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media/image33.svg" ContentType="image/svg+xml"/>
  <Override PartName="/ppt/media/image65.svg" ContentType="image/svg+xml"/>
  <Override PartName="/ppt/media/image95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  <p:sldMasterId id="2147483682" r:id="rId4"/>
  </p:sldMasterIdLst>
  <p:notesMasterIdLst>
    <p:notesMasterId r:id="rId6"/>
  </p:notesMasterIdLst>
  <p:handoutMasterIdLst>
    <p:handoutMasterId r:id="rId74"/>
  </p:handoutMasterIdLst>
  <p:sldIdLst>
    <p:sldId id="264" r:id="rId5"/>
    <p:sldId id="409" r:id="rId7"/>
    <p:sldId id="408" r:id="rId8"/>
    <p:sldId id="404" r:id="rId9"/>
    <p:sldId id="405" r:id="rId10"/>
    <p:sldId id="407" r:id="rId11"/>
    <p:sldId id="406" r:id="rId12"/>
    <p:sldId id="349" r:id="rId13"/>
    <p:sldId id="350" r:id="rId14"/>
    <p:sldId id="351" r:id="rId15"/>
    <p:sldId id="352" r:id="rId16"/>
    <p:sldId id="413" r:id="rId17"/>
    <p:sldId id="353" r:id="rId18"/>
    <p:sldId id="414" r:id="rId19"/>
    <p:sldId id="355" r:id="rId20"/>
    <p:sldId id="424" r:id="rId21"/>
    <p:sldId id="425" r:id="rId22"/>
    <p:sldId id="426" r:id="rId23"/>
    <p:sldId id="427" r:id="rId24"/>
    <p:sldId id="415" r:id="rId25"/>
    <p:sldId id="416" r:id="rId26"/>
    <p:sldId id="361" r:id="rId27"/>
    <p:sldId id="417" r:id="rId28"/>
    <p:sldId id="362" r:id="rId29"/>
    <p:sldId id="363" r:id="rId30"/>
    <p:sldId id="364" r:id="rId31"/>
    <p:sldId id="365" r:id="rId32"/>
    <p:sldId id="366" r:id="rId33"/>
    <p:sldId id="367" r:id="rId34"/>
    <p:sldId id="368" r:id="rId35"/>
    <p:sldId id="369" r:id="rId36"/>
    <p:sldId id="370" r:id="rId37"/>
    <p:sldId id="371" r:id="rId38"/>
    <p:sldId id="372" r:id="rId39"/>
    <p:sldId id="373" r:id="rId40"/>
    <p:sldId id="418" r:id="rId41"/>
    <p:sldId id="420" r:id="rId42"/>
    <p:sldId id="374" r:id="rId43"/>
    <p:sldId id="375" r:id="rId44"/>
    <p:sldId id="376" r:id="rId45"/>
    <p:sldId id="402" r:id="rId46"/>
    <p:sldId id="378" r:id="rId47"/>
    <p:sldId id="379" r:id="rId48"/>
    <p:sldId id="380" r:id="rId49"/>
    <p:sldId id="381" r:id="rId50"/>
    <p:sldId id="383" r:id="rId51"/>
    <p:sldId id="384" r:id="rId52"/>
    <p:sldId id="385" r:id="rId53"/>
    <p:sldId id="386" r:id="rId54"/>
    <p:sldId id="387" r:id="rId55"/>
    <p:sldId id="388" r:id="rId56"/>
    <p:sldId id="389" r:id="rId57"/>
    <p:sldId id="390" r:id="rId58"/>
    <p:sldId id="391" r:id="rId59"/>
    <p:sldId id="392" r:id="rId60"/>
    <p:sldId id="393" r:id="rId61"/>
    <p:sldId id="421" r:id="rId62"/>
    <p:sldId id="422" r:id="rId63"/>
    <p:sldId id="394" r:id="rId64"/>
    <p:sldId id="395" r:id="rId65"/>
    <p:sldId id="396" r:id="rId66"/>
    <p:sldId id="397" r:id="rId67"/>
    <p:sldId id="398" r:id="rId68"/>
    <p:sldId id="399" r:id="rId69"/>
    <p:sldId id="400" r:id="rId70"/>
    <p:sldId id="423" r:id="rId71"/>
    <p:sldId id="401" r:id="rId72"/>
    <p:sldId id="403" r:id="rId73"/>
  </p:sldIdLst>
  <p:sldSz cx="12192000" cy="6858000"/>
  <p:notesSz cx="7103745" cy="10234295"/>
  <p:custDataLst>
    <p:tags r:id="rId7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7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微软用户" initials="微软用户" lastIdx="1" clrIdx="0"/>
  <p:cmAuthor id="1" name="仝德志" initials="仝德志" lastIdx="1" clrIdx="0"/>
  <p:cmAuthor id="2" name="作者" initials="A" lastIdx="0" clrIdx="1"/>
  <p:cmAuthor id="3" name="green" initials="g" lastIdx="1" clrIdx="2"/>
  <p:cmAuthor id="4" name="郭 子嫣" initials="郭" lastIdx="1" clrIdx="3"/>
  <p:cmAuthor id="7" name="1206988966@qq.com" initials="1" lastIdx="1" clrIdx="2"/>
  <p:cmAuthor id="8" name="姜伟光" initials="姜" lastIdx="1" clrIdx="0"/>
  <p:cmAuthor id="5" name="Administrator" initials="A" lastIdx="1" clrIdx="4"/>
  <p:cmAuthor id="6" name="ming qiu" initials="m" lastIdx="17" clrIdx="1"/>
  <p:cmAuthor id="9" name="ww7685" initials="w" lastIdx="3" clrIdx="0"/>
  <p:cmAuthor id="10" name="于文静" initials="于" lastIdx="4" clrIdx="9"/>
  <p:cmAuthor id="11" name="张云芸" initials="张" lastIdx="1" clrIdx="10"/>
  <p:cmAuthor id="14" name="admin" initials="A" lastIdx="1" clrIdx="13"/>
  <p:cmAuthor id="12" name="davidchan" initials="d" lastIdx="8" clrIdx="11"/>
  <p:cmAuthor id="13" name="xht" initials="x" lastIdx="1" clrIdx="12"/>
  <p:cmAuthor id="15" name="liuqi" initials="l" lastIdx="5" clrIdx="15"/>
  <p:cmAuthor id="16" name="chenbo01" initials="c" lastIdx="1" clrIdx="15"/>
  <p:cmAuthor id="17" name="zfxm" initials="z" lastIdx="1" clrIdx="16"/>
  <p:cmAuthor id="46" name="meng_" initials="m" lastIdx="7" clrIdx="45"/>
  <p:cmAuthor id="21" name="chenhaitao" initials="c" lastIdx="1" clrIdx="20"/>
  <p:cmAuthor id="76" name=" " initials="" lastIdx="1" clrIdx="25"/>
  <p:cmAuthor id="19" name="455820239" initials="4" lastIdx="6" clrIdx="18"/>
  <p:cmAuthor id="20" name="lopen" initials="l" lastIdx="1" clrIdx="19"/>
  <p:cmAuthor id="43" name="ZJK" initials="Z" lastIdx="5" clrIdx="42"/>
  <p:cmAuthor id="1411827" name="黄晓平" initials="黄" lastIdx="0" clrIdx="0"/>
  <p:cmAuthor id="18" name="gt" initials="g" lastIdx="10" clrIdx="17"/>
  <p:cmAuthor id="22" name="未知用户17" initials="未知用户17" lastIdx="1" clrIdx="20"/>
  <p:cmAuthor id="23" name="未知用户18" initials="未知用户18" lastIdx="1" clrIdx="21"/>
  <p:cmAuthor id="24" name="邢 术锋" initials="邢" lastIdx="1" clrIdx="21"/>
  <p:cmAuthor id="25" name="fei Ren" initials="fR" lastIdx="1" clrIdx="25"/>
  <p:cmAuthor id="26" name="未知用户21" initials="未知用户21" lastIdx="1" clrIdx="24"/>
  <p:cmAuthor id="27" name="未知用户22" initials="未知用户22" lastIdx="1" clrIdx="25"/>
  <p:cmAuthor id="28" name="未知用户23" initials="未知用户23" lastIdx="1" clrIdx="26"/>
  <p:cmAuthor id="29" name="未知用户24" initials="未知用户24" lastIdx="1" clrIdx="27"/>
  <p:cmAuthor id="30" name="未知用户25" initials="未知用户25" lastIdx="1" clrIdx="28"/>
  <p:cmAuthor id="31" name="未知用户26" initials="未知用户26" lastIdx="1" clrIdx="29"/>
  <p:cmAuthor id="32" name="未知用户27" initials="未知用户27" lastIdx="1" clrIdx="30"/>
  <p:cmAuthor id="33" name="未知用户28" initials="未知用户28" lastIdx="1" clrIdx="31"/>
  <p:cmAuthor id="34" name="未知用户6" initials="未知用户6" lastIdx="1" clrIdx="9"/>
  <p:cmAuthor id="35" name="XUWEI" initials="X" lastIdx="1" clrIdx="10"/>
  <p:cmAuthor id="36" name="仉 凯" initials="仉" lastIdx="1" clrIdx="18"/>
  <p:cmAuthor id="37" name="安 宝来" initials="安" lastIdx="2" clrIdx="19"/>
  <p:cmAuthor id="38" name="R480" initials="R" lastIdx="1" clrIdx="21"/>
  <p:cmAuthor id="39" name="未知用户34" initials="未知用户34" lastIdx="1" clrIdx="37"/>
  <p:cmAuthor id="40" name="12506" initials="1" lastIdx="3" clrIdx="26"/>
  <p:cmAuthor id="41" name="未知用户35" initials="未" lastIdx="1" clrIdx="38"/>
  <p:cmAuthor id="42" name="hm" initials="h" lastIdx="10" clrIdx="41"/>
  <p:cmAuthor id="49" name="duanfh" initials="d" lastIdx="1" clrIdx="48"/>
  <p:cmAuthor id="2001" name="骆倩怡_Znauj26B" initials="authorId_382814100" lastIdx="0" clrIdx="0"/>
  <p:cmAuthor id="77" name="罗芬" initials="罗芬" lastIdx="1" clrIdx="47"/>
  <p:cmAuthor id="78" name="易超" initials="易超" lastIdx="2" clrIdx="27"/>
  <p:cmAuthor id="47" name="w" initials="W" lastIdx="18" clrIdx="46"/>
  <p:cmAuthor id="48" name="Renw" initials="R" lastIdx="5" clrIdx="47"/>
  <p:cmAuthor id="54" name="hw" initials="hw" lastIdx="1" clrIdx="53"/>
  <p:cmAuthor id="307" name="未知用户93" initials="" lastIdx="1" clrIdx="0"/>
  <p:cmAuthor id="308" name="未知用户90" initials="" lastIdx="5" clrIdx="1"/>
  <p:cmAuthor id="309" name="未知用户91" initials="" lastIdx="0" clrIdx="1"/>
  <p:cmAuthor id="310" name="未知用户92" initials="" lastIdx="1" clrIdx="0"/>
  <p:cmAuthor id="311" name="未知用户74" initials="" lastIdx="5" clrIdx="1"/>
  <p:cmAuthor id="312" name="未知用户75" initials="" lastIdx="8" clrIdx="0"/>
  <p:cmAuthor id="313" name="未知用户76" initials="" lastIdx="1" clrIdx="0"/>
  <p:cmAuthor id="314" name="未知用户77" initials="" lastIdx="8" clrIdx="0"/>
  <p:cmAuthor id="315" name="未知用户78" initials="" lastIdx="8" clrIdx="0"/>
  <p:cmAuthor id="316" name="未知用户79" initials="" lastIdx="1" clrIdx="0"/>
  <p:cmAuthor id="317" name="未知用户80" initials="" lastIdx="1" clrIdx="0"/>
  <p:cmAuthor id="318" name="Harry xu" initials="" lastIdx="1" clrIdx="0"/>
  <p:cmAuthor id="321" name="未知用户111" initials="未" lastIdx="1" clrIdx="1"/>
  <p:cmAuthor id="322" name="HP" initials="H" lastIdx="1" clrIdx="321"/>
  <p:cmAuthor id="287643681" name="殷格非" initials="殷" lastIdx="2" clrIdx="0"/>
  <p:cmAuthor id="287643682" name="z r" initials="zr" lastIdx="5" clrIdx="12"/>
  <p:cmAuthor id="287643683" name="8310" initials="8" lastIdx="1" clrIdx="35"/>
  <p:cmAuthor id="287643684" name="Aqf" initials="A" lastIdx="1" clrIdx="36"/>
  <p:cmAuthor id="44" name="10308000" initials="1" lastIdx="2" clrIdx="43"/>
  <p:cmAuthor id="50" name="未知的使用者82" initials="" lastIdx="1" clrIdx="0"/>
  <p:cmAuthor id="51" name="86176" initials="8" lastIdx="14" clrIdx="50"/>
  <p:cmAuthor id="191251535" name="沈霄雷" initials="沈" lastIdx="833089" clrIdx="0"/>
  <p:cmAuthor id="52" name="未知的使用者83" initials="" lastIdx="1" clrIdx="0"/>
  <p:cmAuthor id="53" name="未知的使用者118" initials="" lastIdx="1" clrIdx="0"/>
  <p:cmAuthor id="55" name="未知的使用者70" initials="" lastIdx="1" clrIdx="0"/>
  <p:cmAuthor id="56" name="未知的使用者85" initials="" lastIdx="1" clrIdx="0"/>
  <p:cmAuthor id="57" name="未知的使用者40" initials="" lastIdx="1" clrIdx="0"/>
  <p:cmAuthor id="58" name="未知的使用者87" initials="" lastIdx="1" clrIdx="0"/>
  <p:cmAuthor id="59" name="曾红" initials="" lastIdx="0" clrIdx="0"/>
  <p:cmAuthor id="60" name="未知的使用者90" initials="" lastIdx="8" clrIdx="0"/>
  <p:cmAuthor id="61" name="未知的使用者29" initials="" lastIdx="1" clrIdx="0"/>
  <p:cmAuthor id="62" name="未知的使用者91" initials="" lastIdx="1" clrIdx="0"/>
  <p:cmAuthor id="63" name="未知的使用者98" initials="" lastIdx="1" clrIdx="0"/>
  <p:cmAuthor id="64" name="CHRISYU" initials="" lastIdx="1" clrIdx="0"/>
  <p:cmAuthor id="65" name="未知的使用者113" initials="" lastIdx="1" clrIdx="2"/>
  <p:cmAuthor id="66" name="liucunri" initials="" lastIdx="1" clrIdx="0"/>
  <p:cmAuthor id="67" name="未知用户9" initials="" lastIdx="1" clrIdx="0"/>
  <p:cmAuthor id="68" name="Unknown User48" initials="" lastIdx="8" clrIdx="0"/>
  <p:cmAuthor id="69" name="未知用户103" initials="" lastIdx="1" clrIdx="0"/>
  <p:cmAuthor id="70" name="Unknown User52" initials="" lastIdx="1" clrIdx="0"/>
  <p:cmAuthor id="71" name="未知的使用者42" initials="" lastIdx="1" clrIdx="0"/>
  <p:cmAuthor id="72" name="Unknown User50" initials="" lastIdx="1" clrIdx="0"/>
  <p:cmAuthor id="73" name="未知的使用者120" initials="" lastIdx="1" clrIdx="0"/>
  <p:cmAuthor id="74" name="px" initials="" lastIdx="3" clrIdx="1"/>
  <p:cmAuthor id="79" name="ida" initials="i" lastIdx="2" clrIdx="28"/>
  <p:cmAuthor id="80" name="未知的使用者73" initials="" lastIdx="1" clrIdx="0"/>
  <p:cmAuthor id="81" name="未知的使用者24" initials="" lastIdx="8" clrIdx="0"/>
  <p:cmAuthor id="82" name="未知用户16" initials="" lastIdx="1" clrIdx="0"/>
  <p:cmAuthor id="83" name="Mary Feil-Jacobs" initials="" lastIdx="43" clrIdx="1"/>
  <p:cmAuthor id="84" name="LiuHui" initials="" lastIdx="1" clrIdx="0"/>
  <p:cmAuthor id="85" name="未知的使用者45" initials="" lastIdx="1" clrIdx="0"/>
  <p:cmAuthor id="86" name="王鹏凯" initials="" lastIdx="1" clrIdx="0"/>
  <p:cmAuthor id="87" name="未知用户104" initials="" lastIdx="1" clrIdx="0"/>
  <p:cmAuthor id="89" name="未知的使用者10" initials="" lastIdx="3" clrIdx="1"/>
  <p:cmAuthor id="90" name="未知的使用者93" initials="" lastIdx="1" clrIdx="1"/>
  <p:cmAuthor id="92" name="LeeElva" initials="" lastIdx="1" clrIdx="0"/>
  <p:cmAuthor id="93" name="未知用户99" initials="" lastIdx="1" clrIdx="2"/>
  <p:cmAuthor id="94" name="未知的使用者34" initials="" lastIdx="1" clrIdx="0"/>
  <p:cmAuthor id="95" name="未知的使用者115" initials="" lastIdx="1" clrIdx="1"/>
  <p:cmAuthor id="96" name="未知用户57" initials="" lastIdx="1" clrIdx="0"/>
  <p:cmAuthor id="97" name="lianghb" initials="" lastIdx="19" clrIdx="0"/>
  <p:cmAuthor id="99" name="Deanna Schuler (Bookey Consulting)" initials="" lastIdx="2" clrIdx="0"/>
  <p:cmAuthor id="100" name="未知的使用者57" initials="" lastIdx="1" clrIdx="0"/>
  <p:cmAuthor id="101" name="未知的使用者16" initials="" lastIdx="6" clrIdx="0"/>
  <p:cmAuthor id="102" name="未知的使用者35" initials="" lastIdx="1" clrIdx="0"/>
  <p:cmAuthor id="103" name="未知用户102" initials="" lastIdx="1" clrIdx="1"/>
  <p:cmAuthor id="104" name="maxine" initials="" lastIdx="0" clrIdx="0"/>
  <p:cmAuthor id="105" name="未知的使用者121" initials="" lastIdx="1" clrIdx="1"/>
  <p:cmAuthor id="106" name="未知的使用者12" initials="" lastIdx="1" clrIdx="0"/>
  <p:cmAuthor id="107" name="周元元" initials="" lastIdx="5" clrIdx="0"/>
  <p:cmAuthor id="108" name="未知的使用者27" initials="" lastIdx="8" clrIdx="0"/>
  <p:cmAuthor id="110" name="未知的使用者30" initials="" lastIdx="8" clrIdx="0"/>
  <p:cmAuthor id="111" name="未知的使用者53" initials="" lastIdx="1" clrIdx="0"/>
  <p:cmAuthor id="112" name="未知用户58" initials="" lastIdx="5" clrIdx="1"/>
  <p:cmAuthor id="113" name="未知的使用者25" initials="" lastIdx="1" clrIdx="0"/>
  <p:cmAuthor id="114" name="liupeng" initials="" lastIdx="1" clrIdx="1"/>
  <p:cmAuthor id="116" name="AbuSina" initials="" lastIdx="2" clrIdx="0"/>
  <p:cmAuthor id="117" name="hl sun" initials="" lastIdx="1" clrIdx="0"/>
  <p:cmAuthor id="118" name="未知的使用者94" initials="" lastIdx="1" clrIdx="2"/>
  <p:cmAuthor id="119" name="未知用户66" initials="" lastIdx="1" clrIdx="0"/>
  <p:cmAuthor id="121" name="未知用户19" initials="" lastIdx="1" clrIdx="0"/>
  <p:cmAuthor id="122" name="周宏達JerryChou" initials="" lastIdx="6" clrIdx="2"/>
  <p:cmAuthor id="124" name="未知用户7" initials="" lastIdx="1" clrIdx="0"/>
  <p:cmAuthor id="125" name="未知的使用者56" initials="" lastIdx="1" clrIdx="0"/>
  <p:cmAuthor id="127" name="未知的使用者119" initials="" lastIdx="1" clrIdx="2"/>
  <p:cmAuthor id="128" name="未知用户59" initials="" lastIdx="0" clrIdx="1"/>
  <p:cmAuthor id="129" name="未知的使用者22" initials="" lastIdx="8" clrIdx="0"/>
  <p:cmAuthor id="130" name="未知的使用者103" initials="" lastIdx="8" clrIdx="0"/>
  <p:cmAuthor id="131" name="Wenwen" initials="" lastIdx="1" clrIdx="1"/>
  <p:cmAuthor id="132" name="未知的使用者117" initials="" lastIdx="1" clrIdx="0"/>
  <p:cmAuthor id="133" name="未知的使用者33" initials="" lastIdx="1" clrIdx="0"/>
  <p:cmAuthor id="134" name="未知的使用者28" initials="" lastIdx="1" clrIdx="0"/>
  <p:cmAuthor id="135" name="未知用户67" initials="" lastIdx="1" clrIdx="0"/>
  <p:cmAuthor id="136" name="未知用户114" initials="" lastIdx="1" clrIdx="0"/>
  <p:cmAuthor id="138" name="未知的使用者67" initials="" lastIdx="1" clrIdx="0"/>
  <p:cmAuthor id="139" name="未知的使用者46" initials="" lastIdx="1" clrIdx="1"/>
  <p:cmAuthor id="140" name="未知的使用者26" initials="" lastIdx="1" clrIdx="0"/>
  <p:cmAuthor id="141" name="未知的使用者43" initials="" lastIdx="1" clrIdx="0"/>
  <p:cmAuthor id="142" name="未知的使用者9" initials="" lastIdx="1" clrIdx="0"/>
  <p:cmAuthor id="143" name="未知用户62" initials="" lastIdx="1" clrIdx="1"/>
  <p:cmAuthor id="144" name="yuanzh" initials="" lastIdx="1" clrIdx="1"/>
  <p:cmAuthor id="145" name="不明使用者57" initials="" lastIdx="1" clrIdx="0"/>
  <p:cmAuthor id="146" name="未知用户108" initials="" lastIdx="1" clrIdx="0"/>
  <p:cmAuthor id="147" name="未知的使用者110" initials="" lastIdx="1" clrIdx="0"/>
  <p:cmAuthor id="148" name="linyd" initials="" lastIdx="3" clrIdx="1"/>
  <p:cmAuthor id="149" name="未知用户8" initials="" lastIdx="1" clrIdx="0"/>
  <p:cmAuthor id="150" name="未知的使用者31" initials="" lastIdx="1" clrIdx="0"/>
  <p:cmAuthor id="151" name="未知用户81" initials="" lastIdx="1" clrIdx="0"/>
  <p:cmAuthor id="152" name="未知用户115" initials="" lastIdx="1" clrIdx="0"/>
  <p:cmAuthor id="154" name="未知的使用者68" initials="" lastIdx="1" clrIdx="0"/>
  <p:cmAuthor id="155" name="mm" initials="" lastIdx="1" clrIdx="0"/>
  <p:cmAuthor id="156" name="未知用户15" initials="" lastIdx="1" clrIdx="0"/>
  <p:cmAuthor id="157" name="朱晓瑜" initials="" lastIdx="54" clrIdx="0"/>
  <p:cmAuthor id="158" name="不明使用者20" initials="" lastIdx="1" clrIdx="0"/>
  <p:cmAuthor id="2000" name="李婧宜_YBferYVR" initials="authorId_1217247658" lastIdx="0" clrIdx="0"/>
  <p:cmAuthor id="159" name="未知用户82" initials="" lastIdx="1" clrIdx="0"/>
  <p:cmAuthor id="160" name="未知的使用者7" initials="" lastIdx="2" clrIdx="0"/>
  <p:cmAuthor id="2002" name="Ella Dong" initials="ED" lastIdx="1" clrIdx="42"/>
  <p:cmAuthor id="162" name="未知的使用者55" initials="" lastIdx="1" clrIdx="0"/>
  <p:cmAuthor id="163" name="未知的使用者111" initials="" lastIdx="1" clrIdx="0"/>
  <p:cmAuthor id="164" name="未知的使用者50" initials="" lastIdx="1" clrIdx="0"/>
  <p:cmAuthor id="165" name="未知的使用者11" initials="" lastIdx="1" clrIdx="0"/>
  <p:cmAuthor id="166" name="未知用户47" initials="" lastIdx="6" clrIdx="0"/>
  <p:cmAuthor id="691587970" name="小延魔法师" initials="小" lastIdx="1126286" clrIdx="0"/>
  <p:cmAuthor id="167" name="未知用户106" initials="未" lastIdx="1" clrIdx="0"/>
  <p:cmAuthor id="691587971" name="朱红新10208100" initials="朱红新10208100" lastIdx="10" clrIdx="50"/>
  <p:cmAuthor id="168" name="未知用户116" initials="" lastIdx="1" clrIdx="1"/>
  <p:cmAuthor id="691587972" name="NTKO" initials="H" lastIdx="2" clrIdx="45"/>
  <p:cmAuthor id="169" name="未知的使用者150" initials="未" lastIdx="1" clrIdx="0"/>
  <p:cmAuthor id="170" name="未知的使用者69" initials="" lastIdx="1" clrIdx="1"/>
  <p:cmAuthor id="171" name="未知的使用者112" initials="" lastIdx="1" clrIdx="1"/>
  <p:cmAuthor id="173" name="Kevin Hu" initials="" lastIdx="1" clrIdx="0"/>
  <p:cmAuthor id="174" name="未知的使用者38" initials="" lastIdx="1" clrIdx="0"/>
  <p:cmAuthor id="175" name="唐可欣" initials="" lastIdx="1" clrIdx="0"/>
  <p:cmAuthor id="176" name="未知的使用者8" initials="" lastIdx="1" clrIdx="0"/>
  <p:cmAuthor id="177" name="不明使用者56" initials="" lastIdx="1" clrIdx="0"/>
  <p:cmAuthor id="178" name="P00035_jeremy" initials="" lastIdx="1" clrIdx="0"/>
  <p:cmAuthor id="179" name="Unknown User7" initials="" lastIdx="1" clrIdx="0"/>
  <p:cmAuthor id="180" name="muzi wei" initials="" lastIdx="1" clrIdx="0"/>
  <p:cmAuthor id="181" name="未知的使用者41" initials="" lastIdx="1" clrIdx="0"/>
  <p:cmAuthor id="182" name="未知的使用者13" initials="" lastIdx="1" clrIdx="0"/>
  <p:cmAuthor id="183" name="djj" initials="" lastIdx="2" clrIdx="0"/>
  <p:cmAuthor id="184" name="未知用户117" initials="" lastIdx="1" clrIdx="2"/>
  <p:cmAuthor id="186" name="未知用户13" initials="" lastIdx="1" clrIdx="0"/>
  <p:cmAuthor id="187" name="不明使用者21" initials="" lastIdx="1" clrIdx="0"/>
  <p:cmAuthor id="188" name="YUMINGNJ" initials="" lastIdx="3" clrIdx="0"/>
  <p:cmAuthor id="189" name="未知的使用者52" initials="" lastIdx="1" clrIdx="1"/>
  <p:cmAuthor id="190" name="未知用户109" initials="" lastIdx="1" clrIdx="1"/>
  <p:cmAuthor id="191" name="Unknown User117" initials="U" lastIdx="10" clrIdx="0"/>
  <p:cmAuthor id="192" name="thomas" initials="" lastIdx="1" clrIdx="49"/>
  <p:cmAuthor id="193" name="未知的使用者3" initials="" lastIdx="7" clrIdx="1"/>
  <p:cmAuthor id="194" name="未知用户14" initials="" lastIdx="1" clrIdx="0"/>
  <p:cmAuthor id="195" name="Unknown User65" initials="U" lastIdx="1" clrIdx="0"/>
  <p:cmAuthor id="196" name="未知用户98" initials="" lastIdx="1" clrIdx="2"/>
  <p:cmAuthor id="198" name="未知用户83" initials="" lastIdx="1" clrIdx="1"/>
  <p:cmAuthor id="199" name="未知用户61" initials="" lastIdx="8" clrIdx="0"/>
  <p:cmAuthor id="200" name="張秀娟" initials="" lastIdx="1" clrIdx="2"/>
  <p:cmAuthor id="201" name="Jason Wang" initials="" lastIdx="1" clrIdx="0"/>
  <p:cmAuthor id="202" name="不明使用者18" initials="" lastIdx="0" clrIdx="1"/>
  <p:cmAuthor id="204" name="未知的使用者72" initials="" lastIdx="1" clrIdx="0"/>
  <p:cmAuthor id="205" name="未知的使用者48" initials="" lastIdx="1" clrIdx="0"/>
  <p:cmAuthor id="206" name="未知的使用者104" initials="" lastIdx="1" clrIdx="0"/>
  <p:cmAuthor id="207" name="未知用户60" initials="" lastIdx="1" clrIdx="0"/>
  <p:cmAuthor id="208" name="未知的使用者39" initials="未" lastIdx="10" clrIdx="0"/>
  <p:cmAuthor id="209" name="Shawna Strickland" initials="" lastIdx="2" clrIdx="0"/>
  <p:cmAuthor id="210" name="未知的使用者36" initials="" lastIdx="3" clrIdx="1"/>
  <p:cmAuthor id="212" name="Daniel Wuu" initials="" lastIdx="1" clrIdx="0"/>
  <p:cmAuthor id="213" name="未知用户56" initials="" lastIdx="1" clrIdx="0"/>
  <p:cmAuthor id="214" name="未知的使用者14" initials="" lastIdx="2" clrIdx="0"/>
  <p:cmAuthor id="394525608" name="仇怿俊" initials="仇" lastIdx="0" clrIdx="0"/>
  <p:cmAuthor id="217" name="Ashley Eberenz" initials="" lastIdx="7" clrIdx="1"/>
  <p:cmAuthor id="218" name="不明使用者19" initials="" lastIdx="1" clrIdx="0"/>
  <p:cmAuthor id="219" name="qiantong" initials="" lastIdx="3" clrIdx="1"/>
  <p:cmAuthor id="220" name="未知的使用者74" initials="" lastIdx="1" clrIdx="0"/>
  <p:cmAuthor id="221" name="未知的使用者23" initials="" lastIdx="1" clrIdx="0"/>
  <p:cmAuthor id="222" name="未知的使用者1" initials="" lastIdx="8" clrIdx="0"/>
  <p:cmAuthor id="223" name="116304" initials="" lastIdx="1" clrIdx="1"/>
  <p:cmAuthor id="224" name="未知用户31" initials="未" lastIdx="1" clrIdx="1"/>
  <p:cmAuthor id="225" name="R affer" initials="" lastIdx="1" clrIdx="0"/>
  <p:cmAuthor id="226" name="qihua-DCMS" initials="" lastIdx="0" clrIdx="0"/>
  <p:cmAuthor id="227" name="未知用户55" initials="" lastIdx="1" clrIdx="0"/>
  <p:cmAuthor id="228" name="未知的使用者95" initials="" lastIdx="1" clrIdx="0"/>
  <p:cmAuthor id="230" name="未知的使用者32" initials="" lastIdx="1" clrIdx="0"/>
  <p:cmAuthor id="231" name="未知的使用者49" initials="" lastIdx="1" clrIdx="0"/>
  <p:cmAuthor id="232" name="Unknown User26" initials="U" lastIdx="1" clrIdx="1"/>
  <p:cmAuthor id="233" name="yuexuejun" initials="" lastIdx="3" clrIdx="0"/>
  <p:cmAuthor id="234" name="未知的使用者71" initials="" lastIdx="1" clrIdx="1"/>
  <p:cmAuthor id="235" name="未知的使用者105" initials="" lastIdx="1" clrIdx="0"/>
  <p:cmAuthor id="236" name="Unknown User70" initials="" lastIdx="1" clrIdx="0"/>
  <p:cmAuthor id="237" name="clinchen" initials="" lastIdx="0" clrIdx="1"/>
  <p:cmAuthor id="239" name="hanjuncompany" initials="" lastIdx="1" clrIdx="0"/>
  <p:cmAuthor id="240" name="kathy chen" initials="" lastIdx="3" clrIdx="0"/>
  <p:cmAuthor id="241" name="未知的使用者63" initials="" lastIdx="1" clrIdx="0"/>
  <p:cmAuthor id="1411828" name="韩晓宇00207529" initials="韩晓宇00207529" lastIdx="1" clrIdx="38"/>
  <p:cmAuthor id="242" name="未知的使用者64" initials="" lastIdx="3" clrIdx="1"/>
  <p:cmAuthor id="243" name="未知的使用者47" initials="" lastIdx="1" clrIdx="0"/>
  <p:cmAuthor id="244" name="未知的使用者60" initials="" lastIdx="8" clrIdx="0"/>
  <p:cmAuthor id="245" name="未知的使用者59" initials="" lastIdx="1" clrIdx="0"/>
  <p:cmAuthor id="246" name="未知的使用者54" initials="" lastIdx="1" clrIdx="0"/>
  <p:cmAuthor id="247" name="未知的使用者66" initials="" lastIdx="8" clrIdx="0"/>
  <p:cmAuthor id="248" name="未知的使用者65" initials="" lastIdx="1" clrIdx="0"/>
  <p:cmAuthor id="249" name="未知的使用者106" initials="" lastIdx="3" clrIdx="1"/>
  <p:cmAuthor id="250" name="未知的使用者107" initials="" lastIdx="1" clrIdx="1"/>
  <p:cmAuthor id="251" name="未知的使用者108" initials="" lastIdx="1" clrIdx="0"/>
  <p:cmAuthor id="252" name="未知的使用者86" initials="" lastIdx="1" clrIdx="0"/>
  <p:cmAuthor id="253" name="未知的使用者116" initials="" lastIdx="1" clrIdx="1"/>
  <p:cmAuthor id="254" name="未知的使用者44" initials="" lastIdx="1" clrIdx="0"/>
  <p:cmAuthor id="255" name="未知的使用者37" initials="" lastIdx="1" clrIdx="0"/>
  <p:cmAuthor id="256" name="未知的使用者126" initials="" lastIdx="1" clrIdx="0"/>
  <p:cmAuthor id="257" name="未知的使用者127" initials="" lastIdx="3" clrIdx="1"/>
  <p:cmAuthor id="258" name="未知的使用者128" initials="" lastIdx="1" clrIdx="1"/>
  <p:cmAuthor id="259" name="未知的使用者124" initials="" lastIdx="1" clrIdx="0"/>
  <p:cmAuthor id="260" name="未知的使用者125" initials="" lastIdx="1" clrIdx="0"/>
  <p:cmAuthor id="261" name="Sara Chen" initials="" lastIdx="1" clrIdx="0"/>
  <p:cmAuthor id="262" name="huang gerrard" initials="" lastIdx="1" clrIdx="0"/>
  <p:cmAuthor id="263" name="未知用户170" initials="" lastIdx="1" clrIdx="0"/>
  <p:cmAuthor id="264" name="未知用户171" initials="" lastIdx="5" clrIdx="1"/>
  <p:cmAuthor id="265" name="未知用户172" initials="" lastIdx="1" clrIdx="1"/>
  <p:cmAuthor id="266" name="未知用户173" initials="" lastIdx="1" clrIdx="0"/>
  <p:cmAuthor id="267" name="未知用户149" initials="" lastIdx="1" clrIdx="0"/>
  <p:cmAuthor id="268" name="未知用户150" initials="" lastIdx="1" clrIdx="0"/>
  <p:cmAuthor id="269" name="未知用户151" initials="" lastIdx="2" clrIdx="0"/>
  <p:cmAuthor id="270" name="未知用户152" initials="" lastIdx="8" clrIdx="0"/>
  <p:cmAuthor id="271" name="未知用户153" initials="" lastIdx="8" clrIdx="0"/>
  <p:cmAuthor id="272" name="未知用户154" initials="" lastIdx="1" clrIdx="0"/>
  <p:cmAuthor id="273" name="未知用户155" initials="" lastIdx="1" clrIdx="0"/>
  <p:cmAuthor id="274" name="未知用户41" initials="" lastIdx="8" clrIdx="0"/>
  <p:cmAuthor id="275" name="未知用户44" initials="" lastIdx="1" clrIdx="0"/>
  <p:cmAuthor id="276" name="未知用户45" initials="" lastIdx="1" clrIdx="0"/>
  <p:cmAuthor id="277" name="未知用户156" initials="" lastIdx="10" clrIdx="0"/>
  <p:cmAuthor id="278" name="未知用户64" initials="" lastIdx="1" clrIdx="0"/>
  <p:cmAuthor id="279" name="未知用户65" initials="" lastIdx="1" clrIdx="0"/>
  <p:cmAuthor id="280" name="未知用户68" initials="" lastIdx="1" clrIdx="0"/>
  <p:cmAuthor id="281" name="未知用户69" initials="" lastIdx="2" clrIdx="0"/>
  <p:cmAuthor id="282" name="未知用户70" initials="" lastIdx="1" clrIdx="1"/>
  <p:cmAuthor id="283" name="未知用户71" initials="" lastIdx="1" clrIdx="0"/>
  <p:cmAuthor id="284" name="未知用户72" initials="" lastIdx="1" clrIdx="0"/>
  <p:cmAuthor id="285" name="未知用户73" initials="" lastIdx="2" clrIdx="0"/>
  <p:cmAuthor id="286" name="未知用户49" initials="" lastIdx="1" clrIdx="0"/>
  <p:cmAuthor id="287" name="未知用户50" initials="" lastIdx="1" clrIdx="0"/>
  <p:cmAuthor id="288" name="未知用户52" initials="" lastIdx="1" clrIdx="0"/>
  <p:cmAuthor id="289" name="MA15" initials="" lastIdx="1" clrIdx="0"/>
  <p:cmAuthor id="290" name="未知用户53" initials="" lastIdx="10" clrIdx="0"/>
  <p:cmAuthor id="291" name="未知用户96" initials="" lastIdx="1" clrIdx="0"/>
  <p:cmAuthor id="292" name="未知用户48" initials="" lastIdx="1" clrIdx="0"/>
  <p:cmAuthor id="293" name="未知用户97" initials="" lastIdx="2" clrIdx="0"/>
  <p:cmAuthor id="294" name="未知用户40" initials="" lastIdx="5" clrIdx="1"/>
  <p:cmAuthor id="295" name="未知用户43" initials="" lastIdx="1" clrIdx="0"/>
  <p:cmAuthor id="296" name="未知用户100" initials="" lastIdx="1" clrIdx="0"/>
  <p:cmAuthor id="297" name="未知用户101" initials="" lastIdx="1" clrIdx="0"/>
  <p:cmAuthor id="353158055" name="韩雨" initials="韩" lastIdx="0" clrIdx="0"/>
  <p:cmAuthor id="299" name="未知用户29" initials="" lastIdx="1" clrIdx="0"/>
  <p:cmAuthor id="300" name="未知用户32" initials="" lastIdx="1" clrIdx="0"/>
  <p:cmAuthor id="301" name="未知用户33" initials="" lastIdx="1" clrIdx="0"/>
  <p:cmAuthor id="303" name="未知用户42" initials="" lastIdx="1" clrIdx="0"/>
  <p:cmAuthor id="304" name="未知的使用者109" initials="" lastIdx="5" clrIdx="1"/>
  <p:cmAuthor id="305" name="未知的使用者122" initials="" lastIdx="1" clrIdx="0"/>
  <p:cmAuthor id="306" name="未知的使用者123" initials="" lastIdx="8" clrIdx="0"/>
  <p:cmAuthor id="88" name="未知用户5" initials="" lastIdx="1" clrIdx="0"/>
  <p:cmAuthor id="604501943" name="Volcano" initials="V" lastIdx="3" clrIdx="312"/>
  <p:cmAuthor id="319" name="junh" initials="j" lastIdx="0" clrIdx="318"/>
  <p:cmAuthor id="320" name="1" initials="1" lastIdx="0" clrIdx="319"/>
  <p:cmAuthor id="323" name="gujun" initials="g" lastIdx="0" clrIdx="322"/>
  <p:cmAuthor id="324" name="landy1125@outlook.com" initials="l" lastIdx="0" clrIdx="323"/>
  <p:cmAuthor id="325" name="zengkaiwen" initials="z" lastIdx="0" clrIdx="324"/>
  <p:cmAuthor id="326" name="hxx" initials="h" lastIdx="0" clrIdx="325"/>
  <p:cmAuthor id="327" name="未知用户4" initials="未知用户4" lastIdx="0" clrIdx="326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0"/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0" autoAdjust="0"/>
    <p:restoredTop sz="86374"/>
  </p:normalViewPr>
  <p:slideViewPr>
    <p:cSldViewPr snapToGrid="0" showGuides="1">
      <p:cViewPr varScale="1">
        <p:scale>
          <a:sx n="127" d="100"/>
          <a:sy n="127" d="100"/>
        </p:scale>
        <p:origin x="1952" y="184"/>
      </p:cViewPr>
      <p:guideLst>
        <p:guide orient="horz" pos="2127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9" Type="http://schemas.openxmlformats.org/officeDocument/2006/relationships/tags" Target="tags/tag449.xml"/><Relationship Id="rId78" Type="http://schemas.openxmlformats.org/officeDocument/2006/relationships/commentAuthors" Target="commentAuthors.xml"/><Relationship Id="rId77" Type="http://schemas.openxmlformats.org/officeDocument/2006/relationships/tableStyles" Target="tableStyles.xml"/><Relationship Id="rId76" Type="http://schemas.openxmlformats.org/officeDocument/2006/relationships/viewProps" Target="viewProps.xml"/><Relationship Id="rId75" Type="http://schemas.openxmlformats.org/officeDocument/2006/relationships/presProps" Target="presProps.xml"/><Relationship Id="rId74" Type="http://schemas.openxmlformats.org/officeDocument/2006/relationships/handoutMaster" Target="handoutMasters/handoutMaster1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7" Type="http://schemas.openxmlformats.org/officeDocument/2006/relationships/slide" Target="slides/slide2.xml"/><Relationship Id="rId69" Type="http://schemas.openxmlformats.org/officeDocument/2006/relationships/slide" Target="slides/slide64.xml"/><Relationship Id="rId68" Type="http://schemas.openxmlformats.org/officeDocument/2006/relationships/slide" Target="slides/slide63.xml"/><Relationship Id="rId67" Type="http://schemas.openxmlformats.org/officeDocument/2006/relationships/slide" Target="slides/slide62.xml"/><Relationship Id="rId66" Type="http://schemas.openxmlformats.org/officeDocument/2006/relationships/slide" Target="slides/slide61.xml"/><Relationship Id="rId65" Type="http://schemas.openxmlformats.org/officeDocument/2006/relationships/slide" Target="slides/slide60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0" Type="http://schemas.openxmlformats.org/officeDocument/2006/relationships/slide" Target="slides/slide55.xml"/><Relationship Id="rId6" Type="http://schemas.openxmlformats.org/officeDocument/2006/relationships/notesMaster" Target="notesMasters/notesMaster1.xml"/><Relationship Id="rId59" Type="http://schemas.openxmlformats.org/officeDocument/2006/relationships/slide" Target="slides/slide54.xml"/><Relationship Id="rId58" Type="http://schemas.openxmlformats.org/officeDocument/2006/relationships/slide" Target="slides/slide53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55" Type="http://schemas.openxmlformats.org/officeDocument/2006/relationships/slide" Target="slides/slide50.xml"/><Relationship Id="rId54" Type="http://schemas.openxmlformats.org/officeDocument/2006/relationships/slide" Target="slides/slide49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" Type="http://schemas.openxmlformats.org/officeDocument/2006/relationships/slide" Target="slides/slide1.xml"/><Relationship Id="rId49" Type="http://schemas.openxmlformats.org/officeDocument/2006/relationships/slide" Target="slides/slide4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0" Type="http://schemas.openxmlformats.org/officeDocument/2006/relationships/slide" Target="slides/slide35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5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2C5E7-3DBA-4C42-BB4D-F9B1117E36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"/>
          <p:cNvSpPr>
            <a:spLocks noGrp="1"/>
          </p:cNvSpPr>
          <p:nvPr>
            <p:ph type="sldNum"/>
          </p:nvPr>
        </p:nvSpPr>
        <p:spPr>
          <a:xfrm>
            <a:off x="5179120" y="6515001"/>
            <a:ext cx="3964739" cy="34289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 upright="1"/>
          <a:lstStyle/>
          <a:p>
            <a:pPr algn="r"/>
            <a:fld id="{CAD2D6BD-DE1B-4B5F-8B41-2702339687B9}" type="slidenum">
              <a:rPr lang="en-US" altLang="zh-CN" sz="1400" b="0" i="0" u="none" strike="noStrike" kern="1200" cap="none" spc="0" baseline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</a:fld>
            <a:endParaRPr lang="zh-CN" altLang="en-US" sz="14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33" name="对象"/>
          <p:cNvSpPr>
            <a:spLocks noGrp="1" noRot="1" noChangeAspect="1"/>
          </p:cNvSpPr>
          <p:nvPr>
            <p:ph type="sldImg"/>
          </p:nvPr>
        </p:nvSpPr>
        <p:spPr>
          <a:xfrm>
            <a:off x="2281238" y="514350"/>
            <a:ext cx="4581525" cy="25717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sp>
        <p:nvSpPr>
          <p:cNvPr id="34" name="文本框"/>
          <p:cNvSpPr>
            <a:spLocks noGrp="1"/>
          </p:cNvSpPr>
          <p:nvPr>
            <p:ph type="body" idx="1"/>
          </p:nvPr>
        </p:nvSpPr>
        <p:spPr>
          <a:xfrm>
            <a:off x="1219182" y="3257501"/>
            <a:ext cx="6705495" cy="3086053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"/>
          <p:cNvSpPr>
            <a:spLocks noGrp="1"/>
          </p:cNvSpPr>
          <p:nvPr>
            <p:ph type="sldNum"/>
          </p:nvPr>
        </p:nvSpPr>
        <p:spPr>
          <a:xfrm>
            <a:off x="5179120" y="6515001"/>
            <a:ext cx="3964739" cy="34289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 upright="1"/>
          <a:lstStyle/>
          <a:p>
            <a:pPr algn="r"/>
            <a:fld id="{CAD2D6BD-DE1B-4B5F-8B41-2702339687B9}" type="slidenum">
              <a:rPr lang="en-US" altLang="zh-CN" sz="1400" b="0" i="0" u="none" strike="noStrike" kern="1200" cap="none" spc="0" baseline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</a:fld>
            <a:endParaRPr lang="zh-CN" altLang="en-US" sz="14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33" name="对象"/>
          <p:cNvSpPr>
            <a:spLocks noGrp="1" noRot="1" noChangeAspect="1"/>
          </p:cNvSpPr>
          <p:nvPr>
            <p:ph type="sldImg"/>
          </p:nvPr>
        </p:nvSpPr>
        <p:spPr>
          <a:xfrm>
            <a:off x="2281238" y="514350"/>
            <a:ext cx="4581525" cy="25717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sp>
        <p:nvSpPr>
          <p:cNvPr id="34" name="文本框"/>
          <p:cNvSpPr>
            <a:spLocks noGrp="1"/>
          </p:cNvSpPr>
          <p:nvPr>
            <p:ph type="body" idx="1"/>
          </p:nvPr>
        </p:nvSpPr>
        <p:spPr>
          <a:xfrm>
            <a:off x="1219182" y="3257501"/>
            <a:ext cx="6705495" cy="3086053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"/>
          <p:cNvSpPr>
            <a:spLocks noGrp="1"/>
          </p:cNvSpPr>
          <p:nvPr>
            <p:ph type="sldNum"/>
          </p:nvPr>
        </p:nvSpPr>
        <p:spPr>
          <a:xfrm>
            <a:off x="5179120" y="6515001"/>
            <a:ext cx="3964739" cy="34289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 upright="1"/>
          <a:lstStyle/>
          <a:p>
            <a:pPr algn="r"/>
            <a:fld id="{CAD2D6BD-DE1B-4B5F-8B41-2702339687B9}" type="slidenum">
              <a:rPr lang="en-US" altLang="zh-CN" sz="1400" b="0" i="0" u="none" strike="noStrike" kern="1200" cap="none" spc="0" baseline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</a:fld>
            <a:endParaRPr lang="zh-CN" altLang="en-US" sz="14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33" name="对象"/>
          <p:cNvSpPr>
            <a:spLocks noGrp="1" noRot="1" noChangeAspect="1"/>
          </p:cNvSpPr>
          <p:nvPr>
            <p:ph type="sldImg"/>
          </p:nvPr>
        </p:nvSpPr>
        <p:spPr>
          <a:xfrm>
            <a:off x="2281238" y="514350"/>
            <a:ext cx="4581525" cy="25717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sp>
        <p:nvSpPr>
          <p:cNvPr id="34" name="文本框"/>
          <p:cNvSpPr>
            <a:spLocks noGrp="1"/>
          </p:cNvSpPr>
          <p:nvPr>
            <p:ph type="body" idx="1"/>
          </p:nvPr>
        </p:nvSpPr>
        <p:spPr>
          <a:xfrm>
            <a:off x="1219182" y="3257501"/>
            <a:ext cx="6705495" cy="3086053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>
              <a:sym typeface="+mn-ea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tags" Target="../tags/tag12.xml"/><Relationship Id="rId7" Type="http://schemas.openxmlformats.org/officeDocument/2006/relationships/tags" Target="../tags/tag11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image" Target="../media/image2.png"/><Relationship Id="rId2" Type="http://schemas.openxmlformats.org/officeDocument/2006/relationships/tags" Target="../tags/tag7.xml"/><Relationship Id="rId11" Type="http://schemas.openxmlformats.org/officeDocument/2006/relationships/tags" Target="../tags/tag15.xml"/><Relationship Id="rId10" Type="http://schemas.openxmlformats.org/officeDocument/2006/relationships/tags" Target="../tags/tag14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27.xml"/><Relationship Id="rId8" Type="http://schemas.openxmlformats.org/officeDocument/2006/relationships/tags" Target="../tags/tag26.xml"/><Relationship Id="rId7" Type="http://schemas.openxmlformats.org/officeDocument/2006/relationships/tags" Target="../tags/tag25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image" Target="../media/image3.png"/><Relationship Id="rId2" Type="http://schemas.openxmlformats.org/officeDocument/2006/relationships/tags" Target="../tags/tag21.xml"/><Relationship Id="rId11" Type="http://schemas.openxmlformats.org/officeDocument/2006/relationships/tags" Target="../tags/tag29.xml"/><Relationship Id="rId10" Type="http://schemas.openxmlformats.org/officeDocument/2006/relationships/tags" Target="../tags/tag28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7" Type="http://schemas.openxmlformats.org/officeDocument/2006/relationships/tags" Target="../tags/tag35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43.xml"/><Relationship Id="rId8" Type="http://schemas.openxmlformats.org/officeDocument/2006/relationships/tags" Target="../tags/tag42.xml"/><Relationship Id="rId7" Type="http://schemas.openxmlformats.org/officeDocument/2006/relationships/tags" Target="../tags/tag41.xml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5" Type="http://schemas.openxmlformats.org/officeDocument/2006/relationships/tags" Target="../tags/tag47.xml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7" Type="http://schemas.openxmlformats.org/officeDocument/2006/relationships/tags" Target="../tags/tag56.xml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61.xml"/><Relationship Id="rId5" Type="http://schemas.openxmlformats.org/officeDocument/2006/relationships/tags" Target="../tags/tag60.xml"/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72.xml"/><Relationship Id="rId8" Type="http://schemas.openxmlformats.org/officeDocument/2006/relationships/tags" Target="../tags/tag71.xml"/><Relationship Id="rId7" Type="http://schemas.openxmlformats.org/officeDocument/2006/relationships/tags" Target="../tags/tag70.xml"/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" Type="http://schemas.openxmlformats.org/officeDocument/2006/relationships/image" Target="../media/image4.png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5" Type="http://schemas.openxmlformats.org/officeDocument/2006/relationships/tags" Target="../tags/tag78.xml"/><Relationship Id="rId14" Type="http://schemas.openxmlformats.org/officeDocument/2006/relationships/tags" Target="../tags/tag77.xml"/><Relationship Id="rId13" Type="http://schemas.openxmlformats.org/officeDocument/2006/relationships/tags" Target="../tags/tag76.xml"/><Relationship Id="rId12" Type="http://schemas.openxmlformats.org/officeDocument/2006/relationships/tags" Target="../tags/tag75.xml"/><Relationship Id="rId11" Type="http://schemas.openxmlformats.org/officeDocument/2006/relationships/tags" Target="../tags/tag74.xml"/><Relationship Id="rId10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tags" Target="../tags/tag84.xml"/><Relationship Id="rId7" Type="http://schemas.openxmlformats.org/officeDocument/2006/relationships/tags" Target="../tags/tag83.xml"/><Relationship Id="rId6" Type="http://schemas.openxmlformats.org/officeDocument/2006/relationships/tags" Target="../tags/tag82.xml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3" Type="http://schemas.openxmlformats.org/officeDocument/2006/relationships/image" Target="../media/image1.png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91.xml"/><Relationship Id="rId8" Type="http://schemas.openxmlformats.org/officeDocument/2006/relationships/tags" Target="../tags/tag90.xml"/><Relationship Id="rId7" Type="http://schemas.openxmlformats.org/officeDocument/2006/relationships/tags" Target="../tags/tag89.xml"/><Relationship Id="rId6" Type="http://schemas.openxmlformats.org/officeDocument/2006/relationships/tags" Target="../tags/tag88.xml"/><Relationship Id="rId5" Type="http://schemas.openxmlformats.org/officeDocument/2006/relationships/tags" Target="../tags/tag87.xml"/><Relationship Id="rId4" Type="http://schemas.openxmlformats.org/officeDocument/2006/relationships/image" Target="../media/image1.png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0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99.xml"/><Relationship Id="rId8" Type="http://schemas.openxmlformats.org/officeDocument/2006/relationships/tags" Target="../tags/tag98.xml"/><Relationship Id="rId7" Type="http://schemas.openxmlformats.org/officeDocument/2006/relationships/tags" Target="../tags/tag97.xml"/><Relationship Id="rId6" Type="http://schemas.openxmlformats.org/officeDocument/2006/relationships/tags" Target="../tags/tag96.xml"/><Relationship Id="rId5" Type="http://schemas.openxmlformats.org/officeDocument/2006/relationships/tags" Target="../tags/tag95.xml"/><Relationship Id="rId4" Type="http://schemas.openxmlformats.org/officeDocument/2006/relationships/image" Target="../media/image5.png"/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0" Type="http://schemas.openxmlformats.org/officeDocument/2006/relationships/tags" Target="../tags/tag100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image" Target="../media/image6.png"/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0" Type="http://schemas.openxmlformats.org/officeDocument/2006/relationships/tags" Target="../tags/tag108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115.xml"/><Relationship Id="rId8" Type="http://schemas.openxmlformats.org/officeDocument/2006/relationships/tags" Target="../tags/tag114.xml"/><Relationship Id="rId7" Type="http://schemas.openxmlformats.org/officeDocument/2006/relationships/tags" Target="../tags/tag11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image" Target="../media/image1.png"/><Relationship Id="rId2" Type="http://schemas.openxmlformats.org/officeDocument/2006/relationships/tags" Target="../tags/tag109.xml"/><Relationship Id="rId11" Type="http://schemas.openxmlformats.org/officeDocument/2006/relationships/tags" Target="../tags/tag117.xml"/><Relationship Id="rId10" Type="http://schemas.openxmlformats.org/officeDocument/2006/relationships/tags" Target="../tags/tag11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9" Type="http://schemas.openxmlformats.org/officeDocument/2006/relationships/tags" Target="../tags/tag124.xml"/><Relationship Id="rId8" Type="http://schemas.openxmlformats.org/officeDocument/2006/relationships/tags" Target="../tags/tag123.xml"/><Relationship Id="rId7" Type="http://schemas.openxmlformats.org/officeDocument/2006/relationships/tags" Target="../tags/tag122.xml"/><Relationship Id="rId6" Type="http://schemas.openxmlformats.org/officeDocument/2006/relationships/tags" Target="../tags/tag121.xml"/><Relationship Id="rId5" Type="http://schemas.openxmlformats.org/officeDocument/2006/relationships/tags" Target="../tags/tag120.xml"/><Relationship Id="rId4" Type="http://schemas.openxmlformats.org/officeDocument/2006/relationships/image" Target="../media/image1.png"/><Relationship Id="rId3" Type="http://schemas.openxmlformats.org/officeDocument/2006/relationships/tags" Target="../tags/tag119.xml"/><Relationship Id="rId2" Type="http://schemas.openxmlformats.org/officeDocument/2006/relationships/tags" Target="../tags/tag118.xml"/><Relationship Id="rId12" Type="http://schemas.openxmlformats.org/officeDocument/2006/relationships/tags" Target="../tags/tag127.xml"/><Relationship Id="rId11" Type="http://schemas.openxmlformats.org/officeDocument/2006/relationships/tags" Target="../tags/tag126.xml"/><Relationship Id="rId10" Type="http://schemas.openxmlformats.org/officeDocument/2006/relationships/tags" Target="../tags/tag125.xml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9" Type="http://schemas.openxmlformats.org/officeDocument/2006/relationships/tags" Target="../tags/tag134.xml"/><Relationship Id="rId8" Type="http://schemas.openxmlformats.org/officeDocument/2006/relationships/tags" Target="../tags/tag133.xml"/><Relationship Id="rId7" Type="http://schemas.openxmlformats.org/officeDocument/2006/relationships/tags" Target="../tags/tag132.xml"/><Relationship Id="rId6" Type="http://schemas.openxmlformats.org/officeDocument/2006/relationships/tags" Target="../tags/tag131.xml"/><Relationship Id="rId5" Type="http://schemas.openxmlformats.org/officeDocument/2006/relationships/tags" Target="../tags/tag130.xml"/><Relationship Id="rId4" Type="http://schemas.openxmlformats.org/officeDocument/2006/relationships/image" Target="../media/image7.png"/><Relationship Id="rId3" Type="http://schemas.openxmlformats.org/officeDocument/2006/relationships/tags" Target="../tags/tag129.xml"/><Relationship Id="rId2" Type="http://schemas.openxmlformats.org/officeDocument/2006/relationships/tags" Target="../tags/tag128.xml"/><Relationship Id="rId10" Type="http://schemas.openxmlformats.org/officeDocument/2006/relationships/tags" Target="../tags/tag135.xml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tags" Target="../tags/tag147.xml"/><Relationship Id="rId7" Type="http://schemas.openxmlformats.org/officeDocument/2006/relationships/tags" Target="../tags/tag146.xml"/><Relationship Id="rId6" Type="http://schemas.openxmlformats.org/officeDocument/2006/relationships/tags" Target="../tags/tag145.xml"/><Relationship Id="rId5" Type="http://schemas.openxmlformats.org/officeDocument/2006/relationships/tags" Target="../tags/tag144.xml"/><Relationship Id="rId4" Type="http://schemas.openxmlformats.org/officeDocument/2006/relationships/tags" Target="../tags/tag143.xml"/><Relationship Id="rId3" Type="http://schemas.openxmlformats.org/officeDocument/2006/relationships/image" Target="../media/image1.png"/><Relationship Id="rId2" Type="http://schemas.openxmlformats.org/officeDocument/2006/relationships/tags" Target="../tags/tag142.xml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</a:defRPr>
            </a:lvl1pPr>
          </a:lstStyle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单击此处添加副标题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"/>
          <p:cNvSpPr>
            <a:spLocks noGrp="1"/>
          </p:cNvSpPr>
          <p:nvPr>
            <p:ph type="title"/>
          </p:nvPr>
        </p:nvSpPr>
        <p:spPr>
          <a:xfrm>
            <a:off x="609600" y="274630"/>
            <a:ext cx="10972800" cy="114296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116816" tIns="58409" rIns="116816" bIns="58409"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4" name="文本框"/>
          <p:cNvSpPr>
            <a:spLocks noGrp="1"/>
          </p:cNvSpPr>
          <p:nvPr>
            <p:ph type="body" idx="1"/>
          </p:nvPr>
        </p:nvSpPr>
        <p:spPr>
          <a:xfrm>
            <a:off x="609600" y="1600151"/>
            <a:ext cx="10972800" cy="452582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116816" tIns="58409" rIns="116816" bIns="58409" anchor="t" anchorCtr="0"/>
          <a:lstStyle/>
          <a:p>
            <a:r>
              <a:rPr lang="zh-CN" altLang="en-US"/>
              <a:t>单击此处编辑母版文本样式</a:t>
            </a:r>
            <a:endParaRPr lang="en-US" altLang="zh-CN"/>
          </a:p>
          <a:p>
            <a:pPr lvl="1"/>
            <a:r>
              <a:rPr lang="zh-CN" altLang="en-US"/>
              <a:t>二级</a:t>
            </a:r>
            <a:endParaRPr lang="en-US" altLang="zh-CN"/>
          </a:p>
          <a:p>
            <a:pPr lvl="2"/>
            <a:r>
              <a:rPr lang="zh-CN" altLang="en-US"/>
              <a:t>三级</a:t>
            </a:r>
            <a:endParaRPr lang="en-US" altLang="zh-CN"/>
          </a:p>
          <a:p>
            <a:pPr lvl="3"/>
            <a:r>
              <a:rPr lang="zh-CN" altLang="en-US"/>
              <a:t>四级</a:t>
            </a:r>
            <a:endParaRPr lang="en-US" altLang="zh-CN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25" name="文本框"/>
          <p:cNvSpPr>
            <a:spLocks noGrp="1"/>
          </p:cNvSpPr>
          <p:nvPr>
            <p:ph type="dt" idx="10"/>
          </p:nvPr>
        </p:nvSpPr>
        <p:spPr>
          <a:xfrm>
            <a:off x="609601" y="6356153"/>
            <a:ext cx="2844800" cy="36511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116816" tIns="58409" rIns="116816" bIns="58409" anchor="ctr" anchorCtr="0"/>
          <a:lstStyle/>
          <a:p>
            <a:pPr algn="l"/>
            <a:endParaRPr lang="zh-CN" altLang="en-US" sz="1500" dirty="0">
              <a:solidFill>
                <a:srgbClr val="898989"/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26" name="文本框"/>
          <p:cNvSpPr>
            <a:spLocks noGrp="1"/>
          </p:cNvSpPr>
          <p:nvPr>
            <p:ph type="ftr"/>
          </p:nvPr>
        </p:nvSpPr>
        <p:spPr>
          <a:xfrm>
            <a:off x="4165601" y="6356153"/>
            <a:ext cx="3860800" cy="36511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116816" tIns="58409" rIns="116816" bIns="58409" anchor="ctr" anchorCtr="0"/>
          <a:lstStyle/>
          <a:p>
            <a:pPr algn="ctr"/>
            <a:endParaRPr lang="zh-CN" altLang="en-US" sz="1500" dirty="0">
              <a:solidFill>
                <a:srgbClr val="898989"/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27" name="文本框"/>
          <p:cNvSpPr>
            <a:spLocks noGrp="1"/>
          </p:cNvSpPr>
          <p:nvPr>
            <p:ph type="sldNum"/>
          </p:nvPr>
        </p:nvSpPr>
        <p:spPr>
          <a:xfrm>
            <a:off x="8737600" y="6356153"/>
            <a:ext cx="2844800" cy="36511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116816" tIns="58409" rIns="116816" bIns="58409" anchor="ctr" anchorCtr="0"/>
          <a:lstStyle/>
          <a:p>
            <a:pPr algn="r"/>
            <a:fld id="{CAD2D6BD-DE1B-4B5F-8B41-2702339687B9}" type="slidenum">
              <a:rPr lang="en-US" altLang="zh-CN" sz="1500" b="0" i="0" u="none" strike="noStrike" kern="1200" cap="none" spc="0" baseline="0">
                <a:solidFill>
                  <a:srgbClr val="898989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</a:fld>
            <a:endParaRPr lang="zh-CN" altLang="en-US" sz="1500" dirty="0">
              <a:solidFill>
                <a:srgbClr val="898989"/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wps\Desktop\45666_画板 1 副本 2.png45666_画板 1 副本 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cstate="email"/>
          <a:srcRect/>
          <a:stretch>
            <a:fillRect/>
          </a:stretch>
        </p:blipFill>
        <p:spPr>
          <a:xfrm rot="10800000" flipH="1">
            <a:off x="0" y="0"/>
            <a:ext cx="2061882" cy="1277735"/>
          </a:xfrm>
          <a:prstGeom prst="rect">
            <a:avLst/>
          </a:prstGeom>
          <a:effectLst>
            <a:outerShdw blurRad="50800" dist="38100" dir="8100000" algn="tr" rotWithShape="0">
              <a:schemeClr val="accent1">
                <a:alpha val="19000"/>
              </a:schemeClr>
            </a:outerShdw>
          </a:effectLst>
        </p:spPr>
      </p:pic>
      <p:pic>
        <p:nvPicPr>
          <p:cNvPr id="4" name="图片 3" descr="C:\Users\wps\Desktop\45666_画板 1 副本 2.png45666_画板 1 副本 2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3" cstate="email"/>
          <a:srcRect/>
          <a:stretch>
            <a:fillRect/>
          </a:stretch>
        </p:blipFill>
        <p:spPr>
          <a:xfrm flipH="1">
            <a:off x="10130118" y="5580265"/>
            <a:ext cx="2061882" cy="1277735"/>
          </a:xfrm>
          <a:prstGeom prst="rect">
            <a:avLst/>
          </a:prstGeom>
          <a:effectLst>
            <a:outerShdw blurRad="50800" dist="38100" dir="8100000" algn="tr" rotWithShape="0">
              <a:schemeClr val="accent1">
                <a:alpha val="19000"/>
              </a:scheme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稻壳儿：耗崽设计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 descr="C:\Users\wps\Desktop\45666_画板 1 副本 2.png45666_画板 1 副本 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3493" y="1588"/>
            <a:ext cx="12184380" cy="6854825"/>
          </a:xfrm>
          <a:prstGeom prst="rect">
            <a:avLst/>
          </a:prstGeom>
          <a:effectLst>
            <a:outerShdw blurRad="50800" dist="38100" dir="8100000" algn="tr" rotWithShape="0">
              <a:schemeClr val="accent1">
                <a:alpha val="19000"/>
              </a:schemeClr>
            </a:outerShdw>
          </a:effectLst>
        </p:spPr>
      </p:pic>
      <p:grpSp>
        <p:nvGrpSpPr>
          <p:cNvPr id="26" name="组合 25"/>
          <p:cNvGrpSpPr/>
          <p:nvPr userDrawn="1">
            <p:custDataLst>
              <p:tags r:id="rId4"/>
            </p:custDataLst>
          </p:nvPr>
        </p:nvGrpSpPr>
        <p:grpSpPr>
          <a:xfrm>
            <a:off x="5059680" y="1631315"/>
            <a:ext cx="2282190" cy="1616075"/>
            <a:chOff x="7968" y="2569"/>
            <a:chExt cx="3594" cy="2545"/>
          </a:xfrm>
        </p:grpSpPr>
        <p:sp>
          <p:nvSpPr>
            <p:cNvPr id="27" name="弧形 26"/>
            <p:cNvSpPr/>
            <p:nvPr>
              <p:custDataLst>
                <p:tags r:id="rId5"/>
              </p:custDataLst>
            </p:nvPr>
          </p:nvSpPr>
          <p:spPr>
            <a:xfrm rot="10260000">
              <a:off x="7968" y="2569"/>
              <a:ext cx="3074" cy="1814"/>
            </a:xfrm>
            <a:prstGeom prst="arc">
              <a:avLst>
                <a:gd name="adj1" fmla="val 9737486"/>
                <a:gd name="adj2" fmla="val 589511"/>
              </a:avLst>
            </a:prstGeom>
            <a:ln w="22225" cap="rnd">
              <a:solidFill>
                <a:schemeClr val="tx1">
                  <a:lumMod val="85000"/>
                  <a:lumOff val="15000"/>
                  <a:alpha val="87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任意多边形 16"/>
            <p:cNvSpPr/>
            <p:nvPr>
              <p:custDataLst>
                <p:tags r:id="rId6"/>
              </p:custDataLst>
            </p:nvPr>
          </p:nvSpPr>
          <p:spPr>
            <a:xfrm rot="2640000" flipH="1">
              <a:off x="9460" y="4368"/>
              <a:ext cx="2102" cy="746"/>
            </a:xfrm>
            <a:custGeom>
              <a:avLst/>
              <a:gdLst>
                <a:gd name="adj1" fmla="val 50000"/>
                <a:gd name="adj2" fmla="val 50000"/>
                <a:gd name="a1" fmla="pin 0 adj1 50000"/>
                <a:gd name="a2" fmla="pin 0 adj2 50000"/>
                <a:gd name="x1" fmla="*/ ss a1 100000"/>
                <a:gd name="y1" fmla="+- b 0 x1"/>
                <a:gd name="a" fmla="*/ ss a2 100000"/>
                <a:gd name="x2" fmla="+- r 0 a"/>
                <a:gd name="y2" fmla="+- b 0 a"/>
                <a:gd name="dx1" fmla="*/ x1 29289 100000"/>
                <a:gd name="dx2" fmla="*/ a 29289 100000"/>
                <a:gd name="d" fmla="+- dx1 0 dx2"/>
                <a:gd name="dx" fmla="?: d dx1 dx2"/>
                <a:gd name="ir" fmla="+- r 0 dx"/>
                <a:gd name="ib" fmla="+- b 0 dx"/>
              </a:gdLst>
              <a:ahLst/>
              <a:cxnLst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3">
                  <a:pos x="hc" y="t"/>
                </a:cxn>
              </a:cxnLst>
              <a:rect l="l" t="t" r="r" b="b"/>
              <a:pathLst>
                <a:path w="2102" h="746">
                  <a:moveTo>
                    <a:pt x="1842" y="286"/>
                  </a:moveTo>
                  <a:cubicBezTo>
                    <a:pt x="1794" y="286"/>
                    <a:pt x="1755" y="325"/>
                    <a:pt x="1755" y="373"/>
                  </a:cubicBezTo>
                  <a:cubicBezTo>
                    <a:pt x="1755" y="421"/>
                    <a:pt x="1794" y="460"/>
                    <a:pt x="1842" y="460"/>
                  </a:cubicBezTo>
                  <a:cubicBezTo>
                    <a:pt x="1890" y="460"/>
                    <a:pt x="1929" y="421"/>
                    <a:pt x="1929" y="373"/>
                  </a:cubicBezTo>
                  <a:cubicBezTo>
                    <a:pt x="1929" y="325"/>
                    <a:pt x="1890" y="286"/>
                    <a:pt x="1842" y="286"/>
                  </a:cubicBezTo>
                  <a:close/>
                  <a:moveTo>
                    <a:pt x="373" y="0"/>
                  </a:moveTo>
                  <a:lnTo>
                    <a:pt x="1729" y="0"/>
                  </a:lnTo>
                  <a:cubicBezTo>
                    <a:pt x="1935" y="0"/>
                    <a:pt x="2102" y="167"/>
                    <a:pt x="2102" y="373"/>
                  </a:cubicBezTo>
                  <a:cubicBezTo>
                    <a:pt x="2102" y="579"/>
                    <a:pt x="1935" y="746"/>
                    <a:pt x="1729" y="746"/>
                  </a:cubicBezTo>
                  <a:lnTo>
                    <a:pt x="373" y="746"/>
                  </a:lnTo>
                  <a:cubicBezTo>
                    <a:pt x="167" y="746"/>
                    <a:pt x="0" y="579"/>
                    <a:pt x="0" y="373"/>
                  </a:cubicBezTo>
                  <a:cubicBezTo>
                    <a:pt x="0" y="167"/>
                    <a:pt x="167" y="0"/>
                    <a:pt x="373" y="0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zh-CN" b="1">
                  <a:solidFill>
                    <a:schemeClr val="bg1"/>
                  </a:solidFill>
                  <a:latin typeface="Arial Black" panose="020B0A04020102020204" charset="0"/>
                  <a:cs typeface="Arial Black" panose="020B0A04020102020204" charset="0"/>
                </a:rPr>
                <a:t> #</a:t>
              </a:r>
              <a:r>
                <a:rPr lang="zh-CN" altLang="en-US" b="1">
                  <a:solidFill>
                    <a:schemeClr val="bg1"/>
                  </a:solidFill>
                  <a:latin typeface="Arial Black" panose="020B0A04020102020204" charset="0"/>
                  <a:cs typeface="Arial Black" panose="020B0A04020102020204" charset="0"/>
                </a:rPr>
                <a:t>资源汇集</a:t>
              </a:r>
              <a:endParaRPr lang="en-US" altLang="zh-CN" b="1">
                <a:solidFill>
                  <a:schemeClr val="bg1"/>
                </a:solidFill>
                <a:latin typeface="Arial Black" panose="020B0A04020102020204" charset="0"/>
                <a:cs typeface="Arial Black" panose="020B0A04020102020204" charset="0"/>
              </a:endParaRPr>
            </a:p>
          </p:txBody>
        </p:sp>
      </p:grpSp>
      <p:sp>
        <p:nvSpPr>
          <p:cNvPr id="37" name="弧形 36"/>
          <p:cNvSpPr/>
          <p:nvPr userDrawn="1">
            <p:custDataLst>
              <p:tags r:id="rId7"/>
            </p:custDataLst>
          </p:nvPr>
        </p:nvSpPr>
        <p:spPr>
          <a:xfrm rot="6300000">
            <a:off x="8255000" y="4269740"/>
            <a:ext cx="1843405" cy="1225550"/>
          </a:xfrm>
          <a:prstGeom prst="arc">
            <a:avLst>
              <a:gd name="adj1" fmla="val 9737486"/>
              <a:gd name="adj2" fmla="val 589511"/>
            </a:avLst>
          </a:prstGeom>
          <a:ln w="22225" cap="rnd">
            <a:solidFill>
              <a:schemeClr val="tx1">
                <a:lumMod val="85000"/>
                <a:lumOff val="15000"/>
                <a:alpha val="87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任意多边形 36"/>
          <p:cNvSpPr/>
          <p:nvPr userDrawn="1">
            <p:custDataLst>
              <p:tags r:id="rId8"/>
            </p:custDataLst>
          </p:nvPr>
        </p:nvSpPr>
        <p:spPr>
          <a:xfrm rot="720000" flipH="1">
            <a:off x="9545955" y="4832985"/>
            <a:ext cx="1334770" cy="473710"/>
          </a:xfrm>
          <a:custGeom>
            <a:avLst/>
            <a:gdLst>
              <a:gd name="adj1" fmla="val 50000"/>
              <a:gd name="adj2" fmla="val 50000"/>
              <a:gd name="a1" fmla="pin 0 adj1 50000"/>
              <a:gd name="a2" fmla="pin 0 adj2 50000"/>
              <a:gd name="x1" fmla="*/ ss a1 100000"/>
              <a:gd name="y1" fmla="+- b 0 x1"/>
              <a:gd name="a" fmla="*/ ss a2 100000"/>
              <a:gd name="x2" fmla="+- r 0 a"/>
              <a:gd name="y2" fmla="+- b 0 a"/>
              <a:gd name="dx1" fmla="*/ x1 29289 100000"/>
              <a:gd name="dx2" fmla="*/ a 29289 100000"/>
              <a:gd name="d" fmla="+- dx1 0 dx2"/>
              <a:gd name="dx" fmla="?: d dx1 dx2"/>
              <a:gd name="ir" fmla="+- r 0 dx"/>
              <a:gd name="ib" fmla="+- b 0 dx"/>
            </a:gdLst>
            <a:ahLst/>
            <a:cxnLst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3">
                <a:pos x="hc" y="t"/>
              </a:cxn>
            </a:cxnLst>
            <a:rect l="l" t="t" r="r" b="b"/>
            <a:pathLst>
              <a:path w="2102" h="746">
                <a:moveTo>
                  <a:pt x="1842" y="286"/>
                </a:moveTo>
                <a:cubicBezTo>
                  <a:pt x="1794" y="286"/>
                  <a:pt x="1755" y="325"/>
                  <a:pt x="1755" y="373"/>
                </a:cubicBezTo>
                <a:cubicBezTo>
                  <a:pt x="1755" y="421"/>
                  <a:pt x="1794" y="460"/>
                  <a:pt x="1842" y="460"/>
                </a:cubicBezTo>
                <a:cubicBezTo>
                  <a:pt x="1890" y="460"/>
                  <a:pt x="1929" y="421"/>
                  <a:pt x="1929" y="373"/>
                </a:cubicBezTo>
                <a:cubicBezTo>
                  <a:pt x="1929" y="325"/>
                  <a:pt x="1890" y="286"/>
                  <a:pt x="1842" y="286"/>
                </a:cubicBezTo>
                <a:close/>
                <a:moveTo>
                  <a:pt x="373" y="0"/>
                </a:moveTo>
                <a:lnTo>
                  <a:pt x="1729" y="0"/>
                </a:lnTo>
                <a:cubicBezTo>
                  <a:pt x="1935" y="0"/>
                  <a:pt x="2102" y="167"/>
                  <a:pt x="2102" y="373"/>
                </a:cubicBezTo>
                <a:cubicBezTo>
                  <a:pt x="2102" y="579"/>
                  <a:pt x="1935" y="746"/>
                  <a:pt x="1729" y="746"/>
                </a:cubicBezTo>
                <a:lnTo>
                  <a:pt x="373" y="746"/>
                </a:ln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3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b="1">
                <a:solidFill>
                  <a:schemeClr val="bg1"/>
                </a:solidFill>
                <a:latin typeface="Arial Black" panose="020B0A04020102020204" charset="0"/>
                <a:cs typeface="Arial Black" panose="020B0A04020102020204" charset="0"/>
              </a:rPr>
              <a:t> #</a:t>
            </a:r>
            <a:r>
              <a:rPr lang="zh-CN" altLang="en-US" b="1">
                <a:solidFill>
                  <a:schemeClr val="bg1"/>
                </a:solidFill>
                <a:latin typeface="Arial Black" panose="020B0A04020102020204" charset="0"/>
                <a:cs typeface="Arial Black" panose="020B0A04020102020204" charset="0"/>
              </a:rPr>
              <a:t>智能</a:t>
            </a:r>
            <a:r>
              <a:rPr lang="zh-CN" altLang="en-US" b="1">
                <a:solidFill>
                  <a:schemeClr val="bg1"/>
                </a:solidFill>
                <a:latin typeface="Arial Black" panose="020B0A04020102020204" charset="0"/>
                <a:cs typeface="Arial Black" panose="020B0A04020102020204" charset="0"/>
              </a:rPr>
              <a:t>写作</a:t>
            </a:r>
            <a:endParaRPr lang="zh-CN" altLang="en-US" b="1">
              <a:solidFill>
                <a:schemeClr val="bg1"/>
              </a:solidFill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39" name="弧形 38"/>
          <p:cNvSpPr/>
          <p:nvPr userDrawn="1">
            <p:custDataLst>
              <p:tags r:id="rId9"/>
            </p:custDataLst>
          </p:nvPr>
        </p:nvSpPr>
        <p:spPr>
          <a:xfrm rot="6060000">
            <a:off x="8960485" y="578485"/>
            <a:ext cx="2023745" cy="1352550"/>
          </a:xfrm>
          <a:prstGeom prst="arc">
            <a:avLst>
              <a:gd name="adj1" fmla="val 9737486"/>
              <a:gd name="adj2" fmla="val 589511"/>
            </a:avLst>
          </a:prstGeom>
          <a:ln w="22225" cap="rnd">
            <a:solidFill>
              <a:schemeClr val="tx1">
                <a:lumMod val="85000"/>
                <a:lumOff val="15000"/>
                <a:alpha val="87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任意多边形 40"/>
          <p:cNvSpPr/>
          <p:nvPr userDrawn="1">
            <p:custDataLst>
              <p:tags r:id="rId10"/>
            </p:custDataLst>
          </p:nvPr>
        </p:nvSpPr>
        <p:spPr>
          <a:xfrm rot="720000" flipH="1">
            <a:off x="10393680" y="1290955"/>
            <a:ext cx="1334770" cy="473710"/>
          </a:xfrm>
          <a:custGeom>
            <a:avLst/>
            <a:gdLst>
              <a:gd name="adj1" fmla="val 50000"/>
              <a:gd name="adj2" fmla="val 50000"/>
              <a:gd name="a1" fmla="pin 0 adj1 50000"/>
              <a:gd name="a2" fmla="pin 0 adj2 50000"/>
              <a:gd name="x1" fmla="*/ ss a1 100000"/>
              <a:gd name="y1" fmla="+- b 0 x1"/>
              <a:gd name="a" fmla="*/ ss a2 100000"/>
              <a:gd name="x2" fmla="+- r 0 a"/>
              <a:gd name="y2" fmla="+- b 0 a"/>
              <a:gd name="dx1" fmla="*/ x1 29289 100000"/>
              <a:gd name="dx2" fmla="*/ a 29289 100000"/>
              <a:gd name="d" fmla="+- dx1 0 dx2"/>
              <a:gd name="dx" fmla="?: d dx1 dx2"/>
              <a:gd name="ir" fmla="+- r 0 dx"/>
              <a:gd name="ib" fmla="+- b 0 dx"/>
            </a:gdLst>
            <a:ahLst/>
            <a:cxnLst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3">
                <a:pos x="hc" y="t"/>
              </a:cxn>
            </a:cxnLst>
            <a:rect l="l" t="t" r="r" b="b"/>
            <a:pathLst>
              <a:path w="2102" h="746">
                <a:moveTo>
                  <a:pt x="1842" y="286"/>
                </a:moveTo>
                <a:cubicBezTo>
                  <a:pt x="1794" y="286"/>
                  <a:pt x="1755" y="325"/>
                  <a:pt x="1755" y="373"/>
                </a:cubicBezTo>
                <a:cubicBezTo>
                  <a:pt x="1755" y="421"/>
                  <a:pt x="1794" y="460"/>
                  <a:pt x="1842" y="460"/>
                </a:cubicBezTo>
                <a:cubicBezTo>
                  <a:pt x="1890" y="460"/>
                  <a:pt x="1929" y="421"/>
                  <a:pt x="1929" y="373"/>
                </a:cubicBezTo>
                <a:cubicBezTo>
                  <a:pt x="1929" y="325"/>
                  <a:pt x="1890" y="286"/>
                  <a:pt x="1842" y="286"/>
                </a:cubicBezTo>
                <a:close/>
                <a:moveTo>
                  <a:pt x="373" y="0"/>
                </a:moveTo>
                <a:lnTo>
                  <a:pt x="1729" y="0"/>
                </a:lnTo>
                <a:cubicBezTo>
                  <a:pt x="1935" y="0"/>
                  <a:pt x="2102" y="167"/>
                  <a:pt x="2102" y="373"/>
                </a:cubicBezTo>
                <a:cubicBezTo>
                  <a:pt x="2102" y="579"/>
                  <a:pt x="1935" y="746"/>
                  <a:pt x="1729" y="746"/>
                </a:cubicBezTo>
                <a:lnTo>
                  <a:pt x="373" y="746"/>
                </a:ln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3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b="1">
                <a:solidFill>
                  <a:schemeClr val="bg1"/>
                </a:solidFill>
                <a:latin typeface="Arial Black" panose="020B0A04020102020204" charset="0"/>
                <a:cs typeface="Arial Black" panose="020B0A04020102020204" charset="0"/>
              </a:rPr>
              <a:t> #</a:t>
            </a:r>
            <a:r>
              <a:rPr lang="zh-CN" altLang="en-US" b="1">
                <a:solidFill>
                  <a:schemeClr val="bg1"/>
                </a:solidFill>
                <a:latin typeface="Arial Black" panose="020B0A04020102020204" charset="0"/>
                <a:cs typeface="Arial Black" panose="020B0A04020102020204" charset="0"/>
              </a:rPr>
              <a:t>文献阅读</a:t>
            </a:r>
            <a:endParaRPr lang="zh-CN" altLang="en-US" b="1">
              <a:solidFill>
                <a:schemeClr val="bg1"/>
              </a:solidFill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1"/>
            </p:custDataLst>
          </p:nvPr>
        </p:nvSpPr>
        <p:spPr>
          <a:xfrm>
            <a:off x="532130" y="3548697"/>
            <a:ext cx="7026275" cy="2645728"/>
          </a:xfrm>
        </p:spPr>
        <p:txBody>
          <a:bodyPr lIns="101600" tIns="38100" rIns="25400" bIns="38100" anchor="t" anchorCtr="0">
            <a:noAutofit/>
          </a:bodyPr>
          <a:lstStyle>
            <a:lvl1pPr algn="l">
              <a:defRPr sz="8000" spc="-100" baseline="0"/>
            </a:lvl1pPr>
          </a:lstStyle>
          <a:p>
            <a:r>
              <a:rPr lang="zh-CN" altLang="en-US" dirty="0"/>
              <a:t>单击</a:t>
            </a:r>
            <a:br>
              <a:rPr lang="en-US" altLang="zh-CN" dirty="0"/>
            </a:br>
            <a:r>
              <a:rPr lang="zh-CN" altLang="en-US" dirty="0"/>
              <a:t>此处编辑标题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C:\Users\wps\Desktop\wwww_画板 1 副本 5.pngwwww_画板 1 副本 5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1049655" y="0"/>
            <a:ext cx="11140440" cy="6858000"/>
          </a:xfrm>
          <a:prstGeom prst="rect">
            <a:avLst/>
          </a:prstGeom>
        </p:spPr>
      </p:pic>
      <p:sp>
        <p:nvSpPr>
          <p:cNvPr id="18" name="弧形 17"/>
          <p:cNvSpPr/>
          <p:nvPr userDrawn="1">
            <p:custDataLst>
              <p:tags r:id="rId4"/>
            </p:custDataLst>
          </p:nvPr>
        </p:nvSpPr>
        <p:spPr>
          <a:xfrm rot="8700000">
            <a:off x="8505190" y="1423035"/>
            <a:ext cx="2023745" cy="1352550"/>
          </a:xfrm>
          <a:prstGeom prst="arc">
            <a:avLst>
              <a:gd name="adj1" fmla="val 9737486"/>
              <a:gd name="adj2" fmla="val 589511"/>
            </a:avLst>
          </a:prstGeom>
          <a:ln w="22225" cap="rnd">
            <a:solidFill>
              <a:schemeClr val="tx1">
                <a:lumMod val="85000"/>
                <a:lumOff val="15000"/>
                <a:alpha val="87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任意多边形 6"/>
          <p:cNvSpPr/>
          <p:nvPr userDrawn="1">
            <p:custDataLst>
              <p:tags r:id="rId5"/>
            </p:custDataLst>
          </p:nvPr>
        </p:nvSpPr>
        <p:spPr>
          <a:xfrm rot="2820000" flipH="1">
            <a:off x="9526270" y="2729865"/>
            <a:ext cx="1370330" cy="473710"/>
          </a:xfrm>
          <a:custGeom>
            <a:avLst/>
            <a:gdLst>
              <a:gd name="adj1" fmla="val 50000"/>
              <a:gd name="adj2" fmla="val 50000"/>
              <a:gd name="a1" fmla="pin 0 adj1 50000"/>
              <a:gd name="a2" fmla="pin 0 adj2 50000"/>
              <a:gd name="x1" fmla="*/ ss a1 100000"/>
              <a:gd name="y1" fmla="+- b 0 x1"/>
              <a:gd name="a" fmla="*/ ss a2 100000"/>
              <a:gd name="x2" fmla="+- r 0 a"/>
              <a:gd name="y2" fmla="+- b 0 a"/>
              <a:gd name="dx1" fmla="*/ x1 29289 100000"/>
              <a:gd name="dx2" fmla="*/ a 29289 100000"/>
              <a:gd name="d" fmla="+- dx1 0 dx2"/>
              <a:gd name="dx" fmla="?: d dx1 dx2"/>
              <a:gd name="ir" fmla="+- r 0 dx"/>
              <a:gd name="ib" fmla="+- b 0 dx"/>
            </a:gdLst>
            <a:ahLst/>
            <a:cxnLst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3">
                <a:pos x="hc" y="t"/>
              </a:cxn>
            </a:cxnLst>
            <a:rect l="l" t="t" r="r" b="b"/>
            <a:pathLst>
              <a:path w="2102" h="746">
                <a:moveTo>
                  <a:pt x="1842" y="286"/>
                </a:moveTo>
                <a:cubicBezTo>
                  <a:pt x="1794" y="286"/>
                  <a:pt x="1755" y="325"/>
                  <a:pt x="1755" y="373"/>
                </a:cubicBezTo>
                <a:cubicBezTo>
                  <a:pt x="1755" y="421"/>
                  <a:pt x="1794" y="460"/>
                  <a:pt x="1842" y="460"/>
                </a:cubicBezTo>
                <a:cubicBezTo>
                  <a:pt x="1890" y="460"/>
                  <a:pt x="1929" y="421"/>
                  <a:pt x="1929" y="373"/>
                </a:cubicBezTo>
                <a:cubicBezTo>
                  <a:pt x="1929" y="325"/>
                  <a:pt x="1890" y="286"/>
                  <a:pt x="1842" y="286"/>
                </a:cubicBezTo>
                <a:close/>
                <a:moveTo>
                  <a:pt x="373" y="0"/>
                </a:moveTo>
                <a:lnTo>
                  <a:pt x="1729" y="0"/>
                </a:lnTo>
                <a:cubicBezTo>
                  <a:pt x="1935" y="0"/>
                  <a:pt x="2102" y="167"/>
                  <a:pt x="2102" y="373"/>
                </a:cubicBezTo>
                <a:cubicBezTo>
                  <a:pt x="2102" y="579"/>
                  <a:pt x="1935" y="746"/>
                  <a:pt x="1729" y="746"/>
                </a:cubicBezTo>
                <a:lnTo>
                  <a:pt x="373" y="746"/>
                </a:ln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3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Arial Black" panose="020B0A04020102020204" charset="0"/>
                <a:cs typeface="Arial Black" panose="020B0A04020102020204" charset="0"/>
              </a:rPr>
              <a:t> NO.</a:t>
            </a:r>
            <a:endParaRPr lang="en-US" altLang="zh-CN" b="1" dirty="0">
              <a:solidFill>
                <a:schemeClr val="bg1"/>
              </a:solidFill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20" name="文本框 19"/>
          <p:cNvSpPr txBox="1"/>
          <p:nvPr userDrawn="1">
            <p:custDataLst>
              <p:tags r:id="rId6"/>
            </p:custDataLst>
          </p:nvPr>
        </p:nvSpPr>
        <p:spPr>
          <a:xfrm>
            <a:off x="10734040" y="5800090"/>
            <a:ext cx="728980" cy="415290"/>
          </a:xfrm>
          <a:prstGeom prst="wedgeRoundRectCallout">
            <a:avLst>
              <a:gd name="adj1" fmla="val -21864"/>
              <a:gd name="adj2" fmla="val 68042"/>
              <a:gd name="adj3" fmla="val 16667"/>
            </a:avLst>
          </a:prstGeom>
          <a:noFill/>
          <a:ln>
            <a:noFill/>
          </a:ln>
        </p:spPr>
        <p:txBody>
          <a:bodyPr wrap="none" rtlCol="0" anchor="ctr" anchorCtr="0"/>
          <a:lstStyle/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cap="all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华文细黑" panose="02010600040101010101" charset="-122"/>
                <a:cs typeface="Arial" panose="020B0604020202020204" pitchFamily="34" charset="0"/>
                <a:sym typeface="+mn-ea"/>
              </a:rPr>
              <a:t>#2023</a:t>
            </a:r>
            <a:endParaRPr lang="en-US" sz="1200" b="1" cap="all" dirty="0">
              <a:solidFill>
                <a:schemeClr val="tx1"/>
              </a:solidFill>
              <a:uFillTx/>
              <a:latin typeface="Arial" panose="020B0604020202020204" pitchFamily="34" charset="0"/>
              <a:ea typeface="华文细黑" panose="02010600040101010101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746760" y="883920"/>
            <a:ext cx="5384165" cy="1040129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5900" u="none" strike="noStrike" kern="1200" cap="none" spc="300" normalizeH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2" name="文本占位符 21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746760" y="2062441"/>
            <a:ext cx="5384800" cy="1438275"/>
          </a:xfrm>
        </p:spPr>
        <p:txBody>
          <a:bodyPr/>
          <a:lstStyle>
            <a:lvl1pPr marL="0" indent="0">
              <a:lnSpc>
                <a:spcPct val="150000"/>
              </a:lnSpc>
              <a:spcAft>
                <a:spcPts val="0"/>
              </a:spcAft>
              <a:buNone/>
              <a:defRPr spc="0" baseline="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rmAutofit/>
          </a:bodyPr>
          <a:lstStyle>
            <a:lvl1pPr>
              <a:defRPr sz="1600">
                <a:latin typeface="微软雅黑" panose="020B0503020204020204" charset="-122"/>
                <a:ea typeface="微软雅黑" panose="020B0503020204020204" charset="-122"/>
              </a:defRPr>
            </a:lvl1pPr>
            <a:lvl2pPr>
              <a:defRPr sz="1600">
                <a:latin typeface="微软雅黑" panose="020B0503020204020204" charset="-122"/>
                <a:ea typeface="微软雅黑" panose="020B0503020204020204" charset="-122"/>
              </a:defRPr>
            </a:lvl2pPr>
            <a:lvl3pPr>
              <a:defRPr sz="1600"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defRPr sz="1600"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defRPr sz="1600"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0" name="日期占位符 9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4400" b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>
            <a:normAutofit/>
          </a:bodyPr>
          <a:lstStyle>
            <a:lvl1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2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4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5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6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096000" y="528140"/>
            <a:ext cx="5239385" cy="5182416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r" defTabSz="914400" rtl="0" eaLnBrk="1" fontAlgn="auto" latinLnBrk="0" hangingPunct="1">
              <a:lnSpc>
                <a:spcPct val="100000"/>
              </a:lnSpc>
              <a:buNone/>
              <a:defRPr kumimoji="0" lang="zh-CN" altLang="en-US" sz="16600" b="1" i="0" u="none" strike="noStrike" kern="1200" cap="none" spc="6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单击编辑</a:t>
            </a:r>
            <a:endParaRPr dirty="0">
              <a:sym typeface="+mn-ea"/>
            </a:endParaRPr>
          </a:p>
        </p:txBody>
      </p:sp>
      <p:pic>
        <p:nvPicPr>
          <p:cNvPr id="4" name="内容占位符 3" descr="C:\Users\wps\Desktop\77777777_画板 1 副本 4.png77777777_画板 1 副本 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1905" y="3175"/>
            <a:ext cx="12190095" cy="6854825"/>
          </a:xfrm>
          <a:prstGeom prst="rect">
            <a:avLst/>
          </a:prstGeom>
        </p:spPr>
      </p:pic>
      <p:grpSp>
        <p:nvGrpSpPr>
          <p:cNvPr id="5" name="组合 4"/>
          <p:cNvGrpSpPr/>
          <p:nvPr userDrawn="1">
            <p:custDataLst>
              <p:tags r:id="rId5"/>
            </p:custDataLst>
          </p:nvPr>
        </p:nvGrpSpPr>
        <p:grpSpPr>
          <a:xfrm>
            <a:off x="788035" y="3697605"/>
            <a:ext cx="2408555" cy="1667510"/>
            <a:chOff x="7968" y="2569"/>
            <a:chExt cx="3793" cy="2626"/>
          </a:xfrm>
        </p:grpSpPr>
        <p:sp>
          <p:nvSpPr>
            <p:cNvPr id="9" name="弧形 8"/>
            <p:cNvSpPr/>
            <p:nvPr>
              <p:custDataLst>
                <p:tags r:id="rId6"/>
              </p:custDataLst>
            </p:nvPr>
          </p:nvSpPr>
          <p:spPr>
            <a:xfrm rot="10260000">
              <a:off x="7968" y="2569"/>
              <a:ext cx="3074" cy="1814"/>
            </a:xfrm>
            <a:prstGeom prst="arc">
              <a:avLst>
                <a:gd name="adj1" fmla="val 9737486"/>
                <a:gd name="adj2" fmla="val 589511"/>
              </a:avLst>
            </a:prstGeom>
            <a:ln w="22225" cap="rnd">
              <a:solidFill>
                <a:schemeClr val="tx1">
                  <a:lumMod val="85000"/>
                  <a:lumOff val="15000"/>
                  <a:alpha val="87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16"/>
            <p:cNvSpPr/>
            <p:nvPr>
              <p:custDataLst>
                <p:tags r:id="rId7"/>
              </p:custDataLst>
            </p:nvPr>
          </p:nvSpPr>
          <p:spPr>
            <a:xfrm rot="2640000" flipH="1">
              <a:off x="9427" y="4449"/>
              <a:ext cx="2334" cy="746"/>
            </a:xfrm>
            <a:custGeom>
              <a:avLst/>
              <a:gdLst>
                <a:gd name="adj1" fmla="val 50000"/>
                <a:gd name="adj2" fmla="val 50000"/>
                <a:gd name="a1" fmla="pin 0 adj1 50000"/>
                <a:gd name="a2" fmla="pin 0 adj2 50000"/>
                <a:gd name="x1" fmla="*/ ss a1 100000"/>
                <a:gd name="y1" fmla="+- b 0 x1"/>
                <a:gd name="a" fmla="*/ ss a2 100000"/>
                <a:gd name="x2" fmla="+- r 0 a"/>
                <a:gd name="y2" fmla="+- b 0 a"/>
                <a:gd name="dx1" fmla="*/ x1 29289 100000"/>
                <a:gd name="dx2" fmla="*/ a 29289 100000"/>
                <a:gd name="d" fmla="+- dx1 0 dx2"/>
                <a:gd name="dx" fmla="?: d dx1 dx2"/>
                <a:gd name="ir" fmla="+- r 0 dx"/>
                <a:gd name="ib" fmla="+- b 0 dx"/>
              </a:gdLst>
              <a:ahLst/>
              <a:cxnLst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3">
                  <a:pos x="hc" y="t"/>
                </a:cxn>
              </a:cxnLst>
              <a:rect l="l" t="t" r="r" b="b"/>
              <a:pathLst>
                <a:path w="2102" h="746">
                  <a:moveTo>
                    <a:pt x="1842" y="286"/>
                  </a:moveTo>
                  <a:cubicBezTo>
                    <a:pt x="1794" y="286"/>
                    <a:pt x="1755" y="325"/>
                    <a:pt x="1755" y="373"/>
                  </a:cubicBezTo>
                  <a:cubicBezTo>
                    <a:pt x="1755" y="421"/>
                    <a:pt x="1794" y="460"/>
                    <a:pt x="1842" y="460"/>
                  </a:cubicBezTo>
                  <a:cubicBezTo>
                    <a:pt x="1890" y="460"/>
                    <a:pt x="1929" y="421"/>
                    <a:pt x="1929" y="373"/>
                  </a:cubicBezTo>
                  <a:cubicBezTo>
                    <a:pt x="1929" y="325"/>
                    <a:pt x="1890" y="286"/>
                    <a:pt x="1842" y="286"/>
                  </a:cubicBezTo>
                  <a:close/>
                  <a:moveTo>
                    <a:pt x="373" y="0"/>
                  </a:moveTo>
                  <a:lnTo>
                    <a:pt x="1729" y="0"/>
                  </a:lnTo>
                  <a:cubicBezTo>
                    <a:pt x="1935" y="0"/>
                    <a:pt x="2102" y="167"/>
                    <a:pt x="2102" y="373"/>
                  </a:cubicBezTo>
                  <a:cubicBezTo>
                    <a:pt x="2102" y="579"/>
                    <a:pt x="1935" y="746"/>
                    <a:pt x="1729" y="746"/>
                  </a:cubicBezTo>
                  <a:lnTo>
                    <a:pt x="373" y="746"/>
                  </a:lnTo>
                  <a:cubicBezTo>
                    <a:pt x="167" y="746"/>
                    <a:pt x="0" y="579"/>
                    <a:pt x="0" y="373"/>
                  </a:cubicBezTo>
                  <a:cubicBezTo>
                    <a:pt x="0" y="167"/>
                    <a:pt x="167" y="0"/>
                    <a:pt x="373" y="0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zh-CN" b="1">
                  <a:solidFill>
                    <a:schemeClr val="bg1"/>
                  </a:solidFill>
                  <a:latin typeface="Arial Black" panose="020B0A04020102020204" charset="0"/>
                  <a:cs typeface="Arial Black" panose="020B0A04020102020204" charset="0"/>
                </a:rPr>
                <a:t> Thanks</a:t>
              </a:r>
              <a:endParaRPr lang="en-US" altLang="zh-CN" b="1">
                <a:solidFill>
                  <a:schemeClr val="bg1"/>
                </a:solidFill>
                <a:latin typeface="Arial Black" panose="020B0A04020102020204" charset="0"/>
                <a:cs typeface="Arial Black" panose="020B0A04020102020204" charset="0"/>
              </a:endParaRPr>
            </a:p>
          </p:txBody>
        </p:sp>
      </p:grpSp>
      <p:cxnSp>
        <p:nvCxnSpPr>
          <p:cNvPr id="14" name="直接连接符 13"/>
          <p:cNvCxnSpPr/>
          <p:nvPr>
            <p:custDataLst>
              <p:tags r:id="rId8"/>
            </p:custDataLst>
          </p:nvPr>
        </p:nvCxnSpPr>
        <p:spPr>
          <a:xfrm>
            <a:off x="709930" y="827405"/>
            <a:ext cx="0" cy="16002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5" name="组合 14"/>
          <p:cNvGrpSpPr/>
          <p:nvPr userDrawn="1">
            <p:custDataLst>
              <p:tags r:id="rId9"/>
            </p:custDataLst>
          </p:nvPr>
        </p:nvGrpSpPr>
        <p:grpSpPr>
          <a:xfrm rot="360000">
            <a:off x="3870960" y="2254250"/>
            <a:ext cx="2282190" cy="1616075"/>
            <a:chOff x="6096" y="3550"/>
            <a:chExt cx="3594" cy="2545"/>
          </a:xfrm>
        </p:grpSpPr>
        <p:sp>
          <p:nvSpPr>
            <p:cNvPr id="16" name="弧形 15"/>
            <p:cNvSpPr/>
            <p:nvPr>
              <p:custDataLst>
                <p:tags r:id="rId10"/>
              </p:custDataLst>
            </p:nvPr>
          </p:nvSpPr>
          <p:spPr>
            <a:xfrm rot="10260000">
              <a:off x="6096" y="3550"/>
              <a:ext cx="3074" cy="1814"/>
            </a:xfrm>
            <a:prstGeom prst="arc">
              <a:avLst>
                <a:gd name="adj1" fmla="val 9737486"/>
                <a:gd name="adj2" fmla="val 589511"/>
              </a:avLst>
            </a:prstGeom>
            <a:ln w="22225" cap="rnd">
              <a:solidFill>
                <a:schemeClr val="tx1">
                  <a:lumMod val="85000"/>
                  <a:lumOff val="15000"/>
                  <a:alpha val="87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3"/>
            <p:cNvSpPr/>
            <p:nvPr>
              <p:custDataLst>
                <p:tags r:id="rId11"/>
              </p:custDataLst>
            </p:nvPr>
          </p:nvSpPr>
          <p:spPr>
            <a:xfrm rot="2640000" flipH="1">
              <a:off x="7588" y="5349"/>
              <a:ext cx="2102" cy="746"/>
            </a:xfrm>
            <a:custGeom>
              <a:avLst/>
              <a:gdLst>
                <a:gd name="adj1" fmla="val 50000"/>
                <a:gd name="adj2" fmla="val 50000"/>
                <a:gd name="a1" fmla="pin 0 adj1 50000"/>
                <a:gd name="a2" fmla="pin 0 adj2 50000"/>
                <a:gd name="x1" fmla="*/ ss a1 100000"/>
                <a:gd name="y1" fmla="+- b 0 x1"/>
                <a:gd name="a" fmla="*/ ss a2 100000"/>
                <a:gd name="x2" fmla="+- r 0 a"/>
                <a:gd name="y2" fmla="+- b 0 a"/>
                <a:gd name="dx1" fmla="*/ x1 29289 100000"/>
                <a:gd name="dx2" fmla="*/ a 29289 100000"/>
                <a:gd name="d" fmla="+- dx1 0 dx2"/>
                <a:gd name="dx" fmla="?: d dx1 dx2"/>
                <a:gd name="ir" fmla="+- r 0 dx"/>
                <a:gd name="ib" fmla="+- b 0 dx"/>
              </a:gdLst>
              <a:ahLst/>
              <a:cxnLst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3">
                  <a:pos x="hc" y="t"/>
                </a:cxn>
              </a:cxnLst>
              <a:rect l="l" t="t" r="r" b="b"/>
              <a:pathLst>
                <a:path w="2102" h="746">
                  <a:moveTo>
                    <a:pt x="1842" y="286"/>
                  </a:moveTo>
                  <a:cubicBezTo>
                    <a:pt x="1794" y="286"/>
                    <a:pt x="1755" y="325"/>
                    <a:pt x="1755" y="373"/>
                  </a:cubicBezTo>
                  <a:cubicBezTo>
                    <a:pt x="1755" y="421"/>
                    <a:pt x="1794" y="460"/>
                    <a:pt x="1842" y="460"/>
                  </a:cubicBezTo>
                  <a:cubicBezTo>
                    <a:pt x="1890" y="460"/>
                    <a:pt x="1929" y="421"/>
                    <a:pt x="1929" y="373"/>
                  </a:cubicBezTo>
                  <a:cubicBezTo>
                    <a:pt x="1929" y="325"/>
                    <a:pt x="1890" y="286"/>
                    <a:pt x="1842" y="286"/>
                  </a:cubicBezTo>
                  <a:close/>
                  <a:moveTo>
                    <a:pt x="373" y="0"/>
                  </a:moveTo>
                  <a:lnTo>
                    <a:pt x="1729" y="0"/>
                  </a:lnTo>
                  <a:cubicBezTo>
                    <a:pt x="1935" y="0"/>
                    <a:pt x="2102" y="167"/>
                    <a:pt x="2102" y="373"/>
                  </a:cubicBezTo>
                  <a:cubicBezTo>
                    <a:pt x="2102" y="579"/>
                    <a:pt x="1935" y="746"/>
                    <a:pt x="1729" y="746"/>
                  </a:cubicBezTo>
                  <a:lnTo>
                    <a:pt x="373" y="746"/>
                  </a:lnTo>
                  <a:cubicBezTo>
                    <a:pt x="167" y="746"/>
                    <a:pt x="0" y="579"/>
                    <a:pt x="0" y="373"/>
                  </a:cubicBezTo>
                  <a:cubicBezTo>
                    <a:pt x="0" y="167"/>
                    <a:pt x="167" y="0"/>
                    <a:pt x="373" y="0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zh-CN" b="1" dirty="0">
                  <a:solidFill>
                    <a:schemeClr val="bg1"/>
                  </a:solidFill>
                  <a:latin typeface="Arial Black" panose="020B0A04020102020204" charset="0"/>
                  <a:cs typeface="Arial Black" panose="020B0A04020102020204" charset="0"/>
                </a:rPr>
                <a:t> #2023</a:t>
              </a:r>
              <a:endParaRPr lang="en-US" altLang="zh-CN" b="1" dirty="0">
                <a:solidFill>
                  <a:schemeClr val="bg1"/>
                </a:solidFill>
                <a:latin typeface="Arial Black" panose="020B0A04020102020204" charset="0"/>
                <a:cs typeface="Arial Black" panose="020B0A04020102020204" charset="0"/>
              </a:endParaRPr>
            </a:p>
          </p:txBody>
        </p:sp>
      </p:grpSp>
      <p:sp>
        <p:nvSpPr>
          <p:cNvPr id="6" name="日期占位符 5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9" name="文本占位符 18"/>
          <p:cNvSpPr>
            <a:spLocks noGrp="1"/>
          </p:cNvSpPr>
          <p:nvPr>
            <p:ph type="body" sz="quarter" idx="13" hasCustomPrompt="1"/>
            <p:custDataLst>
              <p:tags r:id="rId15"/>
            </p:custDataLst>
          </p:nvPr>
        </p:nvSpPr>
        <p:spPr>
          <a:xfrm>
            <a:off x="709930" y="753745"/>
            <a:ext cx="2489833" cy="306705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/>
            </a:lvl1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wps\Desktop\45666_画板 1 副本 2.png45666_画板 1 副本 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cstate="email"/>
          <a:srcRect/>
          <a:stretch>
            <a:fillRect/>
          </a:stretch>
        </p:blipFill>
        <p:spPr>
          <a:xfrm rot="10800000" flipH="1">
            <a:off x="0" y="0"/>
            <a:ext cx="2061882" cy="1277735"/>
          </a:xfrm>
          <a:prstGeom prst="rect">
            <a:avLst/>
          </a:prstGeom>
          <a:effectLst>
            <a:outerShdw blurRad="50800" dist="38100" dir="8100000" algn="tr" rotWithShape="0">
              <a:schemeClr val="accent1">
                <a:alpha val="19000"/>
              </a:schemeClr>
            </a:outerShdw>
          </a:effectLst>
        </p:spPr>
      </p:pic>
      <p:pic>
        <p:nvPicPr>
          <p:cNvPr id="4" name="图片 3" descr="C:\Users\wps\Desktop\45666_画板 1 副本 2.png45666_画板 1 副本 2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3" cstate="email"/>
          <a:srcRect/>
          <a:stretch>
            <a:fillRect/>
          </a:stretch>
        </p:blipFill>
        <p:spPr>
          <a:xfrm flipH="1">
            <a:off x="10130118" y="5580265"/>
            <a:ext cx="2061882" cy="1277735"/>
          </a:xfrm>
          <a:prstGeom prst="rect">
            <a:avLst/>
          </a:prstGeom>
          <a:effectLst>
            <a:outerShdw blurRad="50800" dist="38100" dir="8100000" algn="tr" rotWithShape="0">
              <a:schemeClr val="accent1">
                <a:alpha val="19000"/>
              </a:scheme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pattFill prst="lgGrid">
          <a:fgClr>
            <a:schemeClr val="bg1">
              <a:lumMod val="95000"/>
            </a:schemeClr>
          </a:fgClr>
          <a:bgClr>
            <a:schemeClr val="tx2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C:\Users\wps\Desktop\45666_画板 1 副本 2.png45666_画板 1 副本 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 cstate="email"/>
          <a:srcRect/>
          <a:stretch>
            <a:fillRect/>
          </a:stretch>
        </p:blipFill>
        <p:spPr>
          <a:xfrm rot="10800000" flipH="1">
            <a:off x="0" y="0"/>
            <a:ext cx="2061882" cy="1277735"/>
          </a:xfrm>
          <a:prstGeom prst="rect">
            <a:avLst/>
          </a:prstGeom>
          <a:effectLst>
            <a:outerShdw blurRad="50800" dist="38100" dir="8100000" algn="tr" rotWithShape="0">
              <a:schemeClr val="accent1">
                <a:alpha val="19000"/>
              </a:schemeClr>
            </a:outerShdw>
          </a:effectLst>
        </p:spPr>
      </p:pic>
      <p:pic>
        <p:nvPicPr>
          <p:cNvPr id="4" name="图片 3" descr="C:\Users\wps\Desktop\45666_画板 1 副本 2.png45666_画板 1 副本 2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4" cstate="email"/>
          <a:srcRect/>
          <a:stretch>
            <a:fillRect/>
          </a:stretch>
        </p:blipFill>
        <p:spPr>
          <a:xfrm flipH="1">
            <a:off x="10130118" y="5580265"/>
            <a:ext cx="2061882" cy="1277735"/>
          </a:xfrm>
          <a:prstGeom prst="rect">
            <a:avLst/>
          </a:prstGeom>
          <a:effectLst>
            <a:outerShdw blurRad="50800" dist="38100" dir="8100000" algn="tr" rotWithShape="0">
              <a:schemeClr val="accent1">
                <a:alpha val="19000"/>
              </a:scheme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4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5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6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pattFill prst="lg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1"/>
            <a:ext cx="482346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tx2"/>
            </a:bgClr>
          </a:patt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pic>
        <p:nvPicPr>
          <p:cNvPr id="3" name="图片 2" descr="C:\Users\wps\Desktop\45666_画板 1 副本 2.png45666_画板 1 副本 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 cstate="email"/>
          <a:srcRect/>
          <a:stretch>
            <a:fillRect/>
          </a:stretch>
        </p:blipFill>
        <p:spPr>
          <a:xfrm rot="10800000" flipH="1" flipV="1">
            <a:off x="0" y="5008062"/>
            <a:ext cx="2985247" cy="1849938"/>
          </a:xfrm>
          <a:prstGeom prst="rect">
            <a:avLst/>
          </a:prstGeom>
          <a:effectLst>
            <a:outerShdw blurRad="50800" dist="38100" dir="8100000" algn="tr" rotWithShape="0">
              <a:schemeClr val="accent1">
                <a:alpha val="19000"/>
              </a:scheme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/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7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5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16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7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pattFill prst="lg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tx2"/>
            </a:bgClr>
          </a:patt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pic>
        <p:nvPicPr>
          <p:cNvPr id="3" name="图片 2" descr="C:\Users\wps\Desktop\45666_画板 1 副本 2.png45666_画板 1 副本 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 cstate="email"/>
          <a:srcRect/>
          <a:stretch>
            <a:fillRect/>
          </a:stretch>
        </p:blipFill>
        <p:spPr>
          <a:xfrm rot="10800000">
            <a:off x="9798558" y="-2"/>
            <a:ext cx="2393442" cy="1483201"/>
          </a:xfrm>
          <a:prstGeom prst="rect">
            <a:avLst/>
          </a:prstGeom>
          <a:effectLst>
            <a:outerShdw blurRad="50800" dist="38100" dir="8100000" algn="tr" rotWithShape="0">
              <a:schemeClr val="accent1">
                <a:alpha val="19000"/>
              </a:scheme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7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5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6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7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pattFill prst="lg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:\Users\wps\Desktop\45666_画板 1 副本 2.png45666_画板 1 副本 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cstate="email"/>
          <a:srcRect/>
          <a:stretch>
            <a:fillRect/>
          </a:stretch>
        </p:blipFill>
        <p:spPr>
          <a:xfrm rot="10800000" flipH="1">
            <a:off x="0" y="0"/>
            <a:ext cx="2061882" cy="1277735"/>
          </a:xfrm>
          <a:prstGeom prst="rect">
            <a:avLst/>
          </a:prstGeom>
          <a:effectLst>
            <a:outerShdw blurRad="50800" dist="38100" dir="8100000" algn="tr" rotWithShape="0">
              <a:schemeClr val="accent1">
                <a:alpha val="19000"/>
              </a:schemeClr>
            </a:outerShdw>
          </a:effectLst>
        </p:spPr>
      </p:pic>
      <p:sp>
        <p:nvSpPr>
          <p:cNvPr id="8" name="矩形 7"/>
          <p:cNvSpPr/>
          <p:nvPr userDrawn="1">
            <p:custDataLst>
              <p:tags r:id="rId4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tx2"/>
            </a:bgClr>
          </a:patt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pic>
        <p:nvPicPr>
          <p:cNvPr id="3" name="图片 2" descr="C:\Users\wps\Desktop\45666_画板 1 副本 2.png45666_画板 1 副本 2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3" cstate="email"/>
          <a:srcRect/>
          <a:stretch>
            <a:fillRect/>
          </a:stretch>
        </p:blipFill>
        <p:spPr>
          <a:xfrm flipH="1">
            <a:off x="10130118" y="5580265"/>
            <a:ext cx="2061882" cy="1277735"/>
          </a:xfrm>
          <a:prstGeom prst="rect">
            <a:avLst/>
          </a:prstGeom>
          <a:effectLst>
            <a:outerShdw blurRad="50800" dist="38100" dir="8100000" algn="tr" rotWithShape="0">
              <a:schemeClr val="accent1">
                <a:alpha val="19000"/>
              </a:scheme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/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8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5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16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7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49" y="469127"/>
            <a:ext cx="10307927" cy="4093347"/>
          </a:xfrm>
        </p:spPr>
        <p:txBody>
          <a:bodyPr anchor="b">
            <a:normAutofit/>
          </a:bodyPr>
          <a:lstStyle>
            <a:lvl1pPr>
              <a:defRPr sz="600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10307926" cy="64755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pattFill prst="lg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tx2"/>
            </a:bgClr>
          </a:patt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pic>
        <p:nvPicPr>
          <p:cNvPr id="3" name="图片 2" descr="C:\Users\wps\Desktop\45666_画板 1 副本 2.png45666_画板 1 副本 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 cstate="email"/>
          <a:srcRect/>
          <a:stretch>
            <a:fillRect/>
          </a:stretch>
        </p:blipFill>
        <p:spPr>
          <a:xfrm flipH="1">
            <a:off x="10130118" y="5580265"/>
            <a:ext cx="2061882" cy="1277735"/>
          </a:xfrm>
          <a:prstGeom prst="rect">
            <a:avLst/>
          </a:prstGeom>
          <a:effectLst>
            <a:outerShdw blurRad="50800" dist="38100" dir="8100000" algn="tr" rotWithShape="0">
              <a:schemeClr val="accent1">
                <a:alpha val="19000"/>
              </a:scheme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7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8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9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7"/>
            <p:custDataLst>
              <p:tags r:id="rId10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8"/>
            <p:custDataLst>
              <p:tags r:id="rId11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9"/>
            <p:custDataLst>
              <p:tags r:id="rId12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pattFill prst="lg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tx2"/>
            </a:bgClr>
          </a:patt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pic>
        <p:nvPicPr>
          <p:cNvPr id="3" name="图片 2" descr="C:\Users\wps\Desktop\45666_画板 1 副本 2.png45666_画板 1 副本 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 cstate="email"/>
          <a:srcRect/>
          <a:stretch>
            <a:fillRect/>
          </a:stretch>
        </p:blipFill>
        <p:spPr>
          <a:xfrm rot="10800000" flipH="1">
            <a:off x="-1" y="959222"/>
            <a:ext cx="2672287" cy="1655999"/>
          </a:xfrm>
          <a:prstGeom prst="rect">
            <a:avLst/>
          </a:prstGeom>
          <a:effectLst>
            <a:outerShdw blurRad="50800" dist="38100" dir="8100000" algn="tr" rotWithShape="0">
              <a:schemeClr val="accent1">
                <a:alpha val="19000"/>
              </a:schemeClr>
            </a:outerShdw>
          </a:effectLst>
        </p:spPr>
      </p:pic>
      <p:pic>
        <p:nvPicPr>
          <p:cNvPr id="4" name="图片 3" descr="C:\Users\wps\Desktop\45666_画板 1 副本 2.png45666_画板 1 副本 2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4" cstate="email"/>
          <a:srcRect/>
          <a:stretch>
            <a:fillRect/>
          </a:stretch>
        </p:blipFill>
        <p:spPr>
          <a:xfrm flipH="1">
            <a:off x="9516539" y="4242777"/>
            <a:ext cx="2672287" cy="1655999"/>
          </a:xfrm>
          <a:prstGeom prst="rect">
            <a:avLst/>
          </a:prstGeom>
          <a:effectLst>
            <a:outerShdw blurRad="50800" dist="38100" dir="8100000" algn="tr" rotWithShape="0">
              <a:schemeClr val="accent1">
                <a:alpha val="19000"/>
              </a:scheme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4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5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6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稻壳儿：耗崽设计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2667000" y="-2666999"/>
            <a:ext cx="6857999" cy="121919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5D51-3D05-4571-A283-B4A35CD20C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187E-2E7E-4C60-849C-ECEFA0A1AE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5D51-3D05-4571-A283-B4A35CD20C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187E-2E7E-4C60-849C-ECEFA0A1AE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5D51-3D05-4571-A283-B4A35CD20C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187E-2E7E-4C60-849C-ECEFA0A1AE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5D51-3D05-4571-A283-B4A35CD20C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187E-2E7E-4C60-849C-ECEFA0A1AE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5D51-3D05-4571-A283-B4A35CD20C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187E-2E7E-4C60-849C-ECEFA0A1AE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5D51-3D05-4571-A283-B4A35CD20C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187E-2E7E-4C60-849C-ECEFA0A1AE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5D51-3D05-4571-A283-B4A35CD20C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187E-2E7E-4C60-849C-ECEFA0A1AE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5D51-3D05-4571-A283-B4A35CD20C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187E-2E7E-4C60-849C-ECEFA0A1AE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5D51-3D05-4571-A283-B4A35CD20C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187E-2E7E-4C60-849C-ECEFA0A1AE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5D51-3D05-4571-A283-B4A35CD20C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187E-2E7E-4C60-849C-ECEFA0A1AE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5D51-3D05-4571-A283-B4A35CD20C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187E-2E7E-4C60-849C-ECEFA0A1AE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稻壳儿：耗崽设计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2667000" y="-2666999"/>
            <a:ext cx="6857999" cy="121919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/>
          <p:nvPr userDrawn="1"/>
        </p:nvSpPr>
        <p:spPr>
          <a:xfrm>
            <a:off x="1025525" y="6157913"/>
            <a:ext cx="647700" cy="328612"/>
          </a:xfrm>
          <a:prstGeom prst="rect">
            <a:avLst/>
          </a:prstGeom>
        </p:spPr>
        <p:txBody>
          <a:bodyPr wrap="none" lIns="121920" tIns="60960" rIns="121920" bIns="6096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57C8EEDA-DE9F-4F85-823C-DDCE68AA5482}" type="slidenum">
              <a:rPr lang="en-US" sz="1400" smtClean="0">
                <a:solidFill>
                  <a:srgbClr val="FFFFFF"/>
                </a:solidFill>
                <a:latin typeface="Bebas Neue" charset="0"/>
                <a:ea typeface="Bebas Neue" charset="0"/>
                <a:cs typeface="Bebas Neue" charset="0"/>
              </a:rPr>
            </a:fld>
            <a:endParaRPr lang="en-US" sz="1400" dirty="0">
              <a:solidFill>
                <a:srgbClr val="FFFFFF"/>
              </a:solidFill>
              <a:latin typeface="Bebas Neue" charset="0"/>
              <a:ea typeface="Bebas Neue" charset="0"/>
              <a:cs typeface="Bebas Neue" charset="0"/>
            </a:endParaRPr>
          </a:p>
        </p:txBody>
      </p:sp>
      <p:sp>
        <p:nvSpPr>
          <p:cNvPr id="3" name="TextBox 16"/>
          <p:cNvSpPr txBox="1">
            <a:spLocks noChangeArrowheads="1"/>
          </p:cNvSpPr>
          <p:nvPr userDrawn="1"/>
        </p:nvSpPr>
        <p:spPr bwMode="auto">
          <a:xfrm>
            <a:off x="603251" y="6169025"/>
            <a:ext cx="798195" cy="30670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>
              <a:defRPr/>
            </a:pPr>
            <a:r>
              <a:rPr lang="en-US" altLang="zh-CN" sz="1400">
                <a:solidFill>
                  <a:srgbClr val="FFFFFF"/>
                </a:solidFill>
                <a:latin typeface="Bebas Neue"/>
                <a:ea typeface="Bebas Neue"/>
                <a:cs typeface="Bebas Neue"/>
              </a:rPr>
              <a:t>Slide  /</a:t>
            </a:r>
            <a:endParaRPr lang="en-US" altLang="zh-CN" sz="1400">
              <a:solidFill>
                <a:srgbClr val="FFFFFF"/>
              </a:solidFill>
              <a:latin typeface="Bebas Neue"/>
              <a:ea typeface="Bebas Neue"/>
              <a:cs typeface="Bebas Neue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5125375"/>
            <a:ext cx="12192000" cy="17326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5" name="矩形 4"/>
          <p:cNvSpPr/>
          <p:nvPr userDrawn="1"/>
        </p:nvSpPr>
        <p:spPr>
          <a:xfrm>
            <a:off x="304800" y="1645328"/>
            <a:ext cx="11582400" cy="478933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54000" dist="127000" dir="5400000" sx="96000" sy="96000" algn="t" rotWithShape="0">
              <a:schemeClr val="accent1">
                <a:lumMod val="50000"/>
                <a:alpha val="1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6" name="图片占位符 3"/>
          <p:cNvSpPr>
            <a:spLocks noGrp="1"/>
          </p:cNvSpPr>
          <p:nvPr>
            <p:ph type="pic" sz="quarter" idx="11"/>
          </p:nvPr>
        </p:nvSpPr>
        <p:spPr>
          <a:xfrm>
            <a:off x="874469" y="1875903"/>
            <a:ext cx="4925611" cy="2101292"/>
          </a:xfrm>
          <a:prstGeom prst="roundRect">
            <a:avLst>
              <a:gd name="adj" fmla="val 8469"/>
            </a:avLst>
          </a:prstGeom>
        </p:spPr>
        <p:txBody>
          <a:bodyPr/>
          <a:lstStyle/>
          <a:p>
            <a:r>
              <a:rPr lang="zh-CN" altLang="en-US"/>
              <a:t>单击图标添加图片</a:t>
            </a:r>
            <a:endParaRPr lang="zh-CN" altLang="en-US"/>
          </a:p>
        </p:txBody>
      </p:sp>
      <p:sp>
        <p:nvSpPr>
          <p:cNvPr id="7" name="图片占位符 3"/>
          <p:cNvSpPr>
            <a:spLocks noGrp="1"/>
          </p:cNvSpPr>
          <p:nvPr>
            <p:ph type="pic" sz="quarter" idx="12"/>
          </p:nvPr>
        </p:nvSpPr>
        <p:spPr>
          <a:xfrm>
            <a:off x="6331277" y="1875903"/>
            <a:ext cx="4925611" cy="2101292"/>
          </a:xfrm>
          <a:prstGeom prst="roundRect">
            <a:avLst>
              <a:gd name="adj" fmla="val 8469"/>
            </a:avLst>
          </a:prstGeom>
        </p:spPr>
        <p:txBody>
          <a:bodyPr/>
          <a:lstStyle/>
          <a:p>
            <a:r>
              <a:rPr lang="zh-CN" altLang="en-US"/>
              <a:t>单击图标添加图片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wps\Desktop\45666_画板 1 副本 2.png45666_画板 1 副本 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cstate="email"/>
          <a:srcRect/>
          <a:stretch>
            <a:fillRect/>
          </a:stretch>
        </p:blipFill>
        <p:spPr>
          <a:xfrm rot="10800000" flipH="1">
            <a:off x="0" y="0"/>
            <a:ext cx="2061882" cy="1277735"/>
          </a:xfrm>
          <a:prstGeom prst="rect">
            <a:avLst/>
          </a:prstGeom>
          <a:effectLst>
            <a:outerShdw blurRad="50800" dist="38100" dir="8100000" algn="tr" rotWithShape="0">
              <a:schemeClr val="accent1">
                <a:alpha val="19000"/>
              </a:schemeClr>
            </a:outerShdw>
          </a:effectLst>
        </p:spPr>
      </p:pic>
      <p:pic>
        <p:nvPicPr>
          <p:cNvPr id="4" name="图片 3" descr="C:\Users\wps\Desktop\45666_画板 1 副本 2.png45666_画板 1 副本 2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3" cstate="email"/>
          <a:srcRect/>
          <a:stretch>
            <a:fillRect/>
          </a:stretch>
        </p:blipFill>
        <p:spPr>
          <a:xfrm flipH="1">
            <a:off x="10130118" y="5580265"/>
            <a:ext cx="2061882" cy="1277735"/>
          </a:xfrm>
          <a:prstGeom prst="rect">
            <a:avLst/>
          </a:prstGeom>
          <a:effectLst>
            <a:outerShdw blurRad="50800" dist="38100" dir="8100000" algn="tr" rotWithShape="0">
              <a:schemeClr val="accent1">
                <a:alpha val="19000"/>
              </a:scheme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6" Type="http://schemas.openxmlformats.org/officeDocument/2006/relationships/theme" Target="../theme/theme2.xml"/><Relationship Id="rId25" Type="http://schemas.openxmlformats.org/officeDocument/2006/relationships/tags" Target="../tags/tag141.xml"/><Relationship Id="rId24" Type="http://schemas.openxmlformats.org/officeDocument/2006/relationships/tags" Target="../tags/tag140.xml"/><Relationship Id="rId23" Type="http://schemas.openxmlformats.org/officeDocument/2006/relationships/tags" Target="../tags/tag139.xml"/><Relationship Id="rId22" Type="http://schemas.openxmlformats.org/officeDocument/2006/relationships/tags" Target="../tags/tag138.xml"/><Relationship Id="rId21" Type="http://schemas.openxmlformats.org/officeDocument/2006/relationships/tags" Target="../tags/tag137.xml"/><Relationship Id="rId20" Type="http://schemas.openxmlformats.org/officeDocument/2006/relationships/tags" Target="../tags/tag136.xml"/><Relationship Id="rId2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0.xml"/><Relationship Id="rId7" Type="http://schemas.openxmlformats.org/officeDocument/2006/relationships/slideLayout" Target="../slideLayouts/slideLayout39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6" Type="http://schemas.openxmlformats.org/officeDocument/2006/relationships/theme" Target="../theme/theme3.xml"/><Relationship Id="rId15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2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4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/>
          </a:solidFill>
          <a:uFillTx/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85D51-3D05-4571-A283-B4A35CD20C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B187E-2E7E-4C60-849C-ECEFA0A1AE2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9.xml"/><Relationship Id="rId4" Type="http://schemas.openxmlformats.org/officeDocument/2006/relationships/tags" Target="../tags/tag234.xml"/><Relationship Id="rId3" Type="http://schemas.openxmlformats.org/officeDocument/2006/relationships/tags" Target="../tags/tag233.xml"/><Relationship Id="rId2" Type="http://schemas.openxmlformats.org/officeDocument/2006/relationships/tags" Target="../tags/tag232.xml"/><Relationship Id="rId1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9.xml"/><Relationship Id="rId4" Type="http://schemas.openxmlformats.org/officeDocument/2006/relationships/tags" Target="../tags/tag237.xml"/><Relationship Id="rId3" Type="http://schemas.openxmlformats.org/officeDocument/2006/relationships/tags" Target="../tags/tag236.xml"/><Relationship Id="rId2" Type="http://schemas.openxmlformats.org/officeDocument/2006/relationships/tags" Target="../tags/tag235.xml"/><Relationship Id="rId1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9.xml"/><Relationship Id="rId3" Type="http://schemas.openxmlformats.org/officeDocument/2006/relationships/tags" Target="../tags/tag239.xml"/><Relationship Id="rId2" Type="http://schemas.openxmlformats.org/officeDocument/2006/relationships/image" Target="../media/image25.jpeg"/><Relationship Id="rId1" Type="http://schemas.openxmlformats.org/officeDocument/2006/relationships/tags" Target="../tags/tag238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9.xml"/><Relationship Id="rId3" Type="http://schemas.openxmlformats.org/officeDocument/2006/relationships/tags" Target="../tags/tag241.xml"/><Relationship Id="rId2" Type="http://schemas.openxmlformats.org/officeDocument/2006/relationships/tags" Target="../tags/tag240.xml"/><Relationship Id="rId1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9.xml"/><Relationship Id="rId5" Type="http://schemas.openxmlformats.org/officeDocument/2006/relationships/tags" Target="../tags/tag245.xml"/><Relationship Id="rId4" Type="http://schemas.openxmlformats.org/officeDocument/2006/relationships/tags" Target="../tags/tag244.xml"/><Relationship Id="rId3" Type="http://schemas.openxmlformats.org/officeDocument/2006/relationships/tags" Target="../tags/tag243.xml"/><Relationship Id="rId2" Type="http://schemas.openxmlformats.org/officeDocument/2006/relationships/image" Target="../media/image27.png"/><Relationship Id="rId1" Type="http://schemas.openxmlformats.org/officeDocument/2006/relationships/tags" Target="../tags/tag242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9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tags" Target="../tags/tag248.xml"/><Relationship Id="rId2" Type="http://schemas.openxmlformats.org/officeDocument/2006/relationships/tags" Target="../tags/tag247.xml"/><Relationship Id="rId1" Type="http://schemas.openxmlformats.org/officeDocument/2006/relationships/tags" Target="../tags/tag246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251.xml"/><Relationship Id="rId8" Type="http://schemas.openxmlformats.org/officeDocument/2006/relationships/image" Target="../media/image35.png"/><Relationship Id="rId7" Type="http://schemas.openxmlformats.org/officeDocument/2006/relationships/image" Target="../media/image34.png"/><Relationship Id="rId6" Type="http://schemas.openxmlformats.org/officeDocument/2006/relationships/tags" Target="../tags/tag250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Relationship Id="rId3" Type="http://schemas.openxmlformats.org/officeDocument/2006/relationships/tags" Target="../tags/tag249.xml"/><Relationship Id="rId2" Type="http://schemas.openxmlformats.org/officeDocument/2006/relationships/image" Target="../media/image31.png"/><Relationship Id="rId11" Type="http://schemas.openxmlformats.org/officeDocument/2006/relationships/slideLayout" Target="../slideLayouts/slideLayout39.xml"/><Relationship Id="rId10" Type="http://schemas.openxmlformats.org/officeDocument/2006/relationships/tags" Target="../tags/tag252.xml"/><Relationship Id="rId1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4.xml"/><Relationship Id="rId4" Type="http://schemas.openxmlformats.org/officeDocument/2006/relationships/tags" Target="../tags/tag254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tags" Target="../tags/tag253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9.xml"/><Relationship Id="rId4" Type="http://schemas.openxmlformats.org/officeDocument/2006/relationships/tags" Target="../tags/tag256.xml"/><Relationship Id="rId3" Type="http://schemas.openxmlformats.org/officeDocument/2006/relationships/image" Target="../media/image39.png"/><Relationship Id="rId2" Type="http://schemas.openxmlformats.org/officeDocument/2006/relationships/tags" Target="../tags/tag255.xml"/><Relationship Id="rId1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9.xml"/><Relationship Id="rId6" Type="http://schemas.openxmlformats.org/officeDocument/2006/relationships/tags" Target="../tags/tag259.xml"/><Relationship Id="rId5" Type="http://schemas.openxmlformats.org/officeDocument/2006/relationships/image" Target="../media/image41.png"/><Relationship Id="rId4" Type="http://schemas.openxmlformats.org/officeDocument/2006/relationships/tags" Target="../tags/tag258.xml"/><Relationship Id="rId3" Type="http://schemas.openxmlformats.org/officeDocument/2006/relationships/image" Target="../media/image39.png"/><Relationship Id="rId2" Type="http://schemas.openxmlformats.org/officeDocument/2006/relationships/tags" Target="../tags/tag257.xml"/><Relationship Id="rId1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tags" Target="../tags/tag150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tags" Target="../tags/tag149.xml"/><Relationship Id="rId2" Type="http://schemas.openxmlformats.org/officeDocument/2006/relationships/image" Target="../media/image14.png"/><Relationship Id="rId1" Type="http://schemas.openxmlformats.org/officeDocument/2006/relationships/tags" Target="../tags/tag148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9.xml"/><Relationship Id="rId4" Type="http://schemas.openxmlformats.org/officeDocument/2006/relationships/tags" Target="../tags/tag261.xml"/><Relationship Id="rId3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tags" Target="../tags/tag260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9.xml"/><Relationship Id="rId4" Type="http://schemas.openxmlformats.org/officeDocument/2006/relationships/tags" Target="../tags/tag263.xml"/><Relationship Id="rId3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tags" Target="../tags/tag262.xml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9.xml"/><Relationship Id="rId6" Type="http://schemas.openxmlformats.org/officeDocument/2006/relationships/tags" Target="../tags/tag266.xml"/><Relationship Id="rId5" Type="http://schemas.openxmlformats.org/officeDocument/2006/relationships/image" Target="../media/image45.png"/><Relationship Id="rId4" Type="http://schemas.openxmlformats.org/officeDocument/2006/relationships/tags" Target="../tags/tag265.xml"/><Relationship Id="rId3" Type="http://schemas.openxmlformats.org/officeDocument/2006/relationships/image" Target="../media/image39.png"/><Relationship Id="rId2" Type="http://schemas.openxmlformats.org/officeDocument/2006/relationships/tags" Target="../tags/tag264.xml"/><Relationship Id="rId1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9.xml"/><Relationship Id="rId5" Type="http://schemas.openxmlformats.org/officeDocument/2006/relationships/tags" Target="../tags/tag268.xml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openxmlformats.org/officeDocument/2006/relationships/image" Target="../media/image39.png"/><Relationship Id="rId1" Type="http://schemas.openxmlformats.org/officeDocument/2006/relationships/tags" Target="../tags/tag267.xml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9.xml"/><Relationship Id="rId5" Type="http://schemas.openxmlformats.org/officeDocument/2006/relationships/tags" Target="../tags/tag271.xml"/><Relationship Id="rId4" Type="http://schemas.openxmlformats.org/officeDocument/2006/relationships/tags" Target="../tags/tag270.xml"/><Relationship Id="rId3" Type="http://schemas.openxmlformats.org/officeDocument/2006/relationships/image" Target="../media/image39.png"/><Relationship Id="rId2" Type="http://schemas.openxmlformats.org/officeDocument/2006/relationships/tags" Target="../tags/tag269.xml"/><Relationship Id="rId1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9.xml"/><Relationship Id="rId6" Type="http://schemas.openxmlformats.org/officeDocument/2006/relationships/tags" Target="../tags/tag274.xml"/><Relationship Id="rId5" Type="http://schemas.openxmlformats.org/officeDocument/2006/relationships/tags" Target="../tags/tag273.xml"/><Relationship Id="rId4" Type="http://schemas.openxmlformats.org/officeDocument/2006/relationships/image" Target="../media/image50.png"/><Relationship Id="rId3" Type="http://schemas.openxmlformats.org/officeDocument/2006/relationships/image" Target="../media/image39.png"/><Relationship Id="rId2" Type="http://schemas.openxmlformats.org/officeDocument/2006/relationships/tags" Target="../tags/tag272.xml"/><Relationship Id="rId1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9.xml"/><Relationship Id="rId4" Type="http://schemas.openxmlformats.org/officeDocument/2006/relationships/tags" Target="../tags/tag276.xml"/><Relationship Id="rId3" Type="http://schemas.openxmlformats.org/officeDocument/2006/relationships/image" Target="../media/image51.png"/><Relationship Id="rId2" Type="http://schemas.openxmlformats.org/officeDocument/2006/relationships/image" Target="../media/image39.png"/><Relationship Id="rId1" Type="http://schemas.openxmlformats.org/officeDocument/2006/relationships/tags" Target="../tags/tag275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9.png"/><Relationship Id="rId8" Type="http://schemas.openxmlformats.org/officeDocument/2006/relationships/image" Target="../media/image58.png"/><Relationship Id="rId7" Type="http://schemas.openxmlformats.org/officeDocument/2006/relationships/image" Target="../media/image57.png"/><Relationship Id="rId6" Type="http://schemas.openxmlformats.org/officeDocument/2006/relationships/image" Target="../media/image56.png"/><Relationship Id="rId5" Type="http://schemas.openxmlformats.org/officeDocument/2006/relationships/tags" Target="../tags/tag277.xml"/><Relationship Id="rId4" Type="http://schemas.openxmlformats.org/officeDocument/2006/relationships/image" Target="../media/image55.png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3" Type="http://schemas.openxmlformats.org/officeDocument/2006/relationships/slideLayout" Target="../slideLayouts/slideLayout39.xml"/><Relationship Id="rId12" Type="http://schemas.openxmlformats.org/officeDocument/2006/relationships/tags" Target="../tags/tag279.xml"/><Relationship Id="rId11" Type="http://schemas.openxmlformats.org/officeDocument/2006/relationships/image" Target="../media/image39.png"/><Relationship Id="rId10" Type="http://schemas.openxmlformats.org/officeDocument/2006/relationships/tags" Target="../tags/tag278.xml"/><Relationship Id="rId1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tags" Target="../tags/tag281.xml"/><Relationship Id="rId7" Type="http://schemas.openxmlformats.org/officeDocument/2006/relationships/image" Target="../media/image65.svg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3" Type="http://schemas.openxmlformats.org/officeDocument/2006/relationships/tags" Target="../tags/tag280.xml"/><Relationship Id="rId2" Type="http://schemas.openxmlformats.org/officeDocument/2006/relationships/image" Target="../media/image61.png"/><Relationship Id="rId11" Type="http://schemas.openxmlformats.org/officeDocument/2006/relationships/slideLayout" Target="../slideLayouts/slideLayout39.xml"/><Relationship Id="rId10" Type="http://schemas.openxmlformats.org/officeDocument/2006/relationships/tags" Target="../tags/tag282.xml"/><Relationship Id="rId1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8.xml"/><Relationship Id="rId6" Type="http://schemas.openxmlformats.org/officeDocument/2006/relationships/tags" Target="../tags/tag286.xml"/><Relationship Id="rId5" Type="http://schemas.openxmlformats.org/officeDocument/2006/relationships/tags" Target="../tags/tag285.xml"/><Relationship Id="rId4" Type="http://schemas.openxmlformats.org/officeDocument/2006/relationships/image" Target="../media/image67.png"/><Relationship Id="rId3" Type="http://schemas.openxmlformats.org/officeDocument/2006/relationships/tags" Target="../tags/tag284.xml"/><Relationship Id="rId2" Type="http://schemas.openxmlformats.org/officeDocument/2006/relationships/image" Target="../media/image66.png"/><Relationship Id="rId1" Type="http://schemas.openxmlformats.org/officeDocument/2006/relationships/tags" Target="../tags/tag283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53.xml"/><Relationship Id="rId4" Type="http://schemas.openxmlformats.org/officeDocument/2006/relationships/image" Target="../media/image14.png"/><Relationship Id="rId3" Type="http://schemas.openxmlformats.org/officeDocument/2006/relationships/tags" Target="../tags/tag152.xml"/><Relationship Id="rId2" Type="http://schemas.openxmlformats.org/officeDocument/2006/relationships/image" Target="../media/image17.png"/><Relationship Id="rId1" Type="http://schemas.openxmlformats.org/officeDocument/2006/relationships/tags" Target="../tags/tag151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288.xml"/><Relationship Id="rId2" Type="http://schemas.openxmlformats.org/officeDocument/2006/relationships/tags" Target="../tags/tag287.xml"/><Relationship Id="rId1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289.xml"/><Relationship Id="rId2" Type="http://schemas.openxmlformats.org/officeDocument/2006/relationships/image" Target="../media/image70.png"/><Relationship Id="rId1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291.xml"/><Relationship Id="rId4" Type="http://schemas.openxmlformats.org/officeDocument/2006/relationships/image" Target="../media/image73.png"/><Relationship Id="rId3" Type="http://schemas.openxmlformats.org/officeDocument/2006/relationships/image" Target="../media/image72.png"/><Relationship Id="rId2" Type="http://schemas.openxmlformats.org/officeDocument/2006/relationships/tags" Target="../tags/tag290.xml"/><Relationship Id="rId1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295.xml"/><Relationship Id="rId5" Type="http://schemas.openxmlformats.org/officeDocument/2006/relationships/tags" Target="../tags/tag294.xml"/><Relationship Id="rId4" Type="http://schemas.openxmlformats.org/officeDocument/2006/relationships/image" Target="../media/image75.png"/><Relationship Id="rId3" Type="http://schemas.openxmlformats.org/officeDocument/2006/relationships/tags" Target="../tags/tag293.xml"/><Relationship Id="rId2" Type="http://schemas.openxmlformats.org/officeDocument/2006/relationships/image" Target="../media/image74.png"/><Relationship Id="rId1" Type="http://schemas.openxmlformats.org/officeDocument/2006/relationships/tags" Target="../tags/tag292.xml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tags" Target="../tags/tag301.xml"/><Relationship Id="rId8" Type="http://schemas.openxmlformats.org/officeDocument/2006/relationships/tags" Target="../tags/tag300.xml"/><Relationship Id="rId7" Type="http://schemas.openxmlformats.org/officeDocument/2006/relationships/tags" Target="../tags/tag299.xml"/><Relationship Id="rId6" Type="http://schemas.openxmlformats.org/officeDocument/2006/relationships/tags" Target="../tags/tag298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3" Type="http://schemas.openxmlformats.org/officeDocument/2006/relationships/image" Target="../media/image76.png"/><Relationship Id="rId2" Type="http://schemas.openxmlformats.org/officeDocument/2006/relationships/tags" Target="../tags/tag297.xml"/><Relationship Id="rId18" Type="http://schemas.openxmlformats.org/officeDocument/2006/relationships/slideLayout" Target="../slideLayouts/slideLayout1.xml"/><Relationship Id="rId17" Type="http://schemas.openxmlformats.org/officeDocument/2006/relationships/tags" Target="../tags/tag308.xml"/><Relationship Id="rId16" Type="http://schemas.openxmlformats.org/officeDocument/2006/relationships/image" Target="../media/image79.png"/><Relationship Id="rId15" Type="http://schemas.openxmlformats.org/officeDocument/2006/relationships/tags" Target="../tags/tag307.xml"/><Relationship Id="rId14" Type="http://schemas.openxmlformats.org/officeDocument/2006/relationships/tags" Target="../tags/tag306.xml"/><Relationship Id="rId13" Type="http://schemas.openxmlformats.org/officeDocument/2006/relationships/tags" Target="../tags/tag305.xml"/><Relationship Id="rId12" Type="http://schemas.openxmlformats.org/officeDocument/2006/relationships/tags" Target="../tags/tag304.xml"/><Relationship Id="rId11" Type="http://schemas.openxmlformats.org/officeDocument/2006/relationships/tags" Target="../tags/tag303.xml"/><Relationship Id="rId10" Type="http://schemas.openxmlformats.org/officeDocument/2006/relationships/tags" Target="../tags/tag302.xml"/><Relationship Id="rId1" Type="http://schemas.openxmlformats.org/officeDocument/2006/relationships/tags" Target="../tags/tag296.xml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tags" Target="../tags/tag315.xml"/><Relationship Id="rId8" Type="http://schemas.openxmlformats.org/officeDocument/2006/relationships/image" Target="../media/image22.png"/><Relationship Id="rId7" Type="http://schemas.openxmlformats.org/officeDocument/2006/relationships/tags" Target="../tags/tag314.xml"/><Relationship Id="rId6" Type="http://schemas.openxmlformats.org/officeDocument/2006/relationships/image" Target="../media/image14.png"/><Relationship Id="rId5" Type="http://schemas.openxmlformats.org/officeDocument/2006/relationships/tags" Target="../tags/tag313.xml"/><Relationship Id="rId4" Type="http://schemas.openxmlformats.org/officeDocument/2006/relationships/tags" Target="../tags/tag312.xml"/><Relationship Id="rId3" Type="http://schemas.openxmlformats.org/officeDocument/2006/relationships/tags" Target="../tags/tag311.xml"/><Relationship Id="rId2" Type="http://schemas.openxmlformats.org/officeDocument/2006/relationships/tags" Target="../tags/tag310.xml"/><Relationship Id="rId11" Type="http://schemas.openxmlformats.org/officeDocument/2006/relationships/notesSlide" Target="../notesSlides/notesSlide9.xml"/><Relationship Id="rId10" Type="http://schemas.openxmlformats.org/officeDocument/2006/relationships/slideLayout" Target="../slideLayouts/slideLayout20.xml"/><Relationship Id="rId1" Type="http://schemas.openxmlformats.org/officeDocument/2006/relationships/tags" Target="../tags/tag309.xml"/></Relationships>
</file>

<file path=ppt/slides/_rels/slide3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5.xml"/><Relationship Id="rId6" Type="http://schemas.openxmlformats.org/officeDocument/2006/relationships/tags" Target="../tags/tag320.xml"/><Relationship Id="rId5" Type="http://schemas.openxmlformats.org/officeDocument/2006/relationships/tags" Target="../tags/tag319.xml"/><Relationship Id="rId4" Type="http://schemas.openxmlformats.org/officeDocument/2006/relationships/tags" Target="../tags/tag318.xml"/><Relationship Id="rId3" Type="http://schemas.openxmlformats.org/officeDocument/2006/relationships/tags" Target="../tags/tag317.xml"/><Relationship Id="rId2" Type="http://schemas.openxmlformats.org/officeDocument/2006/relationships/tags" Target="../tags/tag316.xml"/><Relationship Id="rId1" Type="http://schemas.openxmlformats.org/officeDocument/2006/relationships/image" Target="../media/image80.pn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322.xml"/><Relationship Id="rId2" Type="http://schemas.openxmlformats.org/officeDocument/2006/relationships/image" Target="../media/image81.png"/><Relationship Id="rId1" Type="http://schemas.openxmlformats.org/officeDocument/2006/relationships/tags" Target="../tags/tag321.xml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0.xml"/><Relationship Id="rId4" Type="http://schemas.openxmlformats.org/officeDocument/2006/relationships/tags" Target="../tags/tag324.xml"/><Relationship Id="rId3" Type="http://schemas.openxmlformats.org/officeDocument/2006/relationships/image" Target="../media/image83.png"/><Relationship Id="rId2" Type="http://schemas.openxmlformats.org/officeDocument/2006/relationships/tags" Target="../tags/tag323.xml"/><Relationship Id="rId1" Type="http://schemas.openxmlformats.org/officeDocument/2006/relationships/image" Target="../media/image8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7" Type="http://schemas.openxmlformats.org/officeDocument/2006/relationships/tags" Target="../tags/tag328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tags" Target="../tags/tag327.xml"/><Relationship Id="rId3" Type="http://schemas.openxmlformats.org/officeDocument/2006/relationships/image" Target="../media/image84.png"/><Relationship Id="rId2" Type="http://schemas.openxmlformats.org/officeDocument/2006/relationships/tags" Target="../tags/tag326.xml"/><Relationship Id="rId1" Type="http://schemas.openxmlformats.org/officeDocument/2006/relationships/tags" Target="../tags/tag325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62.xml"/><Relationship Id="rId8" Type="http://schemas.openxmlformats.org/officeDocument/2006/relationships/tags" Target="../tags/tag161.xml"/><Relationship Id="rId7" Type="http://schemas.openxmlformats.org/officeDocument/2006/relationships/tags" Target="../tags/tag160.xml"/><Relationship Id="rId6" Type="http://schemas.openxmlformats.org/officeDocument/2006/relationships/tags" Target="../tags/tag159.xml"/><Relationship Id="rId5" Type="http://schemas.openxmlformats.org/officeDocument/2006/relationships/tags" Target="../tags/tag158.xml"/><Relationship Id="rId4" Type="http://schemas.openxmlformats.org/officeDocument/2006/relationships/tags" Target="../tags/tag157.xml"/><Relationship Id="rId3" Type="http://schemas.openxmlformats.org/officeDocument/2006/relationships/tags" Target="../tags/tag156.xml"/><Relationship Id="rId2" Type="http://schemas.openxmlformats.org/officeDocument/2006/relationships/tags" Target="../tags/tag155.xml"/><Relationship Id="rId14" Type="http://schemas.openxmlformats.org/officeDocument/2006/relationships/notesSlide" Target="../notesSlides/notesSlide2.xml"/><Relationship Id="rId13" Type="http://schemas.openxmlformats.org/officeDocument/2006/relationships/slideLayout" Target="../slideLayouts/slideLayout11.xml"/><Relationship Id="rId12" Type="http://schemas.openxmlformats.org/officeDocument/2006/relationships/tags" Target="../tags/tag165.xml"/><Relationship Id="rId11" Type="http://schemas.openxmlformats.org/officeDocument/2006/relationships/tags" Target="../tags/tag164.xml"/><Relationship Id="rId10" Type="http://schemas.openxmlformats.org/officeDocument/2006/relationships/tags" Target="../tags/tag163.xml"/><Relationship Id="rId1" Type="http://schemas.openxmlformats.org/officeDocument/2006/relationships/tags" Target="../tags/tag154.xml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tags" Target="../tags/tag331.xml"/><Relationship Id="rId7" Type="http://schemas.openxmlformats.org/officeDocument/2006/relationships/image" Target="../media/image91.png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tags" Target="../tags/tag330.xml"/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tags" Target="../tags/tag329.xml"/></Relationships>
</file>

<file path=ppt/slides/_rels/slide4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9.xml"/><Relationship Id="rId6" Type="http://schemas.openxmlformats.org/officeDocument/2006/relationships/tags" Target="../tags/tag336.xml"/><Relationship Id="rId5" Type="http://schemas.openxmlformats.org/officeDocument/2006/relationships/tags" Target="../tags/tag335.xml"/><Relationship Id="rId4" Type="http://schemas.openxmlformats.org/officeDocument/2006/relationships/image" Target="../media/image92.png"/><Relationship Id="rId3" Type="http://schemas.openxmlformats.org/officeDocument/2006/relationships/tags" Target="../tags/tag334.xml"/><Relationship Id="rId2" Type="http://schemas.openxmlformats.org/officeDocument/2006/relationships/tags" Target="../tags/tag333.xml"/><Relationship Id="rId1" Type="http://schemas.openxmlformats.org/officeDocument/2006/relationships/tags" Target="../tags/tag332.xml"/></Relationships>
</file>

<file path=ppt/slides/_rels/slide4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3.xml"/><Relationship Id="rId6" Type="http://schemas.openxmlformats.org/officeDocument/2006/relationships/tags" Target="../tags/tag338.xml"/><Relationship Id="rId5" Type="http://schemas.openxmlformats.org/officeDocument/2006/relationships/image" Target="../media/image96.png"/><Relationship Id="rId4" Type="http://schemas.openxmlformats.org/officeDocument/2006/relationships/image" Target="../media/image95.svg"/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tags" Target="../tags/tag337.xml"/></Relationships>
</file>

<file path=ppt/slides/_rels/slide4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3.xml"/><Relationship Id="rId4" Type="http://schemas.openxmlformats.org/officeDocument/2006/relationships/tags" Target="../tags/tag340.xml"/><Relationship Id="rId3" Type="http://schemas.openxmlformats.org/officeDocument/2006/relationships/image" Target="../media/image98.png"/><Relationship Id="rId2" Type="http://schemas.openxmlformats.org/officeDocument/2006/relationships/tags" Target="../tags/tag339.xml"/><Relationship Id="rId1" Type="http://schemas.openxmlformats.org/officeDocument/2006/relationships/image" Target="../media/image97.png"/></Relationships>
</file>

<file path=ppt/slides/_rels/slide4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3.xml"/><Relationship Id="rId4" Type="http://schemas.openxmlformats.org/officeDocument/2006/relationships/tags" Target="../tags/tag342.xml"/><Relationship Id="rId3" Type="http://schemas.openxmlformats.org/officeDocument/2006/relationships/image" Target="../media/image100.png"/><Relationship Id="rId2" Type="http://schemas.openxmlformats.org/officeDocument/2006/relationships/tags" Target="../tags/tag341.xml"/><Relationship Id="rId1" Type="http://schemas.openxmlformats.org/officeDocument/2006/relationships/image" Target="../media/image99.png"/></Relationships>
</file>

<file path=ppt/slides/_rels/slide4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9.xml"/><Relationship Id="rId5" Type="http://schemas.openxmlformats.org/officeDocument/2006/relationships/tags" Target="../tags/tag344.xml"/><Relationship Id="rId4" Type="http://schemas.openxmlformats.org/officeDocument/2006/relationships/tags" Target="../tags/tag343.xml"/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image" Target="../media/image101.png"/></Relationships>
</file>

<file path=ppt/slides/_rels/slide4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3.xml"/><Relationship Id="rId4" Type="http://schemas.openxmlformats.org/officeDocument/2006/relationships/tags" Target="../tags/tag347.xml"/><Relationship Id="rId3" Type="http://schemas.openxmlformats.org/officeDocument/2006/relationships/tags" Target="../tags/tag346.xml"/><Relationship Id="rId2" Type="http://schemas.openxmlformats.org/officeDocument/2006/relationships/tags" Target="../tags/tag345.xml"/><Relationship Id="rId1" Type="http://schemas.openxmlformats.org/officeDocument/2006/relationships/image" Target="../media/image104.png"/></Relationships>
</file>

<file path=ppt/slides/_rels/slide4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3.xml"/><Relationship Id="rId5" Type="http://schemas.openxmlformats.org/officeDocument/2006/relationships/tags" Target="../tags/tag351.xml"/><Relationship Id="rId4" Type="http://schemas.openxmlformats.org/officeDocument/2006/relationships/tags" Target="../tags/tag350.xml"/><Relationship Id="rId3" Type="http://schemas.openxmlformats.org/officeDocument/2006/relationships/tags" Target="../tags/tag349.xml"/><Relationship Id="rId2" Type="http://schemas.openxmlformats.org/officeDocument/2006/relationships/tags" Target="../tags/tag348.xml"/><Relationship Id="rId1" Type="http://schemas.openxmlformats.org/officeDocument/2006/relationships/image" Target="../media/image105.png"/></Relationships>
</file>

<file path=ppt/slides/_rels/slide4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3.xml"/><Relationship Id="rId4" Type="http://schemas.openxmlformats.org/officeDocument/2006/relationships/tags" Target="../tags/tag354.xml"/><Relationship Id="rId3" Type="http://schemas.openxmlformats.org/officeDocument/2006/relationships/tags" Target="../tags/tag353.xml"/><Relationship Id="rId2" Type="http://schemas.openxmlformats.org/officeDocument/2006/relationships/tags" Target="../tags/tag352.xml"/><Relationship Id="rId1" Type="http://schemas.openxmlformats.org/officeDocument/2006/relationships/image" Target="../media/image106.png"/></Relationships>
</file>

<file path=ppt/slides/_rels/slide4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3.xml"/><Relationship Id="rId5" Type="http://schemas.openxmlformats.org/officeDocument/2006/relationships/tags" Target="../tags/tag357.xml"/><Relationship Id="rId4" Type="http://schemas.openxmlformats.org/officeDocument/2006/relationships/tags" Target="../tags/tag356.xml"/><Relationship Id="rId3" Type="http://schemas.openxmlformats.org/officeDocument/2006/relationships/image" Target="../media/image108.png"/><Relationship Id="rId2" Type="http://schemas.openxmlformats.org/officeDocument/2006/relationships/tags" Target="../tags/tag355.xml"/><Relationship Id="rId1" Type="http://schemas.openxmlformats.org/officeDocument/2006/relationships/image" Target="../media/image107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1.xml"/><Relationship Id="rId4" Type="http://schemas.openxmlformats.org/officeDocument/2006/relationships/tags" Target="../tags/tag168.xml"/><Relationship Id="rId3" Type="http://schemas.openxmlformats.org/officeDocument/2006/relationships/tags" Target="../tags/tag167.xml"/><Relationship Id="rId2" Type="http://schemas.openxmlformats.org/officeDocument/2006/relationships/tags" Target="../tags/tag166.xml"/><Relationship Id="rId1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7" Type="http://schemas.openxmlformats.org/officeDocument/2006/relationships/tags" Target="../tags/tag363.xml"/><Relationship Id="rId6" Type="http://schemas.openxmlformats.org/officeDocument/2006/relationships/tags" Target="../tags/tag362.xml"/><Relationship Id="rId5" Type="http://schemas.openxmlformats.org/officeDocument/2006/relationships/tags" Target="../tags/tag361.xml"/><Relationship Id="rId4" Type="http://schemas.openxmlformats.org/officeDocument/2006/relationships/tags" Target="../tags/tag360.xml"/><Relationship Id="rId3" Type="http://schemas.openxmlformats.org/officeDocument/2006/relationships/tags" Target="../tags/tag359.xml"/><Relationship Id="rId2" Type="http://schemas.openxmlformats.org/officeDocument/2006/relationships/tags" Target="../tags/tag358.xml"/><Relationship Id="rId1" Type="http://schemas.openxmlformats.org/officeDocument/2006/relationships/image" Target="../media/image109.png"/></Relationships>
</file>

<file path=ppt/slides/_rels/slide5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3.xml"/><Relationship Id="rId5" Type="http://schemas.openxmlformats.org/officeDocument/2006/relationships/tags" Target="../tags/tag365.xml"/><Relationship Id="rId4" Type="http://schemas.openxmlformats.org/officeDocument/2006/relationships/image" Target="../media/image112.png"/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tags" Target="../tags/tag364.xml"/></Relationships>
</file>

<file path=ppt/slides/_rels/slide5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3.xml"/><Relationship Id="rId4" Type="http://schemas.openxmlformats.org/officeDocument/2006/relationships/tags" Target="../tags/tag367.xml"/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tags" Target="../tags/tag366.xml"/></Relationships>
</file>

<file path=ppt/slides/_rels/slide5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3.xml"/><Relationship Id="rId5" Type="http://schemas.openxmlformats.org/officeDocument/2006/relationships/tags" Target="../tags/tag371.xml"/><Relationship Id="rId4" Type="http://schemas.openxmlformats.org/officeDocument/2006/relationships/tags" Target="../tags/tag370.xml"/><Relationship Id="rId3" Type="http://schemas.openxmlformats.org/officeDocument/2006/relationships/tags" Target="../tags/tag369.xml"/><Relationship Id="rId2" Type="http://schemas.openxmlformats.org/officeDocument/2006/relationships/tags" Target="../tags/tag368.xml"/><Relationship Id="rId1" Type="http://schemas.openxmlformats.org/officeDocument/2006/relationships/image" Target="../media/image115.png"/></Relationships>
</file>

<file path=ppt/slides/_rels/slide5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3.xml"/><Relationship Id="rId6" Type="http://schemas.openxmlformats.org/officeDocument/2006/relationships/tags" Target="../tags/tag374.xml"/><Relationship Id="rId5" Type="http://schemas.openxmlformats.org/officeDocument/2006/relationships/image" Target="../media/image118.png"/><Relationship Id="rId4" Type="http://schemas.openxmlformats.org/officeDocument/2006/relationships/tags" Target="../tags/tag373.xml"/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tags" Target="../tags/tag372.xml"/></Relationships>
</file>

<file path=ppt/slides/_rels/slide55.xml.rels><?xml version="1.0" encoding="UTF-8" standalone="yes"?>
<Relationships xmlns="http://schemas.openxmlformats.org/package/2006/relationships"><Relationship Id="rId9" Type="http://schemas.openxmlformats.org/officeDocument/2006/relationships/tags" Target="../tags/tag381.xml"/><Relationship Id="rId8" Type="http://schemas.openxmlformats.org/officeDocument/2006/relationships/image" Target="../media/image22.png"/><Relationship Id="rId7" Type="http://schemas.openxmlformats.org/officeDocument/2006/relationships/tags" Target="../tags/tag380.xml"/><Relationship Id="rId6" Type="http://schemas.openxmlformats.org/officeDocument/2006/relationships/image" Target="../media/image14.png"/><Relationship Id="rId5" Type="http://schemas.openxmlformats.org/officeDocument/2006/relationships/tags" Target="../tags/tag379.xml"/><Relationship Id="rId4" Type="http://schemas.openxmlformats.org/officeDocument/2006/relationships/tags" Target="../tags/tag378.xml"/><Relationship Id="rId3" Type="http://schemas.openxmlformats.org/officeDocument/2006/relationships/tags" Target="../tags/tag377.xml"/><Relationship Id="rId2" Type="http://schemas.openxmlformats.org/officeDocument/2006/relationships/tags" Target="../tags/tag376.xml"/><Relationship Id="rId11" Type="http://schemas.openxmlformats.org/officeDocument/2006/relationships/notesSlide" Target="../notesSlides/notesSlide10.xml"/><Relationship Id="rId10" Type="http://schemas.openxmlformats.org/officeDocument/2006/relationships/slideLayout" Target="../slideLayouts/slideLayout20.xml"/><Relationship Id="rId1" Type="http://schemas.openxmlformats.org/officeDocument/2006/relationships/tags" Target="../tags/tag375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7" Type="http://schemas.openxmlformats.org/officeDocument/2006/relationships/tags" Target="../tags/tag385.xml"/><Relationship Id="rId6" Type="http://schemas.openxmlformats.org/officeDocument/2006/relationships/image" Target="../media/image121.png"/><Relationship Id="rId5" Type="http://schemas.openxmlformats.org/officeDocument/2006/relationships/tags" Target="../tags/tag384.xml"/><Relationship Id="rId4" Type="http://schemas.openxmlformats.org/officeDocument/2006/relationships/tags" Target="../tags/tag383.xml"/><Relationship Id="rId3" Type="http://schemas.openxmlformats.org/officeDocument/2006/relationships/tags" Target="../tags/tag382.xml"/><Relationship Id="rId2" Type="http://schemas.openxmlformats.org/officeDocument/2006/relationships/image" Target="../media/image120.png"/><Relationship Id="rId1" Type="http://schemas.openxmlformats.org/officeDocument/2006/relationships/image" Target="../media/image119.png"/></Relationships>
</file>

<file path=ppt/slides/_rels/slide5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0.xml"/><Relationship Id="rId6" Type="http://schemas.openxmlformats.org/officeDocument/2006/relationships/tags" Target="../tags/tag389.xml"/><Relationship Id="rId5" Type="http://schemas.openxmlformats.org/officeDocument/2006/relationships/tags" Target="../tags/tag388.xml"/><Relationship Id="rId4" Type="http://schemas.openxmlformats.org/officeDocument/2006/relationships/image" Target="../media/image122.png"/><Relationship Id="rId3" Type="http://schemas.openxmlformats.org/officeDocument/2006/relationships/image" Target="../media/image121.png"/><Relationship Id="rId2" Type="http://schemas.openxmlformats.org/officeDocument/2006/relationships/tags" Target="../tags/tag387.xml"/><Relationship Id="rId1" Type="http://schemas.openxmlformats.org/officeDocument/2006/relationships/tags" Target="../tags/tag386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7" Type="http://schemas.openxmlformats.org/officeDocument/2006/relationships/tags" Target="../tags/tag394.xml"/><Relationship Id="rId6" Type="http://schemas.openxmlformats.org/officeDocument/2006/relationships/tags" Target="../tags/tag393.xml"/><Relationship Id="rId5" Type="http://schemas.openxmlformats.org/officeDocument/2006/relationships/tags" Target="../tags/tag392.xml"/><Relationship Id="rId4" Type="http://schemas.openxmlformats.org/officeDocument/2006/relationships/image" Target="../media/image121.png"/><Relationship Id="rId3" Type="http://schemas.openxmlformats.org/officeDocument/2006/relationships/tags" Target="../tags/tag391.xml"/><Relationship Id="rId2" Type="http://schemas.openxmlformats.org/officeDocument/2006/relationships/tags" Target="../tags/tag390.xml"/><Relationship Id="rId1" Type="http://schemas.openxmlformats.org/officeDocument/2006/relationships/image" Target="../media/image123.png"/></Relationships>
</file>

<file path=ppt/slides/_rels/slide5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7.png"/><Relationship Id="rId8" Type="http://schemas.openxmlformats.org/officeDocument/2006/relationships/tags" Target="../tags/tag399.xml"/><Relationship Id="rId7" Type="http://schemas.openxmlformats.org/officeDocument/2006/relationships/image" Target="../media/image126.png"/><Relationship Id="rId6" Type="http://schemas.openxmlformats.org/officeDocument/2006/relationships/image" Target="../media/image125.png"/><Relationship Id="rId5" Type="http://schemas.openxmlformats.org/officeDocument/2006/relationships/tags" Target="../tags/tag398.xml"/><Relationship Id="rId4" Type="http://schemas.openxmlformats.org/officeDocument/2006/relationships/tags" Target="../tags/tag397.xml"/><Relationship Id="rId3" Type="http://schemas.openxmlformats.org/officeDocument/2006/relationships/tags" Target="../tags/tag396.xml"/><Relationship Id="rId2" Type="http://schemas.openxmlformats.org/officeDocument/2006/relationships/image" Target="../media/image124.png"/><Relationship Id="rId11" Type="http://schemas.openxmlformats.org/officeDocument/2006/relationships/slideLayout" Target="../slideLayouts/slideLayout20.xml"/><Relationship Id="rId10" Type="http://schemas.openxmlformats.org/officeDocument/2006/relationships/tags" Target="../tags/tag400.xml"/><Relationship Id="rId1" Type="http://schemas.openxmlformats.org/officeDocument/2006/relationships/tags" Target="../tags/tag395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77.xml"/><Relationship Id="rId8" Type="http://schemas.openxmlformats.org/officeDocument/2006/relationships/tags" Target="../tags/tag176.xml"/><Relationship Id="rId7" Type="http://schemas.openxmlformats.org/officeDocument/2006/relationships/tags" Target="../tags/tag175.xml"/><Relationship Id="rId6" Type="http://schemas.openxmlformats.org/officeDocument/2006/relationships/tags" Target="../tags/tag174.xml"/><Relationship Id="rId5" Type="http://schemas.openxmlformats.org/officeDocument/2006/relationships/tags" Target="../tags/tag173.xml"/><Relationship Id="rId48" Type="http://schemas.openxmlformats.org/officeDocument/2006/relationships/notesSlide" Target="../notesSlides/notesSlide4.xml"/><Relationship Id="rId47" Type="http://schemas.openxmlformats.org/officeDocument/2006/relationships/slideLayout" Target="../slideLayouts/slideLayout11.xml"/><Relationship Id="rId46" Type="http://schemas.openxmlformats.org/officeDocument/2006/relationships/tags" Target="../tags/tag212.xml"/><Relationship Id="rId45" Type="http://schemas.openxmlformats.org/officeDocument/2006/relationships/image" Target="../media/image20.png"/><Relationship Id="rId44" Type="http://schemas.openxmlformats.org/officeDocument/2006/relationships/image" Target="../media/image19.png"/><Relationship Id="rId43" Type="http://schemas.openxmlformats.org/officeDocument/2006/relationships/tags" Target="../tags/tag211.xml"/><Relationship Id="rId42" Type="http://schemas.openxmlformats.org/officeDocument/2006/relationships/tags" Target="../tags/tag210.xml"/><Relationship Id="rId41" Type="http://schemas.openxmlformats.org/officeDocument/2006/relationships/tags" Target="../tags/tag209.xml"/><Relationship Id="rId40" Type="http://schemas.openxmlformats.org/officeDocument/2006/relationships/tags" Target="../tags/tag208.xml"/><Relationship Id="rId4" Type="http://schemas.openxmlformats.org/officeDocument/2006/relationships/tags" Target="../tags/tag172.xml"/><Relationship Id="rId39" Type="http://schemas.openxmlformats.org/officeDocument/2006/relationships/tags" Target="../tags/tag207.xml"/><Relationship Id="rId38" Type="http://schemas.openxmlformats.org/officeDocument/2006/relationships/tags" Target="../tags/tag206.xml"/><Relationship Id="rId37" Type="http://schemas.openxmlformats.org/officeDocument/2006/relationships/tags" Target="../tags/tag205.xml"/><Relationship Id="rId36" Type="http://schemas.openxmlformats.org/officeDocument/2006/relationships/tags" Target="../tags/tag204.xml"/><Relationship Id="rId35" Type="http://schemas.openxmlformats.org/officeDocument/2006/relationships/tags" Target="../tags/tag203.xml"/><Relationship Id="rId34" Type="http://schemas.openxmlformats.org/officeDocument/2006/relationships/tags" Target="../tags/tag202.xml"/><Relationship Id="rId33" Type="http://schemas.openxmlformats.org/officeDocument/2006/relationships/tags" Target="../tags/tag201.xml"/><Relationship Id="rId32" Type="http://schemas.openxmlformats.org/officeDocument/2006/relationships/tags" Target="../tags/tag200.xml"/><Relationship Id="rId31" Type="http://schemas.openxmlformats.org/officeDocument/2006/relationships/tags" Target="../tags/tag199.xml"/><Relationship Id="rId30" Type="http://schemas.openxmlformats.org/officeDocument/2006/relationships/tags" Target="../tags/tag198.xml"/><Relationship Id="rId3" Type="http://schemas.openxmlformats.org/officeDocument/2006/relationships/tags" Target="../tags/tag171.xml"/><Relationship Id="rId29" Type="http://schemas.openxmlformats.org/officeDocument/2006/relationships/tags" Target="../tags/tag197.xml"/><Relationship Id="rId28" Type="http://schemas.openxmlformats.org/officeDocument/2006/relationships/tags" Target="../tags/tag196.xml"/><Relationship Id="rId27" Type="http://schemas.openxmlformats.org/officeDocument/2006/relationships/tags" Target="../tags/tag195.xml"/><Relationship Id="rId26" Type="http://schemas.openxmlformats.org/officeDocument/2006/relationships/tags" Target="../tags/tag194.xml"/><Relationship Id="rId25" Type="http://schemas.openxmlformats.org/officeDocument/2006/relationships/tags" Target="../tags/tag193.xml"/><Relationship Id="rId24" Type="http://schemas.openxmlformats.org/officeDocument/2006/relationships/tags" Target="../tags/tag192.xml"/><Relationship Id="rId23" Type="http://schemas.openxmlformats.org/officeDocument/2006/relationships/tags" Target="../tags/tag191.xml"/><Relationship Id="rId22" Type="http://schemas.openxmlformats.org/officeDocument/2006/relationships/tags" Target="../tags/tag190.xml"/><Relationship Id="rId21" Type="http://schemas.openxmlformats.org/officeDocument/2006/relationships/tags" Target="../tags/tag189.xml"/><Relationship Id="rId20" Type="http://schemas.openxmlformats.org/officeDocument/2006/relationships/tags" Target="../tags/tag188.xml"/><Relationship Id="rId2" Type="http://schemas.openxmlformats.org/officeDocument/2006/relationships/tags" Target="../tags/tag170.xml"/><Relationship Id="rId19" Type="http://schemas.openxmlformats.org/officeDocument/2006/relationships/tags" Target="../tags/tag187.xml"/><Relationship Id="rId18" Type="http://schemas.openxmlformats.org/officeDocument/2006/relationships/tags" Target="../tags/tag186.xml"/><Relationship Id="rId17" Type="http://schemas.openxmlformats.org/officeDocument/2006/relationships/tags" Target="../tags/tag185.xml"/><Relationship Id="rId16" Type="http://schemas.openxmlformats.org/officeDocument/2006/relationships/tags" Target="../tags/tag184.xml"/><Relationship Id="rId15" Type="http://schemas.openxmlformats.org/officeDocument/2006/relationships/tags" Target="../tags/tag183.xml"/><Relationship Id="rId14" Type="http://schemas.openxmlformats.org/officeDocument/2006/relationships/tags" Target="../tags/tag182.xml"/><Relationship Id="rId13" Type="http://schemas.openxmlformats.org/officeDocument/2006/relationships/tags" Target="../tags/tag181.xml"/><Relationship Id="rId12" Type="http://schemas.openxmlformats.org/officeDocument/2006/relationships/tags" Target="../tags/tag180.xml"/><Relationship Id="rId11" Type="http://schemas.openxmlformats.org/officeDocument/2006/relationships/tags" Target="../tags/tag179.xml"/><Relationship Id="rId10" Type="http://schemas.openxmlformats.org/officeDocument/2006/relationships/tags" Target="../tags/tag178.xml"/><Relationship Id="rId1" Type="http://schemas.openxmlformats.org/officeDocument/2006/relationships/tags" Target="../tags/tag169.xml"/></Relationships>
</file>

<file path=ppt/slides/_rels/slide60.xml.rels><?xml version="1.0" encoding="UTF-8" standalone="yes"?>
<Relationships xmlns="http://schemas.openxmlformats.org/package/2006/relationships"><Relationship Id="rId9" Type="http://schemas.openxmlformats.org/officeDocument/2006/relationships/tags" Target="../tags/tag408.xml"/><Relationship Id="rId8" Type="http://schemas.openxmlformats.org/officeDocument/2006/relationships/tags" Target="../tags/tag407.xml"/><Relationship Id="rId7" Type="http://schemas.openxmlformats.org/officeDocument/2006/relationships/tags" Target="../tags/tag406.xml"/><Relationship Id="rId6" Type="http://schemas.openxmlformats.org/officeDocument/2006/relationships/tags" Target="../tags/tag405.xml"/><Relationship Id="rId5" Type="http://schemas.openxmlformats.org/officeDocument/2006/relationships/tags" Target="../tags/tag404.xml"/><Relationship Id="rId4" Type="http://schemas.openxmlformats.org/officeDocument/2006/relationships/tags" Target="../tags/tag403.xml"/><Relationship Id="rId3" Type="http://schemas.openxmlformats.org/officeDocument/2006/relationships/tags" Target="../tags/tag402.xml"/><Relationship Id="rId2" Type="http://schemas.openxmlformats.org/officeDocument/2006/relationships/image" Target="../media/image128.png"/><Relationship Id="rId12" Type="http://schemas.openxmlformats.org/officeDocument/2006/relationships/slideLayout" Target="../slideLayouts/slideLayout20.xml"/><Relationship Id="rId11" Type="http://schemas.openxmlformats.org/officeDocument/2006/relationships/tags" Target="../tags/tag410.xml"/><Relationship Id="rId10" Type="http://schemas.openxmlformats.org/officeDocument/2006/relationships/tags" Target="../tags/tag409.xml"/><Relationship Id="rId1" Type="http://schemas.openxmlformats.org/officeDocument/2006/relationships/tags" Target="../tags/tag401.xml"/></Relationships>
</file>

<file path=ppt/slides/_rels/slide61.xml.rels><?xml version="1.0" encoding="UTF-8" standalone="yes"?>
<Relationships xmlns="http://schemas.openxmlformats.org/package/2006/relationships"><Relationship Id="rId9" Type="http://schemas.openxmlformats.org/officeDocument/2006/relationships/tags" Target="../tags/tag418.xml"/><Relationship Id="rId8" Type="http://schemas.openxmlformats.org/officeDocument/2006/relationships/tags" Target="../tags/tag417.xml"/><Relationship Id="rId7" Type="http://schemas.openxmlformats.org/officeDocument/2006/relationships/tags" Target="../tags/tag416.xml"/><Relationship Id="rId6" Type="http://schemas.openxmlformats.org/officeDocument/2006/relationships/tags" Target="../tags/tag415.xml"/><Relationship Id="rId5" Type="http://schemas.openxmlformats.org/officeDocument/2006/relationships/tags" Target="../tags/tag414.xml"/><Relationship Id="rId4" Type="http://schemas.openxmlformats.org/officeDocument/2006/relationships/tags" Target="../tags/tag413.xml"/><Relationship Id="rId3" Type="http://schemas.openxmlformats.org/officeDocument/2006/relationships/tags" Target="../tags/tag412.xml"/><Relationship Id="rId2" Type="http://schemas.openxmlformats.org/officeDocument/2006/relationships/image" Target="../media/image129.png"/><Relationship Id="rId10" Type="http://schemas.openxmlformats.org/officeDocument/2006/relationships/slideLayout" Target="../slideLayouts/slideLayout20.xml"/><Relationship Id="rId1" Type="http://schemas.openxmlformats.org/officeDocument/2006/relationships/tags" Target="../tags/tag411.xml"/></Relationships>
</file>

<file path=ppt/slides/_rels/slide62.xml.rels><?xml version="1.0" encoding="UTF-8" standalone="yes"?>
<Relationships xmlns="http://schemas.openxmlformats.org/package/2006/relationships"><Relationship Id="rId9" Type="http://schemas.openxmlformats.org/officeDocument/2006/relationships/tags" Target="../tags/tag426.xml"/><Relationship Id="rId8" Type="http://schemas.openxmlformats.org/officeDocument/2006/relationships/tags" Target="../tags/tag425.xml"/><Relationship Id="rId7" Type="http://schemas.openxmlformats.org/officeDocument/2006/relationships/tags" Target="../tags/tag424.xml"/><Relationship Id="rId6" Type="http://schemas.openxmlformats.org/officeDocument/2006/relationships/tags" Target="../tags/tag423.xml"/><Relationship Id="rId5" Type="http://schemas.openxmlformats.org/officeDocument/2006/relationships/tags" Target="../tags/tag422.xml"/><Relationship Id="rId4" Type="http://schemas.openxmlformats.org/officeDocument/2006/relationships/tags" Target="../tags/tag421.xml"/><Relationship Id="rId3" Type="http://schemas.openxmlformats.org/officeDocument/2006/relationships/tags" Target="../tags/tag420.xml"/><Relationship Id="rId2" Type="http://schemas.openxmlformats.org/officeDocument/2006/relationships/image" Target="../media/image130.png"/><Relationship Id="rId12" Type="http://schemas.openxmlformats.org/officeDocument/2006/relationships/slideLayout" Target="../slideLayouts/slideLayout20.xml"/><Relationship Id="rId11" Type="http://schemas.openxmlformats.org/officeDocument/2006/relationships/tags" Target="../tags/tag427.xml"/><Relationship Id="rId10" Type="http://schemas.openxmlformats.org/officeDocument/2006/relationships/image" Target="../media/image131.png"/><Relationship Id="rId1" Type="http://schemas.openxmlformats.org/officeDocument/2006/relationships/tags" Target="../tags/tag419.xml"/></Relationships>
</file>

<file path=ppt/slides/_rels/slide6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0.xml"/><Relationship Id="rId5" Type="http://schemas.openxmlformats.org/officeDocument/2006/relationships/tags" Target="../tags/tag429.xml"/><Relationship Id="rId4" Type="http://schemas.openxmlformats.org/officeDocument/2006/relationships/tags" Target="../tags/tag428.xml"/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image" Target="../media/image132.png"/></Relationships>
</file>

<file path=ppt/slides/_rels/slide6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0.xml"/><Relationship Id="rId6" Type="http://schemas.openxmlformats.org/officeDocument/2006/relationships/tags" Target="../tags/tag433.xml"/><Relationship Id="rId5" Type="http://schemas.openxmlformats.org/officeDocument/2006/relationships/image" Target="../media/image136.png"/><Relationship Id="rId4" Type="http://schemas.openxmlformats.org/officeDocument/2006/relationships/tags" Target="../tags/tag432.xml"/><Relationship Id="rId3" Type="http://schemas.openxmlformats.org/officeDocument/2006/relationships/tags" Target="../tags/tag431.xml"/><Relationship Id="rId2" Type="http://schemas.openxmlformats.org/officeDocument/2006/relationships/image" Target="../media/image135.png"/><Relationship Id="rId1" Type="http://schemas.openxmlformats.org/officeDocument/2006/relationships/tags" Target="../tags/tag430.xml"/></Relationships>
</file>

<file path=ppt/slides/_rels/slide6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tags" Target="../tags/tag438.xml"/><Relationship Id="rId7" Type="http://schemas.openxmlformats.org/officeDocument/2006/relationships/tags" Target="../tags/tag437.xml"/><Relationship Id="rId6" Type="http://schemas.openxmlformats.org/officeDocument/2006/relationships/image" Target="../media/image139.png"/><Relationship Id="rId5" Type="http://schemas.openxmlformats.org/officeDocument/2006/relationships/tags" Target="../tags/tag436.xml"/><Relationship Id="rId4" Type="http://schemas.openxmlformats.org/officeDocument/2006/relationships/image" Target="../media/image138.png"/><Relationship Id="rId3" Type="http://schemas.openxmlformats.org/officeDocument/2006/relationships/tags" Target="../tags/tag435.xml"/><Relationship Id="rId2" Type="http://schemas.openxmlformats.org/officeDocument/2006/relationships/image" Target="../media/image137.png"/><Relationship Id="rId1" Type="http://schemas.openxmlformats.org/officeDocument/2006/relationships/tags" Target="../tags/tag434.xml"/></Relationships>
</file>

<file path=ppt/slides/_rels/slide6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0.xml"/><Relationship Id="rId6" Type="http://schemas.openxmlformats.org/officeDocument/2006/relationships/tags" Target="../tags/tag440.xml"/><Relationship Id="rId5" Type="http://schemas.openxmlformats.org/officeDocument/2006/relationships/image" Target="../media/image143.png"/><Relationship Id="rId4" Type="http://schemas.openxmlformats.org/officeDocument/2006/relationships/image" Target="../media/image142.png"/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tags" Target="../tags/tag439.xml"/></Relationships>
</file>

<file path=ppt/slides/_rels/slide6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0.xml"/><Relationship Id="rId5" Type="http://schemas.openxmlformats.org/officeDocument/2006/relationships/tags" Target="../tags/tag442.xml"/><Relationship Id="rId4" Type="http://schemas.openxmlformats.org/officeDocument/2006/relationships/image" Target="../media/image146.png"/><Relationship Id="rId3" Type="http://schemas.openxmlformats.org/officeDocument/2006/relationships/image" Target="../media/image145.png"/><Relationship Id="rId2" Type="http://schemas.openxmlformats.org/officeDocument/2006/relationships/tags" Target="../tags/tag441.xml"/><Relationship Id="rId1" Type="http://schemas.openxmlformats.org/officeDocument/2006/relationships/image" Target="../media/image144.png"/></Relationships>
</file>

<file path=ppt/slides/_rels/slide6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448.xml"/><Relationship Id="rId7" Type="http://schemas.openxmlformats.org/officeDocument/2006/relationships/tags" Target="../tags/tag447.xml"/><Relationship Id="rId6" Type="http://schemas.openxmlformats.org/officeDocument/2006/relationships/image" Target="../media/image22.png"/><Relationship Id="rId5" Type="http://schemas.openxmlformats.org/officeDocument/2006/relationships/tags" Target="../tags/tag446.xml"/><Relationship Id="rId4" Type="http://schemas.openxmlformats.org/officeDocument/2006/relationships/image" Target="../media/image14.png"/><Relationship Id="rId3" Type="http://schemas.openxmlformats.org/officeDocument/2006/relationships/tags" Target="../tags/tag445.xml"/><Relationship Id="rId2" Type="http://schemas.openxmlformats.org/officeDocument/2006/relationships/tags" Target="../tags/tag444.xml"/><Relationship Id="rId10" Type="http://schemas.openxmlformats.org/officeDocument/2006/relationships/notesSlide" Target="../notesSlides/notesSlide11.xml"/><Relationship Id="rId1" Type="http://schemas.openxmlformats.org/officeDocument/2006/relationships/tags" Target="../tags/tag44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21.xml"/><Relationship Id="rId8" Type="http://schemas.openxmlformats.org/officeDocument/2006/relationships/tags" Target="../tags/tag220.xml"/><Relationship Id="rId7" Type="http://schemas.openxmlformats.org/officeDocument/2006/relationships/tags" Target="../tags/tag219.xml"/><Relationship Id="rId6" Type="http://schemas.openxmlformats.org/officeDocument/2006/relationships/tags" Target="../tags/tag218.xml"/><Relationship Id="rId5" Type="http://schemas.openxmlformats.org/officeDocument/2006/relationships/tags" Target="../tags/tag217.xml"/><Relationship Id="rId4" Type="http://schemas.openxmlformats.org/officeDocument/2006/relationships/tags" Target="../tags/tag216.xml"/><Relationship Id="rId3" Type="http://schemas.openxmlformats.org/officeDocument/2006/relationships/tags" Target="../tags/tag215.xml"/><Relationship Id="rId2" Type="http://schemas.openxmlformats.org/officeDocument/2006/relationships/tags" Target="../tags/tag214.xml"/><Relationship Id="rId14" Type="http://schemas.openxmlformats.org/officeDocument/2006/relationships/notesSlide" Target="../notesSlides/notesSlide6.xml"/><Relationship Id="rId13" Type="http://schemas.openxmlformats.org/officeDocument/2006/relationships/slideLayout" Target="../slideLayouts/slideLayout20.xml"/><Relationship Id="rId12" Type="http://schemas.openxmlformats.org/officeDocument/2006/relationships/tags" Target="../tags/tag224.xml"/><Relationship Id="rId11" Type="http://schemas.openxmlformats.org/officeDocument/2006/relationships/tags" Target="../tags/tag223.xml"/><Relationship Id="rId10" Type="http://schemas.openxmlformats.org/officeDocument/2006/relationships/tags" Target="../tags/tag222.xml"/><Relationship Id="rId1" Type="http://schemas.openxmlformats.org/officeDocument/2006/relationships/tags" Target="../tags/tag213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231.xml"/><Relationship Id="rId8" Type="http://schemas.openxmlformats.org/officeDocument/2006/relationships/image" Target="../media/image22.png"/><Relationship Id="rId7" Type="http://schemas.openxmlformats.org/officeDocument/2006/relationships/tags" Target="../tags/tag230.xml"/><Relationship Id="rId6" Type="http://schemas.openxmlformats.org/officeDocument/2006/relationships/image" Target="../media/image14.png"/><Relationship Id="rId5" Type="http://schemas.openxmlformats.org/officeDocument/2006/relationships/tags" Target="../tags/tag229.xml"/><Relationship Id="rId4" Type="http://schemas.openxmlformats.org/officeDocument/2006/relationships/tags" Target="../tags/tag228.xml"/><Relationship Id="rId3" Type="http://schemas.openxmlformats.org/officeDocument/2006/relationships/tags" Target="../tags/tag227.xml"/><Relationship Id="rId2" Type="http://schemas.openxmlformats.org/officeDocument/2006/relationships/tags" Target="../tags/tag226.xml"/><Relationship Id="rId11" Type="http://schemas.openxmlformats.org/officeDocument/2006/relationships/notesSlide" Target="../notesSlides/notesSlide7.xml"/><Relationship Id="rId10" Type="http://schemas.openxmlformats.org/officeDocument/2006/relationships/slideLayout" Target="../slideLayouts/slideLayout20.xml"/><Relationship Id="rId1" Type="http://schemas.openxmlformats.org/officeDocument/2006/relationships/tags" Target="../tags/tag2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142047" y="4024630"/>
            <a:ext cx="1006792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spc="400" dirty="0">
                <a:solidFill>
                  <a:schemeClr val="bg1">
                    <a:lumMod val="9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打破写作瓶颈，知网研学</a:t>
            </a:r>
            <a:r>
              <a:rPr lang="en-US" altLang="zh-CN" sz="3200" b="1" spc="400" dirty="0">
                <a:solidFill>
                  <a:schemeClr val="bg1">
                    <a:lumMod val="9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+deepseek</a:t>
            </a:r>
            <a:r>
              <a:rPr lang="zh-CN" altLang="en-US" sz="3200" b="1" spc="400" dirty="0">
                <a:solidFill>
                  <a:schemeClr val="bg1">
                    <a:lumMod val="9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助你轻松发表高质量论文</a:t>
            </a:r>
            <a:endParaRPr lang="zh-CN" altLang="en-US" sz="3200" b="1" spc="400" dirty="0">
              <a:solidFill>
                <a:schemeClr val="bg1">
                  <a:lumMod val="9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279673" y="6175132"/>
            <a:ext cx="1667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www.cnki.net</a:t>
            </a:r>
            <a:endParaRPr lang="zh-CN" altLang="en-US" sz="1600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23174" y="270364"/>
            <a:ext cx="2965830" cy="507034"/>
            <a:chOff x="364119" y="251314"/>
            <a:chExt cx="2965830" cy="507034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119" y="251314"/>
              <a:ext cx="1237580" cy="507034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>
              <a:off x="1738390" y="320453"/>
              <a:ext cx="12510" cy="33360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030" y="297690"/>
              <a:ext cx="1463919" cy="379129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4060266" y="5745790"/>
            <a:ext cx="407019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CN" sz="2000" spc="10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中国知网</a:t>
            </a:r>
            <a:r>
              <a:rPr lang="en-US" altLang="zh-CN" sz="2000" spc="10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2000" spc="10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李宗怡</a:t>
            </a:r>
            <a:endParaRPr lang="zh-CN" altLang="en-US" sz="2000" spc="100" dirty="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 descr="2024中国知网logo-修改版"/>
          <p:cNvPicPr>
            <a:picLocks noChangeAspect="1"/>
          </p:cNvPicPr>
          <p:nvPr/>
        </p:nvPicPr>
        <p:blipFill>
          <a:blip r:embed="rId4"/>
          <a:srcRect t="8609" b="23003"/>
          <a:stretch>
            <a:fillRect/>
          </a:stretch>
        </p:blipFill>
        <p:spPr>
          <a:xfrm>
            <a:off x="9954895" y="182880"/>
            <a:ext cx="1992943" cy="64800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70535" y="3511240"/>
            <a:ext cx="6096000" cy="52197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zh-CN" altLang="en-US" sz="2800" b="1" i="0" u="none" strike="noStrike" baseline="0" dirty="0">
                <a:solidFill>
                  <a:schemeClr val="bg1"/>
                </a:solidFill>
                <a:effectLst>
                  <a:outerShdw blurRad="50800" dist="88900" dir="2700000" algn="tl" rotWithShape="0">
                    <a:prstClr val="black"/>
                  </a:outerShdw>
                </a:effectLst>
                <a:latin typeface="钉钉进步体" panose="00020600040101010101" pitchFamily="18" charset="-122"/>
                <a:ea typeface="钉钉进步体" panose="00020600040101010101" pitchFamily="18" charset="-122"/>
              </a:rPr>
              <a:t>科研论文选题和写作</a:t>
            </a:r>
            <a:endParaRPr lang="zh-CN" altLang="en-US" sz="2800" b="1" i="0" u="none" strike="noStrike" baseline="0" dirty="0">
              <a:solidFill>
                <a:schemeClr val="bg1"/>
              </a:solidFill>
              <a:effectLst>
                <a:outerShdw blurRad="50800" dist="88900" dir="2700000" algn="tl" rotWithShape="0">
                  <a:prstClr val="black"/>
                </a:outerShdw>
              </a:effectLst>
              <a:latin typeface="钉钉进步体" panose="00020600040101010101" pitchFamily="18" charset="-122"/>
              <a:ea typeface="钉钉进步体" panose="00020600040101010101" pitchFamily="18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5" y="1037590"/>
            <a:ext cx="12033250" cy="5308600"/>
          </a:xfrm>
          <a:prstGeom prst="rect">
            <a:avLst/>
          </a:prstGeom>
        </p:spPr>
      </p:pic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6175375" y="1442085"/>
            <a:ext cx="2336800" cy="4781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首页提供直接检索</a:t>
            </a:r>
            <a:endParaRPr lang="zh-CN" altLang="en-US"/>
          </a:p>
        </p:txBody>
      </p:sp>
      <p:sp>
        <p:nvSpPr>
          <p:cNvPr id="11" name="文本框 18"/>
          <p:cNvSpPr txBox="1"/>
          <p:nvPr>
            <p:custDataLst>
              <p:tags r:id="rId3"/>
            </p:custDataLst>
          </p:nvPr>
        </p:nvSpPr>
        <p:spPr>
          <a:xfrm>
            <a:off x="3621405" y="111125"/>
            <a:ext cx="55613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1.1 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通过检索获取文献资源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黑体-简" panose="02000000000000000000" charset="-122"/>
              <a:ea typeface="黑体-简" panose="02000000000000000000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648460" y="1608455"/>
            <a:ext cx="4459605" cy="894080"/>
          </a:xfrm>
          <a:prstGeom prst="rect">
            <a:avLst/>
          </a:prstGeom>
          <a:noFill/>
          <a:ln w="190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7525" y="848995"/>
            <a:ext cx="11156950" cy="5850890"/>
          </a:xfrm>
          <a:prstGeom prst="rect">
            <a:avLst/>
          </a:prstGeom>
        </p:spPr>
      </p:pic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2790190" y="4747895"/>
            <a:ext cx="2921000" cy="4781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全库问答已接入</a:t>
            </a:r>
            <a:r>
              <a:rPr lang="en-US" altLang="zh-CN"/>
              <a:t>Deepseek</a:t>
            </a:r>
            <a:endParaRPr lang="en-US" altLang="zh-CN"/>
          </a:p>
        </p:txBody>
      </p:sp>
      <p:sp>
        <p:nvSpPr>
          <p:cNvPr id="11" name="文本框 18"/>
          <p:cNvSpPr txBox="1"/>
          <p:nvPr>
            <p:custDataLst>
              <p:tags r:id="rId3"/>
            </p:custDataLst>
          </p:nvPr>
        </p:nvSpPr>
        <p:spPr>
          <a:xfrm>
            <a:off x="2120265" y="226060"/>
            <a:ext cx="83216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1.1 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通过检索获取文献资源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--</a:t>
            </a:r>
            <a:r>
              <a:rPr lang="zh-CN" altLang="en-US" sz="2800" dirty="0">
                <a:solidFill>
                  <a:schemeClr val="accent1"/>
                </a:solidFill>
                <a:latin typeface="黑体-简" panose="02000000000000000000" charset="-122"/>
                <a:ea typeface="黑体-简" panose="02000000000000000000" charset="-122"/>
              </a:rPr>
              <a:t>研学AI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增强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检索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黑体-简" panose="02000000000000000000" charset="-122"/>
              <a:ea typeface="黑体-简" panose="02000000000000000000" charset="-122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文本框 18"/>
          <p:cNvSpPr txBox="1"/>
          <p:nvPr>
            <p:custDataLst>
              <p:tags r:id="rId1"/>
            </p:custDataLst>
          </p:nvPr>
        </p:nvSpPr>
        <p:spPr>
          <a:xfrm>
            <a:off x="2120265" y="226060"/>
            <a:ext cx="83216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1.1 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通过检索获取文献资源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--</a:t>
            </a:r>
            <a:r>
              <a:rPr lang="zh-CN" altLang="en-US" sz="2800" dirty="0">
                <a:solidFill>
                  <a:schemeClr val="accent1"/>
                </a:solidFill>
                <a:latin typeface="黑体-简" panose="02000000000000000000" charset="-122"/>
                <a:ea typeface="黑体-简" panose="02000000000000000000" charset="-122"/>
              </a:rPr>
              <a:t>研学AI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增强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检索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黑体-简" panose="02000000000000000000" charset="-122"/>
              <a:ea typeface="黑体-简" panose="02000000000000000000" charset="-122"/>
            </a:endParaRPr>
          </a:p>
        </p:txBody>
      </p:sp>
      <p:pic>
        <p:nvPicPr>
          <p:cNvPr id="2" name="图片 1" descr="微信截图_202509180434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0" y="828040"/>
            <a:ext cx="11076940" cy="57842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1540" y="768350"/>
            <a:ext cx="10768965" cy="5621655"/>
          </a:xfrm>
          <a:prstGeom prst="rect">
            <a:avLst/>
          </a:prstGeom>
        </p:spPr>
      </p:pic>
      <p:sp>
        <p:nvSpPr>
          <p:cNvPr id="3" name="文本框 18"/>
          <p:cNvSpPr txBox="1"/>
          <p:nvPr>
            <p:custDataLst>
              <p:tags r:id="rId2"/>
            </p:custDataLst>
          </p:nvPr>
        </p:nvSpPr>
        <p:spPr>
          <a:xfrm>
            <a:off x="2120265" y="226060"/>
            <a:ext cx="83115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1.1 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通过检索获取文献资源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--</a:t>
            </a:r>
            <a:r>
              <a:rPr lang="zh-CN" altLang="en-US" sz="2800" dirty="0">
                <a:solidFill>
                  <a:schemeClr val="accent1"/>
                </a:solidFill>
                <a:latin typeface="黑体-简" panose="02000000000000000000" charset="-122"/>
                <a:ea typeface="黑体-简" panose="02000000000000000000" charset="-122"/>
              </a:rPr>
              <a:t>研学AI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增强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检索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黑体-简" panose="02000000000000000000" charset="-122"/>
              <a:ea typeface="黑体-简" panose="02000000000000000000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1461770" y="6410325"/>
            <a:ext cx="114617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TIPS:</a:t>
            </a:r>
            <a:r>
              <a:rPr lang="zh-CN" altLang="en-US"/>
              <a:t>关注</a:t>
            </a:r>
            <a:r>
              <a:rPr lang="en-US" altLang="zh-CN"/>
              <a:t>deepseek</a:t>
            </a:r>
            <a:r>
              <a:rPr lang="zh-CN" altLang="en-US"/>
              <a:t>的思考过程</a:t>
            </a:r>
            <a:r>
              <a:rPr lang="en-US" altLang="zh-CN"/>
              <a:t>——</a:t>
            </a:r>
            <a:r>
              <a:rPr lang="zh-CN" altLang="en-US"/>
              <a:t>系统化地分析问题、拆解复杂任务，并逐步推导出答案</a:t>
            </a:r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2334895" y="1282700"/>
            <a:ext cx="4273550" cy="478155"/>
          </a:xfrm>
          <a:prstGeom prst="rect">
            <a:avLst/>
          </a:prstGeom>
          <a:solidFill>
            <a:srgbClr val="3558FF"/>
          </a:solidFill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调用知网全库资源进行专业可靠</a:t>
            </a:r>
            <a:r>
              <a:rPr lang="zh-CN" altLang="en-US" sz="2000" b="1"/>
              <a:t>分析</a:t>
            </a:r>
            <a:endParaRPr lang="zh-CN" altLang="en-US" sz="20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文本框 18"/>
          <p:cNvSpPr txBox="1"/>
          <p:nvPr>
            <p:custDataLst>
              <p:tags r:id="rId1"/>
            </p:custDataLst>
          </p:nvPr>
        </p:nvSpPr>
        <p:spPr>
          <a:xfrm>
            <a:off x="2120265" y="226060"/>
            <a:ext cx="83216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1.1 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通过检索获取文献资源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--</a:t>
            </a:r>
            <a:r>
              <a:rPr lang="zh-CN" altLang="en-US" sz="2800" dirty="0">
                <a:solidFill>
                  <a:schemeClr val="accent1"/>
                </a:solidFill>
                <a:latin typeface="黑体-简" panose="02000000000000000000" charset="-122"/>
                <a:ea typeface="黑体-简" panose="02000000000000000000" charset="-122"/>
              </a:rPr>
              <a:t>研学AI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增强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检索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黑体-简" panose="02000000000000000000" charset="-122"/>
              <a:ea typeface="黑体-简" panose="020000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75" y="871855"/>
            <a:ext cx="10687685" cy="5678805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4300220" y="1363345"/>
            <a:ext cx="1626235" cy="478790"/>
          </a:xfrm>
          <a:prstGeom prst="rect">
            <a:avLst/>
          </a:prstGeom>
          <a:solidFill>
            <a:srgbClr val="3558FF"/>
          </a:solidFill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获得</a:t>
            </a:r>
            <a:r>
              <a:rPr lang="zh-CN" altLang="en-US" sz="2000" b="1"/>
              <a:t>答复</a:t>
            </a:r>
            <a:endParaRPr lang="zh-CN" altLang="en-US" sz="2000" b="1"/>
          </a:p>
        </p:txBody>
      </p:sp>
      <p:sp>
        <p:nvSpPr>
          <p:cNvPr id="9" name="圆角矩形 8"/>
          <p:cNvSpPr/>
          <p:nvPr/>
        </p:nvSpPr>
        <p:spPr>
          <a:xfrm>
            <a:off x="1584325" y="1883410"/>
            <a:ext cx="6676390" cy="3257550"/>
          </a:xfrm>
          <a:prstGeom prst="roundRect">
            <a:avLst/>
          </a:prstGeom>
          <a:noFill/>
          <a:ln w="19050">
            <a:solidFill>
              <a:srgbClr val="3558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>
            <a:off x="6205855" y="5380355"/>
            <a:ext cx="2931160" cy="478155"/>
          </a:xfrm>
          <a:prstGeom prst="rect">
            <a:avLst/>
          </a:prstGeom>
          <a:solidFill>
            <a:srgbClr val="3558FF"/>
          </a:solidFill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进一步研读</a:t>
            </a:r>
            <a:r>
              <a:rPr lang="zh-CN" altLang="en-US" sz="2000" b="1"/>
              <a:t>参考文献</a:t>
            </a:r>
            <a:endParaRPr lang="zh-CN" altLang="en-US" sz="2000" b="1"/>
          </a:p>
        </p:txBody>
      </p:sp>
      <p:sp>
        <p:nvSpPr>
          <p:cNvPr id="3" name="圆角矩形 2"/>
          <p:cNvSpPr/>
          <p:nvPr/>
        </p:nvSpPr>
        <p:spPr>
          <a:xfrm>
            <a:off x="8862695" y="1605915"/>
            <a:ext cx="2931160" cy="4944745"/>
          </a:xfrm>
          <a:prstGeom prst="roundRect">
            <a:avLst/>
          </a:prstGeom>
          <a:noFill/>
          <a:ln w="19050">
            <a:solidFill>
              <a:srgbClr val="3558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1793875" y="5341620"/>
            <a:ext cx="2336800" cy="478155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2000" b="1">
                <a:sym typeface="+mn-ea"/>
              </a:rPr>
              <a:t>智能文献</a:t>
            </a:r>
            <a:r>
              <a:rPr lang="zh-CN" altLang="en-US" sz="2000" b="1">
                <a:sym typeface="+mn-ea"/>
              </a:rPr>
              <a:t>检索</a:t>
            </a:r>
            <a:endParaRPr lang="zh-CN" altLang="en-US" sz="2000" b="1">
              <a:sym typeface="+mn-ea"/>
            </a:endParaRPr>
          </a:p>
        </p:txBody>
      </p:sp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7997190" y="5341620"/>
            <a:ext cx="2336800" cy="478155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2000" b="1">
                <a:sym typeface="+mn-ea"/>
              </a:rPr>
              <a:t>智能段落</a:t>
            </a:r>
            <a:r>
              <a:rPr lang="zh-CN" altLang="en-US" sz="2000" b="1">
                <a:sym typeface="+mn-ea"/>
              </a:rPr>
              <a:t>检索</a:t>
            </a:r>
            <a:endParaRPr lang="zh-CN" altLang="en-US" sz="2000" b="1">
              <a:sym typeface="+mn-ea"/>
            </a:endParaRPr>
          </a:p>
        </p:txBody>
      </p:sp>
      <p:sp>
        <p:nvSpPr>
          <p:cNvPr id="2" name="文本框 18"/>
          <p:cNvSpPr txBox="1"/>
          <p:nvPr>
            <p:custDataLst>
              <p:tags r:id="rId3"/>
            </p:custDataLst>
          </p:nvPr>
        </p:nvSpPr>
        <p:spPr>
          <a:xfrm>
            <a:off x="2079625" y="226060"/>
            <a:ext cx="83432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1.1 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通过检索获取文献资源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--</a:t>
            </a:r>
            <a:r>
              <a:rPr lang="zh-CN" altLang="en-US" sz="2800" dirty="0">
                <a:solidFill>
                  <a:schemeClr val="accent1"/>
                </a:solidFill>
                <a:latin typeface="黑体-简" panose="02000000000000000000" charset="-122"/>
                <a:ea typeface="黑体-简" panose="02000000000000000000" charset="-122"/>
              </a:rPr>
              <a:t>研学AI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增强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检索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黑体-简" panose="02000000000000000000" charset="-122"/>
              <a:ea typeface="黑体-简" panose="020000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90" y="1442720"/>
            <a:ext cx="5543550" cy="34505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5065" y="1444625"/>
            <a:ext cx="5580380" cy="34486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/>
          <p:nvPr/>
        </p:nvPicPr>
        <p:blipFill>
          <a:blip r:embed="rId1"/>
          <a:stretch>
            <a:fillRect/>
          </a:stretch>
        </p:blipFill>
        <p:spPr>
          <a:xfrm>
            <a:off x="8650605" y="1045210"/>
            <a:ext cx="2600325" cy="46520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" y="1003300"/>
            <a:ext cx="6622415" cy="28638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文本框 18"/>
          <p:cNvSpPr txBox="1"/>
          <p:nvPr>
            <p:custDataLst>
              <p:tags r:id="rId3"/>
            </p:custDataLst>
          </p:nvPr>
        </p:nvSpPr>
        <p:spPr>
          <a:xfrm>
            <a:off x="1125220" y="118110"/>
            <a:ext cx="97739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3200" dirty="0">
                <a:solidFill>
                  <a:schemeClr val="accent1"/>
                </a:solidFill>
                <a:latin typeface="黑体-简" panose="02000000000000000000" charset="-122"/>
                <a:ea typeface="黑体-简" panose="02000000000000000000" charset="-122"/>
              </a:rPr>
              <a:t>补充</a:t>
            </a:r>
            <a:r>
              <a:rPr lang="en-US" altLang="zh-CN" sz="3200" dirty="0">
                <a:solidFill>
                  <a:schemeClr val="accent1"/>
                </a:solidFill>
                <a:latin typeface="黑体-简" panose="02000000000000000000" charset="-122"/>
                <a:ea typeface="黑体-简" panose="02000000000000000000" charset="-122"/>
              </a:rPr>
              <a:t>：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DeepSeek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全库问答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，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不止于检索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——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可基于需求自由提问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黑体-简" panose="02000000000000000000" charset="-122"/>
              <a:ea typeface="黑体-简" panose="02000000000000000000" charset="-122"/>
            </a:endParaRPr>
          </a:p>
        </p:txBody>
      </p:sp>
      <p:pic>
        <p:nvPicPr>
          <p:cNvPr id="2" name="图片 1" descr="星星奖杯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8160" y="118110"/>
            <a:ext cx="518160" cy="518160"/>
          </a:xfrm>
          <a:prstGeom prst="rect">
            <a:avLst/>
          </a:prstGeom>
        </p:spPr>
      </p:pic>
      <p:sp>
        <p:nvSpPr>
          <p:cNvPr id="10" name="矩形 9"/>
          <p:cNvSpPr/>
          <p:nvPr>
            <p:custDataLst>
              <p:tags r:id="rId6"/>
            </p:custDataLst>
          </p:nvPr>
        </p:nvSpPr>
        <p:spPr>
          <a:xfrm>
            <a:off x="5595620" y="1007110"/>
            <a:ext cx="2931160" cy="478155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设计</a:t>
            </a:r>
            <a:r>
              <a:rPr lang="zh-CN" altLang="en-US" sz="2000" b="1"/>
              <a:t>方案</a:t>
            </a:r>
            <a:endParaRPr lang="zh-CN" altLang="en-US" sz="2000" b="1"/>
          </a:p>
        </p:txBody>
      </p:sp>
      <p:pic>
        <p:nvPicPr>
          <p:cNvPr id="5" name="图片 4"/>
          <p:cNvPicPr/>
          <p:nvPr/>
        </p:nvPicPr>
        <p:blipFill>
          <a:blip r:embed="rId7"/>
          <a:stretch>
            <a:fillRect/>
          </a:stretch>
        </p:blipFill>
        <p:spPr>
          <a:xfrm>
            <a:off x="1642745" y="1948815"/>
            <a:ext cx="6621780" cy="19843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5185" y="2936240"/>
            <a:ext cx="8216900" cy="35426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矩形 15"/>
          <p:cNvSpPr/>
          <p:nvPr>
            <p:custDataLst>
              <p:tags r:id="rId9"/>
            </p:custDataLst>
          </p:nvPr>
        </p:nvSpPr>
        <p:spPr>
          <a:xfrm>
            <a:off x="3639820" y="3388995"/>
            <a:ext cx="4211320" cy="478155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情境设定</a:t>
            </a:r>
            <a:r>
              <a:rPr lang="en-US" altLang="zh-CN" sz="2000" b="1"/>
              <a:t> </a:t>
            </a:r>
            <a:r>
              <a:rPr lang="zh-CN" altLang="en-US" sz="2000" b="1"/>
              <a:t>进行启发式</a:t>
            </a:r>
            <a:r>
              <a:rPr lang="zh-CN" altLang="en-US" sz="2000" b="1"/>
              <a:t>对话</a:t>
            </a:r>
            <a:endParaRPr lang="zh-CN" altLang="en-US" sz="2000" b="1"/>
          </a:p>
        </p:txBody>
      </p:sp>
      <p:sp>
        <p:nvSpPr>
          <p:cNvPr id="12" name="矩形 11"/>
          <p:cNvSpPr/>
          <p:nvPr>
            <p:custDataLst>
              <p:tags r:id="rId10"/>
            </p:custDataLst>
          </p:nvPr>
        </p:nvSpPr>
        <p:spPr>
          <a:xfrm>
            <a:off x="3906520" y="1971675"/>
            <a:ext cx="4211320" cy="478155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联网搜索快速整合</a:t>
            </a:r>
            <a:r>
              <a:rPr lang="zh-CN" altLang="en-US" sz="2000" b="1"/>
              <a:t>信息</a:t>
            </a:r>
            <a:endParaRPr lang="zh-CN" altLang="en-US" sz="20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6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461645" y="4367530"/>
            <a:ext cx="11169015" cy="1552575"/>
          </a:xfrm>
          <a:prstGeom prst="rect">
            <a:avLst/>
          </a:prstGeom>
          <a:noFill/>
          <a:ln w="57150">
            <a:solidFill>
              <a:srgbClr val="FFBA55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461645" y="1444625"/>
            <a:ext cx="11169015" cy="2738755"/>
          </a:xfrm>
          <a:prstGeom prst="rect">
            <a:avLst/>
          </a:prstGeom>
          <a:noFill/>
          <a:ln w="57150">
            <a:solidFill>
              <a:srgbClr val="FFBA55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18"/>
          <p:cNvSpPr txBox="1"/>
          <p:nvPr>
            <p:custDataLst>
              <p:tags r:id="rId1"/>
            </p:custDataLst>
          </p:nvPr>
        </p:nvSpPr>
        <p:spPr>
          <a:xfrm>
            <a:off x="2153285" y="140970"/>
            <a:ext cx="7444105" cy="9366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2800" b="1" dirty="0">
                <a:solidFill>
                  <a:schemeClr val="tx1"/>
                </a:solidFill>
                <a:latin typeface="Heiti SC Medium" panose="02000000000000000000" charset="-122"/>
                <a:ea typeface="Heiti SC Medium" panose="02000000000000000000" charset="-122"/>
              </a:rPr>
              <a:t>选题思路梳理：逐步细化</a:t>
            </a:r>
            <a:r>
              <a:rPr lang="en-US" altLang="zh-CN" sz="2800" b="1" dirty="0">
                <a:solidFill>
                  <a:schemeClr val="tx1"/>
                </a:solidFill>
                <a:latin typeface="Heiti SC Medium" panose="02000000000000000000" charset="-122"/>
                <a:ea typeface="Heiti SC Medium" panose="02000000000000000000" charset="-122"/>
              </a:rPr>
              <a:t>、</a:t>
            </a:r>
            <a:r>
              <a:rPr lang="zh-CN" altLang="en-US" sz="2800" b="1" dirty="0">
                <a:solidFill>
                  <a:schemeClr val="tx1"/>
                </a:solidFill>
                <a:latin typeface="Heiti SC Medium" panose="02000000000000000000" charset="-122"/>
                <a:ea typeface="Heiti SC Medium" panose="02000000000000000000" charset="-122"/>
              </a:rPr>
              <a:t>逐步明确</a:t>
            </a:r>
            <a:endParaRPr lang="zh-CN" altLang="en-US" sz="2800" b="1" dirty="0">
              <a:solidFill>
                <a:schemeClr val="tx1"/>
              </a:solidFill>
              <a:latin typeface="Heiti SC Medium" panose="02000000000000000000" charset="-122"/>
              <a:ea typeface="Heiti SC Medium" panose="020000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494530" y="1259205"/>
            <a:ext cx="2760980" cy="567055"/>
          </a:xfrm>
          <a:prstGeom prst="rect">
            <a:avLst/>
          </a:prstGeom>
          <a:solidFill>
            <a:srgbClr val="3558FF"/>
          </a:solidFill>
        </p:spPr>
        <p:txBody>
          <a:bodyPr wrap="square" rtlCol="0">
            <a:noAutofit/>
          </a:bodyPr>
          <a:p>
            <a:pPr algn="ctr"/>
            <a:r>
              <a:rPr lang="zh-CN" altLang="en-US" sz="3200">
                <a:solidFill>
                  <a:schemeClr val="bg1"/>
                </a:solidFill>
              </a:rPr>
              <a:t>基于选题原则</a:t>
            </a:r>
            <a:endParaRPr lang="zh-CN" altLang="en-US" sz="320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47445" y="2493010"/>
            <a:ext cx="4311015" cy="567055"/>
          </a:xfrm>
          <a:prstGeom prst="rect">
            <a:avLst/>
          </a:prstGeom>
          <a:solidFill>
            <a:srgbClr val="3558FF"/>
          </a:solidFill>
        </p:spPr>
        <p:txBody>
          <a:bodyPr wrap="square" rtlCol="0">
            <a:noAutofit/>
          </a:bodyPr>
          <a:p>
            <a:pPr algn="ctr"/>
            <a:r>
              <a:rPr lang="zh-CN" altLang="en-US" sz="3200">
                <a:solidFill>
                  <a:schemeClr val="bg1"/>
                </a:solidFill>
              </a:rPr>
              <a:t>扎根于文献</a:t>
            </a:r>
            <a:r>
              <a:rPr lang="en-US" altLang="zh-CN" sz="3200">
                <a:solidFill>
                  <a:schemeClr val="bg1"/>
                </a:solidFill>
              </a:rPr>
              <a:t>/</a:t>
            </a:r>
            <a:r>
              <a:rPr lang="zh-CN" altLang="en-US" sz="3200">
                <a:solidFill>
                  <a:schemeClr val="bg1"/>
                </a:solidFill>
              </a:rPr>
              <a:t>政策资料</a:t>
            </a:r>
            <a:endParaRPr lang="zh-CN" altLang="en-US" sz="3200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372225" y="2493010"/>
            <a:ext cx="4751070" cy="567055"/>
          </a:xfrm>
          <a:prstGeom prst="rect">
            <a:avLst/>
          </a:prstGeom>
          <a:solidFill>
            <a:srgbClr val="3558FF"/>
          </a:solidFill>
        </p:spPr>
        <p:txBody>
          <a:bodyPr wrap="square" rtlCol="0">
            <a:noAutofit/>
          </a:bodyPr>
          <a:p>
            <a:pPr algn="ctr"/>
            <a:r>
              <a:rPr lang="zh-CN" altLang="en-US" sz="3200">
                <a:solidFill>
                  <a:schemeClr val="bg1"/>
                </a:solidFill>
              </a:rPr>
              <a:t>结合已有科研经验</a:t>
            </a:r>
            <a:r>
              <a:rPr lang="zh-CN" altLang="en-US" sz="3200">
                <a:solidFill>
                  <a:schemeClr val="bg1"/>
                </a:solidFill>
              </a:rPr>
              <a:t>与知识</a:t>
            </a:r>
            <a:endParaRPr lang="zh-CN" altLang="en-US" sz="3200">
              <a:solidFill>
                <a:schemeClr val="bg1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494530" y="3980815"/>
            <a:ext cx="2760980" cy="56705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noAutofit/>
          </a:bodyPr>
          <a:p>
            <a:pPr algn="ctr"/>
            <a:r>
              <a:rPr lang="zh-CN" altLang="en-US" sz="3200">
                <a:solidFill>
                  <a:schemeClr val="bg1"/>
                </a:solidFill>
              </a:rPr>
              <a:t>定位选题</a:t>
            </a:r>
            <a:r>
              <a:rPr lang="zh-CN" altLang="en-US" sz="3200">
                <a:solidFill>
                  <a:schemeClr val="bg1"/>
                </a:solidFill>
              </a:rPr>
              <a:t>方向</a:t>
            </a:r>
            <a:endParaRPr lang="zh-CN" altLang="en-US" sz="3200">
              <a:solidFill>
                <a:schemeClr val="bg1"/>
              </a:solidFill>
            </a:endParaRPr>
          </a:p>
        </p:txBody>
      </p:sp>
      <p:sp>
        <p:nvSpPr>
          <p:cNvPr id="13" name="加号 12"/>
          <p:cNvSpPr/>
          <p:nvPr/>
        </p:nvSpPr>
        <p:spPr>
          <a:xfrm>
            <a:off x="5577205" y="2479675"/>
            <a:ext cx="676910" cy="593725"/>
          </a:xfrm>
          <a:prstGeom prst="mathPlus">
            <a:avLst/>
          </a:prstGeom>
          <a:noFill/>
          <a:ln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4494530" y="5698490"/>
            <a:ext cx="2760980" cy="567055"/>
          </a:xfrm>
          <a:prstGeom prst="rect">
            <a:avLst/>
          </a:prstGeom>
          <a:solidFill>
            <a:srgbClr val="3558FF"/>
          </a:solidFill>
        </p:spPr>
        <p:txBody>
          <a:bodyPr wrap="square" rtlCol="0">
            <a:noAutofit/>
          </a:bodyPr>
          <a:p>
            <a:pPr algn="ctr"/>
            <a:r>
              <a:rPr lang="zh-CN" altLang="en-US" sz="3200">
                <a:solidFill>
                  <a:schemeClr val="bg1"/>
                </a:solidFill>
              </a:rPr>
              <a:t>选题</a:t>
            </a:r>
            <a:r>
              <a:rPr lang="zh-CN" altLang="en-US" sz="3200">
                <a:solidFill>
                  <a:schemeClr val="bg1"/>
                </a:solidFill>
              </a:rPr>
              <a:t>分析</a:t>
            </a:r>
            <a:endParaRPr lang="zh-CN" altLang="en-US" sz="3200">
              <a:solidFill>
                <a:schemeClr val="bg1"/>
              </a:solidFill>
            </a:endParaRPr>
          </a:p>
        </p:txBody>
      </p:sp>
      <p:sp>
        <p:nvSpPr>
          <p:cNvPr id="18" name="上箭头 17"/>
          <p:cNvSpPr/>
          <p:nvPr/>
        </p:nvSpPr>
        <p:spPr>
          <a:xfrm>
            <a:off x="5529580" y="4707890"/>
            <a:ext cx="676910" cy="841375"/>
          </a:xfrm>
          <a:prstGeom prst="upArrow">
            <a:avLst/>
          </a:prstGeom>
          <a:noFill/>
          <a:ln w="28575">
            <a:solidFill>
              <a:srgbClr val="C0000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245" y="3740785"/>
            <a:ext cx="3632200" cy="973455"/>
          </a:xfrm>
          <a:prstGeom prst="rect">
            <a:avLst/>
          </a:prstGeom>
          <a:ln>
            <a:solidFill>
              <a:srgbClr val="FFBA55"/>
            </a:solidFill>
          </a:ln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rcRect t="13264" r="9518" b="10311"/>
          <a:stretch>
            <a:fillRect/>
          </a:stretch>
        </p:blipFill>
        <p:spPr>
          <a:xfrm>
            <a:off x="7505700" y="3741420"/>
            <a:ext cx="4046220" cy="937260"/>
          </a:xfrm>
          <a:prstGeom prst="rect">
            <a:avLst/>
          </a:prstGeom>
          <a:ln>
            <a:solidFill>
              <a:srgbClr val="FFBA55"/>
            </a:solidFill>
          </a:ln>
        </p:spPr>
      </p:pic>
      <p:sp>
        <p:nvSpPr>
          <p:cNvPr id="24" name="上弧形箭头 23"/>
          <p:cNvSpPr/>
          <p:nvPr/>
        </p:nvSpPr>
        <p:spPr>
          <a:xfrm rot="960000">
            <a:off x="3723005" y="3260090"/>
            <a:ext cx="1346200" cy="628650"/>
          </a:xfrm>
          <a:prstGeom prst="curvedDownArrow">
            <a:avLst/>
          </a:prstGeom>
          <a:solidFill>
            <a:srgbClr val="3558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5" name="左弧形箭头 24"/>
          <p:cNvSpPr/>
          <p:nvPr/>
        </p:nvSpPr>
        <p:spPr>
          <a:xfrm rot="16740000">
            <a:off x="7346950" y="4208145"/>
            <a:ext cx="585470" cy="1421130"/>
          </a:xfrm>
          <a:prstGeom prst="curvedRightArrow">
            <a:avLst>
              <a:gd name="adj1" fmla="val 25000"/>
              <a:gd name="adj2" fmla="val 37506"/>
              <a:gd name="adj3" fmla="val 25000"/>
            </a:avLst>
          </a:prstGeom>
          <a:solidFill>
            <a:srgbClr val="3558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200" y="1015365"/>
            <a:ext cx="12115800" cy="53721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0" y="0"/>
            <a:ext cx="12191365" cy="854710"/>
            <a:chOff x="0" y="0"/>
            <a:chExt cx="19199" cy="1346"/>
          </a:xfrm>
        </p:grpSpPr>
        <p:sp>
          <p:nvSpPr>
            <p:cNvPr id="7" name="文本框 18"/>
            <p:cNvSpPr txBox="1"/>
            <p:nvPr>
              <p:custDataLst>
                <p:tags r:id="rId2"/>
              </p:custDataLst>
            </p:nvPr>
          </p:nvSpPr>
          <p:spPr>
            <a:xfrm>
              <a:off x="3729" y="0"/>
              <a:ext cx="15470" cy="1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dist" fontAlgn="ctr"/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730" cy="1346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3730" y="366"/>
              <a:ext cx="14875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dist" fontAlgn="ctr"/>
              <a:r>
                <a:rPr lang="en-US" altLang="zh-CN" sz="2000" dirty="0">
                  <a:solidFill>
                    <a:srgbClr val="0070C0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1.2.1 AI</a:t>
              </a:r>
              <a:r>
                <a:rPr lang="zh-CN" altLang="en-US" sz="2000" dirty="0">
                  <a:solidFill>
                    <a:srgbClr val="0070C0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选题推荐</a:t>
              </a: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-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根据研究方向关键词</a:t>
              </a: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，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推荐合适选题</a:t>
              </a: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，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进行选题评价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endParaRPr>
            </a:p>
          </p:txBody>
        </p:sp>
      </p:grpSp>
      <p:sp>
        <p:nvSpPr>
          <p:cNvPr id="11" name="矩形 10"/>
          <p:cNvSpPr/>
          <p:nvPr/>
        </p:nvSpPr>
        <p:spPr>
          <a:xfrm>
            <a:off x="217170" y="2268220"/>
            <a:ext cx="575310" cy="730885"/>
          </a:xfrm>
          <a:prstGeom prst="rect">
            <a:avLst/>
          </a:prstGeom>
          <a:noFill/>
          <a:ln w="38100">
            <a:solidFill>
              <a:srgbClr val="C0000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/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565" y="1311910"/>
            <a:ext cx="11493500" cy="53975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0" y="0"/>
            <a:ext cx="12191365" cy="854710"/>
            <a:chOff x="0" y="0"/>
            <a:chExt cx="19199" cy="1346"/>
          </a:xfrm>
        </p:grpSpPr>
        <p:sp>
          <p:nvSpPr>
            <p:cNvPr id="7" name="文本框 18"/>
            <p:cNvSpPr txBox="1"/>
            <p:nvPr>
              <p:custDataLst>
                <p:tags r:id="rId2"/>
              </p:custDataLst>
            </p:nvPr>
          </p:nvSpPr>
          <p:spPr>
            <a:xfrm>
              <a:off x="3729" y="0"/>
              <a:ext cx="15470" cy="1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dist" fontAlgn="ctr"/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730" cy="1346"/>
            </a:xfrm>
            <a:prstGeom prst="rect">
              <a:avLst/>
            </a:prstGeom>
          </p:spPr>
        </p:pic>
      </p:grpSp>
      <p:sp>
        <p:nvSpPr>
          <p:cNvPr id="6" name="矩形 5"/>
          <p:cNvSpPr/>
          <p:nvPr/>
        </p:nvSpPr>
        <p:spPr>
          <a:xfrm>
            <a:off x="184785" y="1800860"/>
            <a:ext cx="2096135" cy="1833880"/>
          </a:xfrm>
          <a:prstGeom prst="rect">
            <a:avLst/>
          </a:prstGeom>
          <a:ln w="28575">
            <a:solidFill>
              <a:srgbClr val="3558FF"/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8"/>
          <p:cNvSpPr/>
          <p:nvPr>
            <p:custDataLst>
              <p:tags r:id="rId4"/>
            </p:custDataLst>
          </p:nvPr>
        </p:nvSpPr>
        <p:spPr>
          <a:xfrm>
            <a:off x="281305" y="3959860"/>
            <a:ext cx="1882140" cy="459740"/>
          </a:xfrm>
          <a:prstGeom prst="rect">
            <a:avLst/>
          </a:prstGeom>
          <a:solidFill>
            <a:srgbClr val="3558FF"/>
          </a:solidFill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细分选题</a:t>
            </a:r>
            <a:r>
              <a:rPr lang="zh-CN" altLang="en-US" sz="2000" b="1"/>
              <a:t>阶段</a:t>
            </a:r>
            <a:endParaRPr lang="zh-CN" altLang="en-US" sz="2000" b="1"/>
          </a:p>
        </p:txBody>
      </p:sp>
      <p:sp>
        <p:nvSpPr>
          <p:cNvPr id="3" name="文本框 2"/>
          <p:cNvSpPr txBox="1"/>
          <p:nvPr/>
        </p:nvSpPr>
        <p:spPr>
          <a:xfrm>
            <a:off x="2368550" y="232410"/>
            <a:ext cx="944562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dist" fontAlgn="ctr"/>
            <a:r>
              <a:rPr lang="en-US" altLang="zh-CN" sz="2000" dirty="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1.2.1 AI</a:t>
            </a:r>
            <a:r>
              <a:rPr lang="zh-CN" altLang="en-US" sz="2000" dirty="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选题推荐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-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根据研究方向关键词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推荐合适选题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进行选题评价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7660" y="3068955"/>
            <a:ext cx="8632825" cy="192405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59715" y="1772285"/>
            <a:ext cx="4627880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知网首页，点击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“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知网研学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”</a:t>
            </a:r>
            <a:endParaRPr lang="en-US" altLang="zh-CN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zh-CN" altLang="en-US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zh-CN" altLang="en-US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也可使用浏览器打开</a:t>
            </a:r>
            <a:r>
              <a:rPr lang="en-US" altLang="zh-CN" sz="2400" b="1" u="sng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x.cnki.net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，登录</a:t>
            </a:r>
            <a:r>
              <a:rPr lang="en-US" altLang="zh-CN" sz="2400" b="1" u="sng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个人账号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进行使用</a:t>
            </a:r>
            <a:endParaRPr lang="zh-CN" altLang="en-US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zh-CN" altLang="en-US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zh-CN" altLang="en-US" sz="24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9" name="图片 8" descr="WechatIMG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26415" y="1083945"/>
            <a:ext cx="2440940" cy="658495"/>
          </a:xfrm>
          <a:prstGeom prst="rect">
            <a:avLst/>
          </a:prstGeom>
        </p:spPr>
      </p:pic>
      <p:pic>
        <p:nvPicPr>
          <p:cNvPr id="5" name="图片 4" descr="/private/var/folders/kz/t99nvzxj0rg7jsm36h3v0hxc0000gn/T/com.kingsoft.wpsoffice.mac/picturecompress_20240722140547/output_1.pngoutput_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201920" y="3660775"/>
            <a:ext cx="6810375" cy="30803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1920" y="976630"/>
            <a:ext cx="6811200" cy="2509079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组合 3"/>
          <p:cNvGrpSpPr/>
          <p:nvPr/>
        </p:nvGrpSpPr>
        <p:grpSpPr>
          <a:xfrm>
            <a:off x="0" y="0"/>
            <a:ext cx="12191365" cy="854710"/>
            <a:chOff x="0" y="0"/>
            <a:chExt cx="19199" cy="1346"/>
          </a:xfrm>
        </p:grpSpPr>
        <p:sp>
          <p:nvSpPr>
            <p:cNvPr id="7" name="文本框 18"/>
            <p:cNvSpPr txBox="1"/>
            <p:nvPr>
              <p:custDataLst>
                <p:tags r:id="rId1"/>
              </p:custDataLst>
            </p:nvPr>
          </p:nvSpPr>
          <p:spPr>
            <a:xfrm>
              <a:off x="3729" y="0"/>
              <a:ext cx="15470" cy="1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dist" fontAlgn="ctr"/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730" cy="1346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2368550" y="232410"/>
            <a:ext cx="944562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dist" fontAlgn="ctr"/>
            <a:r>
              <a:rPr lang="en-US" altLang="zh-CN" sz="2000" dirty="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1.2.1 AI</a:t>
            </a:r>
            <a:r>
              <a:rPr lang="zh-CN" altLang="en-US" sz="2000" dirty="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选题推荐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-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根据研究方向关键词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推荐合适选题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进行选题评价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575" y="978535"/>
            <a:ext cx="10102850" cy="536829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组合 3"/>
          <p:cNvGrpSpPr/>
          <p:nvPr/>
        </p:nvGrpSpPr>
        <p:grpSpPr>
          <a:xfrm>
            <a:off x="0" y="0"/>
            <a:ext cx="12191365" cy="854710"/>
            <a:chOff x="0" y="0"/>
            <a:chExt cx="19199" cy="1346"/>
          </a:xfrm>
        </p:grpSpPr>
        <p:sp>
          <p:nvSpPr>
            <p:cNvPr id="7" name="文本框 18"/>
            <p:cNvSpPr txBox="1"/>
            <p:nvPr>
              <p:custDataLst>
                <p:tags r:id="rId1"/>
              </p:custDataLst>
            </p:nvPr>
          </p:nvSpPr>
          <p:spPr>
            <a:xfrm>
              <a:off x="3729" y="0"/>
              <a:ext cx="15470" cy="1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dist" fontAlgn="ctr"/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730" cy="1346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2368550" y="232410"/>
            <a:ext cx="944562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dist" fontAlgn="ctr"/>
            <a:r>
              <a:rPr lang="en-US" altLang="zh-CN" sz="2000" dirty="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1.2.1 AI</a:t>
            </a:r>
            <a:r>
              <a:rPr lang="zh-CN" altLang="en-US" sz="2000" dirty="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选题推荐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-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根据研究方向关键词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推荐合适选题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进行选题评价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0" y="1115060"/>
            <a:ext cx="8192135" cy="543433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845820"/>
            <a:ext cx="12192000" cy="558609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0" y="0"/>
            <a:ext cx="12191365" cy="854710"/>
            <a:chOff x="0" y="0"/>
            <a:chExt cx="19199" cy="1346"/>
          </a:xfrm>
        </p:grpSpPr>
        <p:sp>
          <p:nvSpPr>
            <p:cNvPr id="7" name="文本框 18"/>
            <p:cNvSpPr txBox="1"/>
            <p:nvPr>
              <p:custDataLst>
                <p:tags r:id="rId2"/>
              </p:custDataLst>
            </p:nvPr>
          </p:nvSpPr>
          <p:spPr>
            <a:xfrm>
              <a:off x="3729" y="0"/>
              <a:ext cx="15470" cy="1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dist" fontAlgn="ctr"/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730" cy="1346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3730" y="366"/>
              <a:ext cx="12252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dist" fontAlgn="ctr"/>
              <a:r>
                <a:rPr lang="en-US" altLang="zh-CN" sz="2400">
                  <a:solidFill>
                    <a:schemeClr val="accent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1.2.2 定题评测-对选题方向进行评估，辅助研究决策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  <a:sym typeface="+mn-ea"/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2590165" y="2925445"/>
            <a:ext cx="9352280" cy="2058670"/>
          </a:xfrm>
          <a:prstGeom prst="rect">
            <a:avLst/>
          </a:prstGeom>
          <a:ln w="28575"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8"/>
          <p:cNvSpPr/>
          <p:nvPr>
            <p:custDataLst>
              <p:tags r:id="rId4"/>
            </p:custDataLst>
          </p:nvPr>
        </p:nvSpPr>
        <p:spPr>
          <a:xfrm>
            <a:off x="5434965" y="5015865"/>
            <a:ext cx="5297170" cy="45974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填写基本信息及选题方向</a:t>
            </a:r>
            <a:r>
              <a:rPr lang="en-US" altLang="zh-CN" sz="2000" b="1"/>
              <a:t>，</a:t>
            </a:r>
            <a:r>
              <a:rPr lang="zh-CN" altLang="en-US" sz="2000" b="1"/>
              <a:t>开启价值</a:t>
            </a:r>
            <a:r>
              <a:rPr lang="zh-CN" altLang="en-US" sz="2000" b="1"/>
              <a:t>评测</a:t>
            </a:r>
            <a:endParaRPr lang="zh-CN" altLang="en-US" sz="2000" b="1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105" y="950595"/>
            <a:ext cx="7000240" cy="396875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组合 3"/>
          <p:cNvGrpSpPr/>
          <p:nvPr/>
        </p:nvGrpSpPr>
        <p:grpSpPr>
          <a:xfrm>
            <a:off x="0" y="0"/>
            <a:ext cx="12191365" cy="854710"/>
            <a:chOff x="0" y="0"/>
            <a:chExt cx="19199" cy="1346"/>
          </a:xfrm>
        </p:grpSpPr>
        <p:sp>
          <p:nvSpPr>
            <p:cNvPr id="7" name="文本框 18"/>
            <p:cNvSpPr txBox="1"/>
            <p:nvPr>
              <p:custDataLst>
                <p:tags r:id="rId1"/>
              </p:custDataLst>
            </p:nvPr>
          </p:nvSpPr>
          <p:spPr>
            <a:xfrm>
              <a:off x="3729" y="0"/>
              <a:ext cx="15470" cy="1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dist" fontAlgn="ctr"/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730" cy="1346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3730" y="366"/>
              <a:ext cx="12252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dist" fontAlgn="ctr"/>
              <a:r>
                <a:rPr lang="en-US" altLang="zh-CN" sz="2400">
                  <a:solidFill>
                    <a:schemeClr val="accent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1.2.2 定题评测-对选题方向进行评估，辅助研究决策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  <a:sym typeface="+mn-ea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540" y="1050290"/>
            <a:ext cx="8953500" cy="47574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6075" y="2096770"/>
            <a:ext cx="7010400" cy="36195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4855" y="1524635"/>
            <a:ext cx="11271250" cy="414464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0" y="0"/>
            <a:ext cx="12191365" cy="854710"/>
            <a:chOff x="0" y="0"/>
            <a:chExt cx="19199" cy="1346"/>
          </a:xfrm>
        </p:grpSpPr>
        <p:sp>
          <p:nvSpPr>
            <p:cNvPr id="7" name="文本框 18"/>
            <p:cNvSpPr txBox="1"/>
            <p:nvPr>
              <p:custDataLst>
                <p:tags r:id="rId2"/>
              </p:custDataLst>
            </p:nvPr>
          </p:nvSpPr>
          <p:spPr>
            <a:xfrm>
              <a:off x="3729" y="0"/>
              <a:ext cx="15470" cy="1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dist" fontAlgn="ctr"/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730" cy="1346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3730" y="366"/>
              <a:ext cx="10720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just" fontAlgn="ctr"/>
              <a:r>
                <a:rPr lang="en-US" altLang="zh-CN" sz="2400">
                  <a:solidFill>
                    <a:schemeClr val="accent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1.2.3 标题打磨-对标题进行打磨优化</a:t>
              </a:r>
              <a:endParaRPr lang="en-US" altLang="zh-CN" sz="2400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3336290" y="3418205"/>
            <a:ext cx="8679815" cy="2058670"/>
          </a:xfrm>
          <a:prstGeom prst="rect">
            <a:avLst/>
          </a:prstGeom>
          <a:ln w="28575"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8"/>
          <p:cNvSpPr/>
          <p:nvPr>
            <p:custDataLst>
              <p:tags r:id="rId4"/>
            </p:custDataLst>
          </p:nvPr>
        </p:nvSpPr>
        <p:spPr>
          <a:xfrm>
            <a:off x="4449445" y="5768340"/>
            <a:ext cx="6312535" cy="46101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填写基本信息及选题方向</a:t>
            </a:r>
            <a:r>
              <a:rPr lang="en-US" altLang="zh-CN" sz="2000" b="1"/>
              <a:t>，</a:t>
            </a:r>
            <a:r>
              <a:rPr lang="zh-CN" altLang="en-US" sz="2000" b="1"/>
              <a:t>获得调</a:t>
            </a:r>
            <a:r>
              <a:rPr lang="zh-CN" altLang="en-US" sz="2000" b="1"/>
              <a:t>标题整及</a:t>
            </a:r>
            <a:r>
              <a:rPr lang="zh-CN" altLang="en-US" sz="2000" b="1"/>
              <a:t>写作建议</a:t>
            </a:r>
            <a:endParaRPr lang="zh-CN" altLang="en-US" sz="2000" b="1"/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0340" y="1005205"/>
            <a:ext cx="7446645" cy="373697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0" y="0"/>
            <a:ext cx="12191365" cy="854710"/>
            <a:chOff x="0" y="0"/>
            <a:chExt cx="19199" cy="1346"/>
          </a:xfrm>
        </p:grpSpPr>
        <p:sp>
          <p:nvSpPr>
            <p:cNvPr id="7" name="文本框 18"/>
            <p:cNvSpPr txBox="1"/>
            <p:nvPr>
              <p:custDataLst>
                <p:tags r:id="rId2"/>
              </p:custDataLst>
            </p:nvPr>
          </p:nvSpPr>
          <p:spPr>
            <a:xfrm>
              <a:off x="3729" y="0"/>
              <a:ext cx="15470" cy="1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dist" fontAlgn="ctr"/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730" cy="1346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3730" y="366"/>
              <a:ext cx="10720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just" fontAlgn="ctr"/>
              <a:r>
                <a:rPr lang="en-US" altLang="zh-CN" sz="2400">
                  <a:solidFill>
                    <a:schemeClr val="accent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1.2.3 标题打磨-对标题进行打磨优化</a:t>
              </a:r>
              <a:endParaRPr lang="en-US" altLang="zh-CN" sz="2400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8715" y="2630805"/>
            <a:ext cx="8382000" cy="298704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3776980" y="2696210"/>
            <a:ext cx="8208010" cy="2896870"/>
          </a:xfrm>
          <a:prstGeom prst="rect">
            <a:avLst/>
          </a:prstGeom>
          <a:ln w="28575"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矩形 14"/>
          <p:cNvSpPr/>
          <p:nvPr>
            <p:custDataLst>
              <p:tags r:id="rId5"/>
            </p:custDataLst>
          </p:nvPr>
        </p:nvSpPr>
        <p:spPr>
          <a:xfrm>
            <a:off x="1494790" y="5692140"/>
            <a:ext cx="9674860" cy="85471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提供详细建议</a:t>
            </a:r>
            <a:r>
              <a:rPr lang="en-US" altLang="zh-CN" sz="2000" b="1"/>
              <a:t>，</a:t>
            </a:r>
            <a:r>
              <a:rPr lang="zh-CN" altLang="en-US" sz="2000" b="1"/>
              <a:t>包括</a:t>
            </a:r>
            <a:r>
              <a:rPr lang="en-US" altLang="zh-CN" sz="2000" b="1"/>
              <a:t>：</a:t>
            </a:r>
            <a:endParaRPr lang="en-US" altLang="zh-CN" sz="2000" b="1"/>
          </a:p>
          <a:p>
            <a:pPr algn="ctr"/>
            <a:r>
              <a:rPr lang="zh-CN" altLang="en-US" sz="2000" b="1"/>
              <a:t>打磨后的标题</a:t>
            </a:r>
            <a:r>
              <a:rPr lang="en-US" altLang="zh-CN" sz="2000" b="1"/>
              <a:t>、</a:t>
            </a:r>
            <a:r>
              <a:rPr lang="zh-CN" altLang="en-US" sz="2000" b="1"/>
              <a:t>标题解释</a:t>
            </a:r>
            <a:r>
              <a:rPr lang="en-US" altLang="zh-CN" sz="2000" b="1"/>
              <a:t>、</a:t>
            </a:r>
            <a:r>
              <a:rPr lang="zh-CN" altLang="en-US" sz="2000" b="1"/>
              <a:t>学科适配性分析</a:t>
            </a:r>
            <a:r>
              <a:rPr lang="en-US" altLang="zh-CN" sz="2000" b="1"/>
              <a:t>、</a:t>
            </a:r>
            <a:r>
              <a:rPr lang="zh-CN" altLang="en-US" sz="2000" b="1"/>
              <a:t>优化论证证明及写作方向</a:t>
            </a:r>
            <a:r>
              <a:rPr lang="zh-CN" altLang="en-US" sz="2000" b="1"/>
              <a:t>建议</a:t>
            </a:r>
            <a:endParaRPr lang="zh-CN" altLang="en-US" sz="2000" b="1"/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18"/>
          <p:cNvSpPr txBox="1"/>
          <p:nvPr>
            <p:custDataLst>
              <p:tags r:id="rId1"/>
            </p:custDataLst>
          </p:nvPr>
        </p:nvSpPr>
        <p:spPr>
          <a:xfrm>
            <a:off x="2367915" y="0"/>
            <a:ext cx="9823450" cy="8458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 fontAlgn="ctr"/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黑体-简" panose="02000000000000000000" charset="-122"/>
              <a:ea typeface="黑体-简" panose="020000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368550" y="232410"/>
            <a:ext cx="892746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fontAlgn="ctr"/>
            <a:r>
              <a:rPr lang="en-US" altLang="zh-CN" sz="2400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1.2.4 研究态势分析-对研究态势进行梳理，生成可视化分析报告</a:t>
            </a:r>
            <a:endParaRPr lang="en-US" altLang="zh-CN" sz="2400">
              <a:solidFill>
                <a:schemeClr val="accent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368550" cy="85471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225" y="1316355"/>
            <a:ext cx="10116185" cy="500316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0410" y="3743960"/>
            <a:ext cx="1595120" cy="53657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960" y="4189095"/>
            <a:ext cx="1594485" cy="51562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7860" y="4895850"/>
            <a:ext cx="1538605" cy="49847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5890" y="5763895"/>
            <a:ext cx="1538605" cy="507365"/>
          </a:xfrm>
          <a:prstGeom prst="rect">
            <a:avLst/>
          </a:prstGeom>
        </p:spPr>
      </p:pic>
      <p:sp>
        <p:nvSpPr>
          <p:cNvPr id="20" name="文本框 19"/>
          <p:cNvSpPr txBox="1"/>
          <p:nvPr>
            <p:custDataLst>
              <p:tags r:id="rId5"/>
            </p:custDataLst>
          </p:nvPr>
        </p:nvSpPr>
        <p:spPr>
          <a:xfrm>
            <a:off x="311785" y="5542915"/>
            <a:ext cx="4273550" cy="994410"/>
          </a:xfrm>
          <a:prstGeom prst="rect">
            <a:avLst/>
          </a:prstGeom>
          <a:ln w="6350" cap="flat" cmpd="sng" algn="ctr">
            <a:solidFill>
              <a:schemeClr val="accent1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noAutofit/>
          </a:bodyPr>
          <a:p>
            <a:r>
              <a:rPr lang="zh-CN" altLang="en-US" sz="20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从多个角度对该选题的研究态势进行分析</a:t>
            </a:r>
            <a:r>
              <a:rPr lang="en-US" altLang="zh-CN" sz="20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</a:t>
            </a:r>
            <a:r>
              <a:rPr lang="zh-CN" altLang="en-US" sz="20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包括</a:t>
            </a:r>
            <a:r>
              <a:rPr lang="en-US" altLang="zh-CN" sz="20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</a:t>
            </a:r>
            <a:r>
              <a:rPr lang="zh-CN" altLang="en-US" sz="20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发文趋势</a:t>
            </a:r>
            <a:r>
              <a:rPr lang="en-US" altLang="zh-CN" sz="20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（</a:t>
            </a:r>
            <a:r>
              <a:rPr lang="zh-CN" altLang="en-US" sz="20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关注度</a:t>
            </a:r>
            <a:r>
              <a:rPr lang="en-US" altLang="zh-CN" sz="20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）、</a:t>
            </a:r>
            <a:r>
              <a:rPr lang="zh-CN" altLang="en-US" sz="20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涉及学科</a:t>
            </a:r>
            <a:r>
              <a:rPr lang="en-US" altLang="zh-CN" sz="20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</a:t>
            </a:r>
            <a:r>
              <a:rPr lang="zh-CN" altLang="en-US" sz="20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共现主题</a:t>
            </a:r>
            <a:r>
              <a:rPr lang="en-US" altLang="zh-CN" sz="20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</a:t>
            </a:r>
            <a:r>
              <a:rPr lang="zh-CN" altLang="en-US" sz="20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机构分布等</a:t>
            </a:r>
            <a:endParaRPr lang="zh-CN" altLang="en-US" sz="20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410" y="1380490"/>
            <a:ext cx="3279775" cy="23958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3980" y="1438910"/>
            <a:ext cx="3796665" cy="27501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7860" y="1583055"/>
            <a:ext cx="6613525" cy="33127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30645" y="2950210"/>
            <a:ext cx="5518785" cy="28136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文本框 18"/>
          <p:cNvSpPr txBox="1"/>
          <p:nvPr>
            <p:custDataLst>
              <p:tags r:id="rId10"/>
            </p:custDataLst>
          </p:nvPr>
        </p:nvSpPr>
        <p:spPr>
          <a:xfrm>
            <a:off x="2367915" y="0"/>
            <a:ext cx="9823450" cy="8458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 fontAlgn="ctr"/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黑体-简" panose="02000000000000000000" charset="-122"/>
              <a:ea typeface="黑体-简" panose="020000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368550" y="232410"/>
            <a:ext cx="903414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fontAlgn="ctr"/>
            <a:r>
              <a:rPr lang="en-US" altLang="zh-CN" sz="2400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1.2.4 研究态势分析-对研究态势进行梳理，生成可视化分析报告</a:t>
            </a:r>
            <a:endParaRPr lang="en-US" altLang="zh-CN" sz="2400">
              <a:solidFill>
                <a:schemeClr val="accent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2368550" cy="854710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" name="图片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85615" y="1294130"/>
            <a:ext cx="6586220" cy="45942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210" y="1294130"/>
            <a:ext cx="3039745" cy="43592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3" name="圆角矩形 52"/>
          <p:cNvSpPr/>
          <p:nvPr>
            <p:custDataLst>
              <p:tags r:id="rId3"/>
            </p:custDataLst>
          </p:nvPr>
        </p:nvSpPr>
        <p:spPr>
          <a:xfrm>
            <a:off x="379095" y="5765800"/>
            <a:ext cx="3070860" cy="936625"/>
          </a:xfrm>
          <a:prstGeom prst="roundRect">
            <a:avLst/>
          </a:prstGeom>
          <a:ln w="6350" cap="flat" cmpd="sng" algn="ctr">
            <a:solidFill>
              <a:schemeClr val="accent1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chemeClr val="tx1"/>
                </a:solidFill>
                <a:latin typeface="+mn-ea"/>
                <a:cs typeface="+mn-ea"/>
              </a:rPr>
              <a:t>研究态势分析图表支持一键转化为</a:t>
            </a:r>
            <a:r>
              <a:rPr lang="zh-CN" altLang="en-US" sz="2000" b="1">
                <a:solidFill>
                  <a:schemeClr val="accent1">
                    <a:lumMod val="75000"/>
                  </a:schemeClr>
                </a:solidFill>
                <a:latin typeface="+mn-ea"/>
                <a:cs typeface="+mn-ea"/>
              </a:rPr>
              <a:t>研究报告</a:t>
            </a:r>
            <a:endParaRPr lang="zh-CN" altLang="en-US" sz="2000" b="1">
              <a:solidFill>
                <a:schemeClr val="accent1">
                  <a:lumMod val="75000"/>
                </a:schemeClr>
              </a:solidFill>
              <a:latin typeface="+mn-ea"/>
              <a:cs typeface="+mn-ea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329180"/>
            <a:ext cx="5831205" cy="40182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5160" y="4897755"/>
            <a:ext cx="1993265" cy="617855"/>
          </a:xfrm>
          <a:prstGeom prst="rect">
            <a:avLst/>
          </a:prstGeom>
        </p:spPr>
      </p:pic>
      <p:pic>
        <p:nvPicPr>
          <p:cNvPr id="21" name="图片 20" descr="鼠标点击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71825" y="4973955"/>
            <a:ext cx="914400" cy="914400"/>
          </a:xfrm>
          <a:prstGeom prst="rect">
            <a:avLst/>
          </a:prstGeom>
        </p:spPr>
      </p:pic>
      <p:sp>
        <p:nvSpPr>
          <p:cNvPr id="4" name="文本框 18"/>
          <p:cNvSpPr txBox="1"/>
          <p:nvPr>
            <p:custDataLst>
              <p:tags r:id="rId8"/>
            </p:custDataLst>
          </p:nvPr>
        </p:nvSpPr>
        <p:spPr>
          <a:xfrm>
            <a:off x="2367915" y="0"/>
            <a:ext cx="9823450" cy="8458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 fontAlgn="ctr"/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黑体-简" panose="02000000000000000000" charset="-122"/>
              <a:ea typeface="黑体-简" panose="020000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368550" y="232410"/>
            <a:ext cx="912304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fontAlgn="ctr"/>
            <a:r>
              <a:rPr lang="en-US" altLang="zh-CN" sz="2400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1.2.4 研究态势分析-对研究态势进行梳理，生成可视化分析报告</a:t>
            </a:r>
            <a:endParaRPr lang="en-US" altLang="zh-CN" sz="2400">
              <a:solidFill>
                <a:schemeClr val="accent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2368550" cy="85471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/private/var/folders/kz/t99nvzxj0rg7jsm36h3v0hxc0000gn/T/com.kingsoft.wpsoffice.mac/picturecompress_20230914144500/output_1.pngoutput_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6378" t="5804" r="6357" b="2648"/>
          <a:stretch>
            <a:fillRect/>
          </a:stretch>
        </p:blipFill>
        <p:spPr>
          <a:xfrm>
            <a:off x="98425" y="1484630"/>
            <a:ext cx="8202930" cy="4248785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6" name="文本框 5"/>
          <p:cNvSpPr txBox="1"/>
          <p:nvPr/>
        </p:nvSpPr>
        <p:spPr>
          <a:xfrm>
            <a:off x="1138555" y="931545"/>
            <a:ext cx="10527665" cy="414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已发布</a:t>
            </a:r>
            <a:r>
              <a:rPr lang="zh-CN" altLang="en-US" sz="2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一万余个学科资源包，全学科覆盖，</a:t>
            </a:r>
            <a:r>
              <a:rPr lang="zh-CN" altLang="en-US" sz="2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对学科优质文献进行汇编、分析、导读。</a:t>
            </a:r>
            <a:endParaRPr lang="zh-CN" altLang="en-US" sz="21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977765" y="2821940"/>
            <a:ext cx="7109460" cy="3430270"/>
          </a:xfrm>
          <a:prstGeom prst="rect">
            <a:avLst/>
          </a:prstGeom>
        </p:spPr>
      </p:pic>
      <p:sp>
        <p:nvSpPr>
          <p:cNvPr id="2" name="文本框 18"/>
          <p:cNvSpPr txBox="1"/>
          <p:nvPr>
            <p:custDataLst>
              <p:tags r:id="rId5"/>
            </p:custDataLst>
          </p:nvPr>
        </p:nvSpPr>
        <p:spPr>
          <a:xfrm>
            <a:off x="2832100" y="111125"/>
            <a:ext cx="70910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1.3 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快速获取学科重要文献——学科资源包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黑体-简" panose="02000000000000000000" charset="-122"/>
              <a:ea typeface="黑体-简" panose="02000000000000000000" charset="-122"/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59715" y="1169670"/>
            <a:ext cx="46278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绑定机构口令：</a:t>
            </a:r>
            <a:r>
              <a:rPr lang="en-US" altLang="zh-CN" sz="2400"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3TRVKH</a:t>
            </a:r>
            <a:endParaRPr lang="en-US" altLang="zh-CN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将账号与浙江理工大学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关联</a:t>
            </a:r>
            <a:endParaRPr lang="zh-CN" altLang="en-US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70610" y="2087245"/>
            <a:ext cx="10050780" cy="457771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 descr="WechatIMG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26415" y="372745"/>
            <a:ext cx="2440940" cy="65849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8760" y="589280"/>
            <a:ext cx="11484610" cy="60045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7" name="云形标注 6"/>
          <p:cNvSpPr/>
          <p:nvPr/>
        </p:nvSpPr>
        <p:spPr>
          <a:xfrm>
            <a:off x="5238750" y="730885"/>
            <a:ext cx="3619500" cy="2857500"/>
          </a:xfrm>
          <a:prstGeom prst="cloudCallout">
            <a:avLst>
              <a:gd name="adj1" fmla="val 51807"/>
              <a:gd name="adj2" fmla="val 61622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altLang="zh-CN" sz="1600"/>
              <a:t>1. </a:t>
            </a:r>
            <a:r>
              <a:rPr lang="zh-CN" altLang="en-US" sz="1600">
                <a:solidFill>
                  <a:srgbClr val="0070C0"/>
                </a:solidFill>
              </a:rPr>
              <a:t>快速</a:t>
            </a:r>
            <a:r>
              <a:rPr lang="zh-CN" altLang="en-US" sz="1600"/>
              <a:t>了解学科架构、相关背景、基础研究方法和前沿研究等。</a:t>
            </a:r>
            <a:endParaRPr lang="zh-CN" altLang="en-US" sz="1600"/>
          </a:p>
          <a:p>
            <a:pPr algn="ctr"/>
            <a:r>
              <a:rPr lang="en-US" altLang="zh-CN" sz="1600"/>
              <a:t>2.</a:t>
            </a:r>
            <a:r>
              <a:rPr lang="zh-CN" altLang="en-US" sz="1600">
                <a:sym typeface="+mn-ea"/>
              </a:rPr>
              <a:t>由该学科领域专家学者</a:t>
            </a:r>
            <a:r>
              <a:rPr lang="zh-CN" altLang="en-US" sz="1600">
                <a:solidFill>
                  <a:srgbClr val="0070C0"/>
                </a:solidFill>
                <a:sym typeface="+mn-ea"/>
              </a:rPr>
              <a:t>汇编</a:t>
            </a:r>
            <a:r>
              <a:rPr lang="zh-CN" altLang="en-US" sz="1600">
                <a:sym typeface="+mn-ea"/>
              </a:rPr>
              <a:t>文献资料，</a:t>
            </a:r>
            <a:r>
              <a:rPr lang="zh-CN" altLang="en-US" sz="1600"/>
              <a:t>省去自行检索和筛选的不便和耗时。</a:t>
            </a:r>
            <a:endParaRPr lang="zh-CN" altLang="en-US" sz="1600"/>
          </a:p>
        </p:txBody>
      </p:sp>
      <p:sp>
        <p:nvSpPr>
          <p:cNvPr id="11" name="文本框 18"/>
          <p:cNvSpPr txBox="1"/>
          <p:nvPr>
            <p:custDataLst>
              <p:tags r:id="rId2"/>
            </p:custDataLst>
          </p:nvPr>
        </p:nvSpPr>
        <p:spPr>
          <a:xfrm>
            <a:off x="2832100" y="111125"/>
            <a:ext cx="70910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1.3 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快速获取学科重要文献——学科资源包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黑体-简" panose="02000000000000000000" charset="-122"/>
              <a:ea typeface="黑体-简" panose="02000000000000000000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3450" y="111760"/>
            <a:ext cx="10325735" cy="4911725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grpSp>
        <p:nvGrpSpPr>
          <p:cNvPr id="8" name="组合 7"/>
          <p:cNvGrpSpPr/>
          <p:nvPr/>
        </p:nvGrpSpPr>
        <p:grpSpPr>
          <a:xfrm>
            <a:off x="33020" y="5255260"/>
            <a:ext cx="4792980" cy="1473200"/>
            <a:chOff x="855" y="6656"/>
            <a:chExt cx="7548" cy="2320"/>
          </a:xfrm>
          <a:solidFill>
            <a:schemeClr val="bg1"/>
          </a:solidFill>
        </p:grpSpPr>
        <p:sp>
          <p:nvSpPr>
            <p:cNvPr id="37" name="1"/>
            <p:cNvSpPr/>
            <p:nvPr/>
          </p:nvSpPr>
          <p:spPr>
            <a:xfrm>
              <a:off x="1509" y="6876"/>
              <a:ext cx="6536" cy="102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p>
              <a:pPr algn="just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  <a:sym typeface="+mn-ea"/>
                </a:rPr>
                <a:t>学科资源包汇集了</a:t>
              </a:r>
              <a:r>
                <a:rPr lang="zh-CN" altLang="en-US" sz="1400">
                  <a:latin typeface="宋体" panose="02010600030101010101" pitchFamily="2" charset="-122"/>
                  <a:cs typeface="宋体" panose="02010600030101010101" pitchFamily="2" charset="-122"/>
                  <a:sym typeface="+mn-ea"/>
                </a:rPr>
                <a:t>各学科的知识体系，对其中的重要主题进行内容资源的组织、汇编，并撰写导读</a:t>
              </a:r>
              <a:endPara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思源黑体 CN Light" panose="020B0300000000000000" pitchFamily="34" charset="-122"/>
                <a:sym typeface="+mn-ea"/>
              </a:endParaRPr>
            </a:p>
          </p:txBody>
        </p:sp>
        <p:sp>
          <p:nvSpPr>
            <p:cNvPr id="38" name="1"/>
            <p:cNvSpPr/>
            <p:nvPr/>
          </p:nvSpPr>
          <p:spPr>
            <a:xfrm>
              <a:off x="1509" y="7952"/>
              <a:ext cx="6129" cy="102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p>
              <a:pPr algn="just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  <a:sym typeface="+mn-ea"/>
                </a:rPr>
                <a:t>可根据学科导航定位</a:t>
              </a:r>
              <a:r>
                <a:rPr lang="zh-CN" altLang="en-US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  <a:sym typeface="+mn-ea"/>
                </a:rPr>
                <a:t>工学</a:t>
              </a:r>
              <a:r>
                <a:rPr lang="en-US" altLang="zh-CN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  <a:sym typeface="+mn-ea"/>
                </a:rPr>
                <a:t>-</a:t>
              </a:r>
              <a:r>
                <a:rPr lang="zh-CN" altLang="en-US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  <a:sym typeface="+mn-ea"/>
                </a:rPr>
                <a:t>航空宇航科学与技术</a:t>
              </a:r>
              <a:r>
                <a:rPr lang="zh-CN" altLang="en-US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  <a:sym typeface="+mn-ea"/>
                </a:rPr>
                <a:t>类研究型资源包，选择学科资源包领取学习</a:t>
              </a:r>
              <a:endPara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思源黑体 CN Light" panose="020B0300000000000000" pitchFamily="34" charset="-122"/>
                <a:sym typeface="+mn-ea"/>
              </a:endParaRPr>
            </a:p>
          </p:txBody>
        </p:sp>
        <p:cxnSp>
          <p:nvCxnSpPr>
            <p:cNvPr id="51" name="1"/>
            <p:cNvCxnSpPr/>
            <p:nvPr/>
          </p:nvCxnSpPr>
          <p:spPr>
            <a:xfrm>
              <a:off x="855" y="6656"/>
              <a:ext cx="7548" cy="0"/>
            </a:xfrm>
            <a:prstGeom prst="line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椭圆 4"/>
            <p:cNvSpPr/>
            <p:nvPr/>
          </p:nvSpPr>
          <p:spPr>
            <a:xfrm>
              <a:off x="1004" y="8091"/>
              <a:ext cx="345" cy="345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1004" y="7027"/>
              <a:ext cx="345" cy="345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085" y="697230"/>
            <a:ext cx="8248015" cy="44989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5445" y="786765"/>
            <a:ext cx="11701719" cy="4878000"/>
          </a:xfrm>
          <a:prstGeom prst="rect">
            <a:avLst/>
          </a:prstGeom>
        </p:spPr>
      </p:pic>
      <p:sp>
        <p:nvSpPr>
          <p:cNvPr id="19" name="文本框 18"/>
          <p:cNvSpPr txBox="1"/>
          <p:nvPr>
            <p:custDataLst>
              <p:tags r:id="rId2"/>
            </p:custDataLst>
          </p:nvPr>
        </p:nvSpPr>
        <p:spPr>
          <a:xfrm>
            <a:off x="3177540" y="111125"/>
            <a:ext cx="64846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1.4 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实时了解学术前沿动态——我的订阅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黑体-简" panose="02000000000000000000" charset="-122"/>
              <a:ea typeface="黑体-简" panose="02000000000000000000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77570" y="1293495"/>
            <a:ext cx="1641475" cy="33083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11052810" y="1255395"/>
            <a:ext cx="788670" cy="33083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0380" y="1713230"/>
            <a:ext cx="6758940" cy="44437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45" y="2343785"/>
            <a:ext cx="11645900" cy="416687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151302" y="1111433"/>
            <a:ext cx="7523271" cy="425941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screen"/>
          <a:stretch>
            <a:fillRect/>
          </a:stretch>
        </p:blipFill>
        <p:spPr>
          <a:xfrm>
            <a:off x="2895474" y="3001881"/>
            <a:ext cx="7263709" cy="3734143"/>
          </a:xfrm>
          <a:prstGeom prst="rect">
            <a:avLst/>
          </a:prstGeom>
        </p:spPr>
      </p:pic>
      <p:sp>
        <p:nvSpPr>
          <p:cNvPr id="12" name="MH_SubTitle_2"/>
          <p:cNvSpPr/>
          <p:nvPr/>
        </p:nvSpPr>
        <p:spPr>
          <a:xfrm flipH="1">
            <a:off x="517427" y="1332994"/>
            <a:ext cx="1870214" cy="855929"/>
          </a:xfrm>
          <a:custGeom>
            <a:avLst/>
            <a:gdLst>
              <a:gd name="txL" fmla="*/ 0 w 2131"/>
              <a:gd name="txT" fmla="*/ 0 h 694"/>
              <a:gd name="txR" fmla="*/ 2131 w 2131"/>
              <a:gd name="txB" fmla="*/ 694 h 694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2131" h="694">
                <a:moveTo>
                  <a:pt x="2118" y="117"/>
                </a:moveTo>
                <a:cubicBezTo>
                  <a:pt x="448" y="117"/>
                  <a:pt x="448" y="117"/>
                  <a:pt x="448" y="117"/>
                </a:cubicBezTo>
                <a:cubicBezTo>
                  <a:pt x="448" y="117"/>
                  <a:pt x="452" y="89"/>
                  <a:pt x="443" y="69"/>
                </a:cubicBezTo>
                <a:cubicBezTo>
                  <a:pt x="434" y="49"/>
                  <a:pt x="398" y="0"/>
                  <a:pt x="338" y="42"/>
                </a:cubicBezTo>
                <a:cubicBezTo>
                  <a:pt x="279" y="83"/>
                  <a:pt x="102" y="218"/>
                  <a:pt x="72" y="242"/>
                </a:cubicBezTo>
                <a:cubicBezTo>
                  <a:pt x="41" y="265"/>
                  <a:pt x="7" y="292"/>
                  <a:pt x="3" y="342"/>
                </a:cubicBezTo>
                <a:cubicBezTo>
                  <a:pt x="0" y="389"/>
                  <a:pt x="12" y="411"/>
                  <a:pt x="68" y="461"/>
                </a:cubicBezTo>
                <a:cubicBezTo>
                  <a:pt x="116" y="504"/>
                  <a:pt x="300" y="636"/>
                  <a:pt x="329" y="654"/>
                </a:cubicBezTo>
                <a:cubicBezTo>
                  <a:pt x="358" y="672"/>
                  <a:pt x="393" y="694"/>
                  <a:pt x="430" y="659"/>
                </a:cubicBezTo>
                <a:cubicBezTo>
                  <a:pt x="457" y="634"/>
                  <a:pt x="453" y="587"/>
                  <a:pt x="453" y="587"/>
                </a:cubicBezTo>
                <a:cubicBezTo>
                  <a:pt x="2121" y="541"/>
                  <a:pt x="2121" y="541"/>
                  <a:pt x="2121" y="541"/>
                </a:cubicBezTo>
                <a:cubicBezTo>
                  <a:pt x="2100" y="498"/>
                  <a:pt x="2100" y="498"/>
                  <a:pt x="2100" y="498"/>
                </a:cubicBezTo>
                <a:cubicBezTo>
                  <a:pt x="362" y="497"/>
                  <a:pt x="362" y="497"/>
                  <a:pt x="362" y="497"/>
                </a:cubicBezTo>
                <a:cubicBezTo>
                  <a:pt x="362" y="562"/>
                  <a:pt x="362" y="562"/>
                  <a:pt x="362" y="562"/>
                </a:cubicBezTo>
                <a:cubicBezTo>
                  <a:pt x="362" y="562"/>
                  <a:pt x="122" y="391"/>
                  <a:pt x="102" y="375"/>
                </a:cubicBezTo>
                <a:cubicBezTo>
                  <a:pt x="82" y="359"/>
                  <a:pt x="86" y="339"/>
                  <a:pt x="108" y="326"/>
                </a:cubicBezTo>
                <a:cubicBezTo>
                  <a:pt x="129" y="314"/>
                  <a:pt x="358" y="141"/>
                  <a:pt x="358" y="141"/>
                </a:cubicBezTo>
                <a:cubicBezTo>
                  <a:pt x="358" y="211"/>
                  <a:pt x="358" y="211"/>
                  <a:pt x="358" y="211"/>
                </a:cubicBezTo>
                <a:cubicBezTo>
                  <a:pt x="2131" y="164"/>
                  <a:pt x="2131" y="164"/>
                  <a:pt x="2131" y="164"/>
                </a:cubicBezTo>
                <a:lnTo>
                  <a:pt x="2118" y="117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Gill Sans" panose="020B0502020104020203" pitchFamily="2" charset="0"/>
              </a:rPr>
              <a:t>文件夹堆叠</a:t>
            </a:r>
            <a:endParaRPr kumimoji="0" lang="zh-CN" altLang="en-US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Gill Sans" panose="020B0502020104020203" pitchFamily="2" charset="0"/>
            </a:endParaRPr>
          </a:p>
        </p:txBody>
      </p:sp>
      <p:sp>
        <p:nvSpPr>
          <p:cNvPr id="13" name="MH_SubTitle_2"/>
          <p:cNvSpPr/>
          <p:nvPr/>
        </p:nvSpPr>
        <p:spPr>
          <a:xfrm flipH="1">
            <a:off x="517427" y="3657600"/>
            <a:ext cx="2173355" cy="855929"/>
          </a:xfrm>
          <a:custGeom>
            <a:avLst/>
            <a:gdLst>
              <a:gd name="txL" fmla="*/ 0 w 2131"/>
              <a:gd name="txT" fmla="*/ 0 h 694"/>
              <a:gd name="txR" fmla="*/ 2131 w 2131"/>
              <a:gd name="txB" fmla="*/ 694 h 694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2131" h="694">
                <a:moveTo>
                  <a:pt x="2118" y="117"/>
                </a:moveTo>
                <a:cubicBezTo>
                  <a:pt x="448" y="117"/>
                  <a:pt x="448" y="117"/>
                  <a:pt x="448" y="117"/>
                </a:cubicBezTo>
                <a:cubicBezTo>
                  <a:pt x="448" y="117"/>
                  <a:pt x="452" y="89"/>
                  <a:pt x="443" y="69"/>
                </a:cubicBezTo>
                <a:cubicBezTo>
                  <a:pt x="434" y="49"/>
                  <a:pt x="398" y="0"/>
                  <a:pt x="338" y="42"/>
                </a:cubicBezTo>
                <a:cubicBezTo>
                  <a:pt x="279" y="83"/>
                  <a:pt x="102" y="218"/>
                  <a:pt x="72" y="242"/>
                </a:cubicBezTo>
                <a:cubicBezTo>
                  <a:pt x="41" y="265"/>
                  <a:pt x="7" y="292"/>
                  <a:pt x="3" y="342"/>
                </a:cubicBezTo>
                <a:cubicBezTo>
                  <a:pt x="0" y="389"/>
                  <a:pt x="12" y="411"/>
                  <a:pt x="68" y="461"/>
                </a:cubicBezTo>
                <a:cubicBezTo>
                  <a:pt x="116" y="504"/>
                  <a:pt x="300" y="636"/>
                  <a:pt x="329" y="654"/>
                </a:cubicBezTo>
                <a:cubicBezTo>
                  <a:pt x="358" y="672"/>
                  <a:pt x="393" y="694"/>
                  <a:pt x="430" y="659"/>
                </a:cubicBezTo>
                <a:cubicBezTo>
                  <a:pt x="457" y="634"/>
                  <a:pt x="453" y="587"/>
                  <a:pt x="453" y="587"/>
                </a:cubicBezTo>
                <a:cubicBezTo>
                  <a:pt x="2121" y="541"/>
                  <a:pt x="2121" y="541"/>
                  <a:pt x="2121" y="541"/>
                </a:cubicBezTo>
                <a:cubicBezTo>
                  <a:pt x="2100" y="498"/>
                  <a:pt x="2100" y="498"/>
                  <a:pt x="2100" y="498"/>
                </a:cubicBezTo>
                <a:cubicBezTo>
                  <a:pt x="362" y="497"/>
                  <a:pt x="362" y="497"/>
                  <a:pt x="362" y="497"/>
                </a:cubicBezTo>
                <a:cubicBezTo>
                  <a:pt x="362" y="562"/>
                  <a:pt x="362" y="562"/>
                  <a:pt x="362" y="562"/>
                </a:cubicBezTo>
                <a:cubicBezTo>
                  <a:pt x="362" y="562"/>
                  <a:pt x="122" y="391"/>
                  <a:pt x="102" y="375"/>
                </a:cubicBezTo>
                <a:cubicBezTo>
                  <a:pt x="82" y="359"/>
                  <a:pt x="86" y="339"/>
                  <a:pt x="108" y="326"/>
                </a:cubicBezTo>
                <a:cubicBezTo>
                  <a:pt x="129" y="314"/>
                  <a:pt x="358" y="141"/>
                  <a:pt x="358" y="141"/>
                </a:cubicBezTo>
                <a:cubicBezTo>
                  <a:pt x="358" y="211"/>
                  <a:pt x="358" y="211"/>
                  <a:pt x="358" y="211"/>
                </a:cubicBezTo>
                <a:cubicBezTo>
                  <a:pt x="2131" y="164"/>
                  <a:pt x="2131" y="164"/>
                  <a:pt x="2131" y="164"/>
                </a:cubicBezTo>
                <a:lnTo>
                  <a:pt x="2118" y="117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b="1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Gill Sans" panose="020B0502020104020203" pitchFamily="2" charset="0"/>
              </a:rPr>
              <a:t>文件位置记不清</a:t>
            </a:r>
            <a:endParaRPr kumimoji="0" lang="zh-CN" altLang="en-US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Gill Sans" panose="020B0502020104020203" pitchFamily="2" charset="0"/>
            </a:endParaRPr>
          </a:p>
        </p:txBody>
      </p:sp>
      <p:sp>
        <p:nvSpPr>
          <p:cNvPr id="14" name="MH_SubTitle_2"/>
          <p:cNvSpPr/>
          <p:nvPr/>
        </p:nvSpPr>
        <p:spPr>
          <a:xfrm flipH="1">
            <a:off x="517427" y="2385210"/>
            <a:ext cx="1870214" cy="855929"/>
          </a:xfrm>
          <a:custGeom>
            <a:avLst/>
            <a:gdLst>
              <a:gd name="txL" fmla="*/ 0 w 2131"/>
              <a:gd name="txT" fmla="*/ 0 h 694"/>
              <a:gd name="txR" fmla="*/ 2131 w 2131"/>
              <a:gd name="txB" fmla="*/ 694 h 694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2131" h="694">
                <a:moveTo>
                  <a:pt x="2118" y="117"/>
                </a:moveTo>
                <a:cubicBezTo>
                  <a:pt x="448" y="117"/>
                  <a:pt x="448" y="117"/>
                  <a:pt x="448" y="117"/>
                </a:cubicBezTo>
                <a:cubicBezTo>
                  <a:pt x="448" y="117"/>
                  <a:pt x="452" y="89"/>
                  <a:pt x="443" y="69"/>
                </a:cubicBezTo>
                <a:cubicBezTo>
                  <a:pt x="434" y="49"/>
                  <a:pt x="398" y="0"/>
                  <a:pt x="338" y="42"/>
                </a:cubicBezTo>
                <a:cubicBezTo>
                  <a:pt x="279" y="83"/>
                  <a:pt x="102" y="218"/>
                  <a:pt x="72" y="242"/>
                </a:cubicBezTo>
                <a:cubicBezTo>
                  <a:pt x="41" y="265"/>
                  <a:pt x="7" y="292"/>
                  <a:pt x="3" y="342"/>
                </a:cubicBezTo>
                <a:cubicBezTo>
                  <a:pt x="0" y="389"/>
                  <a:pt x="12" y="411"/>
                  <a:pt x="68" y="461"/>
                </a:cubicBezTo>
                <a:cubicBezTo>
                  <a:pt x="116" y="504"/>
                  <a:pt x="300" y="636"/>
                  <a:pt x="329" y="654"/>
                </a:cubicBezTo>
                <a:cubicBezTo>
                  <a:pt x="358" y="672"/>
                  <a:pt x="393" y="694"/>
                  <a:pt x="430" y="659"/>
                </a:cubicBezTo>
                <a:cubicBezTo>
                  <a:pt x="457" y="634"/>
                  <a:pt x="453" y="587"/>
                  <a:pt x="453" y="587"/>
                </a:cubicBezTo>
                <a:cubicBezTo>
                  <a:pt x="2121" y="541"/>
                  <a:pt x="2121" y="541"/>
                  <a:pt x="2121" y="541"/>
                </a:cubicBezTo>
                <a:cubicBezTo>
                  <a:pt x="2100" y="498"/>
                  <a:pt x="2100" y="498"/>
                  <a:pt x="2100" y="498"/>
                </a:cubicBezTo>
                <a:cubicBezTo>
                  <a:pt x="362" y="497"/>
                  <a:pt x="362" y="497"/>
                  <a:pt x="362" y="497"/>
                </a:cubicBezTo>
                <a:cubicBezTo>
                  <a:pt x="362" y="562"/>
                  <a:pt x="362" y="562"/>
                  <a:pt x="362" y="562"/>
                </a:cubicBezTo>
                <a:cubicBezTo>
                  <a:pt x="362" y="562"/>
                  <a:pt x="122" y="391"/>
                  <a:pt x="102" y="375"/>
                </a:cubicBezTo>
                <a:cubicBezTo>
                  <a:pt x="82" y="359"/>
                  <a:pt x="86" y="339"/>
                  <a:pt x="108" y="326"/>
                </a:cubicBezTo>
                <a:cubicBezTo>
                  <a:pt x="129" y="314"/>
                  <a:pt x="358" y="141"/>
                  <a:pt x="358" y="141"/>
                </a:cubicBezTo>
                <a:cubicBezTo>
                  <a:pt x="358" y="211"/>
                  <a:pt x="358" y="211"/>
                  <a:pt x="358" y="211"/>
                </a:cubicBezTo>
                <a:cubicBezTo>
                  <a:pt x="2131" y="164"/>
                  <a:pt x="2131" y="164"/>
                  <a:pt x="2131" y="164"/>
                </a:cubicBezTo>
                <a:lnTo>
                  <a:pt x="2118" y="117"/>
                </a:lnTo>
                <a:close/>
              </a:path>
            </a:pathLst>
          </a:cu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Gill Sans" panose="020B0502020104020203" pitchFamily="2" charset="0"/>
              </a:rPr>
              <a:t>文件名雷同</a:t>
            </a:r>
            <a:endParaRPr kumimoji="0" lang="zh-CN" altLang="en-US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Gill Sans" panose="020B0502020104020203" pitchFamily="2" charset="0"/>
            </a:endParaRPr>
          </a:p>
        </p:txBody>
      </p:sp>
      <p:sp>
        <p:nvSpPr>
          <p:cNvPr id="15" name="MH_SubTitle_2"/>
          <p:cNvSpPr/>
          <p:nvPr/>
        </p:nvSpPr>
        <p:spPr>
          <a:xfrm flipH="1">
            <a:off x="517427" y="4802413"/>
            <a:ext cx="1870214" cy="855929"/>
          </a:xfrm>
          <a:custGeom>
            <a:avLst/>
            <a:gdLst>
              <a:gd name="txL" fmla="*/ 0 w 2131"/>
              <a:gd name="txT" fmla="*/ 0 h 694"/>
              <a:gd name="txR" fmla="*/ 2131 w 2131"/>
              <a:gd name="txB" fmla="*/ 694 h 694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2131" h="694">
                <a:moveTo>
                  <a:pt x="2118" y="117"/>
                </a:moveTo>
                <a:cubicBezTo>
                  <a:pt x="448" y="117"/>
                  <a:pt x="448" y="117"/>
                  <a:pt x="448" y="117"/>
                </a:cubicBezTo>
                <a:cubicBezTo>
                  <a:pt x="448" y="117"/>
                  <a:pt x="452" y="89"/>
                  <a:pt x="443" y="69"/>
                </a:cubicBezTo>
                <a:cubicBezTo>
                  <a:pt x="434" y="49"/>
                  <a:pt x="398" y="0"/>
                  <a:pt x="338" y="42"/>
                </a:cubicBezTo>
                <a:cubicBezTo>
                  <a:pt x="279" y="83"/>
                  <a:pt x="102" y="218"/>
                  <a:pt x="72" y="242"/>
                </a:cubicBezTo>
                <a:cubicBezTo>
                  <a:pt x="41" y="265"/>
                  <a:pt x="7" y="292"/>
                  <a:pt x="3" y="342"/>
                </a:cubicBezTo>
                <a:cubicBezTo>
                  <a:pt x="0" y="389"/>
                  <a:pt x="12" y="411"/>
                  <a:pt x="68" y="461"/>
                </a:cubicBezTo>
                <a:cubicBezTo>
                  <a:pt x="116" y="504"/>
                  <a:pt x="300" y="636"/>
                  <a:pt x="329" y="654"/>
                </a:cubicBezTo>
                <a:cubicBezTo>
                  <a:pt x="358" y="672"/>
                  <a:pt x="393" y="694"/>
                  <a:pt x="430" y="659"/>
                </a:cubicBezTo>
                <a:cubicBezTo>
                  <a:pt x="457" y="634"/>
                  <a:pt x="453" y="587"/>
                  <a:pt x="453" y="587"/>
                </a:cubicBezTo>
                <a:cubicBezTo>
                  <a:pt x="2121" y="541"/>
                  <a:pt x="2121" y="541"/>
                  <a:pt x="2121" y="541"/>
                </a:cubicBezTo>
                <a:cubicBezTo>
                  <a:pt x="2100" y="498"/>
                  <a:pt x="2100" y="498"/>
                  <a:pt x="2100" y="498"/>
                </a:cubicBezTo>
                <a:cubicBezTo>
                  <a:pt x="362" y="497"/>
                  <a:pt x="362" y="497"/>
                  <a:pt x="362" y="497"/>
                </a:cubicBezTo>
                <a:cubicBezTo>
                  <a:pt x="362" y="562"/>
                  <a:pt x="362" y="562"/>
                  <a:pt x="362" y="562"/>
                </a:cubicBezTo>
                <a:cubicBezTo>
                  <a:pt x="362" y="562"/>
                  <a:pt x="122" y="391"/>
                  <a:pt x="102" y="375"/>
                </a:cubicBezTo>
                <a:cubicBezTo>
                  <a:pt x="82" y="359"/>
                  <a:pt x="86" y="339"/>
                  <a:pt x="108" y="326"/>
                </a:cubicBezTo>
                <a:cubicBezTo>
                  <a:pt x="129" y="314"/>
                  <a:pt x="358" y="141"/>
                  <a:pt x="358" y="141"/>
                </a:cubicBezTo>
                <a:cubicBezTo>
                  <a:pt x="358" y="211"/>
                  <a:pt x="358" y="211"/>
                  <a:pt x="358" y="211"/>
                </a:cubicBezTo>
                <a:cubicBezTo>
                  <a:pt x="2131" y="164"/>
                  <a:pt x="2131" y="164"/>
                  <a:pt x="2131" y="164"/>
                </a:cubicBezTo>
                <a:lnTo>
                  <a:pt x="2118" y="117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Gill Sans" panose="020B0502020104020203" pitchFamily="2" charset="0"/>
              </a:rPr>
              <a:t>文献打开缓慢</a:t>
            </a:r>
            <a:endParaRPr kumimoji="0" lang="zh-CN" altLang="en-US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Gill Sans" panose="020B0502020104020203" pitchFamily="2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628130" y="5884545"/>
            <a:ext cx="5250815" cy="6985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无法梳理文献之间的关系，建立个人知识</a:t>
            </a:r>
            <a:r>
              <a:rPr lang="zh-CN" altLang="en-US"/>
              <a:t>架构</a:t>
            </a:r>
            <a:endParaRPr lang="zh-CN" altLang="en-US"/>
          </a:p>
        </p:txBody>
      </p:sp>
      <p:sp>
        <p:nvSpPr>
          <p:cNvPr id="4" name="Rectangle 1"/>
          <p:cNvSpPr/>
          <p:nvPr>
            <p:custDataLst>
              <p:tags r:id="rId5"/>
            </p:custDataLst>
          </p:nvPr>
        </p:nvSpPr>
        <p:spPr bwMode="auto">
          <a:xfrm>
            <a:off x="2838524" y="241580"/>
            <a:ext cx="6515100" cy="36893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p>
            <a:pPr algn="ctr" defTabSz="513715"/>
            <a:r>
              <a:rPr lang="zh-CN" altLang="en-US" sz="2400" b="1" spc="450" dirty="0">
                <a:solidFill>
                  <a:srgbClr val="181818"/>
                </a:solidFill>
                <a:latin typeface="微软雅黑" panose="020B0503020204020204" charset="-122"/>
                <a:ea typeface="微软雅黑" panose="020B0503020204020204" charset="-122"/>
                <a:cs typeface="Lato Regular"/>
                <a:sym typeface="Bebas Neue" charset="0"/>
              </a:rPr>
              <a:t>文献管理核心问题</a:t>
            </a:r>
            <a:r>
              <a:rPr lang="en-US" altLang="zh-CN" sz="2400" b="1" spc="450" dirty="0">
                <a:solidFill>
                  <a:srgbClr val="181818"/>
                </a:solidFill>
                <a:latin typeface="微软雅黑" panose="020B0503020204020204" charset="-122"/>
                <a:ea typeface="微软雅黑" panose="020B0503020204020204" charset="-122"/>
                <a:cs typeface="Lato Regular"/>
                <a:sym typeface="Bebas Neue" charset="0"/>
              </a:rPr>
              <a:t>：</a:t>
            </a:r>
            <a:r>
              <a:rPr lang="zh-CN" altLang="en-US" sz="2400" b="1" spc="450" dirty="0">
                <a:solidFill>
                  <a:srgbClr val="181818"/>
                </a:solidFill>
                <a:latin typeface="微软雅黑" panose="020B0503020204020204" charset="-122"/>
                <a:ea typeface="微软雅黑" panose="020B0503020204020204" charset="-122"/>
                <a:cs typeface="Lato Regular"/>
                <a:sym typeface="Bebas Neue" charset="0"/>
              </a:rPr>
              <a:t>本地文献管理效率</a:t>
            </a:r>
            <a:r>
              <a:rPr lang="zh-CN" altLang="en-US" sz="2400" b="1" spc="450" dirty="0">
                <a:solidFill>
                  <a:srgbClr val="181818"/>
                </a:solidFill>
                <a:latin typeface="微软雅黑" panose="020B0503020204020204" charset="-122"/>
                <a:ea typeface="微软雅黑" panose="020B0503020204020204" charset="-122"/>
                <a:cs typeface="Lato Regular"/>
                <a:sym typeface="Bebas Neue" charset="0"/>
              </a:rPr>
              <a:t>低</a:t>
            </a:r>
            <a:endParaRPr lang="zh-CN" altLang="en-US" sz="2400" b="1" spc="450" dirty="0">
              <a:solidFill>
                <a:srgbClr val="181818"/>
              </a:solidFill>
              <a:latin typeface="微软雅黑" panose="020B0503020204020204" charset="-122"/>
              <a:ea typeface="微软雅黑" panose="020B0503020204020204" charset="-122"/>
              <a:cs typeface="Lato Regular"/>
              <a:sym typeface="Bebas Neue" charset="0"/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  <p:bldP spid="3" grpId="0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18"/>
          <p:cNvSpPr txBox="1"/>
          <p:nvPr>
            <p:custDataLst>
              <p:tags r:id="rId1"/>
            </p:custDataLst>
          </p:nvPr>
        </p:nvSpPr>
        <p:spPr>
          <a:xfrm>
            <a:off x="3763010" y="137795"/>
            <a:ext cx="44107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1.5 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在线专题文献管理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黑体-简" panose="02000000000000000000" charset="-122"/>
              <a:ea typeface="黑体-简" panose="020000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5570" y="811530"/>
            <a:ext cx="12192000" cy="56915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9405" y="1290955"/>
            <a:ext cx="9364345" cy="49809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1155" y="1386205"/>
            <a:ext cx="9241155" cy="5116830"/>
          </a:xfrm>
          <a:prstGeom prst="rect">
            <a:avLst/>
          </a:prstGeom>
        </p:spPr>
      </p:pic>
      <p:sp>
        <p:nvSpPr>
          <p:cNvPr id="22" name="矩形 21"/>
          <p:cNvSpPr/>
          <p:nvPr>
            <p:custDataLst>
              <p:tags r:id="rId6"/>
            </p:custDataLst>
          </p:nvPr>
        </p:nvSpPr>
        <p:spPr>
          <a:xfrm>
            <a:off x="2907030" y="1786890"/>
            <a:ext cx="2273300" cy="266700"/>
          </a:xfrm>
          <a:prstGeom prst="rect">
            <a:avLst/>
          </a:prstGeom>
          <a:noFill/>
          <a:ln w="19050"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圆角矩形标注 22"/>
          <p:cNvSpPr/>
          <p:nvPr>
            <p:custDataLst>
              <p:tags r:id="rId7"/>
            </p:custDataLst>
          </p:nvPr>
        </p:nvSpPr>
        <p:spPr>
          <a:xfrm>
            <a:off x="5483860" y="1257935"/>
            <a:ext cx="2576830" cy="763905"/>
          </a:xfrm>
          <a:prstGeom prst="wedgeRoundRectCallout">
            <a:avLst>
              <a:gd name="adj1" fmla="val -56875"/>
              <a:gd name="adj2" fmla="val 3254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00"/>
              <a:t>多种方式整合文献 实现</a:t>
            </a:r>
            <a:endParaRPr lang="zh-CN" altLang="en-US" sz="1600"/>
          </a:p>
          <a:p>
            <a:pPr algn="ctr"/>
            <a:r>
              <a:rPr lang="zh-CN" altLang="en-US" sz="1600"/>
              <a:t>线上线下资料统一管理</a:t>
            </a:r>
            <a:endParaRPr lang="zh-CN" altLang="en-US" sz="1600"/>
          </a:p>
        </p:txBody>
      </p:sp>
      <p:sp>
        <p:nvSpPr>
          <p:cNvPr id="24" name="矩形 23"/>
          <p:cNvSpPr/>
          <p:nvPr>
            <p:custDataLst>
              <p:tags r:id="rId8"/>
            </p:custDataLst>
          </p:nvPr>
        </p:nvSpPr>
        <p:spPr>
          <a:xfrm>
            <a:off x="10357485" y="2461260"/>
            <a:ext cx="680720" cy="2757170"/>
          </a:xfrm>
          <a:prstGeom prst="rect">
            <a:avLst/>
          </a:prstGeom>
          <a:noFill/>
          <a:ln w="19050"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圆角矩形标注 24"/>
          <p:cNvSpPr/>
          <p:nvPr>
            <p:custDataLst>
              <p:tags r:id="rId9"/>
            </p:custDataLst>
          </p:nvPr>
        </p:nvSpPr>
        <p:spPr>
          <a:xfrm>
            <a:off x="8837295" y="5485765"/>
            <a:ext cx="2769235" cy="615950"/>
          </a:xfrm>
          <a:prstGeom prst="wedgeRoundRectCallout">
            <a:avLst>
              <a:gd name="adj1" fmla="val 15099"/>
              <a:gd name="adj2" fmla="val -8061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00"/>
              <a:t>文献重要度标识 方便查找</a:t>
            </a:r>
            <a:endParaRPr lang="zh-CN" altLang="en-US" sz="1600"/>
          </a:p>
        </p:txBody>
      </p:sp>
      <p:sp>
        <p:nvSpPr>
          <p:cNvPr id="26" name="矩形 25"/>
          <p:cNvSpPr/>
          <p:nvPr>
            <p:custDataLst>
              <p:tags r:id="rId10"/>
            </p:custDataLst>
          </p:nvPr>
        </p:nvSpPr>
        <p:spPr>
          <a:xfrm>
            <a:off x="3041015" y="2819400"/>
            <a:ext cx="7004685" cy="402590"/>
          </a:xfrm>
          <a:prstGeom prst="rect">
            <a:avLst/>
          </a:prstGeom>
          <a:noFill/>
          <a:ln w="19050"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圆角矩形标注 26"/>
          <p:cNvSpPr/>
          <p:nvPr>
            <p:custDataLst>
              <p:tags r:id="rId11"/>
            </p:custDataLst>
          </p:nvPr>
        </p:nvSpPr>
        <p:spPr>
          <a:xfrm>
            <a:off x="4151630" y="3653155"/>
            <a:ext cx="3056255" cy="467995"/>
          </a:xfrm>
          <a:prstGeom prst="wedgeRoundRectCallout">
            <a:avLst>
              <a:gd name="adj1" fmla="val -22153"/>
              <a:gd name="adj2" fmla="val -7194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00"/>
              <a:t>题录信息、笔记数量一目了然 </a:t>
            </a:r>
            <a:endParaRPr lang="zh-CN" altLang="en-US" sz="1600"/>
          </a:p>
        </p:txBody>
      </p:sp>
      <p:sp>
        <p:nvSpPr>
          <p:cNvPr id="28" name="矩形 27"/>
          <p:cNvSpPr/>
          <p:nvPr>
            <p:custDataLst>
              <p:tags r:id="rId12"/>
            </p:custDataLst>
          </p:nvPr>
        </p:nvSpPr>
        <p:spPr>
          <a:xfrm>
            <a:off x="10045700" y="1774190"/>
            <a:ext cx="1642745" cy="285750"/>
          </a:xfrm>
          <a:prstGeom prst="rect">
            <a:avLst/>
          </a:prstGeom>
          <a:noFill/>
          <a:ln w="19050"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" name="圆角矩形标注 28"/>
          <p:cNvSpPr/>
          <p:nvPr>
            <p:custDataLst>
              <p:tags r:id="rId13"/>
            </p:custDataLst>
          </p:nvPr>
        </p:nvSpPr>
        <p:spPr>
          <a:xfrm>
            <a:off x="9932670" y="1290955"/>
            <a:ext cx="2035175" cy="399415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00"/>
              <a:t>输入标题快速查找</a:t>
            </a:r>
            <a:endParaRPr lang="zh-CN" altLang="en-US" sz="1600"/>
          </a:p>
        </p:txBody>
      </p:sp>
      <p:sp>
        <p:nvSpPr>
          <p:cNvPr id="30" name="矩形 29"/>
          <p:cNvSpPr/>
          <p:nvPr>
            <p:custDataLst>
              <p:tags r:id="rId14"/>
            </p:custDataLst>
          </p:nvPr>
        </p:nvSpPr>
        <p:spPr>
          <a:xfrm>
            <a:off x="1216660" y="1503045"/>
            <a:ext cx="1642745" cy="4902835"/>
          </a:xfrm>
          <a:prstGeom prst="rect">
            <a:avLst/>
          </a:prstGeom>
          <a:noFill/>
          <a:ln w="19050"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圆角矩形标注 30"/>
          <p:cNvSpPr/>
          <p:nvPr>
            <p:custDataLst>
              <p:tags r:id="rId15"/>
            </p:custDataLst>
          </p:nvPr>
        </p:nvSpPr>
        <p:spPr>
          <a:xfrm>
            <a:off x="2370455" y="4250690"/>
            <a:ext cx="2133600" cy="467995"/>
          </a:xfrm>
          <a:prstGeom prst="wedgeRoundRectCallout">
            <a:avLst>
              <a:gd name="adj1" fmla="val -55322"/>
              <a:gd name="adj2" fmla="val -8532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00"/>
              <a:t>多个专题 自由切换</a:t>
            </a:r>
            <a:endParaRPr lang="zh-CN" altLang="en-US" sz="1600"/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63940" y="1290955"/>
            <a:ext cx="3559810" cy="5168265"/>
          </a:xfrm>
          <a:prstGeom prst="rect">
            <a:avLst/>
          </a:prstGeom>
        </p:spPr>
      </p:pic>
      <p:sp>
        <p:nvSpPr>
          <p:cNvPr id="33" name="圆角矩形标注 32"/>
          <p:cNvSpPr/>
          <p:nvPr/>
        </p:nvSpPr>
        <p:spPr>
          <a:xfrm>
            <a:off x="8837295" y="5796280"/>
            <a:ext cx="2670810" cy="399415"/>
          </a:xfrm>
          <a:prstGeom prst="wedgeRoundRectCallout">
            <a:avLst>
              <a:gd name="adj1" fmla="val -20202"/>
              <a:gd name="adj2" fmla="val -10643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00"/>
              <a:t>可查看更</a:t>
            </a:r>
            <a:r>
              <a:rPr lang="zh-CN" altLang="en-US" sz="1600"/>
              <a:t>详细的文献</a:t>
            </a:r>
            <a:r>
              <a:rPr lang="zh-CN" altLang="en-US" sz="1600"/>
              <a:t>信息</a:t>
            </a:r>
            <a:endParaRPr lang="zh-CN" altLang="en-US" sz="1600"/>
          </a:p>
        </p:txBody>
      </p: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ldLvl="0" animBg="1"/>
      <p:bldP spid="31" grpId="0" bldLvl="0" animBg="1"/>
      <p:bldP spid="23" grpId="0" bldLvl="0" animBg="1"/>
      <p:bldP spid="22" grpId="0" bldLvl="0" animBg="1"/>
      <p:bldP spid="26" grpId="0" bldLvl="0" animBg="1"/>
      <p:bldP spid="27" grpId="0" bldLvl="0" animBg="1"/>
      <p:bldP spid="24" grpId="0" bldLvl="0" animBg="1"/>
      <p:bldP spid="25" grpId="0" bldLvl="0" animBg="1"/>
      <p:bldP spid="29" grpId="0" bldLvl="0" animBg="1"/>
      <p:bldP spid="28" grpId="0" bldLvl="0" animBg="1"/>
      <p:bldP spid="33" grpId="0" bldLvl="0" animBg="1"/>
      <p:bldP spid="33" grpId="1" bldLvl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直接连接符 46"/>
          <p:cNvCxnSpPr/>
          <p:nvPr/>
        </p:nvCxnSpPr>
        <p:spPr>
          <a:xfrm>
            <a:off x="4388485" y="6412865"/>
            <a:ext cx="2598420" cy="0"/>
          </a:xfrm>
          <a:prstGeom prst="line">
            <a:avLst/>
          </a:prstGeom>
          <a:ln>
            <a:solidFill>
              <a:schemeClr val="bg1">
                <a:alpha val="5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/>
          <p:cNvCxnSpPr/>
          <p:nvPr>
            <p:custDataLst>
              <p:tags r:id="rId1"/>
            </p:custDataLst>
          </p:nvPr>
        </p:nvCxnSpPr>
        <p:spPr>
          <a:xfrm>
            <a:off x="9760585" y="6601460"/>
            <a:ext cx="1494155" cy="0"/>
          </a:xfrm>
          <a:prstGeom prst="line">
            <a:avLst/>
          </a:prstGeom>
          <a:ln>
            <a:solidFill>
              <a:schemeClr val="bg1">
                <a:alpha val="5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任意多边形 2"/>
          <p:cNvSpPr/>
          <p:nvPr>
            <p:custDataLst>
              <p:tags r:id="rId2"/>
            </p:custDataLst>
          </p:nvPr>
        </p:nvSpPr>
        <p:spPr>
          <a:xfrm>
            <a:off x="10640060" y="6354445"/>
            <a:ext cx="612140" cy="11684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807" h="154">
                <a:moveTo>
                  <a:pt x="0" y="77"/>
                </a:moveTo>
                <a:cubicBezTo>
                  <a:pt x="0" y="34"/>
                  <a:pt x="34" y="0"/>
                  <a:pt x="77" y="0"/>
                </a:cubicBezTo>
                <a:cubicBezTo>
                  <a:pt x="120" y="0"/>
                  <a:pt x="154" y="34"/>
                  <a:pt x="154" y="77"/>
                </a:cubicBezTo>
                <a:cubicBezTo>
                  <a:pt x="154" y="120"/>
                  <a:pt x="120" y="154"/>
                  <a:pt x="77" y="154"/>
                </a:cubicBezTo>
                <a:cubicBezTo>
                  <a:pt x="34" y="154"/>
                  <a:pt x="0" y="120"/>
                  <a:pt x="0" y="77"/>
                </a:cubicBezTo>
                <a:close/>
                <a:moveTo>
                  <a:pt x="200" y="77"/>
                </a:moveTo>
                <a:cubicBezTo>
                  <a:pt x="200" y="34"/>
                  <a:pt x="234" y="0"/>
                  <a:pt x="277" y="0"/>
                </a:cubicBezTo>
                <a:cubicBezTo>
                  <a:pt x="320" y="0"/>
                  <a:pt x="354" y="34"/>
                  <a:pt x="354" y="77"/>
                </a:cubicBezTo>
                <a:cubicBezTo>
                  <a:pt x="354" y="120"/>
                  <a:pt x="320" y="154"/>
                  <a:pt x="277" y="154"/>
                </a:cubicBezTo>
                <a:cubicBezTo>
                  <a:pt x="234" y="154"/>
                  <a:pt x="200" y="120"/>
                  <a:pt x="200" y="77"/>
                </a:cubicBezTo>
                <a:close/>
                <a:moveTo>
                  <a:pt x="453" y="77"/>
                </a:moveTo>
                <a:cubicBezTo>
                  <a:pt x="453" y="34"/>
                  <a:pt x="487" y="0"/>
                  <a:pt x="530" y="0"/>
                </a:cubicBezTo>
                <a:cubicBezTo>
                  <a:pt x="573" y="0"/>
                  <a:pt x="607" y="34"/>
                  <a:pt x="607" y="77"/>
                </a:cubicBezTo>
                <a:cubicBezTo>
                  <a:pt x="607" y="120"/>
                  <a:pt x="573" y="154"/>
                  <a:pt x="530" y="154"/>
                </a:cubicBezTo>
                <a:cubicBezTo>
                  <a:pt x="487" y="154"/>
                  <a:pt x="453" y="120"/>
                  <a:pt x="453" y="77"/>
                </a:cubicBezTo>
                <a:close/>
                <a:moveTo>
                  <a:pt x="653" y="77"/>
                </a:moveTo>
                <a:cubicBezTo>
                  <a:pt x="653" y="34"/>
                  <a:pt x="687" y="0"/>
                  <a:pt x="730" y="0"/>
                </a:cubicBezTo>
                <a:cubicBezTo>
                  <a:pt x="773" y="0"/>
                  <a:pt x="807" y="34"/>
                  <a:pt x="807" y="77"/>
                </a:cubicBezTo>
                <a:cubicBezTo>
                  <a:pt x="807" y="120"/>
                  <a:pt x="773" y="154"/>
                  <a:pt x="730" y="154"/>
                </a:cubicBezTo>
                <a:cubicBezTo>
                  <a:pt x="687" y="154"/>
                  <a:pt x="653" y="120"/>
                  <a:pt x="653" y="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HarmonyOS Sans SC" panose="000005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3315970" y="2889250"/>
            <a:ext cx="8524875" cy="1753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CN" altLang="en-US" sz="5400" dirty="0">
                <a:solidFill>
                  <a:schemeClr val="tx1"/>
                </a:solidFill>
                <a:latin typeface="黑体-简" panose="02000000000000000000" charset="-122"/>
                <a:ea typeface="黑体-简" panose="02000000000000000000" charset="-122"/>
                <a:sym typeface="+mn-ea"/>
              </a:rPr>
              <a:t>如何突破“数字阅读”壁垒 实现提质增效</a:t>
            </a:r>
            <a:endParaRPr kumimoji="0" lang="zh-CN" altLang="en-US" sz="5400" i="0" u="none" strike="noStrike" kern="1200" cap="none" spc="0" normalizeH="0" baseline="0" noProof="0" dirty="0">
              <a:ln w="19050">
                <a:noFill/>
              </a:ln>
              <a:solidFill>
                <a:schemeClr val="tx1"/>
              </a:solidFill>
              <a:effectLst/>
              <a:uLnTx/>
              <a:uFillTx/>
              <a:latin typeface="黑体-简" panose="02000000000000000000" charset="-122"/>
              <a:ea typeface="黑体-简" panose="02000000000000000000" charset="-122"/>
              <a:cs typeface="HarmonyOS Sans SC" panose="00000500000000000000" charset="-122"/>
              <a:sym typeface="+mn-ea"/>
            </a:endParaRPr>
          </a:p>
        </p:txBody>
      </p:sp>
      <p:sp>
        <p:nvSpPr>
          <p:cNvPr id="475" name="文本框 474"/>
          <p:cNvSpPr txBox="1"/>
          <p:nvPr>
            <p:custDataLst>
              <p:tags r:id="rId4"/>
            </p:custDataLst>
          </p:nvPr>
        </p:nvSpPr>
        <p:spPr>
          <a:xfrm>
            <a:off x="509270" y="1506855"/>
            <a:ext cx="3571875" cy="24434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9900" i="0" u="none" strike="noStrike" kern="1200" cap="none" spc="0" normalizeH="0" baseline="0" noProof="0" dirty="0">
                <a:ln w="6350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MiSans Heavy" panose="00000A00000000000000" charset="-122"/>
                <a:sym typeface="HarmonyOS Sans SC" panose="00000500000000000000" charset="-122"/>
              </a:rPr>
              <a:t>02</a:t>
            </a:r>
            <a:endParaRPr kumimoji="0" lang="en-US" altLang="zh-CN" sz="19900" i="0" u="none" strike="noStrike" kern="1200" cap="none" spc="0" normalizeH="0" baseline="0" noProof="0" dirty="0">
              <a:ln w="6350">
                <a:noFill/>
              </a:ln>
              <a:solidFill>
                <a:srgbClr val="0070C0"/>
              </a:solidFill>
              <a:effectLst/>
              <a:uLnTx/>
              <a:uFillTx/>
              <a:latin typeface="思源宋体 CN Heavy" panose="02020900000000000000" charset="-122"/>
              <a:ea typeface="思源宋体 CN Heavy" panose="02020900000000000000" charset="-122"/>
              <a:cs typeface="MiSans Heavy" panose="00000A00000000000000" charset="-122"/>
              <a:sym typeface="HarmonyOS Sans SC" panose="00000500000000000000" charset="-122"/>
            </a:endParaRPr>
          </a:p>
        </p:txBody>
      </p:sp>
      <p:pic>
        <p:nvPicPr>
          <p:cNvPr id="5" name="图片 4" descr="WechatIMG1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162675" y="289560"/>
            <a:ext cx="2374900" cy="64071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110" y="251460"/>
            <a:ext cx="1813560" cy="61849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1560" y="734695"/>
            <a:ext cx="10488295" cy="5572760"/>
          </a:xfrm>
          <a:prstGeom prst="rect">
            <a:avLst/>
          </a:prstGeom>
        </p:spPr>
      </p:pic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1161415" y="1191260"/>
            <a:ext cx="1619885" cy="4616450"/>
          </a:xfrm>
          <a:prstGeom prst="rect">
            <a:avLst/>
          </a:prstGeom>
          <a:noFill/>
          <a:ln w="57150">
            <a:solidFill>
              <a:srgbClr val="FFC000"/>
            </a:solidFill>
            <a:prstDash val="dash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矩形 15"/>
          <p:cNvSpPr/>
          <p:nvPr>
            <p:custDataLst>
              <p:tags r:id="rId3"/>
            </p:custDataLst>
          </p:nvPr>
        </p:nvSpPr>
        <p:spPr>
          <a:xfrm>
            <a:off x="3350895" y="1280160"/>
            <a:ext cx="5349875" cy="4890135"/>
          </a:xfrm>
          <a:prstGeom prst="rect">
            <a:avLst/>
          </a:prstGeom>
          <a:noFill/>
          <a:ln w="57150">
            <a:solidFill>
              <a:srgbClr val="FFC000"/>
            </a:solidFill>
            <a:prstDash val="dash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4"/>
            </p:custDataLst>
          </p:nvPr>
        </p:nvSpPr>
        <p:spPr>
          <a:xfrm>
            <a:off x="9059545" y="1077595"/>
            <a:ext cx="2663825" cy="5217795"/>
          </a:xfrm>
          <a:prstGeom prst="rect">
            <a:avLst/>
          </a:prstGeom>
          <a:noFill/>
          <a:ln w="57150">
            <a:solidFill>
              <a:srgbClr val="FFC000"/>
            </a:solidFill>
            <a:prstDash val="dash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044575" y="6353810"/>
            <a:ext cx="1577975" cy="381635"/>
          </a:xfrm>
          <a:prstGeom prst="rect">
            <a:avLst/>
          </a:prstGeom>
          <a:solidFill>
            <a:srgbClr val="FFC000"/>
          </a:solidFill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 b="1">
                <a:solidFill>
                  <a:schemeClr val="tx1"/>
                </a:solidFill>
              </a:rPr>
              <a:t>文献目录</a:t>
            </a:r>
            <a:endParaRPr lang="zh-CN" altLang="en-US" sz="1400" b="1">
              <a:solidFill>
                <a:schemeClr val="tx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4928235" y="6353810"/>
            <a:ext cx="1577975" cy="38163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 b="1">
                <a:solidFill>
                  <a:schemeClr val="tx1"/>
                </a:solidFill>
              </a:rPr>
              <a:t>阅读区域</a:t>
            </a:r>
            <a:endParaRPr lang="zh-CN" altLang="en-US" sz="1400" b="1">
              <a:solidFill>
                <a:schemeClr val="tx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9871075" y="6338570"/>
            <a:ext cx="1577975" cy="38163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 b="1">
                <a:solidFill>
                  <a:schemeClr val="tx1"/>
                </a:solidFill>
              </a:rPr>
              <a:t>辅助</a:t>
            </a:r>
            <a:r>
              <a:rPr lang="zh-CN" altLang="en-US" sz="1400" b="1">
                <a:solidFill>
                  <a:schemeClr val="tx1"/>
                </a:solidFill>
              </a:rPr>
              <a:t>功能</a:t>
            </a:r>
            <a:endParaRPr lang="zh-CN" altLang="en-US" sz="1400" b="1">
              <a:solidFill>
                <a:schemeClr val="tx1"/>
              </a:solidFill>
            </a:endParaRPr>
          </a:p>
        </p:txBody>
      </p:sp>
      <p:sp>
        <p:nvSpPr>
          <p:cNvPr id="4" name="文本框 18"/>
          <p:cNvSpPr txBox="1"/>
          <p:nvPr>
            <p:custDataLst>
              <p:tags r:id="rId5"/>
            </p:custDataLst>
          </p:nvPr>
        </p:nvSpPr>
        <p:spPr>
          <a:xfrm>
            <a:off x="2153285" y="140970"/>
            <a:ext cx="7444105" cy="9366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28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知网研学辅助个人知识成果转化率提升路径</a:t>
            </a:r>
            <a:endParaRPr lang="zh-CN" altLang="en-US" sz="28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8"/>
          <p:cNvSpPr txBox="1"/>
          <p:nvPr>
            <p:custDataLst>
              <p:tags r:id="rId1"/>
            </p:custDataLst>
          </p:nvPr>
        </p:nvSpPr>
        <p:spPr>
          <a:xfrm>
            <a:off x="2153285" y="140970"/>
            <a:ext cx="7444105" cy="9366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28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知网研学辅助个人知识成果转化率提升路径</a:t>
            </a:r>
            <a:endParaRPr lang="zh-CN" altLang="en-US" sz="28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0" y="1077595"/>
            <a:ext cx="10725789" cy="569880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117475" y="3565525"/>
            <a:ext cx="3172460" cy="797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00"/>
              <a:t>点击目录中章节标题</a:t>
            </a:r>
            <a:r>
              <a:rPr lang="en-US" altLang="zh-CN" sz="1600"/>
              <a:t>，</a:t>
            </a:r>
            <a:r>
              <a:rPr lang="zh-CN" altLang="en-US" sz="1600"/>
              <a:t>可一键定位至文章中</a:t>
            </a:r>
            <a:r>
              <a:rPr lang="zh-CN" altLang="en-US" sz="1600"/>
              <a:t>所处位置</a:t>
            </a:r>
            <a:endParaRPr lang="zh-CN" altLang="en-US" sz="160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2425" y="1077595"/>
            <a:ext cx="10725789" cy="56988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276465" y="3344545"/>
            <a:ext cx="792480" cy="363220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18"/>
          <p:cNvSpPr txBox="1"/>
          <p:nvPr>
            <p:custDataLst>
              <p:tags r:id="rId2"/>
            </p:custDataLst>
          </p:nvPr>
        </p:nvSpPr>
        <p:spPr>
          <a:xfrm>
            <a:off x="2651125" y="111125"/>
            <a:ext cx="64884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 2.1 AI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辅助研读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 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文献内容快速</a:t>
            </a:r>
            <a:r>
              <a:rPr lang="zh-CN" altLang="en-US" sz="2800" dirty="0">
                <a:solidFill>
                  <a:srgbClr val="C00000"/>
                </a:solidFill>
                <a:latin typeface="黑体-简" panose="02000000000000000000" charset="-122"/>
                <a:ea typeface="黑体-简" panose="02000000000000000000" charset="-122"/>
              </a:rPr>
              <a:t>掌握</a:t>
            </a:r>
            <a:endParaRPr lang="zh-CN" altLang="en-US" sz="2800" dirty="0">
              <a:solidFill>
                <a:srgbClr val="C00000"/>
              </a:solidFill>
              <a:latin typeface="黑体-简" panose="02000000000000000000" charset="-122"/>
              <a:ea typeface="黑体-简" panose="02000000000000000000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0185" y="1340485"/>
            <a:ext cx="3060700" cy="53467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96850" y="61722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accent6"/>
                </a:solidFill>
              </a:rPr>
              <a:t>渐进式阅读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矩形 14"/>
          <p:cNvSpPr/>
          <p:nvPr/>
        </p:nvSpPr>
        <p:spPr>
          <a:xfrm>
            <a:off x="-33020" y="-10795"/>
            <a:ext cx="2226945" cy="686816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0">
            <a:srgbClr val="FFFFFF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21615" y="1163955"/>
            <a:ext cx="1771015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000" b="1"/>
              <a:t>研究问题</a:t>
            </a:r>
            <a:r>
              <a:rPr lang="en-US" altLang="zh-CN" sz="2000" b="1"/>
              <a:t> </a:t>
            </a:r>
            <a:endParaRPr lang="en-US" altLang="zh-CN" sz="2000" b="1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000" b="1"/>
              <a:t>内容概要</a:t>
            </a:r>
            <a:endParaRPr lang="zh-CN" altLang="en-US" sz="2000" b="1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000" b="1"/>
              <a:t>文章结论</a:t>
            </a:r>
            <a:endParaRPr lang="zh-CN" altLang="en-US" sz="2000" b="1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000" b="1"/>
              <a:t>章节速览</a:t>
            </a:r>
            <a:endParaRPr lang="zh-CN" altLang="en-US" sz="2000" b="1"/>
          </a:p>
        </p:txBody>
      </p:sp>
      <p:sp>
        <p:nvSpPr>
          <p:cNvPr id="10" name="文本框 9"/>
          <p:cNvSpPr txBox="1"/>
          <p:nvPr>
            <p:custDataLst>
              <p:tags r:id="rId1"/>
            </p:custDataLst>
          </p:nvPr>
        </p:nvSpPr>
        <p:spPr>
          <a:xfrm>
            <a:off x="632460" y="190246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>
              <a:buFont typeface="Arial" panose="020B0604020202020204" pitchFamily="34" charset="0"/>
              <a:buNone/>
            </a:pPr>
            <a:r>
              <a:rPr lang="en-US" altLang="zh-CN" sz="2400">
                <a:sym typeface="+mn-ea"/>
              </a:rPr>
              <a:t> </a:t>
            </a:r>
            <a:endParaRPr lang="en-US" altLang="zh-CN" sz="2400">
              <a:sym typeface="+mn-ea"/>
            </a:endParaRPr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23190" y="331470"/>
            <a:ext cx="1981200" cy="546100"/>
          </a:xfrm>
          <a:prstGeom prst="rect">
            <a:avLst/>
          </a:prstGeom>
        </p:spPr>
      </p:pic>
      <p:sp>
        <p:nvSpPr>
          <p:cNvPr id="16" name="文本框 15"/>
          <p:cNvSpPr txBox="1"/>
          <p:nvPr>
            <p:custDataLst>
              <p:tags r:id="rId4"/>
            </p:custDataLst>
          </p:nvPr>
        </p:nvSpPr>
        <p:spPr>
          <a:xfrm>
            <a:off x="123190" y="4725035"/>
            <a:ext cx="1771015" cy="13011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50000"/>
              </a:lnSpc>
            </a:pPr>
            <a:r>
              <a:rPr lang="zh-CN" altLang="en-US" sz="3200" b="1">
                <a:solidFill>
                  <a:schemeClr val="bg1"/>
                </a:solidFill>
              </a:rPr>
              <a:t>渐进式阅读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8060" y="60325"/>
            <a:ext cx="6065520" cy="53035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8460" y="4037330"/>
            <a:ext cx="4977765" cy="267652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1477645" y="142240"/>
            <a:ext cx="8923655" cy="6521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eaLnBrk="1" hangingPunct="1">
              <a:lnSpc>
                <a:spcPct val="125000"/>
              </a:lnSpc>
            </a:pPr>
            <a:r>
              <a:rPr lang="zh-CN" sz="32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知网研学功能</a:t>
            </a:r>
            <a:r>
              <a:rPr lang="zh-CN" sz="32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定位</a:t>
            </a:r>
            <a:endParaRPr lang="zh-CN" sz="3200" b="1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0" y="212090"/>
            <a:ext cx="1428864" cy="597535"/>
            <a:chOff x="2904" y="1893"/>
            <a:chExt cx="3716" cy="2690"/>
          </a:xfrm>
        </p:grpSpPr>
        <p:sp>
          <p:nvSpPr>
            <p:cNvPr id="20" name="矩形 19"/>
            <p:cNvSpPr/>
            <p:nvPr>
              <p:custDataLst>
                <p:tags r:id="rId2"/>
              </p:custDataLst>
            </p:nvPr>
          </p:nvSpPr>
          <p:spPr>
            <a:xfrm>
              <a:off x="2904" y="1893"/>
              <a:ext cx="3714" cy="269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1" name="直角三角形 20"/>
            <p:cNvSpPr/>
            <p:nvPr>
              <p:custDataLst>
                <p:tags r:id="rId3"/>
              </p:custDataLst>
            </p:nvPr>
          </p:nvSpPr>
          <p:spPr>
            <a:xfrm flipH="1">
              <a:off x="5667" y="1893"/>
              <a:ext cx="953" cy="269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cxnSp>
        <p:nvCxnSpPr>
          <p:cNvPr id="10" name="直接连接符 9"/>
          <p:cNvCxnSpPr/>
          <p:nvPr/>
        </p:nvCxnSpPr>
        <p:spPr>
          <a:xfrm>
            <a:off x="1062355" y="809625"/>
            <a:ext cx="8490585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椭圆 1"/>
          <p:cNvSpPr/>
          <p:nvPr>
            <p:custDataLst>
              <p:tags r:id="rId4"/>
            </p:custDataLst>
          </p:nvPr>
        </p:nvSpPr>
        <p:spPr>
          <a:xfrm>
            <a:off x="1805659" y="2114288"/>
            <a:ext cx="1664536" cy="1664536"/>
          </a:xfrm>
          <a:prstGeom prst="ellipse">
            <a:avLst/>
          </a:prstGeom>
          <a:solidFill>
            <a:srgbClr val="414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6000" b="1" dirty="0">
                <a:latin typeface="微软雅黑" panose="020B0503020204020204" charset="-122"/>
                <a:ea typeface="微软雅黑" panose="020B0503020204020204" charset="-122"/>
              </a:rPr>
              <a:t>汇</a:t>
            </a:r>
            <a:endParaRPr lang="zh-CN" altLang="en-US" sz="60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椭圆 2"/>
          <p:cNvSpPr/>
          <p:nvPr>
            <p:custDataLst>
              <p:tags r:id="rId5"/>
            </p:custDataLst>
          </p:nvPr>
        </p:nvSpPr>
        <p:spPr>
          <a:xfrm>
            <a:off x="5126442" y="2114288"/>
            <a:ext cx="1664536" cy="1664536"/>
          </a:xfrm>
          <a:prstGeom prst="ellipse">
            <a:avLst/>
          </a:prstGeom>
          <a:solidFill>
            <a:srgbClr val="CF7F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6000" b="1" dirty="0">
                <a:latin typeface="微软雅黑" panose="020B0503020204020204" charset="-122"/>
                <a:ea typeface="微软雅黑" panose="020B0503020204020204" charset="-122"/>
              </a:rPr>
              <a:t>读</a:t>
            </a:r>
            <a:endParaRPr lang="zh-CN" altLang="en-US" sz="60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椭圆 10"/>
          <p:cNvSpPr/>
          <p:nvPr>
            <p:custDataLst>
              <p:tags r:id="rId6"/>
            </p:custDataLst>
          </p:nvPr>
        </p:nvSpPr>
        <p:spPr>
          <a:xfrm>
            <a:off x="8447225" y="2114288"/>
            <a:ext cx="1664536" cy="1664536"/>
          </a:xfrm>
          <a:prstGeom prst="ellipse">
            <a:avLst/>
          </a:prstGeom>
          <a:solidFill>
            <a:srgbClr val="979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6000" b="1" dirty="0">
                <a:latin typeface="微软雅黑" panose="020B0503020204020204" charset="-122"/>
                <a:ea typeface="微软雅黑" panose="020B0503020204020204" charset="-122"/>
              </a:rPr>
              <a:t>写</a:t>
            </a:r>
            <a:endParaRPr lang="zh-CN" altLang="en-US" sz="60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矩形: 圆角 1"/>
          <p:cNvSpPr/>
          <p:nvPr>
            <p:custDataLst>
              <p:tags r:id="rId7"/>
            </p:custDataLst>
          </p:nvPr>
        </p:nvSpPr>
        <p:spPr>
          <a:xfrm>
            <a:off x="1233744" y="4570955"/>
            <a:ext cx="2808000" cy="7200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142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 dirty="0">
                <a:solidFill>
                  <a:srgbClr val="414255"/>
                </a:solidFill>
                <a:latin typeface="微软雅黑" panose="020B0503020204020204" charset="-122"/>
                <a:ea typeface="微软雅黑" panose="020B0503020204020204" charset="-122"/>
              </a:rPr>
              <a:t>全方位高效获取</a:t>
            </a:r>
            <a:r>
              <a:rPr lang="zh-CN" altLang="en-US" b="1" dirty="0">
                <a:solidFill>
                  <a:srgbClr val="414255"/>
                </a:solidFill>
                <a:latin typeface="微软雅黑" panose="020B0503020204020204" charset="-122"/>
                <a:ea typeface="微软雅黑" panose="020B0503020204020204" charset="-122"/>
              </a:rPr>
              <a:t>文献资源</a:t>
            </a:r>
            <a:endParaRPr lang="zh-CN" altLang="en-US" b="1" dirty="0">
              <a:solidFill>
                <a:srgbClr val="41425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矩形: 圆角 7"/>
          <p:cNvSpPr/>
          <p:nvPr>
            <p:custDataLst>
              <p:tags r:id="rId8"/>
            </p:custDataLst>
          </p:nvPr>
        </p:nvSpPr>
        <p:spPr>
          <a:xfrm>
            <a:off x="4554855" y="4570730"/>
            <a:ext cx="2808000" cy="7200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F7F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 dirty="0">
                <a:solidFill>
                  <a:srgbClr val="CF7F49"/>
                </a:solidFill>
                <a:latin typeface="微软雅黑" panose="020B0503020204020204" charset="-122"/>
                <a:ea typeface="微软雅黑" panose="020B0503020204020204" charset="-122"/>
              </a:rPr>
              <a:t>快速梳理文献阅读思路</a:t>
            </a:r>
            <a:endParaRPr lang="zh-CN" altLang="en-US" b="1" dirty="0">
              <a:solidFill>
                <a:srgbClr val="CF7F4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矩形: 圆角 11"/>
          <p:cNvSpPr/>
          <p:nvPr>
            <p:custDataLst>
              <p:tags r:id="rId9"/>
            </p:custDataLst>
          </p:nvPr>
        </p:nvSpPr>
        <p:spPr>
          <a:xfrm>
            <a:off x="7866626" y="4570079"/>
            <a:ext cx="2808000" cy="7200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797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 dirty="0">
                <a:solidFill>
                  <a:srgbClr val="979797"/>
                </a:solidFill>
                <a:latin typeface="微软雅黑" panose="020B0503020204020204" charset="-122"/>
                <a:ea typeface="微软雅黑" panose="020B0503020204020204" charset="-122"/>
              </a:rPr>
              <a:t>高效完成线上写作</a:t>
            </a:r>
            <a:endParaRPr lang="zh-CN" altLang="en-US" b="1" dirty="0">
              <a:solidFill>
                <a:srgbClr val="979797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箭头: 下 2"/>
          <p:cNvSpPr/>
          <p:nvPr>
            <p:custDataLst>
              <p:tags r:id="rId10"/>
            </p:custDataLst>
          </p:nvPr>
        </p:nvSpPr>
        <p:spPr>
          <a:xfrm>
            <a:off x="2473718" y="3999799"/>
            <a:ext cx="327993" cy="415126"/>
          </a:xfrm>
          <a:prstGeom prst="downArrow">
            <a:avLst/>
          </a:prstGeom>
          <a:solidFill>
            <a:srgbClr val="41425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箭头: 下 14"/>
          <p:cNvSpPr/>
          <p:nvPr>
            <p:custDataLst>
              <p:tags r:id="rId11"/>
            </p:custDataLst>
          </p:nvPr>
        </p:nvSpPr>
        <p:spPr>
          <a:xfrm>
            <a:off x="5792937" y="3987734"/>
            <a:ext cx="327993" cy="415126"/>
          </a:xfrm>
          <a:prstGeom prst="downArrow">
            <a:avLst/>
          </a:prstGeom>
          <a:solidFill>
            <a:srgbClr val="CF7F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箭头: 下 15"/>
          <p:cNvSpPr/>
          <p:nvPr>
            <p:custDataLst>
              <p:tags r:id="rId12"/>
            </p:custDataLst>
          </p:nvPr>
        </p:nvSpPr>
        <p:spPr>
          <a:xfrm>
            <a:off x="9114861" y="3966779"/>
            <a:ext cx="327993" cy="415126"/>
          </a:xfrm>
          <a:prstGeom prst="downArrow">
            <a:avLst/>
          </a:prstGeom>
          <a:solidFill>
            <a:srgbClr val="979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  <p:bldP spid="17" grpId="0" bldLvl="0" animBg="1"/>
      <p:bldP spid="18" grpId="0" bldLvl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矩形 14"/>
          <p:cNvSpPr/>
          <p:nvPr/>
        </p:nvSpPr>
        <p:spPr>
          <a:xfrm>
            <a:off x="-33020" y="-10795"/>
            <a:ext cx="4981575" cy="686816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0">
            <a:srgbClr val="FFFFFF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0" y="1395095"/>
            <a:ext cx="554990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b="1">
                <a:solidFill>
                  <a:schemeClr val="accent1">
                    <a:lumMod val="50000"/>
                  </a:schemeClr>
                </a:solidFill>
              </a:rPr>
              <a:t>知识习得：</a:t>
            </a:r>
            <a:endParaRPr lang="zh-CN" altLang="en-US" sz="2000" b="1">
              <a:solidFill>
                <a:schemeClr val="accent1">
                  <a:lumMod val="50000"/>
                </a:schemeClr>
              </a:solidFill>
            </a:endParaRPr>
          </a:p>
          <a:p>
            <a:pPr indent="0" algn="l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000" b="1"/>
              <a:t>列举读这篇文章，我可以学到哪些知识</a:t>
            </a:r>
            <a:r>
              <a:rPr lang="en-US" altLang="zh-CN" sz="2000" b="1"/>
              <a:t> </a:t>
            </a:r>
            <a:endParaRPr lang="en-US" altLang="zh-CN" sz="2000" b="1"/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b="1">
                <a:solidFill>
                  <a:schemeClr val="accent1">
                    <a:lumMod val="50000"/>
                  </a:schemeClr>
                </a:solidFill>
              </a:rPr>
              <a:t>疑问提出：</a:t>
            </a:r>
            <a:endParaRPr lang="zh-CN" altLang="en-US" sz="2000" b="1">
              <a:solidFill>
                <a:schemeClr val="accent1">
                  <a:lumMod val="50000"/>
                </a:schemeClr>
              </a:solidFill>
            </a:endParaRPr>
          </a:p>
          <a:p>
            <a:pPr indent="0" algn="l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000" b="1"/>
              <a:t>提出三个在阅读的过程中可能会有的疑问</a:t>
            </a:r>
            <a:endParaRPr lang="zh-CN" altLang="en-US" sz="2000" b="1"/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b="1">
                <a:solidFill>
                  <a:schemeClr val="accent1">
                    <a:lumMod val="50000"/>
                  </a:schemeClr>
                </a:solidFill>
              </a:rPr>
              <a:t>深度探究问题：</a:t>
            </a:r>
            <a:endParaRPr lang="zh-CN" altLang="en-US" sz="2000" b="1">
              <a:solidFill>
                <a:schemeClr val="accent1">
                  <a:lumMod val="50000"/>
                </a:schemeClr>
              </a:solidFill>
            </a:endParaRPr>
          </a:p>
          <a:p>
            <a:pPr indent="0" algn="l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000" b="1"/>
              <a:t>提出与文章相关的5个深度研究问题</a:t>
            </a:r>
            <a:endParaRPr lang="zh-CN" altLang="en-US" sz="2000" b="1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4930" y="300355"/>
            <a:ext cx="2637155" cy="7270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" y="4624070"/>
            <a:ext cx="3617595" cy="1113155"/>
          </a:xfrm>
          <a:prstGeom prst="rect">
            <a:avLst/>
          </a:prstGeom>
        </p:spPr>
      </p:pic>
      <p:sp>
        <p:nvSpPr>
          <p:cNvPr id="16" name="文本框 15"/>
          <p:cNvSpPr txBox="1"/>
          <p:nvPr>
            <p:custDataLst>
              <p:tags r:id="rId4"/>
            </p:custDataLst>
          </p:nvPr>
        </p:nvSpPr>
        <p:spPr>
          <a:xfrm>
            <a:off x="369570" y="5918835"/>
            <a:ext cx="3589020" cy="13011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50000"/>
              </a:lnSpc>
            </a:pPr>
            <a:r>
              <a:rPr lang="zh-CN" altLang="en-US" sz="3200" b="1">
                <a:solidFill>
                  <a:schemeClr val="bg1"/>
                </a:solidFill>
              </a:rPr>
              <a:t>渐进式阅读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8555" y="0"/>
            <a:ext cx="5951220" cy="3657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2435" y="3655695"/>
            <a:ext cx="5387340" cy="273558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5065" y="2455545"/>
            <a:ext cx="5798820" cy="438150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18"/>
          <p:cNvSpPr txBox="1"/>
          <p:nvPr>
            <p:custDataLst>
              <p:tags r:id="rId1"/>
            </p:custDataLst>
          </p:nvPr>
        </p:nvSpPr>
        <p:spPr>
          <a:xfrm>
            <a:off x="2248535" y="140970"/>
            <a:ext cx="7444105" cy="9366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知网研学辅助个人知识成果转化率提升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路径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黑体-简" panose="02000000000000000000" charset="-122"/>
              <a:ea typeface="黑体-简" panose="02000000000000000000" charset="-122"/>
            </a:endParaRPr>
          </a:p>
        </p:txBody>
      </p:sp>
      <p:sp>
        <p:nvSpPr>
          <p:cNvPr id="100" name="文本框 99"/>
          <p:cNvSpPr txBox="1"/>
          <p:nvPr>
            <p:custDataLst>
              <p:tags r:id="rId2"/>
            </p:custDataLst>
          </p:nvPr>
        </p:nvSpPr>
        <p:spPr>
          <a:xfrm>
            <a:off x="4949190" y="2913380"/>
            <a:ext cx="6613525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>
              <a:lnSpc>
                <a:spcPct val="150000"/>
              </a:lnSpc>
            </a:pPr>
            <a:r>
              <a:rPr lang="zh-CN" altLang="en-US" sz="2400" b="0"/>
              <a:t>在</a:t>
            </a:r>
            <a:r>
              <a:rPr lang="en-US" altLang="zh-CN" sz="2400" b="0"/>
              <a:t>《</a:t>
            </a:r>
            <a:r>
              <a:rPr lang="zh-CN" altLang="en-US" sz="2400" b="0"/>
              <a:t>怎样做文献综述</a:t>
            </a:r>
            <a:r>
              <a:rPr lang="en-US" altLang="zh-CN" sz="2400" b="0"/>
              <a:t>——</a:t>
            </a:r>
            <a:r>
              <a:rPr lang="zh-CN" altLang="en-US" sz="2400" b="0"/>
              <a:t>六步走向成功</a:t>
            </a:r>
            <a:r>
              <a:rPr lang="en-US" altLang="zh-CN" sz="2400" b="0"/>
              <a:t>》</a:t>
            </a:r>
            <a:r>
              <a:rPr lang="zh-CN" altLang="en-US" sz="2400" b="0"/>
              <a:t>一书的第四章“文献研究</a:t>
            </a:r>
            <a:r>
              <a:rPr lang="en-US" altLang="zh-CN" sz="2400" b="0"/>
              <a:t>——</a:t>
            </a:r>
            <a:r>
              <a:rPr lang="zh-CN" altLang="en-US" sz="2400" b="0"/>
              <a:t>进行发现式论证”中阐述到，可采用矩阵图进行文献研究。</a:t>
            </a:r>
            <a:endParaRPr lang="zh-CN" altLang="en-US" sz="2400" b="0"/>
          </a:p>
          <a:p>
            <a:pPr marL="0" indent="0" algn="l">
              <a:lnSpc>
                <a:spcPct val="150000"/>
              </a:lnSpc>
            </a:pPr>
            <a:endParaRPr lang="zh-CN" altLang="en-US" sz="2400" b="0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396365" y="1840230"/>
            <a:ext cx="2879090" cy="40887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文本框 18"/>
          <p:cNvSpPr txBox="1"/>
          <p:nvPr>
            <p:custDataLst>
              <p:tags r:id="rId5"/>
            </p:custDataLst>
          </p:nvPr>
        </p:nvSpPr>
        <p:spPr>
          <a:xfrm>
            <a:off x="5001260" y="2043430"/>
            <a:ext cx="3971290" cy="489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何为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矩阵式阅读？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黑体-简" panose="02000000000000000000" charset="-122"/>
              <a:ea typeface="黑体-简" panose="020000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101215" y="669925"/>
            <a:ext cx="7591425" cy="3683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dist"/>
            <a:r>
              <a:rPr lang="zh-CN" altLang="en-US">
                <a:solidFill>
                  <a:schemeClr val="bg1"/>
                </a:solidFill>
              </a:rPr>
              <a:t>文献选读：</a:t>
            </a:r>
            <a:r>
              <a:rPr lang="zh-CN" altLang="en-US"/>
              <a:t>定位关键内容</a:t>
            </a:r>
            <a:r>
              <a:rPr lang="en-US" altLang="zh-CN"/>
              <a:t>，</a:t>
            </a:r>
            <a:r>
              <a:rPr lang="zh-CN" altLang="en-US"/>
              <a:t>提炼核心信息</a:t>
            </a:r>
            <a:r>
              <a:rPr lang="en-US" altLang="zh-CN"/>
              <a:t>——</a:t>
            </a:r>
            <a:r>
              <a:rPr lang="zh-CN" altLang="en-US">
                <a:solidFill>
                  <a:schemeClr val="bg1"/>
                </a:solidFill>
              </a:rPr>
              <a:t>矩阵式阅读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18"/>
          <p:cNvSpPr txBox="1"/>
          <p:nvPr>
            <p:custDataLst>
              <p:tags r:id="rId1"/>
            </p:custDataLst>
          </p:nvPr>
        </p:nvSpPr>
        <p:spPr>
          <a:xfrm>
            <a:off x="2651125" y="111125"/>
            <a:ext cx="64884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 2.2 AI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辅助研读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 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文献内容快速</a:t>
            </a:r>
            <a:r>
              <a:rPr lang="zh-CN" altLang="en-US" sz="2800" dirty="0">
                <a:solidFill>
                  <a:srgbClr val="C00000"/>
                </a:solidFill>
                <a:latin typeface="黑体-简" panose="02000000000000000000" charset="-122"/>
                <a:ea typeface="黑体-简" panose="02000000000000000000" charset="-122"/>
              </a:rPr>
              <a:t>提炼</a:t>
            </a:r>
            <a:endParaRPr lang="zh-CN" altLang="en-US" sz="2800" dirty="0">
              <a:solidFill>
                <a:srgbClr val="C00000"/>
              </a:solidFill>
              <a:latin typeface="黑体-简" panose="02000000000000000000" charset="-122"/>
              <a:ea typeface="黑体-简" panose="020000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96850" y="61722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accent6"/>
                </a:solidFill>
              </a:rPr>
              <a:t>矩阵式阅读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255" y="1077595"/>
            <a:ext cx="10600055" cy="563245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987550" y="2620010"/>
            <a:ext cx="4108450" cy="584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600"/>
              <a:t>     </a:t>
            </a:r>
            <a:r>
              <a:rPr lang="zh-CN" altLang="en-US" sz="1600"/>
              <a:t>无需制表</a:t>
            </a:r>
            <a:r>
              <a:rPr lang="en-US" altLang="zh-CN" sz="1600"/>
              <a:t>：</a:t>
            </a:r>
            <a:r>
              <a:rPr lang="zh-CN" altLang="en-US" sz="1600"/>
              <a:t>内置矩阵表格</a:t>
            </a:r>
            <a:r>
              <a:rPr lang="en-US" altLang="zh-CN" sz="1600"/>
              <a:t>+</a:t>
            </a:r>
            <a:r>
              <a:rPr lang="zh-CN" altLang="en-US" sz="1600"/>
              <a:t>分析要素</a:t>
            </a:r>
            <a:endParaRPr lang="zh-CN" altLang="en-US" sz="1600"/>
          </a:p>
        </p:txBody>
      </p:sp>
      <p:pic>
        <p:nvPicPr>
          <p:cNvPr id="10" name="图片 9" descr="对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14550" y="2699385"/>
            <a:ext cx="419735" cy="41973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987550" y="3410585"/>
            <a:ext cx="4108450" cy="584200"/>
            <a:chOff x="3130" y="5371"/>
            <a:chExt cx="6470" cy="920"/>
          </a:xfrm>
        </p:grpSpPr>
        <p:sp>
          <p:nvSpPr>
            <p:cNvPr id="14" name="矩形 13"/>
            <p:cNvSpPr/>
            <p:nvPr/>
          </p:nvSpPr>
          <p:spPr>
            <a:xfrm>
              <a:off x="3130" y="5371"/>
              <a:ext cx="6470" cy="92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600"/>
                <a:t>     </a:t>
              </a:r>
              <a:r>
                <a:rPr lang="zh-CN" altLang="en-US" sz="1600"/>
                <a:t>无需提炼</a:t>
              </a:r>
              <a:r>
                <a:rPr lang="en-US" altLang="zh-CN" sz="1600"/>
                <a:t>：</a:t>
              </a:r>
              <a:r>
                <a:rPr lang="en-US" sz="1600"/>
                <a:t>AI</a:t>
              </a:r>
              <a:r>
                <a:rPr lang="zh-CN" altLang="en-US" sz="1600"/>
                <a:t>提取要素内容填充</a:t>
              </a:r>
              <a:r>
                <a:rPr lang="zh-CN" altLang="en-US" sz="1600"/>
                <a:t>表格</a:t>
              </a:r>
              <a:endParaRPr lang="zh-CN" altLang="en-US" sz="1600"/>
            </a:p>
          </p:txBody>
        </p:sp>
        <p:pic>
          <p:nvPicPr>
            <p:cNvPr id="15" name="图片 14" descr="对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330" y="5496"/>
              <a:ext cx="661" cy="661"/>
            </a:xfrm>
            <a:prstGeom prst="rect">
              <a:avLst/>
            </a:prstGeom>
          </p:spPr>
        </p:pic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566035"/>
            <a:ext cx="4764405" cy="394716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7060" y="945515"/>
            <a:ext cx="10978515" cy="5832475"/>
          </a:xfrm>
          <a:prstGeom prst="rect">
            <a:avLst/>
          </a:prstGeom>
        </p:spPr>
      </p:pic>
      <p:sp>
        <p:nvSpPr>
          <p:cNvPr id="6" name="文本框 18"/>
          <p:cNvSpPr txBox="1"/>
          <p:nvPr>
            <p:custDataLst>
              <p:tags r:id="rId2"/>
            </p:custDataLst>
          </p:nvPr>
        </p:nvSpPr>
        <p:spPr>
          <a:xfrm>
            <a:off x="2651125" y="111125"/>
            <a:ext cx="64884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 2.2 AI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辅助研读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 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文献内容快速</a:t>
            </a:r>
            <a:r>
              <a:rPr lang="zh-CN" altLang="en-US" sz="2800" dirty="0">
                <a:solidFill>
                  <a:srgbClr val="C00000"/>
                </a:solidFill>
                <a:latin typeface="黑体-简" panose="02000000000000000000" charset="-122"/>
                <a:ea typeface="黑体-简" panose="02000000000000000000" charset="-122"/>
              </a:rPr>
              <a:t>提炼</a:t>
            </a:r>
            <a:endParaRPr lang="zh-CN" altLang="en-US" sz="2800" dirty="0">
              <a:solidFill>
                <a:srgbClr val="C00000"/>
              </a:solidFill>
              <a:latin typeface="黑体-简" panose="02000000000000000000" charset="-122"/>
              <a:ea typeface="黑体-简" panose="020000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96850" y="61722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accent6"/>
                </a:solidFill>
              </a:rPr>
              <a:t>矩阵式阅读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058025" y="2474595"/>
            <a:ext cx="2359025" cy="31940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noAutofit/>
          </a:bodyPr>
          <a:p>
            <a:pPr indent="0">
              <a:buFont typeface="Arial" panose="020B0604020202020204" pitchFamily="34" charset="0"/>
              <a:buNone/>
            </a:pPr>
            <a:r>
              <a:rPr lang="zh-CN" altLang="en-US"/>
              <a:t>分析要素支持</a:t>
            </a:r>
            <a:r>
              <a:rPr lang="zh-CN" altLang="en-US"/>
              <a:t>自定义</a:t>
            </a:r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2495" y="1650365"/>
            <a:ext cx="1414780" cy="4447540"/>
          </a:xfrm>
          <a:prstGeom prst="rect">
            <a:avLst/>
          </a:prstGeom>
        </p:spPr>
      </p:pic>
      <p:sp>
        <p:nvSpPr>
          <p:cNvPr id="10" name="椭圆 9"/>
          <p:cNvSpPr/>
          <p:nvPr/>
        </p:nvSpPr>
        <p:spPr>
          <a:xfrm>
            <a:off x="10875645" y="1691005"/>
            <a:ext cx="347345" cy="319405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0370" y="1068705"/>
            <a:ext cx="10725789" cy="5698800"/>
          </a:xfrm>
          <a:prstGeom prst="rect">
            <a:avLst/>
          </a:prstGeom>
        </p:spPr>
      </p:pic>
      <p:sp>
        <p:nvSpPr>
          <p:cNvPr id="6" name="文本框 18"/>
          <p:cNvSpPr txBox="1"/>
          <p:nvPr>
            <p:custDataLst>
              <p:tags r:id="rId2"/>
            </p:custDataLst>
          </p:nvPr>
        </p:nvSpPr>
        <p:spPr>
          <a:xfrm>
            <a:off x="2651125" y="111125"/>
            <a:ext cx="64884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 2.2 AI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辅助研读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 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文献内容快速</a:t>
            </a:r>
            <a:r>
              <a:rPr lang="zh-CN" altLang="en-US" sz="2800" dirty="0">
                <a:solidFill>
                  <a:srgbClr val="C00000"/>
                </a:solidFill>
                <a:latin typeface="黑体-简" panose="02000000000000000000" charset="-122"/>
                <a:ea typeface="黑体-简" panose="02000000000000000000" charset="-122"/>
              </a:rPr>
              <a:t>提炼</a:t>
            </a:r>
            <a:endParaRPr lang="zh-CN" altLang="en-US" sz="2800" dirty="0">
              <a:solidFill>
                <a:srgbClr val="C00000"/>
              </a:solidFill>
              <a:latin typeface="黑体-简" panose="02000000000000000000" charset="-122"/>
              <a:ea typeface="黑体-简" panose="020000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96850" y="61722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accent6"/>
                </a:solidFill>
              </a:rPr>
              <a:t>矩阵式阅读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063240" y="2219325"/>
            <a:ext cx="3742690" cy="31940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noAutofit/>
          </a:bodyPr>
          <a:p>
            <a:pPr indent="0">
              <a:buFont typeface="Arial" panose="020B0604020202020204" pitchFamily="34" charset="0"/>
              <a:buNone/>
            </a:pPr>
            <a:r>
              <a:rPr lang="zh-CN" altLang="en-US"/>
              <a:t>要素内容可修改、调整或自行</a:t>
            </a:r>
            <a:r>
              <a:rPr lang="zh-CN" altLang="en-US"/>
              <a:t>填写</a:t>
            </a:r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10798810" y="3039745"/>
            <a:ext cx="347345" cy="319405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1195" y="5278755"/>
            <a:ext cx="5047615" cy="111188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4335" y="737235"/>
            <a:ext cx="11403350" cy="6058800"/>
          </a:xfrm>
          <a:prstGeom prst="rect">
            <a:avLst/>
          </a:prstGeom>
        </p:spPr>
      </p:pic>
      <p:sp>
        <p:nvSpPr>
          <p:cNvPr id="11" name="云形标注 10"/>
          <p:cNvSpPr/>
          <p:nvPr/>
        </p:nvSpPr>
        <p:spPr>
          <a:xfrm>
            <a:off x="109855" y="3806826"/>
            <a:ext cx="3898900" cy="2438400"/>
          </a:xfrm>
          <a:prstGeom prst="cloudCallou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00" b="1"/>
              <a:t>将各个部分（参数）放在一起，从而以揭示整体。即，通过对比多篇文献，从而确定该领域目前知识重叠的地方和不足的地方</a:t>
            </a:r>
            <a:endParaRPr lang="zh-CN" altLang="en-US" sz="1600" b="1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5223" y="2216362"/>
            <a:ext cx="7779173" cy="3564467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0825692" y="1458595"/>
            <a:ext cx="441960" cy="44196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925" y="3319145"/>
            <a:ext cx="5762625" cy="288353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511415" y="1900555"/>
            <a:ext cx="3314065" cy="3149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noAutofit/>
          </a:bodyPr>
          <a:p>
            <a:pPr indent="0" algn="ctr">
              <a:buFont typeface="Arial" panose="020B0604020202020204" pitchFamily="34" charset="0"/>
              <a:buNone/>
            </a:pPr>
            <a:r>
              <a:rPr lang="en-US" altLang="zh-CN"/>
              <a:t> </a:t>
            </a:r>
            <a:r>
              <a:rPr lang="zh-CN" altLang="en-US"/>
              <a:t>表格支持转化为导图或文档</a:t>
            </a:r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11267652" y="1458595"/>
            <a:ext cx="441960" cy="44196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/>
          </a:p>
        </p:txBody>
      </p:sp>
      <p:sp>
        <p:nvSpPr>
          <p:cNvPr id="2" name="文本框 18"/>
          <p:cNvSpPr txBox="1"/>
          <p:nvPr>
            <p:custDataLst>
              <p:tags r:id="rId4"/>
            </p:custDataLst>
          </p:nvPr>
        </p:nvSpPr>
        <p:spPr>
          <a:xfrm>
            <a:off x="2651125" y="111125"/>
            <a:ext cx="64884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 2.2 AI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辅助研读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 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文献内容快速</a:t>
            </a:r>
            <a:r>
              <a:rPr lang="zh-CN" altLang="en-US" sz="2800" dirty="0">
                <a:solidFill>
                  <a:srgbClr val="C00000"/>
                </a:solidFill>
                <a:latin typeface="黑体-简" panose="02000000000000000000" charset="-122"/>
                <a:ea typeface="黑体-简" panose="02000000000000000000" charset="-122"/>
              </a:rPr>
              <a:t>提炼</a:t>
            </a:r>
            <a:endParaRPr lang="zh-CN" altLang="en-US" sz="2800" dirty="0">
              <a:solidFill>
                <a:srgbClr val="C00000"/>
              </a:solidFill>
              <a:latin typeface="黑体-简" panose="02000000000000000000" charset="-122"/>
              <a:ea typeface="黑体-简" panose="02000000000000000000" charset="-122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8" grpId="0" bldLvl="0" animBg="1"/>
      <p:bldP spid="9" grpId="0" bldLvl="0" animBg="1"/>
      <p:bldP spid="8" grpId="1" bldLvl="0" animBg="1"/>
      <p:bldP spid="7" grpId="0" bldLvl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0200" y="633095"/>
            <a:ext cx="11403350" cy="6058800"/>
          </a:xfrm>
          <a:prstGeom prst="rect">
            <a:avLst/>
          </a:prstGeom>
        </p:spPr>
      </p:pic>
      <p:sp>
        <p:nvSpPr>
          <p:cNvPr id="2" name="文本框 18"/>
          <p:cNvSpPr txBox="1"/>
          <p:nvPr>
            <p:custDataLst>
              <p:tags r:id="rId2"/>
            </p:custDataLst>
          </p:nvPr>
        </p:nvSpPr>
        <p:spPr>
          <a:xfrm>
            <a:off x="2994025" y="111125"/>
            <a:ext cx="6290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2.3 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交互式阅读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 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笔记摘录灵活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管理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黑体-简" panose="02000000000000000000" charset="-122"/>
              <a:ea typeface="黑体-简" panose="02000000000000000000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8037195" y="4420235"/>
            <a:ext cx="2798445" cy="64516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 altLang="en-US"/>
              <a:t>选择重点段落</a:t>
            </a:r>
            <a:r>
              <a:rPr lang="en-US" altLang="zh-CN"/>
              <a:t>/</a:t>
            </a:r>
            <a:r>
              <a:rPr lang="zh-CN" altLang="en-US"/>
              <a:t>语句 进行摘录或是做笔记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1010" y="799465"/>
            <a:ext cx="11403350" cy="6058800"/>
          </a:xfrm>
          <a:prstGeom prst="rect">
            <a:avLst/>
          </a:prstGeom>
        </p:spPr>
      </p:pic>
      <p:sp>
        <p:nvSpPr>
          <p:cNvPr id="4" name="椭圆 3"/>
          <p:cNvSpPr/>
          <p:nvPr>
            <p:custDataLst>
              <p:tags r:id="rId2"/>
            </p:custDataLst>
          </p:nvPr>
        </p:nvSpPr>
        <p:spPr>
          <a:xfrm>
            <a:off x="3629660" y="3359785"/>
            <a:ext cx="1661795" cy="592455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椭圆 4"/>
          <p:cNvSpPr/>
          <p:nvPr>
            <p:custDataLst>
              <p:tags r:id="rId3"/>
            </p:custDataLst>
          </p:nvPr>
        </p:nvSpPr>
        <p:spPr>
          <a:xfrm>
            <a:off x="9241790" y="2831465"/>
            <a:ext cx="2071370" cy="1047115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18"/>
          <p:cNvSpPr txBox="1"/>
          <p:nvPr>
            <p:custDataLst>
              <p:tags r:id="rId4"/>
            </p:custDataLst>
          </p:nvPr>
        </p:nvSpPr>
        <p:spPr>
          <a:xfrm>
            <a:off x="2994025" y="111125"/>
            <a:ext cx="6290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2.4 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交互式阅读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 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笔记摘录灵活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管理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黑体-简" panose="02000000000000000000" charset="-122"/>
              <a:ea typeface="黑体-简" panose="02000000000000000000" charset="-122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7515" y="633095"/>
            <a:ext cx="11403350" cy="6058800"/>
          </a:xfrm>
          <a:prstGeom prst="rect">
            <a:avLst/>
          </a:prstGeom>
        </p:spPr>
      </p:pic>
      <p:cxnSp>
        <p:nvCxnSpPr>
          <p:cNvPr id="5" name="直接箭头连接符 4"/>
          <p:cNvCxnSpPr/>
          <p:nvPr>
            <p:custDataLst>
              <p:tags r:id="rId2"/>
            </p:custDataLst>
          </p:nvPr>
        </p:nvCxnSpPr>
        <p:spPr>
          <a:xfrm flipV="1">
            <a:off x="8435975" y="2553970"/>
            <a:ext cx="1205865" cy="76581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18"/>
          <p:cNvSpPr txBox="1"/>
          <p:nvPr>
            <p:custDataLst>
              <p:tags r:id="rId3"/>
            </p:custDataLst>
          </p:nvPr>
        </p:nvSpPr>
        <p:spPr>
          <a:xfrm>
            <a:off x="2994025" y="111125"/>
            <a:ext cx="6290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2.4 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交互式阅读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 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笔记摘录灵活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管理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黑体-简" panose="02000000000000000000" charset="-122"/>
              <a:ea typeface="黑体-简" panose="020000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391275" y="1858010"/>
            <a:ext cx="3314065" cy="3149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noAutofit/>
          </a:bodyPr>
          <a:p>
            <a:pPr indent="0" algn="ctr">
              <a:buFont typeface="Arial" panose="020B0604020202020204" pitchFamily="34" charset="0"/>
              <a:buNone/>
            </a:pPr>
            <a:r>
              <a:rPr lang="zh-CN" altLang="en-US"/>
              <a:t>图表一键保存高清无水印</a:t>
            </a:r>
            <a:r>
              <a:rPr lang="zh-CN" altLang="en-US"/>
              <a:t>原图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/home/zh01/文档/cnki/20250528盐城工业职业技术学院培训/思维导图.png思维导图"/>
          <p:cNvPicPr>
            <a:picLocks noChangeAspect="1"/>
          </p:cNvPicPr>
          <p:nvPr/>
        </p:nvPicPr>
        <p:blipFill>
          <a:blip r:embed="rId1"/>
          <a:srcRect l="432" r="432"/>
          <a:stretch>
            <a:fillRect/>
          </a:stretch>
        </p:blipFill>
        <p:spPr>
          <a:xfrm>
            <a:off x="0" y="767080"/>
            <a:ext cx="12192000" cy="5653405"/>
          </a:xfrm>
          <a:prstGeom prst="rect">
            <a:avLst/>
          </a:prstGeom>
        </p:spPr>
      </p:pic>
      <p:sp>
        <p:nvSpPr>
          <p:cNvPr id="10" name="圆角矩形标注 9"/>
          <p:cNvSpPr/>
          <p:nvPr>
            <p:custDataLst>
              <p:tags r:id="rId2"/>
            </p:custDataLst>
          </p:nvPr>
        </p:nvSpPr>
        <p:spPr>
          <a:xfrm>
            <a:off x="7282180" y="4546600"/>
            <a:ext cx="4262755" cy="1873885"/>
          </a:xfrm>
          <a:prstGeom prst="wedgeRoundRectCallout">
            <a:avLst>
              <a:gd name="adj1" fmla="val -63317"/>
              <a:gd name="adj2" fmla="val 83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>
              <a:lnSpc>
                <a:spcPct val="150000"/>
              </a:lnSpc>
            </a:pPr>
            <a:endParaRPr lang="en-US" altLang="zh-CN"/>
          </a:p>
          <a:p>
            <a:pPr algn="l">
              <a:lnSpc>
                <a:spcPct val="150000"/>
              </a:lnSpc>
            </a:pPr>
            <a:r>
              <a:rPr lang="en-US" altLang="zh-CN">
                <a:sym typeface="+mn-ea"/>
              </a:rPr>
              <a:t>1. </a:t>
            </a:r>
            <a:r>
              <a:rPr lang="zh-CN" altLang="en-US">
                <a:sym typeface="+mn-ea"/>
              </a:rPr>
              <a:t>可以通过拖动导图内容改变各级节点关系</a:t>
            </a:r>
            <a:endParaRPr lang="zh-CN" altLang="en-US"/>
          </a:p>
          <a:p>
            <a:pPr algn="l">
              <a:lnSpc>
                <a:spcPct val="150000"/>
              </a:lnSpc>
            </a:pPr>
            <a:r>
              <a:rPr lang="en-US" altLang="zh-CN">
                <a:sym typeface="+mn-ea"/>
              </a:rPr>
              <a:t>2. </a:t>
            </a:r>
            <a:r>
              <a:rPr lang="zh-CN" altLang="en-US">
                <a:sym typeface="+mn-ea"/>
              </a:rPr>
              <a:t>导图内容可定位文章位置</a:t>
            </a:r>
            <a:endParaRPr lang="zh-CN" altLang="en-US"/>
          </a:p>
          <a:p>
            <a:pPr algn="l">
              <a:lnSpc>
                <a:spcPct val="150000"/>
              </a:lnSpc>
            </a:pPr>
            <a:r>
              <a:rPr lang="en-US" altLang="zh-CN">
                <a:sym typeface="+mn-ea"/>
              </a:rPr>
              <a:t>3. </a:t>
            </a:r>
            <a:r>
              <a:rPr lang="zh-CN" altLang="en-US">
                <a:sym typeface="+mn-ea"/>
              </a:rPr>
              <a:t>导图支持转化为文档</a:t>
            </a:r>
            <a:endParaRPr lang="en-US" altLang="zh-CN"/>
          </a:p>
          <a:p>
            <a:pPr algn="l">
              <a:lnSpc>
                <a:spcPct val="150000"/>
              </a:lnSpc>
            </a:pP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140" y="2188845"/>
            <a:ext cx="6699250" cy="3139440"/>
          </a:xfrm>
          <a:prstGeom prst="rect">
            <a:avLst/>
          </a:prstGeom>
        </p:spPr>
      </p:pic>
      <p:sp>
        <p:nvSpPr>
          <p:cNvPr id="6" name="文本框 18"/>
          <p:cNvSpPr txBox="1"/>
          <p:nvPr>
            <p:custDataLst>
              <p:tags r:id="rId4"/>
            </p:custDataLst>
          </p:nvPr>
        </p:nvSpPr>
        <p:spPr>
          <a:xfrm>
            <a:off x="2994025" y="111125"/>
            <a:ext cx="6290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2.4 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交互式阅读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 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笔记摘录灵活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管理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黑体-简" panose="02000000000000000000" charset="-122"/>
              <a:ea typeface="黑体-简" panose="02000000000000000000" charset="-122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1"/>
          <a:srcRect b="8936"/>
          <a:stretch>
            <a:fillRect/>
          </a:stretch>
        </p:blipFill>
        <p:spPr>
          <a:xfrm>
            <a:off x="93345" y="965200"/>
            <a:ext cx="11950700" cy="5782310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1477645" y="142240"/>
            <a:ext cx="8923655" cy="6521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eaLnBrk="1" hangingPunct="1">
              <a:lnSpc>
                <a:spcPct val="125000"/>
              </a:lnSpc>
            </a:pPr>
            <a:r>
              <a:rPr lang="zh-CN" sz="32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页面介绍</a:t>
            </a:r>
            <a:endParaRPr lang="zh-CN" sz="3200" b="1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0" y="212090"/>
            <a:ext cx="1428864" cy="597535"/>
            <a:chOff x="2904" y="1893"/>
            <a:chExt cx="3716" cy="2690"/>
          </a:xfrm>
        </p:grpSpPr>
        <p:sp>
          <p:nvSpPr>
            <p:cNvPr id="20" name="矩形 19"/>
            <p:cNvSpPr/>
            <p:nvPr>
              <p:custDataLst>
                <p:tags r:id="rId3"/>
              </p:custDataLst>
            </p:nvPr>
          </p:nvSpPr>
          <p:spPr>
            <a:xfrm>
              <a:off x="2904" y="1893"/>
              <a:ext cx="3714" cy="269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1" name="直角三角形 20"/>
            <p:cNvSpPr/>
            <p:nvPr>
              <p:custDataLst>
                <p:tags r:id="rId4"/>
              </p:custDataLst>
            </p:nvPr>
          </p:nvSpPr>
          <p:spPr>
            <a:xfrm flipH="1">
              <a:off x="5667" y="1893"/>
              <a:ext cx="953" cy="269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cxnSp>
        <p:nvCxnSpPr>
          <p:cNvPr id="10" name="直接连接符 9"/>
          <p:cNvCxnSpPr/>
          <p:nvPr/>
        </p:nvCxnSpPr>
        <p:spPr>
          <a:xfrm>
            <a:off x="1062355" y="809625"/>
            <a:ext cx="8490585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23"/>
          <p:cNvSpPr txBox="1">
            <a:spLocks noChangeArrowheads="1"/>
          </p:cNvSpPr>
          <p:nvPr/>
        </p:nvSpPr>
        <p:spPr bwMode="auto">
          <a:xfrm>
            <a:off x="1696085" y="1049020"/>
            <a:ext cx="6091555" cy="309880"/>
          </a:xfrm>
          <a:prstGeom prst="rect">
            <a:avLst/>
          </a:prstGeom>
          <a:noFill/>
          <a:ln w="31750">
            <a:solidFill>
              <a:srgbClr val="FF0000"/>
            </a:solidFill>
            <a:prstDash val="sysDash"/>
            <a:miter lim="800000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40"/>
          </a:p>
        </p:txBody>
      </p:sp>
      <p:sp>
        <p:nvSpPr>
          <p:cNvPr id="7" name="矩形标注"/>
          <p:cNvSpPr/>
          <p:nvPr/>
        </p:nvSpPr>
        <p:spPr bwMode="auto">
          <a:xfrm>
            <a:off x="4028440" y="513715"/>
            <a:ext cx="1427480" cy="388620"/>
          </a:xfrm>
          <a:prstGeom prst="wedgeRectCallout">
            <a:avLst>
              <a:gd name="adj1" fmla="val -74563"/>
              <a:gd name="adj2" fmla="val 7237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5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功能</a:t>
            </a:r>
            <a:r>
              <a:rPr lang="zh-CN" altLang="en-US" sz="15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导航</a:t>
            </a:r>
            <a:endParaRPr lang="zh-CN" altLang="en-US" sz="15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" name="文本框 23"/>
          <p:cNvSpPr txBox="1">
            <a:spLocks noChangeArrowheads="1"/>
          </p:cNvSpPr>
          <p:nvPr/>
        </p:nvSpPr>
        <p:spPr bwMode="auto">
          <a:xfrm>
            <a:off x="93980" y="1457960"/>
            <a:ext cx="519430" cy="3234055"/>
          </a:xfrm>
          <a:prstGeom prst="rect">
            <a:avLst/>
          </a:prstGeom>
          <a:noFill/>
          <a:ln w="31750">
            <a:solidFill>
              <a:srgbClr val="FF0000"/>
            </a:solidFill>
            <a:prstDash val="sysDash"/>
            <a:miter lim="800000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40"/>
          </a:p>
        </p:txBody>
      </p:sp>
      <p:sp>
        <p:nvSpPr>
          <p:cNvPr id="4" name="矩形标注"/>
          <p:cNvSpPr/>
          <p:nvPr/>
        </p:nvSpPr>
        <p:spPr bwMode="auto">
          <a:xfrm>
            <a:off x="36195" y="4878070"/>
            <a:ext cx="1116965" cy="652145"/>
          </a:xfrm>
          <a:prstGeom prst="wedgeRectCallout">
            <a:avLst>
              <a:gd name="adj1" fmla="val -3780"/>
              <a:gd name="adj2" fmla="val -11825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5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个人学习</a:t>
            </a:r>
            <a:endParaRPr lang="zh-CN" altLang="en-US" sz="15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ctr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5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资源管理</a:t>
            </a:r>
            <a:endParaRPr lang="zh-CN" altLang="en-US" sz="15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5" name="文本框 23"/>
          <p:cNvSpPr txBox="1">
            <a:spLocks noChangeArrowheads="1"/>
          </p:cNvSpPr>
          <p:nvPr/>
        </p:nvSpPr>
        <p:spPr bwMode="auto">
          <a:xfrm>
            <a:off x="909320" y="1657350"/>
            <a:ext cx="7664450" cy="865505"/>
          </a:xfrm>
          <a:prstGeom prst="rect">
            <a:avLst/>
          </a:prstGeom>
          <a:noFill/>
          <a:ln w="31750">
            <a:solidFill>
              <a:srgbClr val="FF0000"/>
            </a:solidFill>
            <a:prstDash val="sysDash"/>
            <a:miter lim="800000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40"/>
          </a:p>
        </p:txBody>
      </p:sp>
      <p:sp>
        <p:nvSpPr>
          <p:cNvPr id="19" name="矩形标注"/>
          <p:cNvSpPr/>
          <p:nvPr/>
        </p:nvSpPr>
        <p:spPr bwMode="auto">
          <a:xfrm>
            <a:off x="5655945" y="1666240"/>
            <a:ext cx="1282065" cy="37465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5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检索区</a:t>
            </a:r>
            <a:endParaRPr lang="zh-CN" altLang="en-US" sz="1500" b="1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6" name="文本框 23"/>
          <p:cNvSpPr txBox="1">
            <a:spLocks noChangeArrowheads="1"/>
          </p:cNvSpPr>
          <p:nvPr/>
        </p:nvSpPr>
        <p:spPr bwMode="auto">
          <a:xfrm>
            <a:off x="766445" y="2733040"/>
            <a:ext cx="7896225" cy="2084070"/>
          </a:xfrm>
          <a:prstGeom prst="rect">
            <a:avLst/>
          </a:prstGeom>
          <a:noFill/>
          <a:ln w="31750">
            <a:solidFill>
              <a:srgbClr val="FF0000"/>
            </a:solidFill>
            <a:prstDash val="sysDash"/>
            <a:miter lim="800000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40"/>
          </a:p>
        </p:txBody>
      </p:sp>
      <p:sp>
        <p:nvSpPr>
          <p:cNvPr id="8" name="矩形标注"/>
          <p:cNvSpPr/>
          <p:nvPr/>
        </p:nvSpPr>
        <p:spPr bwMode="auto">
          <a:xfrm>
            <a:off x="4262755" y="2990850"/>
            <a:ext cx="2090420" cy="38925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5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阅读学习记录记录</a:t>
            </a:r>
            <a:endParaRPr lang="zh-CN" altLang="en-US" sz="1500" b="1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1" name="文本框 23"/>
          <p:cNvSpPr txBox="1">
            <a:spLocks noChangeArrowheads="1"/>
          </p:cNvSpPr>
          <p:nvPr/>
        </p:nvSpPr>
        <p:spPr bwMode="auto">
          <a:xfrm>
            <a:off x="887730" y="5012690"/>
            <a:ext cx="7686040" cy="1835785"/>
          </a:xfrm>
          <a:prstGeom prst="rect">
            <a:avLst/>
          </a:prstGeom>
          <a:noFill/>
          <a:ln w="31750">
            <a:solidFill>
              <a:srgbClr val="FF0000"/>
            </a:solidFill>
            <a:prstDash val="sysDash"/>
            <a:miter lim="800000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40"/>
          </a:p>
        </p:txBody>
      </p:sp>
      <p:sp>
        <p:nvSpPr>
          <p:cNvPr id="28" name="矩形标注"/>
          <p:cNvSpPr/>
          <p:nvPr/>
        </p:nvSpPr>
        <p:spPr bwMode="auto">
          <a:xfrm>
            <a:off x="5897880" y="5108575"/>
            <a:ext cx="1668780" cy="41783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5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订阅推荐</a:t>
            </a:r>
            <a:r>
              <a:rPr lang="zh-CN" altLang="en-US" sz="15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文献</a:t>
            </a:r>
            <a:endParaRPr lang="zh-CN" altLang="en-US" sz="1500" b="1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2" name="文本框 23"/>
          <p:cNvSpPr txBox="1">
            <a:spLocks noChangeArrowheads="1"/>
          </p:cNvSpPr>
          <p:nvPr/>
        </p:nvSpPr>
        <p:spPr bwMode="auto">
          <a:xfrm>
            <a:off x="9051290" y="1613535"/>
            <a:ext cx="2771775" cy="3288665"/>
          </a:xfrm>
          <a:prstGeom prst="rect">
            <a:avLst/>
          </a:prstGeom>
          <a:noFill/>
          <a:ln w="31750">
            <a:solidFill>
              <a:srgbClr val="FF0000"/>
            </a:solidFill>
            <a:prstDash val="sysDash"/>
            <a:miter lim="800000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40"/>
          </a:p>
        </p:txBody>
      </p:sp>
      <p:sp>
        <p:nvSpPr>
          <p:cNvPr id="13" name="矩形标注"/>
          <p:cNvSpPr/>
          <p:nvPr/>
        </p:nvSpPr>
        <p:spPr bwMode="auto">
          <a:xfrm>
            <a:off x="9704070" y="3531870"/>
            <a:ext cx="1609090" cy="41783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5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自定义快捷入口</a:t>
            </a:r>
            <a:endParaRPr lang="zh-CN" altLang="en-US" sz="1500" b="1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4" name="文本框 23"/>
          <p:cNvSpPr txBox="1">
            <a:spLocks noChangeArrowheads="1"/>
          </p:cNvSpPr>
          <p:nvPr/>
        </p:nvSpPr>
        <p:spPr bwMode="auto">
          <a:xfrm>
            <a:off x="9404985" y="1049020"/>
            <a:ext cx="996315" cy="309880"/>
          </a:xfrm>
          <a:prstGeom prst="rect">
            <a:avLst/>
          </a:prstGeom>
          <a:noFill/>
          <a:ln w="31750">
            <a:solidFill>
              <a:srgbClr val="FF0000"/>
            </a:solidFill>
            <a:prstDash val="sysDash"/>
            <a:miter lim="800000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40"/>
          </a:p>
        </p:txBody>
      </p:sp>
      <p:sp>
        <p:nvSpPr>
          <p:cNvPr id="15" name="矩形标注"/>
          <p:cNvSpPr/>
          <p:nvPr/>
        </p:nvSpPr>
        <p:spPr bwMode="auto">
          <a:xfrm>
            <a:off x="7908290" y="787400"/>
            <a:ext cx="1427480" cy="388620"/>
          </a:xfrm>
          <a:prstGeom prst="wedgeRectCallout">
            <a:avLst>
              <a:gd name="adj1" fmla="val 42170"/>
              <a:gd name="adj2" fmla="val 81699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5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全部</a:t>
            </a:r>
            <a:r>
              <a:rPr lang="zh-CN" altLang="en-US" sz="15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内容检索</a:t>
            </a:r>
            <a:endParaRPr lang="zh-CN" altLang="en-US" sz="15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7" grpId="0" bldLvl="0" animBg="1"/>
      <p:bldP spid="14" grpId="0" bldLvl="0" animBg="1"/>
      <p:bldP spid="15" grpId="0" bldLvl="0" animBg="1"/>
      <p:bldP spid="5" grpId="0" bldLvl="0" animBg="1"/>
      <p:bldP spid="19" grpId="0" bldLvl="0" animBg="1"/>
      <p:bldP spid="6" grpId="0" bldLvl="0" animBg="1"/>
      <p:bldP spid="8" grpId="0" bldLvl="0" animBg="1"/>
      <p:bldP spid="11" grpId="0" bldLvl="0" animBg="1"/>
      <p:bldP spid="28" grpId="0" bldLvl="0" animBg="1"/>
      <p:bldP spid="3" grpId="0" bldLvl="0" animBg="1"/>
      <p:bldP spid="4" grpId="0" bldLvl="0" animBg="1"/>
      <p:bldP spid="12" grpId="0" bldLvl="0" animBg="1"/>
      <p:bldP spid="13" grpId="0" bldLvl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4335" y="636270"/>
            <a:ext cx="11403350" cy="6058800"/>
          </a:xfrm>
          <a:prstGeom prst="rect">
            <a:avLst/>
          </a:prstGeom>
        </p:spPr>
      </p:pic>
      <p:sp>
        <p:nvSpPr>
          <p:cNvPr id="2" name="文本框 18"/>
          <p:cNvSpPr txBox="1"/>
          <p:nvPr>
            <p:custDataLst>
              <p:tags r:id="rId2"/>
            </p:custDataLst>
          </p:nvPr>
        </p:nvSpPr>
        <p:spPr>
          <a:xfrm>
            <a:off x="4131945" y="111125"/>
            <a:ext cx="42291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2.5 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拓展阅读方式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黑体-简" panose="02000000000000000000" charset="-122"/>
              <a:ea typeface="黑体-简" panose="02000000000000000000" charset="-122"/>
            </a:endParaRPr>
          </a:p>
        </p:txBody>
      </p:sp>
      <p:sp>
        <p:nvSpPr>
          <p:cNvPr id="9" name="矩形 8"/>
          <p:cNvSpPr/>
          <p:nvPr>
            <p:custDataLst>
              <p:tags r:id="rId3"/>
            </p:custDataLst>
          </p:nvPr>
        </p:nvSpPr>
        <p:spPr>
          <a:xfrm>
            <a:off x="4234815" y="2317750"/>
            <a:ext cx="5664200" cy="616585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>
            <a:off x="3316605" y="4814570"/>
            <a:ext cx="5271770" cy="439420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8015605" y="219710"/>
            <a:ext cx="33712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通过知网节进行拓展阅读</a:t>
            </a:r>
            <a:endParaRPr lang="zh-CN" altLang="en-US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</p:txBody>
      </p:sp>
      <p:sp>
        <p:nvSpPr>
          <p:cNvPr id="5" name="矩形 4"/>
          <p:cNvSpPr/>
          <p:nvPr>
            <p:custDataLst>
              <p:tags r:id="rId6"/>
            </p:custDataLst>
          </p:nvPr>
        </p:nvSpPr>
        <p:spPr>
          <a:xfrm>
            <a:off x="4002405" y="675005"/>
            <a:ext cx="1538605" cy="267335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5" grpId="0" bldLvl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8"/>
          <p:cNvSpPr txBox="1"/>
          <p:nvPr>
            <p:custDataLst>
              <p:tags r:id="rId1"/>
            </p:custDataLst>
          </p:nvPr>
        </p:nvSpPr>
        <p:spPr>
          <a:xfrm>
            <a:off x="4131945" y="111125"/>
            <a:ext cx="42291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  <a:sym typeface="+mn-ea"/>
              </a:rPr>
              <a:t>2.5 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  <a:sym typeface="+mn-ea"/>
              </a:rPr>
              <a:t>拓展阅读方式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黑体-简" panose="02000000000000000000" charset="-122"/>
              <a:ea typeface="黑体-简" panose="02000000000000000000" charset="-122"/>
            </a:endParaRPr>
          </a:p>
        </p:txBody>
      </p:sp>
      <p:sp>
        <p:nvSpPr>
          <p:cNvPr id="13" name="五边形 12"/>
          <p:cNvSpPr/>
          <p:nvPr/>
        </p:nvSpPr>
        <p:spPr>
          <a:xfrm flipH="1">
            <a:off x="9264650" y="998220"/>
            <a:ext cx="2543810" cy="94170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>
                <a:latin typeface="黑体" panose="02010609060101010101" charset="-122"/>
                <a:ea typeface="黑体" panose="02010609060101010101" charset="-122"/>
              </a:rPr>
              <a:t>通过作者知网节了解有关该学者的相关学术信息</a:t>
            </a:r>
            <a:endParaRPr lang="zh-CN" altLang="en-US" sz="140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55" y="771525"/>
            <a:ext cx="6583680" cy="21107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75" y="2424430"/>
            <a:ext cx="8327390" cy="3746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55" y="2099310"/>
            <a:ext cx="9385935" cy="464566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8"/>
          <p:cNvSpPr txBox="1"/>
          <p:nvPr>
            <p:custDataLst>
              <p:tags r:id="rId1"/>
            </p:custDataLst>
          </p:nvPr>
        </p:nvSpPr>
        <p:spPr>
          <a:xfrm>
            <a:off x="4965065" y="111125"/>
            <a:ext cx="31597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  <a:sym typeface="+mn-ea"/>
              </a:rPr>
              <a:t>2.5 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  <a:sym typeface="+mn-ea"/>
              </a:rPr>
              <a:t>对比阅读方式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黑体-简" panose="02000000000000000000" charset="-122"/>
              <a:ea typeface="黑体-简" panose="020000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335" y="702945"/>
            <a:ext cx="11403350" cy="6058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170" y="923290"/>
            <a:ext cx="10988040" cy="583819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98805"/>
            <a:ext cx="12192000" cy="5914390"/>
          </a:xfrm>
          <a:prstGeom prst="rect">
            <a:avLst/>
          </a:prstGeom>
        </p:spPr>
      </p:pic>
      <p:sp>
        <p:nvSpPr>
          <p:cNvPr id="2" name="文本框 18"/>
          <p:cNvSpPr txBox="1"/>
          <p:nvPr>
            <p:custDataLst>
              <p:tags r:id="rId2"/>
            </p:custDataLst>
          </p:nvPr>
        </p:nvSpPr>
        <p:spPr>
          <a:xfrm>
            <a:off x="3507105" y="111125"/>
            <a:ext cx="55930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 2.6 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辅助阅读工具——文本翻译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黑体-简" panose="02000000000000000000" charset="-122"/>
              <a:ea typeface="黑体-简" panose="02000000000000000000" charset="-122"/>
            </a:endParaRPr>
          </a:p>
        </p:txBody>
      </p:sp>
      <p:sp>
        <p:nvSpPr>
          <p:cNvPr id="11" name="椭圆 10"/>
          <p:cNvSpPr/>
          <p:nvPr>
            <p:custDataLst>
              <p:tags r:id="rId3"/>
            </p:custDataLst>
          </p:nvPr>
        </p:nvSpPr>
        <p:spPr>
          <a:xfrm>
            <a:off x="6118225" y="3778885"/>
            <a:ext cx="641985" cy="522605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右箭头 4"/>
          <p:cNvSpPr/>
          <p:nvPr>
            <p:custDataLst>
              <p:tags r:id="rId4"/>
            </p:custDataLst>
          </p:nvPr>
        </p:nvSpPr>
        <p:spPr>
          <a:xfrm rot="2520000">
            <a:off x="8789670" y="3564255"/>
            <a:ext cx="829945" cy="3949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5" grpId="0" bldLvl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1034415"/>
            <a:ext cx="12192000" cy="557466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76200" y="287906"/>
            <a:ext cx="9735503" cy="741204"/>
            <a:chOff x="0" y="286082"/>
            <a:chExt cx="12980670" cy="988272"/>
          </a:xfrm>
        </p:grpSpPr>
        <p:sp>
          <p:nvSpPr>
            <p:cNvPr id="3" name="稻壳儿春秋广告/盗版必究        原创来源：http://chn.docer.com/works?userid=199329941#!/work_time"/>
            <p:cNvSpPr txBox="1"/>
            <p:nvPr/>
          </p:nvSpPr>
          <p:spPr>
            <a:xfrm>
              <a:off x="431800" y="290976"/>
              <a:ext cx="5943600" cy="491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</a:rPr>
                <a:t>全文翻译</a:t>
              </a:r>
              <a:endParaRPr lang="zh-CN" altLang="en-US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" name="稻壳儿春秋广告/盗版必究        原创来源：http://chn.docer.com/works?userid=199329941#!/work_time"/>
            <p:cNvSpPr txBox="1"/>
            <p:nvPr/>
          </p:nvSpPr>
          <p:spPr>
            <a:xfrm>
              <a:off x="431800" y="752807"/>
              <a:ext cx="12548870" cy="5215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支持单次</a:t>
              </a:r>
              <a:r>
                <a:rPr lang="en-US" altLang="zh-CN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200</a:t>
              </a:r>
              <a:r>
                <a:rPr lang="zh-CN" alt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页文献内容的翻译，提供多种翻译结果呈现方式，且翻译结果可导出</a:t>
              </a:r>
              <a:endParaRPr lang="zh-CN" altLang="en-U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" name="稻壳儿春秋广告/盗版必究        原创来源：http://chn.docer.com/works?userid=199329941#!/work_time"/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sp>
        <p:nvSpPr>
          <p:cNvPr id="8" name="矩形标注"/>
          <p:cNvSpPr/>
          <p:nvPr/>
        </p:nvSpPr>
        <p:spPr bwMode="auto">
          <a:xfrm>
            <a:off x="7177405" y="1348105"/>
            <a:ext cx="2345690" cy="521335"/>
          </a:xfrm>
          <a:prstGeom prst="rect">
            <a:avLst/>
          </a:prstGeom>
          <a:solidFill>
            <a:schemeClr val="accent5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5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点击进行全文内容翻译</a:t>
            </a:r>
            <a:endParaRPr lang="zh-CN" altLang="en-US" sz="15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3" name="矩形标注"/>
          <p:cNvSpPr/>
          <p:nvPr/>
        </p:nvSpPr>
        <p:spPr bwMode="auto">
          <a:xfrm>
            <a:off x="8140700" y="4103370"/>
            <a:ext cx="2517140" cy="966470"/>
          </a:xfrm>
          <a:prstGeom prst="wedgeRectCallout">
            <a:avLst>
              <a:gd name="adj1" fmla="val 47157"/>
              <a:gd name="adj2" fmla="val -12162"/>
            </a:avLst>
          </a:prstGeom>
          <a:solidFill>
            <a:schemeClr val="accent5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5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翻译完成后，点击“查看翻译结果”获取翻译后页面</a:t>
            </a:r>
            <a:endParaRPr lang="zh-CN" altLang="en-US" sz="15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83310"/>
            <a:ext cx="12192000" cy="5509260"/>
          </a:xfrm>
          <a:prstGeom prst="rect">
            <a:avLst/>
          </a:prstGeom>
        </p:spPr>
      </p:pic>
      <p:sp>
        <p:nvSpPr>
          <p:cNvPr id="7" name="文本框 18"/>
          <p:cNvSpPr txBox="1"/>
          <p:nvPr>
            <p:custDataLst>
              <p:tags r:id="rId4"/>
            </p:custDataLst>
          </p:nvPr>
        </p:nvSpPr>
        <p:spPr>
          <a:xfrm>
            <a:off x="3507105" y="111125"/>
            <a:ext cx="55930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2.6 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辅助阅读工具——文本翻译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黑体-简" panose="02000000000000000000" charset="-122"/>
              <a:ea typeface="黑体-简" panose="02000000000000000000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13155"/>
            <a:ext cx="12192000" cy="546798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8140700" y="1620520"/>
            <a:ext cx="3300095" cy="64516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对于英文文献同样支持</a:t>
            </a:r>
            <a:r>
              <a:rPr lang="en-US" altLang="zh-CN">
                <a:solidFill>
                  <a:schemeClr val="bg1"/>
                </a:solidFill>
              </a:rPr>
              <a:t>ai</a:t>
            </a:r>
            <a:r>
              <a:rPr lang="zh-CN" altLang="en-US">
                <a:solidFill>
                  <a:schemeClr val="bg1"/>
                </a:solidFill>
              </a:rPr>
              <a:t>研读，并且以中文结果呈现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9" grpId="0" bldLvl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直接连接符 46"/>
          <p:cNvCxnSpPr/>
          <p:nvPr/>
        </p:nvCxnSpPr>
        <p:spPr>
          <a:xfrm>
            <a:off x="4388485" y="6412865"/>
            <a:ext cx="2598420" cy="0"/>
          </a:xfrm>
          <a:prstGeom prst="line">
            <a:avLst/>
          </a:prstGeom>
          <a:ln>
            <a:solidFill>
              <a:schemeClr val="bg1">
                <a:alpha val="5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/>
          <p:cNvCxnSpPr/>
          <p:nvPr>
            <p:custDataLst>
              <p:tags r:id="rId1"/>
            </p:custDataLst>
          </p:nvPr>
        </p:nvCxnSpPr>
        <p:spPr>
          <a:xfrm>
            <a:off x="9760585" y="6601460"/>
            <a:ext cx="1494155" cy="0"/>
          </a:xfrm>
          <a:prstGeom prst="line">
            <a:avLst/>
          </a:prstGeom>
          <a:ln>
            <a:solidFill>
              <a:schemeClr val="bg1">
                <a:alpha val="5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任意多边形 2"/>
          <p:cNvSpPr/>
          <p:nvPr>
            <p:custDataLst>
              <p:tags r:id="rId2"/>
            </p:custDataLst>
          </p:nvPr>
        </p:nvSpPr>
        <p:spPr>
          <a:xfrm>
            <a:off x="10640060" y="6354445"/>
            <a:ext cx="612140" cy="11684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807" h="154">
                <a:moveTo>
                  <a:pt x="0" y="77"/>
                </a:moveTo>
                <a:cubicBezTo>
                  <a:pt x="0" y="34"/>
                  <a:pt x="34" y="0"/>
                  <a:pt x="77" y="0"/>
                </a:cubicBezTo>
                <a:cubicBezTo>
                  <a:pt x="120" y="0"/>
                  <a:pt x="154" y="34"/>
                  <a:pt x="154" y="77"/>
                </a:cubicBezTo>
                <a:cubicBezTo>
                  <a:pt x="154" y="120"/>
                  <a:pt x="120" y="154"/>
                  <a:pt x="77" y="154"/>
                </a:cubicBezTo>
                <a:cubicBezTo>
                  <a:pt x="34" y="154"/>
                  <a:pt x="0" y="120"/>
                  <a:pt x="0" y="77"/>
                </a:cubicBezTo>
                <a:close/>
                <a:moveTo>
                  <a:pt x="200" y="77"/>
                </a:moveTo>
                <a:cubicBezTo>
                  <a:pt x="200" y="34"/>
                  <a:pt x="234" y="0"/>
                  <a:pt x="277" y="0"/>
                </a:cubicBezTo>
                <a:cubicBezTo>
                  <a:pt x="320" y="0"/>
                  <a:pt x="354" y="34"/>
                  <a:pt x="354" y="77"/>
                </a:cubicBezTo>
                <a:cubicBezTo>
                  <a:pt x="354" y="120"/>
                  <a:pt x="320" y="154"/>
                  <a:pt x="277" y="154"/>
                </a:cubicBezTo>
                <a:cubicBezTo>
                  <a:pt x="234" y="154"/>
                  <a:pt x="200" y="120"/>
                  <a:pt x="200" y="77"/>
                </a:cubicBezTo>
                <a:close/>
                <a:moveTo>
                  <a:pt x="453" y="77"/>
                </a:moveTo>
                <a:cubicBezTo>
                  <a:pt x="453" y="34"/>
                  <a:pt x="487" y="0"/>
                  <a:pt x="530" y="0"/>
                </a:cubicBezTo>
                <a:cubicBezTo>
                  <a:pt x="573" y="0"/>
                  <a:pt x="607" y="34"/>
                  <a:pt x="607" y="77"/>
                </a:cubicBezTo>
                <a:cubicBezTo>
                  <a:pt x="607" y="120"/>
                  <a:pt x="573" y="154"/>
                  <a:pt x="530" y="154"/>
                </a:cubicBezTo>
                <a:cubicBezTo>
                  <a:pt x="487" y="154"/>
                  <a:pt x="453" y="120"/>
                  <a:pt x="453" y="77"/>
                </a:cubicBezTo>
                <a:close/>
                <a:moveTo>
                  <a:pt x="653" y="77"/>
                </a:moveTo>
                <a:cubicBezTo>
                  <a:pt x="653" y="34"/>
                  <a:pt x="687" y="0"/>
                  <a:pt x="730" y="0"/>
                </a:cubicBezTo>
                <a:cubicBezTo>
                  <a:pt x="773" y="0"/>
                  <a:pt x="807" y="34"/>
                  <a:pt x="807" y="77"/>
                </a:cubicBezTo>
                <a:cubicBezTo>
                  <a:pt x="807" y="120"/>
                  <a:pt x="773" y="154"/>
                  <a:pt x="730" y="154"/>
                </a:cubicBezTo>
                <a:cubicBezTo>
                  <a:pt x="687" y="154"/>
                  <a:pt x="653" y="120"/>
                  <a:pt x="653" y="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HarmonyOS Sans SC" panose="000005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3315970" y="2889250"/>
            <a:ext cx="8524875" cy="1753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CN" altLang="en-US" sz="5400">
                <a:ln w="19050">
                  <a:noFill/>
                </a:ln>
                <a:solidFill>
                  <a:schemeClr val="tx1"/>
                </a:solidFill>
                <a:latin typeface="思源宋体 CN Heavy" panose="02020900000000000000" charset="-122"/>
                <a:ea typeface="思源宋体 CN Heavy" panose="02020900000000000000" charset="-122"/>
                <a:cs typeface="HarmonyOS Sans SC" panose="00000500000000000000" charset="-122"/>
                <a:sym typeface="+mn-ea"/>
              </a:rPr>
              <a:t>如何高效利用已有素材</a:t>
            </a:r>
            <a:r>
              <a:rPr lang="en-US" altLang="zh-CN" sz="5400">
                <a:ln w="19050">
                  <a:noFill/>
                </a:ln>
                <a:solidFill>
                  <a:schemeClr val="tx1"/>
                </a:solidFill>
                <a:latin typeface="思源宋体 CN Heavy" panose="02020900000000000000" charset="-122"/>
                <a:ea typeface="思源宋体 CN Heavy" panose="02020900000000000000" charset="-122"/>
                <a:cs typeface="HarmonyOS Sans SC" panose="00000500000000000000" charset="-122"/>
                <a:sym typeface="+mn-ea"/>
              </a:rPr>
              <a:t> </a:t>
            </a:r>
            <a:endParaRPr lang="en-US" altLang="zh-CN" sz="5400">
              <a:ln w="19050">
                <a:noFill/>
              </a:ln>
              <a:solidFill>
                <a:schemeClr val="tx1"/>
              </a:solidFill>
              <a:latin typeface="思源宋体 CN Heavy" panose="02020900000000000000" charset="-122"/>
              <a:ea typeface="思源宋体 CN Heavy" panose="02020900000000000000" charset="-122"/>
              <a:cs typeface="HarmonyOS Sans SC" panose="00000500000000000000" charset="-122"/>
              <a:sym typeface="+mn-ea"/>
            </a:endParaRPr>
          </a:p>
          <a:p>
            <a:pPr algn="l"/>
            <a:r>
              <a:rPr lang="zh-CN" altLang="en-US" sz="5400">
                <a:ln w="19050">
                  <a:noFill/>
                </a:ln>
                <a:solidFill>
                  <a:schemeClr val="tx1"/>
                </a:solidFill>
                <a:latin typeface="思源宋体 CN Heavy" panose="02020900000000000000" charset="-122"/>
                <a:ea typeface="思源宋体 CN Heavy" panose="02020900000000000000" charset="-122"/>
                <a:cs typeface="HarmonyOS Sans SC" panose="00000500000000000000" charset="-122"/>
                <a:sym typeface="+mn-ea"/>
              </a:rPr>
              <a:t>夯实个人研究基础</a:t>
            </a:r>
            <a:endParaRPr kumimoji="0" lang="zh-CN" altLang="en-US" sz="5400" i="0" u="none" strike="noStrike" kern="1200" cap="none" spc="0" normalizeH="0" baseline="0" noProof="0" dirty="0">
              <a:ln w="19050">
                <a:noFill/>
              </a:ln>
              <a:solidFill>
                <a:schemeClr val="tx1"/>
              </a:solidFill>
              <a:effectLst/>
              <a:uLnTx/>
              <a:uFillTx/>
              <a:latin typeface="思源宋体 CN Heavy" panose="02020900000000000000" charset="-122"/>
              <a:ea typeface="思源宋体 CN Heavy" panose="02020900000000000000" charset="-122"/>
              <a:cs typeface="HarmonyOS Sans SC" panose="00000500000000000000" charset="-122"/>
              <a:sym typeface="+mn-ea"/>
            </a:endParaRPr>
          </a:p>
        </p:txBody>
      </p:sp>
      <p:sp>
        <p:nvSpPr>
          <p:cNvPr id="475" name="文本框 474"/>
          <p:cNvSpPr txBox="1"/>
          <p:nvPr>
            <p:custDataLst>
              <p:tags r:id="rId4"/>
            </p:custDataLst>
          </p:nvPr>
        </p:nvSpPr>
        <p:spPr>
          <a:xfrm>
            <a:off x="509270" y="1506855"/>
            <a:ext cx="3571875" cy="24434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9900" i="0" u="none" strike="noStrike" kern="1200" cap="none" spc="0" normalizeH="0" baseline="0" noProof="0" dirty="0">
                <a:ln w="6350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MiSans Heavy" panose="00000A00000000000000" charset="-122"/>
                <a:sym typeface="HarmonyOS Sans SC" panose="00000500000000000000" charset="-122"/>
              </a:rPr>
              <a:t>03</a:t>
            </a:r>
            <a:endParaRPr kumimoji="0" lang="en-US" altLang="zh-CN" sz="19900" i="0" u="none" strike="noStrike" kern="1200" cap="none" spc="0" normalizeH="0" baseline="0" noProof="0" dirty="0">
              <a:ln w="6350">
                <a:noFill/>
              </a:ln>
              <a:solidFill>
                <a:srgbClr val="0070C0"/>
              </a:solidFill>
              <a:effectLst/>
              <a:uLnTx/>
              <a:uFillTx/>
              <a:latin typeface="思源宋体 CN Heavy" panose="02020900000000000000" charset="-122"/>
              <a:ea typeface="思源宋体 CN Heavy" panose="02020900000000000000" charset="-122"/>
              <a:cs typeface="MiSans Heavy" panose="00000A00000000000000" charset="-122"/>
              <a:sym typeface="HarmonyOS Sans SC" panose="00000500000000000000" charset="-122"/>
            </a:endParaRPr>
          </a:p>
        </p:txBody>
      </p:sp>
      <p:pic>
        <p:nvPicPr>
          <p:cNvPr id="5" name="图片 4" descr="WechatIMG1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162675" y="289560"/>
            <a:ext cx="2374900" cy="64071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110" y="251460"/>
            <a:ext cx="1813560" cy="61849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9730" y="869315"/>
            <a:ext cx="8942705" cy="50139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7855" y="2188210"/>
            <a:ext cx="6306185" cy="2934335"/>
          </a:xfrm>
          <a:prstGeom prst="rect">
            <a:avLst/>
          </a:prstGeom>
        </p:spPr>
      </p:pic>
      <p:sp>
        <p:nvSpPr>
          <p:cNvPr id="13" name="流程图: 过程 12"/>
          <p:cNvSpPr/>
          <p:nvPr>
            <p:custDataLst>
              <p:tags r:id="rId3"/>
            </p:custDataLst>
          </p:nvPr>
        </p:nvSpPr>
        <p:spPr>
          <a:xfrm>
            <a:off x="6494145" y="3090545"/>
            <a:ext cx="1894840" cy="460375"/>
          </a:xfrm>
          <a:prstGeom prst="flowChartProcess">
            <a:avLst/>
          </a:prstGeom>
          <a:solidFill>
            <a:srgbClr val="3558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/>
              <a:t>可通过多种途径指定文献</a:t>
            </a:r>
            <a:endParaRPr lang="zh-CN" altLang="en-US" sz="1200"/>
          </a:p>
        </p:txBody>
      </p:sp>
      <p:sp>
        <p:nvSpPr>
          <p:cNvPr id="10" name="矩形 9"/>
          <p:cNvSpPr/>
          <p:nvPr/>
        </p:nvSpPr>
        <p:spPr>
          <a:xfrm>
            <a:off x="3157855" y="3701415"/>
            <a:ext cx="5875655" cy="1603375"/>
          </a:xfrm>
          <a:prstGeom prst="rect">
            <a:avLst/>
          </a:prstGeom>
          <a:noFill/>
          <a:ln w="28575">
            <a:solidFill>
              <a:srgbClr val="0055BD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9401810" y="1194435"/>
            <a:ext cx="2715895" cy="5113020"/>
          </a:xfrm>
          <a:prstGeom prst="rect">
            <a:avLst/>
          </a:prstGeom>
          <a:solidFill>
            <a:srgbClr val="0070C0"/>
          </a:solidFill>
        </p:spPr>
        <p:txBody>
          <a:bodyPr wrap="square" rtlCol="0" anchor="t">
            <a:noAutofit/>
          </a:bodyPr>
          <a:p>
            <a:pPr marL="285750" indent="-285750">
              <a:lnSpc>
                <a:spcPct val="150000"/>
              </a:lnSpc>
              <a:buFont typeface="Wingdings" panose="05000000000000000000" charset="0"/>
              <a:buChar char=""/>
            </a:pPr>
            <a:endParaRPr lang="zh-CN" sz="18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"/>
            </a:pPr>
            <a:r>
              <a:rPr lang="en-US" altLang="zh-CN" sz="180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</a:t>
            </a:r>
            <a:r>
              <a:rPr lang="zh-CN" sz="1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输入主题</a:t>
            </a:r>
            <a:r>
              <a:rPr lang="en-US" altLang="zh-CN" sz="1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zh-CN" altLang="en-US" sz="1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选择学科和输出语言</a:t>
            </a:r>
            <a:r>
              <a:rPr lang="en-US" altLang="zh-CN" sz="1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zh-CN" altLang="en-US" sz="1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指定参考文献</a:t>
            </a:r>
            <a:r>
              <a:rPr lang="zh-CN" sz="1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；</a:t>
            </a:r>
            <a:endParaRPr lang="zh-CN" sz="18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140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</a:t>
            </a:r>
            <a:r>
              <a:rPr lang="zh-CN" altLang="en-US" sz="140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支持推荐文献、</a:t>
            </a:r>
            <a:r>
              <a:rPr lang="en-US" altLang="zh-CN" sz="140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CNKI </a:t>
            </a:r>
            <a:r>
              <a:rPr lang="zh-CN" altLang="en-US" sz="140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中台检索（中文</a:t>
            </a:r>
            <a:r>
              <a:rPr lang="en-US" altLang="zh-CN" sz="140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altLang="en-US" sz="140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外文）</a:t>
            </a:r>
            <a:r>
              <a:rPr lang="en-US" altLang="zh-CN" sz="140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140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与</a:t>
            </a:r>
            <a:r>
              <a:rPr lang="en-US" altLang="zh-CN" sz="140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AI </a:t>
            </a:r>
            <a:r>
              <a:rPr lang="zh-CN" altLang="en-US" sz="140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增强检索</a:t>
            </a:r>
            <a:r>
              <a:rPr lang="en-US" altLang="zh-CN" sz="140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140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等共七类异构文献渠道</a:t>
            </a:r>
            <a:endParaRPr lang="zh-CN" altLang="en-US" sz="140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5" name="文本框 18"/>
          <p:cNvSpPr txBox="1"/>
          <p:nvPr>
            <p:custDataLst>
              <p:tags r:id="rId5"/>
            </p:custDataLst>
          </p:nvPr>
        </p:nvSpPr>
        <p:spPr>
          <a:xfrm>
            <a:off x="811530" y="0"/>
            <a:ext cx="11381105" cy="845820"/>
          </a:xfrm>
          <a:prstGeom prst="rect">
            <a:avLst/>
          </a:prstGeom>
          <a:solidFill>
            <a:srgbClr val="4472C4">
              <a:lumMod val="20000"/>
              <a:lumOff val="80000"/>
            </a:srgbClr>
          </a:solidFill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等线" panose="02010600030101010101" charset="-122"/>
                <a:ea typeface="+mn-ea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等线" panose="02010600030101010101" charset="-122"/>
                <a:ea typeface="+mn-ea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等线" panose="02010600030101010101" charset="-122"/>
                <a:ea typeface="+mn-ea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等线" panose="02010600030101010101" charset="-122"/>
                <a:ea typeface="+mn-ea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等线" panose="02010600030101010101" charset="-122"/>
                <a:ea typeface="+mn-ea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等线" panose="02010600030101010101" charset="-122"/>
                <a:ea typeface="+mn-ea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等线" panose="02010600030101010101" charset="-122"/>
                <a:ea typeface="+mn-ea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等线" panose="02010600030101010101" charset="-122"/>
                <a:ea typeface="+mn-ea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等线" panose="02010600030101010101" charset="-122"/>
                <a:ea typeface="+mn-ea"/>
                <a:cs typeface="+mn-ea"/>
              </a:defRPr>
            </a:lvl9pPr>
          </a:lstStyle>
          <a:p>
            <a:pPr algn="dist" fontAlgn="ctr"/>
            <a:endParaRPr lang="zh-CN" altLang="en-US" sz="2400" dirty="0">
              <a:solidFill>
                <a:sysClr val="windowText" lastClr="000000">
                  <a:lumMod val="75000"/>
                  <a:lumOff val="25000"/>
                </a:sysClr>
              </a:solidFill>
              <a:latin typeface="黑体-简" panose="02000000000000000000" charset="-122"/>
              <a:ea typeface="黑体-简" panose="02000000000000000000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871220" cy="80772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011555" y="156845"/>
            <a:ext cx="890841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en-US" sz="2400" dirty="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3.1 AI</a:t>
            </a:r>
            <a:r>
              <a:rPr lang="zh-CN" altLang="en-US" sz="2400" dirty="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文献综述</a:t>
            </a:r>
            <a:endParaRPr lang="zh-CN" altLang="en-US" sz="2400" dirty="0">
              <a:solidFill>
                <a:srgbClr val="0070C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 bldLvl="0" animBg="1"/>
      <p:bldP spid="10" grpId="0" bldLvl="0" animBg="1"/>
      <p:bldP spid="5" grpId="0" bldLvl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9401810" y="1194435"/>
            <a:ext cx="2715895" cy="5113020"/>
          </a:xfrm>
          <a:prstGeom prst="rect">
            <a:avLst/>
          </a:prstGeom>
          <a:solidFill>
            <a:srgbClr val="0070C0"/>
          </a:solidFill>
        </p:spPr>
        <p:txBody>
          <a:bodyPr wrap="square" rtlCol="0" anchor="t">
            <a:noAutofit/>
          </a:bodyPr>
          <a:p>
            <a:pPr marL="285750" indent="-285750">
              <a:lnSpc>
                <a:spcPct val="150000"/>
              </a:lnSpc>
              <a:buFont typeface="Wingdings" panose="05000000000000000000" charset="0"/>
              <a:buChar char=""/>
            </a:pPr>
            <a:endParaRPr lang="zh-CN" sz="18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"/>
            </a:pPr>
            <a:r>
              <a:rPr lang="en-US" altLang="zh-CN" sz="180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</a:t>
            </a:r>
            <a:r>
              <a:rPr lang="zh-CN" sz="1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输入主题</a:t>
            </a:r>
            <a:r>
              <a:rPr lang="en-US" altLang="zh-CN" sz="1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zh-CN" altLang="en-US" sz="1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选择学科和输出语言</a:t>
            </a:r>
            <a:r>
              <a:rPr lang="en-US" altLang="zh-CN" sz="1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zh-CN" altLang="en-US" sz="1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指定参考文献</a:t>
            </a:r>
            <a:r>
              <a:rPr lang="zh-CN" sz="1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；</a:t>
            </a:r>
            <a:endParaRPr lang="zh-CN" sz="18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"/>
            </a:pPr>
            <a:r>
              <a:rPr lang="en-US" altLang="zh-CN" sz="180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</a:t>
            </a:r>
            <a:r>
              <a:rPr lang="zh-CN" sz="1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生成</a:t>
            </a:r>
            <a:r>
              <a:rPr lang="zh-CN" sz="1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大纲，可添加、修改、删除章节；</a:t>
            </a:r>
            <a:endParaRPr lang="zh-CN" sz="18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"/>
            </a:pPr>
            <a:endParaRPr lang="zh-CN" sz="18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1" name="文本框 18"/>
          <p:cNvSpPr txBox="1"/>
          <p:nvPr>
            <p:custDataLst>
              <p:tags r:id="rId2"/>
            </p:custDataLst>
          </p:nvPr>
        </p:nvSpPr>
        <p:spPr>
          <a:xfrm>
            <a:off x="811530" y="0"/>
            <a:ext cx="11381105" cy="845820"/>
          </a:xfrm>
          <a:prstGeom prst="rect">
            <a:avLst/>
          </a:prstGeom>
          <a:solidFill>
            <a:srgbClr val="4472C4">
              <a:lumMod val="20000"/>
              <a:lumOff val="80000"/>
            </a:srgbClr>
          </a:solidFill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等线" panose="02010600030101010101" charset="-122"/>
                <a:ea typeface="+mn-ea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等线" panose="02010600030101010101" charset="-122"/>
                <a:ea typeface="+mn-ea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等线" panose="02010600030101010101" charset="-122"/>
                <a:ea typeface="+mn-ea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等线" panose="02010600030101010101" charset="-122"/>
                <a:ea typeface="+mn-ea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等线" panose="02010600030101010101" charset="-122"/>
                <a:ea typeface="+mn-ea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等线" panose="02010600030101010101" charset="-122"/>
                <a:ea typeface="+mn-ea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等线" panose="02010600030101010101" charset="-122"/>
                <a:ea typeface="+mn-ea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等线" panose="02010600030101010101" charset="-122"/>
                <a:ea typeface="+mn-ea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等线" panose="02010600030101010101" charset="-122"/>
                <a:ea typeface="+mn-ea"/>
                <a:cs typeface="+mn-ea"/>
              </a:defRPr>
            </a:lvl9pPr>
          </a:lstStyle>
          <a:p>
            <a:pPr algn="dist" fontAlgn="ctr"/>
            <a:endParaRPr lang="zh-CN" altLang="en-US" sz="2400" dirty="0">
              <a:solidFill>
                <a:sysClr val="windowText" lastClr="000000">
                  <a:lumMod val="75000"/>
                  <a:lumOff val="25000"/>
                </a:sysClr>
              </a:solidFill>
              <a:latin typeface="黑体-简" panose="02000000000000000000" charset="-122"/>
              <a:ea typeface="黑体-简" panose="020000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71220" cy="80772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011555" y="156845"/>
            <a:ext cx="890841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en-US" sz="2400" dirty="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3.1 AI</a:t>
            </a:r>
            <a:r>
              <a:rPr lang="zh-CN" altLang="en-US" sz="2400" dirty="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文献综述</a:t>
            </a:r>
            <a:endParaRPr lang="zh-CN" altLang="en-US" sz="2400" dirty="0">
              <a:solidFill>
                <a:srgbClr val="0070C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45820"/>
            <a:ext cx="9370668" cy="4978800"/>
          </a:xfrm>
          <a:prstGeom prst="rect">
            <a:avLst/>
          </a:prstGeom>
        </p:spPr>
      </p:pic>
      <p:sp>
        <p:nvSpPr>
          <p:cNvPr id="13" name="流程图: 过程 12"/>
          <p:cNvSpPr/>
          <p:nvPr>
            <p:custDataLst>
              <p:tags r:id="rId5"/>
            </p:custDataLst>
          </p:nvPr>
        </p:nvSpPr>
        <p:spPr>
          <a:xfrm>
            <a:off x="720725" y="5547360"/>
            <a:ext cx="1523365" cy="1122680"/>
          </a:xfrm>
          <a:prstGeom prst="flowChartProcess">
            <a:avLst/>
          </a:prstGeom>
          <a:solidFill>
            <a:srgbClr val="3558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1400"/>
              <a:t>基础大纲样式为</a:t>
            </a:r>
            <a:r>
              <a:rPr lang="en-US" altLang="zh-CN" sz="1400"/>
              <a:t>：</a:t>
            </a:r>
            <a:endParaRPr lang="en-US" altLang="zh-CN" sz="1400"/>
          </a:p>
          <a:p>
            <a:pPr algn="l"/>
            <a:r>
              <a:rPr lang="en-US" altLang="zh-CN" sz="1400"/>
              <a:t>1.</a:t>
            </a:r>
            <a:r>
              <a:rPr lang="zh-CN" altLang="en-US" sz="1400"/>
              <a:t>研究现状</a:t>
            </a:r>
            <a:endParaRPr lang="zh-CN" altLang="en-US" sz="1400"/>
          </a:p>
          <a:p>
            <a:pPr algn="l"/>
            <a:r>
              <a:rPr lang="en-US" altLang="zh-CN" sz="1400"/>
              <a:t>2.</a:t>
            </a:r>
            <a:r>
              <a:rPr lang="zh-CN" altLang="en-US" sz="1400"/>
              <a:t>简要评述</a:t>
            </a:r>
            <a:endParaRPr lang="zh-CN" altLang="en-US" sz="1400"/>
          </a:p>
          <a:p>
            <a:pPr algn="l"/>
            <a:r>
              <a:rPr lang="en-US" altLang="zh-CN" sz="1400"/>
              <a:t>3.</a:t>
            </a:r>
            <a:r>
              <a:rPr lang="zh-CN" altLang="en-US" sz="1400"/>
              <a:t>参考文献</a:t>
            </a:r>
            <a:endParaRPr lang="zh-CN" altLang="en-US" sz="1400"/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13" grpId="1" bldLvl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16610"/>
            <a:ext cx="9401810" cy="499554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9401810" y="1194435"/>
            <a:ext cx="2715895" cy="5113020"/>
          </a:xfrm>
          <a:prstGeom prst="rect">
            <a:avLst/>
          </a:prstGeom>
          <a:solidFill>
            <a:srgbClr val="0070C0"/>
          </a:solidFill>
        </p:spPr>
        <p:txBody>
          <a:bodyPr wrap="square" rtlCol="0" anchor="t">
            <a:noAutofit/>
          </a:bodyPr>
          <a:p>
            <a:pPr marL="285750" indent="-285750">
              <a:lnSpc>
                <a:spcPct val="150000"/>
              </a:lnSpc>
              <a:buFont typeface="Wingdings" panose="05000000000000000000" charset="0"/>
              <a:buChar char=""/>
            </a:pPr>
            <a:r>
              <a:rPr lang="en-US" altLang="zh-CN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</a:t>
            </a:r>
            <a:r>
              <a:rPr 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输入要求，选择层次，指定文献；</a:t>
            </a:r>
            <a:endParaRPr lang="zh-CN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"/>
            </a:pPr>
            <a:r>
              <a:rPr lang="en-US" altLang="zh-CN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</a:t>
            </a:r>
            <a:r>
              <a:rPr 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生成大纲，可添加、修改、删除章节内容；</a:t>
            </a:r>
            <a:endParaRPr lang="zh-CN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"/>
            </a:pPr>
            <a:r>
              <a:rPr lang="en-US" altLang="zh-CN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</a:t>
            </a:r>
            <a:r>
              <a:rPr 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生成全文，可生成完整综述全文内容及真实参考文献。</a:t>
            </a:r>
            <a:endParaRPr lang="zh-CN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  <a:buFont typeface="Wingdings" panose="05000000000000000000" charset="0"/>
            </a:pPr>
            <a:r>
              <a:rPr 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基于此，可进一步开展内容的修改、调整和撰写。</a:t>
            </a:r>
            <a:endParaRPr lang="zh-CN" sz="18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1" name="文本框 18"/>
          <p:cNvSpPr txBox="1"/>
          <p:nvPr>
            <p:custDataLst>
              <p:tags r:id="rId3"/>
            </p:custDataLst>
          </p:nvPr>
        </p:nvSpPr>
        <p:spPr>
          <a:xfrm>
            <a:off x="811530" y="0"/>
            <a:ext cx="11381105" cy="845820"/>
          </a:xfrm>
          <a:prstGeom prst="rect">
            <a:avLst/>
          </a:prstGeom>
          <a:solidFill>
            <a:srgbClr val="4472C4">
              <a:lumMod val="20000"/>
              <a:lumOff val="80000"/>
            </a:srgbClr>
          </a:solidFill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等线" panose="02010600030101010101" charset="-122"/>
                <a:ea typeface="+mn-ea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等线" panose="02010600030101010101" charset="-122"/>
                <a:ea typeface="+mn-ea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等线" panose="02010600030101010101" charset="-122"/>
                <a:ea typeface="+mn-ea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等线" panose="02010600030101010101" charset="-122"/>
                <a:ea typeface="+mn-ea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等线" panose="02010600030101010101" charset="-122"/>
                <a:ea typeface="+mn-ea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等线" panose="02010600030101010101" charset="-122"/>
                <a:ea typeface="+mn-ea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等线" panose="02010600030101010101" charset="-122"/>
                <a:ea typeface="+mn-ea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等线" panose="02010600030101010101" charset="-122"/>
                <a:ea typeface="+mn-ea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等线" panose="02010600030101010101" charset="-122"/>
                <a:ea typeface="+mn-ea"/>
                <a:cs typeface="+mn-ea"/>
              </a:defRPr>
            </a:lvl9pPr>
          </a:lstStyle>
          <a:p>
            <a:pPr algn="dist" fontAlgn="ctr"/>
            <a:endParaRPr lang="zh-CN" altLang="en-US" sz="2400" dirty="0">
              <a:solidFill>
                <a:sysClr val="windowText" lastClr="000000">
                  <a:lumMod val="75000"/>
                  <a:lumOff val="25000"/>
                </a:sysClr>
              </a:solidFill>
              <a:latin typeface="黑体-简" panose="02000000000000000000" charset="-122"/>
              <a:ea typeface="黑体-简" panose="020000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871220" cy="80772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011555" y="156845"/>
            <a:ext cx="890841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dist"/>
            <a:r>
              <a:rPr lang="en-US" sz="2400" dirty="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3.1 AI</a:t>
            </a:r>
            <a:r>
              <a:rPr lang="zh-CN" altLang="en-US" sz="2400" dirty="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文献综述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：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梳理学术发展脉络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总结国内外研究现状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98475" y="1713230"/>
            <a:ext cx="1895475" cy="3431540"/>
          </a:xfrm>
          <a:prstGeom prst="rect">
            <a:avLst/>
          </a:prstGeom>
          <a:noFill/>
          <a:ln w="28575">
            <a:solidFill>
              <a:srgbClr val="0055BD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流程图: 过程 7"/>
          <p:cNvSpPr/>
          <p:nvPr>
            <p:custDataLst>
              <p:tags r:id="rId5"/>
            </p:custDataLst>
          </p:nvPr>
        </p:nvSpPr>
        <p:spPr>
          <a:xfrm>
            <a:off x="330835" y="5429250"/>
            <a:ext cx="1894840" cy="460375"/>
          </a:xfrm>
          <a:prstGeom prst="flowChartProcess">
            <a:avLst/>
          </a:prstGeom>
          <a:solidFill>
            <a:srgbClr val="3558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大纲进一步细化</a:t>
            </a:r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2883535" y="2865755"/>
            <a:ext cx="6424295" cy="1690370"/>
          </a:xfrm>
          <a:prstGeom prst="rect">
            <a:avLst/>
          </a:prstGeom>
          <a:noFill/>
          <a:ln w="28575">
            <a:solidFill>
              <a:srgbClr val="0055BD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流程图: 过程 11"/>
          <p:cNvSpPr/>
          <p:nvPr>
            <p:custDataLst>
              <p:tags r:id="rId6"/>
            </p:custDataLst>
          </p:nvPr>
        </p:nvSpPr>
        <p:spPr>
          <a:xfrm>
            <a:off x="5785485" y="2042795"/>
            <a:ext cx="3049905" cy="641985"/>
          </a:xfrm>
          <a:prstGeom prst="flowChartProcess">
            <a:avLst/>
          </a:prstGeom>
          <a:solidFill>
            <a:srgbClr val="3558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00"/>
              <a:t>对指定参考文献进行归纳总结</a:t>
            </a:r>
            <a:r>
              <a:rPr lang="en-US" altLang="zh-CN" sz="1600"/>
              <a:t>，</a:t>
            </a:r>
            <a:r>
              <a:rPr lang="zh-CN" altLang="en-US" sz="1600"/>
              <a:t>确保论述有出处</a:t>
            </a:r>
            <a:endParaRPr lang="zh-CN" altLang="en-US" sz="1600"/>
          </a:p>
        </p:txBody>
      </p:sp>
      <p:sp>
        <p:nvSpPr>
          <p:cNvPr id="15" name="矩形 14"/>
          <p:cNvSpPr/>
          <p:nvPr/>
        </p:nvSpPr>
        <p:spPr>
          <a:xfrm>
            <a:off x="5266055" y="5429250"/>
            <a:ext cx="870585" cy="35052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9" grpId="0" bldLvl="0" animBg="1"/>
      <p:bldP spid="8" grpId="1" bldLvl="0" animBg="1"/>
      <p:bldP spid="10" grpId="0" bldLvl="0" animBg="1"/>
      <p:bldP spid="12" grpId="1" bldLvl="0" animBg="1"/>
      <p:bldP spid="15" grpId="0" bldLvl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844550"/>
            <a:ext cx="12192000" cy="5498465"/>
          </a:xfrm>
          <a:prstGeom prst="rect">
            <a:avLst/>
          </a:prstGeom>
        </p:spPr>
      </p:pic>
      <p:sp>
        <p:nvSpPr>
          <p:cNvPr id="2" name="文本框 18"/>
          <p:cNvSpPr txBox="1"/>
          <p:nvPr>
            <p:custDataLst>
              <p:tags r:id="rId3"/>
            </p:custDataLst>
          </p:nvPr>
        </p:nvSpPr>
        <p:spPr>
          <a:xfrm>
            <a:off x="4296410" y="34925"/>
            <a:ext cx="4064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3.2 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高效的素材利用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黑体-简" panose="02000000000000000000" charset="-122"/>
              <a:ea typeface="黑体-简" panose="020000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3744595" y="6343015"/>
            <a:ext cx="47028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将摘录与笔记一键添加至文本中</a:t>
            </a:r>
            <a:endParaRPr lang="zh-CN" altLang="en-US" sz="2000" b="1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矩形 21"/>
          <p:cNvSpPr/>
          <p:nvPr>
            <p:custDataLst>
              <p:tags r:id="rId5"/>
            </p:custDataLst>
          </p:nvPr>
        </p:nvSpPr>
        <p:spPr>
          <a:xfrm>
            <a:off x="3744595" y="2042795"/>
            <a:ext cx="3850640" cy="52197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/>
              <a:t>自动生成角标以及相应参考文献信息</a:t>
            </a:r>
            <a:endParaRPr lang="zh-CN" altLang="en-US" b="1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6510" y="2726690"/>
            <a:ext cx="5038725" cy="179514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9820" y="4684395"/>
            <a:ext cx="5038725" cy="741045"/>
          </a:xfrm>
          <a:prstGeom prst="rect">
            <a:avLst/>
          </a:prstGeom>
        </p:spPr>
      </p:pic>
      <p:sp>
        <p:nvSpPr>
          <p:cNvPr id="19" name="矩形 18"/>
          <p:cNvSpPr/>
          <p:nvPr>
            <p:custDataLst>
              <p:tags r:id="rId8"/>
            </p:custDataLst>
          </p:nvPr>
        </p:nvSpPr>
        <p:spPr>
          <a:xfrm>
            <a:off x="4088765" y="4050665"/>
            <a:ext cx="255270" cy="28194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883285"/>
            <a:ext cx="12192000" cy="545973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2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2" name="矩形 141"/>
          <p:cNvSpPr/>
          <p:nvPr/>
        </p:nvSpPr>
        <p:spPr>
          <a:xfrm>
            <a:off x="147955" y="1207135"/>
            <a:ext cx="11935460" cy="5254625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5"/>
          </a:p>
        </p:txBody>
      </p:sp>
      <p:cxnSp>
        <p:nvCxnSpPr>
          <p:cNvPr id="137" name="肘形连接符 136"/>
          <p:cNvCxnSpPr/>
          <p:nvPr>
            <p:custDataLst>
              <p:tags r:id="rId1"/>
            </p:custDataLst>
          </p:nvPr>
        </p:nvCxnSpPr>
        <p:spPr>
          <a:xfrm rot="5400000">
            <a:off x="5541645" y="5467985"/>
            <a:ext cx="425451" cy="4445"/>
          </a:xfrm>
          <a:prstGeom prst="bentConnector3">
            <a:avLst>
              <a:gd name="adj1" fmla="val 50075"/>
            </a:avLst>
          </a:prstGeom>
          <a:ln w="19050">
            <a:solidFill>
              <a:schemeClr val="accent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85" name="组合 84"/>
          <p:cNvGrpSpPr/>
          <p:nvPr/>
        </p:nvGrpSpPr>
        <p:grpSpPr>
          <a:xfrm>
            <a:off x="482600" y="1416050"/>
            <a:ext cx="11212376" cy="3561121"/>
            <a:chOff x="684" y="3653"/>
            <a:chExt cx="17657" cy="5608"/>
          </a:xfrm>
        </p:grpSpPr>
        <p:grpSp>
          <p:nvGrpSpPr>
            <p:cNvPr id="87" name="组合 49"/>
            <p:cNvGrpSpPr/>
            <p:nvPr/>
          </p:nvGrpSpPr>
          <p:grpSpPr>
            <a:xfrm rot="0">
              <a:off x="684" y="3653"/>
              <a:ext cx="17657" cy="5608"/>
              <a:chOff x="174" y="2606"/>
              <a:chExt cx="14507" cy="4928"/>
            </a:xfrm>
          </p:grpSpPr>
          <p:cxnSp>
            <p:nvCxnSpPr>
              <p:cNvPr id="88" name="直接箭头连接符 87"/>
              <p:cNvCxnSpPr/>
              <p:nvPr>
                <p:custDataLst>
                  <p:tags r:id="rId2"/>
                </p:custDataLst>
              </p:nvPr>
            </p:nvCxnSpPr>
            <p:spPr>
              <a:xfrm>
                <a:off x="4662" y="4866"/>
                <a:ext cx="568" cy="0"/>
              </a:xfrm>
              <a:prstGeom prst="straightConnector1">
                <a:avLst/>
              </a:prstGeom>
              <a:ln>
                <a:solidFill>
                  <a:srgbClr val="CA163D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直接箭头连接符 88"/>
              <p:cNvCxnSpPr/>
              <p:nvPr>
                <p:custDataLst>
                  <p:tags r:id="rId3"/>
                </p:custDataLst>
              </p:nvPr>
            </p:nvCxnSpPr>
            <p:spPr>
              <a:xfrm>
                <a:off x="1486" y="4806"/>
                <a:ext cx="453" cy="13"/>
              </a:xfrm>
              <a:prstGeom prst="straightConnector1">
                <a:avLst/>
              </a:prstGeom>
              <a:ln>
                <a:solidFill>
                  <a:srgbClr val="CA163D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直接箭头连接符 92"/>
              <p:cNvCxnSpPr/>
              <p:nvPr>
                <p:custDataLst>
                  <p:tags r:id="rId4"/>
                </p:custDataLst>
              </p:nvPr>
            </p:nvCxnSpPr>
            <p:spPr>
              <a:xfrm>
                <a:off x="3059" y="4866"/>
                <a:ext cx="570" cy="0"/>
              </a:xfrm>
              <a:prstGeom prst="straightConnector1">
                <a:avLst/>
              </a:prstGeom>
              <a:ln>
                <a:solidFill>
                  <a:srgbClr val="CA163D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直接箭头连接符 93"/>
              <p:cNvCxnSpPr/>
              <p:nvPr>
                <p:custDataLst>
                  <p:tags r:id="rId5"/>
                </p:custDataLst>
              </p:nvPr>
            </p:nvCxnSpPr>
            <p:spPr>
              <a:xfrm>
                <a:off x="11125" y="4823"/>
                <a:ext cx="568" cy="0"/>
              </a:xfrm>
              <a:prstGeom prst="straightConnector1">
                <a:avLst/>
              </a:prstGeom>
              <a:ln>
                <a:solidFill>
                  <a:srgbClr val="CA163D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直接箭头连接符 94"/>
              <p:cNvCxnSpPr/>
              <p:nvPr>
                <p:custDataLst>
                  <p:tags r:id="rId6"/>
                </p:custDataLst>
              </p:nvPr>
            </p:nvCxnSpPr>
            <p:spPr>
              <a:xfrm>
                <a:off x="9472" y="4883"/>
                <a:ext cx="568" cy="0"/>
              </a:xfrm>
              <a:prstGeom prst="straightConnector1">
                <a:avLst/>
              </a:prstGeom>
              <a:ln>
                <a:solidFill>
                  <a:srgbClr val="CA163D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直接箭头连接符 95"/>
              <p:cNvCxnSpPr/>
              <p:nvPr>
                <p:custDataLst>
                  <p:tags r:id="rId7"/>
                </p:custDataLst>
              </p:nvPr>
            </p:nvCxnSpPr>
            <p:spPr>
              <a:xfrm>
                <a:off x="12708" y="4828"/>
                <a:ext cx="565" cy="0"/>
              </a:xfrm>
              <a:prstGeom prst="straightConnector1">
                <a:avLst/>
              </a:prstGeom>
              <a:ln>
                <a:solidFill>
                  <a:srgbClr val="CA163D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椭圆 52"/>
              <p:cNvSpPr/>
              <p:nvPr>
                <p:custDataLst>
                  <p:tags r:id="rId8"/>
                </p:custDataLst>
              </p:nvPr>
            </p:nvSpPr>
            <p:spPr>
              <a:xfrm>
                <a:off x="466" y="4236"/>
                <a:ext cx="1133" cy="1138"/>
              </a:xfrm>
              <a:prstGeom prst="ellipse">
                <a:avLst/>
              </a:prstGeom>
              <a:solidFill>
                <a:srgbClr val="FFFFFF"/>
              </a:solidFill>
              <a:ln w="76200" cap="flat" cmpd="sng">
                <a:solidFill>
                  <a:srgbClr val="7F7F7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60936" rIns="0" bIns="60936" anchor="ctr"/>
              <a:lstStyle/>
              <a:p>
                <a:pPr algn="ctr" eaLnBrk="0" hangingPunct="0">
                  <a:buFont typeface="Arial" panose="020B0604020202020204" pitchFamily="34" charset="0"/>
                </a:pPr>
                <a:r>
                  <a:rPr lang="zh-CN" altLang="en-US" sz="1600" dirty="0">
                    <a:solidFill>
                      <a:srgbClr val="00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收集学习资料</a:t>
                </a:r>
                <a:endParaRPr lang="en-US" altLang="zh-CN" sz="160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98" name="椭圆 53"/>
              <p:cNvSpPr/>
              <p:nvPr>
                <p:custDataLst>
                  <p:tags r:id="rId9"/>
                </p:custDataLst>
              </p:nvPr>
            </p:nvSpPr>
            <p:spPr>
              <a:xfrm>
                <a:off x="2051" y="4248"/>
                <a:ext cx="1135" cy="1138"/>
              </a:xfrm>
              <a:prstGeom prst="ellipse">
                <a:avLst/>
              </a:prstGeom>
              <a:solidFill>
                <a:srgbClr val="FFFFFF"/>
              </a:solidFill>
              <a:ln w="76200" cap="flat" cmpd="sng">
                <a:solidFill>
                  <a:srgbClr val="7F7F7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60936" rIns="0" bIns="60936" anchor="ctr"/>
              <a:lstStyle/>
              <a:p>
                <a:pPr algn="ctr" eaLnBrk="0" hangingPunct="0">
                  <a:buFont typeface="Arial" panose="020B0604020202020204" pitchFamily="34" charset="0"/>
                </a:pPr>
                <a:r>
                  <a:rPr lang="zh-CN" altLang="en-US" sz="1600" dirty="0">
                    <a:solidFill>
                      <a:srgbClr val="00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内容</a:t>
                </a:r>
                <a:endParaRPr lang="zh-CN" altLang="en-US" sz="160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algn="ctr" eaLnBrk="0" hangingPunct="0">
                  <a:buFont typeface="Arial" panose="020B0604020202020204" pitchFamily="34" charset="0"/>
                </a:pPr>
                <a:r>
                  <a:rPr lang="zh-CN" altLang="en-US" sz="1600" dirty="0">
                    <a:solidFill>
                      <a:srgbClr val="00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泛读</a:t>
                </a:r>
                <a:endParaRPr lang="en-US" altLang="zh-CN" sz="160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99" name="椭圆 54"/>
              <p:cNvSpPr/>
              <p:nvPr>
                <p:custDataLst>
                  <p:tags r:id="rId10"/>
                </p:custDataLst>
              </p:nvPr>
            </p:nvSpPr>
            <p:spPr>
              <a:xfrm>
                <a:off x="3754" y="4296"/>
                <a:ext cx="1135" cy="1140"/>
              </a:xfrm>
              <a:prstGeom prst="ellipse">
                <a:avLst/>
              </a:prstGeom>
              <a:solidFill>
                <a:srgbClr val="FFFFFF"/>
              </a:solidFill>
              <a:ln w="76200" cap="flat" cmpd="sng">
                <a:solidFill>
                  <a:srgbClr val="7F7F7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60936" rIns="0" bIns="60936" anchor="ctr"/>
              <a:lstStyle/>
              <a:p>
                <a:pPr algn="ctr" eaLnBrk="0" hangingPunct="0">
                  <a:buFont typeface="Arial" panose="020B0604020202020204" pitchFamily="34" charset="0"/>
                </a:pPr>
                <a:r>
                  <a:rPr lang="zh-CN" altLang="en-US" sz="1600" dirty="0">
                    <a:solidFill>
                      <a:srgbClr val="00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内容</a:t>
                </a:r>
                <a:endParaRPr lang="en-US" altLang="zh-CN" sz="160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algn="ctr" eaLnBrk="0" hangingPunct="0">
                  <a:buFont typeface="Arial" panose="020B0604020202020204" pitchFamily="34" charset="0"/>
                </a:pPr>
                <a:r>
                  <a:rPr lang="zh-CN" altLang="en-US" sz="1600" dirty="0">
                    <a:solidFill>
                      <a:srgbClr val="00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精读</a:t>
                </a:r>
                <a:endParaRPr lang="zh-CN" altLang="en-US" sz="160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00" name="椭圆 99"/>
              <p:cNvSpPr/>
              <p:nvPr>
                <p:custDataLst>
                  <p:tags r:id="rId11"/>
                </p:custDataLst>
              </p:nvPr>
            </p:nvSpPr>
            <p:spPr bwMode="auto">
              <a:xfrm>
                <a:off x="6987" y="2808"/>
                <a:ext cx="1133" cy="1138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76200" cap="flat" cmpd="sng" algn="ctr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lIns="0" tIns="60936" rIns="0" bIns="60936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r>
                  <a:rPr kumimoji="0" lang="zh-CN" altLang="en-US" sz="1600" b="0" i="0" u="none" strike="noStrike" kern="1200" cap="none" spc="0" normalizeH="0" baseline="0" noProof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  <a:sym typeface="+mn-ea"/>
                  </a:rPr>
                  <a:t>知网型笔记</a:t>
                </a:r>
                <a:endParaRPr kumimoji="0" lang="zh-CN" altLang="en-US" sz="1600" b="0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+mn-ea"/>
                </a:endParaRPr>
              </a:p>
            </p:txBody>
          </p:sp>
          <p:sp>
            <p:nvSpPr>
              <p:cNvPr id="101" name="椭圆 100"/>
              <p:cNvSpPr/>
              <p:nvPr>
                <p:custDataLst>
                  <p:tags r:id="rId12"/>
                </p:custDataLst>
              </p:nvPr>
            </p:nvSpPr>
            <p:spPr bwMode="auto">
              <a:xfrm>
                <a:off x="6949" y="5966"/>
                <a:ext cx="1133" cy="114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76200" cap="flat" cmpd="sng" algn="ctr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lIns="0" tIns="60936" rIns="0" bIns="60936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  <a:sym typeface="+mn-ea"/>
                  </a:rPr>
                  <a:t>笔记</a:t>
                </a:r>
                <a:endPara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+mn-ea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  <a:sym typeface="+mn-ea"/>
                  </a:rPr>
                  <a:t>汇编</a:t>
                </a:r>
                <a:endPara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+mn-ea"/>
                </a:endParaRPr>
              </a:p>
            </p:txBody>
          </p:sp>
          <p:sp>
            <p:nvSpPr>
              <p:cNvPr id="102" name="椭圆 57"/>
              <p:cNvSpPr/>
              <p:nvPr>
                <p:custDataLst>
                  <p:tags r:id="rId13"/>
                </p:custDataLst>
              </p:nvPr>
            </p:nvSpPr>
            <p:spPr>
              <a:xfrm>
                <a:off x="10165" y="4291"/>
                <a:ext cx="1135" cy="1138"/>
              </a:xfrm>
              <a:prstGeom prst="ellipse">
                <a:avLst/>
              </a:prstGeom>
              <a:solidFill>
                <a:srgbClr val="FFFFFF"/>
              </a:solidFill>
              <a:ln w="76200" cap="flat" cmpd="sng">
                <a:solidFill>
                  <a:srgbClr val="7F7F7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60936" rIns="0" bIns="60936" anchor="ctr"/>
              <a:lstStyle/>
              <a:p>
                <a:pPr algn="ctr" eaLnBrk="0" hangingPunct="0">
                  <a:buFont typeface="Arial" panose="020B0604020202020204" pitchFamily="34" charset="0"/>
                </a:pPr>
                <a:r>
                  <a:rPr lang="zh-CN" altLang="en-US" sz="1600" dirty="0">
                    <a:solidFill>
                      <a:srgbClr val="00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提出创新问题</a:t>
                </a:r>
                <a:endParaRPr lang="zh-CN" altLang="en-US" sz="160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03" name="椭圆 102"/>
              <p:cNvSpPr/>
              <p:nvPr>
                <p:custDataLst>
                  <p:tags r:id="rId14"/>
                </p:custDataLst>
              </p:nvPr>
            </p:nvSpPr>
            <p:spPr bwMode="auto">
              <a:xfrm>
                <a:off x="11758" y="4228"/>
                <a:ext cx="1135" cy="1138"/>
              </a:xfrm>
              <a:prstGeom prst="ellipse">
                <a:avLst/>
              </a:prstGeom>
              <a:solidFill>
                <a:srgbClr val="FFFFFF"/>
              </a:solidFill>
              <a:ln w="76200" cap="flat" cmpd="sng" algn="ctr">
                <a:solidFill>
                  <a:schemeClr val="bg1">
                    <a:lumMod val="50000"/>
                  </a:schemeClr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lIns="0" tIns="60936" rIns="0" bIns="60936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  <a:sym typeface="+mn-ea"/>
                  </a:rPr>
                  <a:t>解决</a:t>
                </a:r>
                <a:endPara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+mn-ea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  <a:sym typeface="+mn-ea"/>
                  </a:rPr>
                  <a:t>问题</a:t>
                </a:r>
                <a:endPara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+mn-ea"/>
                </a:endParaRPr>
              </a:p>
            </p:txBody>
          </p:sp>
          <p:sp>
            <p:nvSpPr>
              <p:cNvPr id="104" name="椭圆 103"/>
              <p:cNvSpPr/>
              <p:nvPr>
                <p:custDataLst>
                  <p:tags r:id="rId15"/>
                </p:custDataLst>
              </p:nvPr>
            </p:nvSpPr>
            <p:spPr bwMode="auto">
              <a:xfrm>
                <a:off x="8633" y="4291"/>
                <a:ext cx="1135" cy="1138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76200" cap="flat" cmpd="sng" algn="ctr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lIns="0" tIns="60936" rIns="0" bIns="60936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  <a:sym typeface="+mn-ea"/>
                  </a:rPr>
                  <a:t>批判</a:t>
                </a:r>
                <a:endPara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+mn-ea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  <a:sym typeface="+mn-ea"/>
                  </a:rPr>
                  <a:t>阅读</a:t>
                </a:r>
                <a:endPara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+mn-ea"/>
                </a:endParaRPr>
              </a:p>
            </p:txBody>
          </p:sp>
          <p:sp>
            <p:nvSpPr>
              <p:cNvPr id="105" name="上弧形箭头 1"/>
              <p:cNvSpPr/>
              <p:nvPr>
                <p:custDataLst>
                  <p:tags r:id="rId16"/>
                </p:custDataLst>
              </p:nvPr>
            </p:nvSpPr>
            <p:spPr>
              <a:xfrm rot="5400000" flipH="1" flipV="1">
                <a:off x="6264" y="3754"/>
                <a:ext cx="515" cy="430"/>
              </a:xfrm>
              <a:custGeom>
                <a:avLst/>
                <a:gdLst/>
                <a:ahLst/>
                <a:cxnLst/>
                <a:rect l="l" t="t" r="r" b="b"/>
                <a:pathLst>
                  <a:path w="2071099" h="2016224">
                    <a:moveTo>
                      <a:pt x="0" y="0"/>
                    </a:moveTo>
                    <a:lnTo>
                      <a:pt x="534057" y="0"/>
                    </a:lnTo>
                    <a:cubicBezTo>
                      <a:pt x="1146303" y="0"/>
                      <a:pt x="1681011" y="621968"/>
                      <a:pt x="1834072" y="1512168"/>
                    </a:cubicBezTo>
                    <a:lnTo>
                      <a:pt x="2071099" y="1512168"/>
                    </a:lnTo>
                    <a:lnTo>
                      <a:pt x="1609678" y="2016224"/>
                    </a:lnTo>
                    <a:lnTo>
                      <a:pt x="1062987" y="1512168"/>
                    </a:lnTo>
                    <a:lnTo>
                      <a:pt x="1300015" y="1512168"/>
                    </a:lnTo>
                    <a:cubicBezTo>
                      <a:pt x="1146953" y="621968"/>
                      <a:pt x="612246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21848" tIns="60924" rIns="121848" bIns="60924"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上弧形箭头 1"/>
              <p:cNvSpPr/>
              <p:nvPr>
                <p:custDataLst>
                  <p:tags r:id="rId17"/>
                </p:custDataLst>
              </p:nvPr>
            </p:nvSpPr>
            <p:spPr>
              <a:xfrm rot="5400000" flipV="1">
                <a:off x="6160" y="5682"/>
                <a:ext cx="550" cy="460"/>
              </a:xfrm>
              <a:custGeom>
                <a:avLst/>
                <a:gdLst/>
                <a:ahLst/>
                <a:cxnLst/>
                <a:rect l="l" t="t" r="r" b="b"/>
                <a:pathLst>
                  <a:path w="2071099" h="2016224">
                    <a:moveTo>
                      <a:pt x="0" y="0"/>
                    </a:moveTo>
                    <a:lnTo>
                      <a:pt x="534057" y="0"/>
                    </a:lnTo>
                    <a:cubicBezTo>
                      <a:pt x="1146303" y="0"/>
                      <a:pt x="1681011" y="621968"/>
                      <a:pt x="1834072" y="1512168"/>
                    </a:cubicBezTo>
                    <a:lnTo>
                      <a:pt x="2071099" y="1512168"/>
                    </a:lnTo>
                    <a:lnTo>
                      <a:pt x="1609678" y="2016224"/>
                    </a:lnTo>
                    <a:lnTo>
                      <a:pt x="1062987" y="1512168"/>
                    </a:lnTo>
                    <a:lnTo>
                      <a:pt x="1300015" y="1512168"/>
                    </a:lnTo>
                    <a:cubicBezTo>
                      <a:pt x="1146953" y="621968"/>
                      <a:pt x="612246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21848" tIns="60924" rIns="121848" bIns="60924"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圆角矩形标注 66"/>
              <p:cNvSpPr/>
              <p:nvPr>
                <p:custDataLst>
                  <p:tags r:id="rId18"/>
                </p:custDataLst>
              </p:nvPr>
            </p:nvSpPr>
            <p:spPr>
              <a:xfrm>
                <a:off x="2283" y="2816"/>
                <a:ext cx="2390" cy="1138"/>
              </a:xfrm>
              <a:prstGeom prst="wedgeRoundRectCallout">
                <a:avLst>
                  <a:gd name="adj1" fmla="val -18270"/>
                  <a:gd name="adj2" fmla="val 81425"/>
                  <a:gd name="adj3" fmla="val 16667"/>
                </a:avLst>
              </a:prstGeom>
              <a:noFill/>
              <a:ln w="9525" cap="flat" cmpd="sng">
                <a:solidFill>
                  <a:srgbClr val="7F7F7F"/>
                </a:solidFill>
                <a:prstDash val="sysDash"/>
                <a:round/>
                <a:headEnd type="none" w="med" len="med"/>
                <a:tailEnd type="none" w="med" len="med"/>
              </a:ln>
            </p:spPr>
            <p:txBody>
              <a:bodyPr lIns="47978" tIns="47978" rIns="47978" bIns="47978" anchor="t"/>
              <a:lstStyle/>
              <a:p>
                <a:pPr defTabSz="914400" eaLnBrk="0" fontAlgn="auto" hangingPunct="0">
                  <a:buFont typeface="Arial" panose="020B0604020202020204" pitchFamily="34" charset="0"/>
                </a:pPr>
                <a:r>
                  <a:rPr lang="zh-CN" altLang="en-US" sz="1335" strike="noStrike" noProof="1">
                    <a:solidFill>
                      <a:srgbClr val="071124"/>
                    </a:solidFill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读标题、摘要，以及内容导读，对文献打标签和重要度</a:t>
                </a:r>
                <a:endParaRPr lang="zh-CN" altLang="en-US" sz="1335" strike="noStrike" noProof="1">
                  <a:solidFill>
                    <a:srgbClr val="071124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08" name="圆角矩形标注 67"/>
              <p:cNvSpPr/>
              <p:nvPr>
                <p:custDataLst>
                  <p:tags r:id="rId19"/>
                </p:custDataLst>
              </p:nvPr>
            </p:nvSpPr>
            <p:spPr>
              <a:xfrm>
                <a:off x="174" y="5733"/>
                <a:ext cx="1788" cy="940"/>
              </a:xfrm>
              <a:prstGeom prst="wedgeRoundRectCallout">
                <a:avLst>
                  <a:gd name="adj1" fmla="val -17069"/>
                  <a:gd name="adj2" fmla="val -76894"/>
                  <a:gd name="adj3" fmla="val 16667"/>
                </a:avLst>
              </a:prstGeom>
              <a:noFill/>
              <a:ln w="9525" cap="flat" cmpd="sng">
                <a:solidFill>
                  <a:srgbClr val="7F7F7F"/>
                </a:solidFill>
                <a:prstDash val="sysDash"/>
                <a:round/>
                <a:headEnd type="none" w="med" len="med"/>
                <a:tailEnd type="none" w="med" len="med"/>
              </a:ln>
            </p:spPr>
            <p:txBody>
              <a:bodyPr lIns="47978" tIns="47978" rIns="47978" bIns="47978" anchor="t"/>
              <a:lstStyle/>
              <a:p>
                <a:pPr defTabSz="914400" eaLnBrk="0" fontAlgn="auto" hangingPunct="0">
                  <a:buFont typeface="Arial" panose="020B0604020202020204" pitchFamily="34" charset="0"/>
                </a:pPr>
                <a:r>
                  <a:rPr lang="zh-CN" altLang="en-US" sz="1335" strike="noStrike" noProof="1">
                    <a:solidFill>
                      <a:srgbClr val="071124"/>
                    </a:solidFill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针对学习目标多渠道广泛收集资料，发现知识</a:t>
                </a:r>
                <a:endParaRPr lang="zh-CN" altLang="en-US" sz="1335" strike="noStrike" noProof="1">
                  <a:solidFill>
                    <a:srgbClr val="071124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09" name="圆角矩形标注 68"/>
              <p:cNvSpPr/>
              <p:nvPr>
                <p:custDataLst>
                  <p:tags r:id="rId20"/>
                </p:custDataLst>
              </p:nvPr>
            </p:nvSpPr>
            <p:spPr>
              <a:xfrm>
                <a:off x="3166" y="5751"/>
                <a:ext cx="1788" cy="833"/>
              </a:xfrm>
              <a:prstGeom prst="wedgeRoundRectCallout">
                <a:avLst>
                  <a:gd name="adj1" fmla="val 23194"/>
                  <a:gd name="adj2" fmla="val -74736"/>
                  <a:gd name="adj3" fmla="val 16667"/>
                </a:avLst>
              </a:prstGeom>
              <a:noFill/>
              <a:ln w="9525" cap="flat" cmpd="sng">
                <a:solidFill>
                  <a:srgbClr val="7F7F7F"/>
                </a:solidFill>
                <a:prstDash val="sysDash"/>
                <a:round/>
                <a:headEnd type="none" w="med" len="med"/>
                <a:tailEnd type="none" w="med" len="med"/>
              </a:ln>
            </p:spPr>
            <p:txBody>
              <a:bodyPr lIns="47978" tIns="47978" rIns="47978" bIns="47978" anchor="t"/>
              <a:lstStyle/>
              <a:p>
                <a:pPr defTabSz="914400" eaLnBrk="0" fontAlgn="auto" hangingPunct="0">
                  <a:buFont typeface="Arial" panose="020B0604020202020204" pitchFamily="34" charset="0"/>
                </a:pPr>
                <a:r>
                  <a:rPr lang="zh-CN" altLang="en-US" sz="1335" strike="noStrike" noProof="1">
                    <a:solidFill>
                      <a:srgbClr val="071124"/>
                    </a:solidFill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按重要性细读筛选的文献资料</a:t>
                </a:r>
                <a:endParaRPr lang="zh-CN" altLang="en-US" sz="1335" strike="noStrike" noProof="1">
                  <a:solidFill>
                    <a:srgbClr val="071124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10" name="圆角矩形标注 69"/>
              <p:cNvSpPr/>
              <p:nvPr>
                <p:custDataLst>
                  <p:tags r:id="rId21"/>
                </p:custDataLst>
              </p:nvPr>
            </p:nvSpPr>
            <p:spPr>
              <a:xfrm>
                <a:off x="4887" y="2606"/>
                <a:ext cx="1788" cy="938"/>
              </a:xfrm>
              <a:prstGeom prst="wedgeRoundRectCallout">
                <a:avLst>
                  <a:gd name="adj1" fmla="val 60440"/>
                  <a:gd name="adj2" fmla="val 34704"/>
                  <a:gd name="adj3" fmla="val 16667"/>
                </a:avLst>
              </a:prstGeom>
              <a:noFill/>
              <a:ln w="9525" cap="flat" cmpd="sng">
                <a:solidFill>
                  <a:srgbClr val="7F7F7F"/>
                </a:solidFill>
                <a:prstDash val="sysDash"/>
                <a:round/>
                <a:headEnd type="none" w="med" len="med"/>
                <a:tailEnd type="none" w="med" len="med"/>
              </a:ln>
            </p:spPr>
            <p:txBody>
              <a:bodyPr lIns="47978" tIns="47978" rIns="47978" bIns="47978" anchor="t"/>
              <a:lstStyle/>
              <a:p>
                <a:pPr defTabSz="914400" eaLnBrk="0" fontAlgn="auto" hangingPunct="0">
                  <a:buFont typeface="Arial" panose="020B0604020202020204" pitchFamily="34" charset="0"/>
                </a:pPr>
                <a:r>
                  <a:rPr lang="zh-CN" altLang="en-US" sz="1335" strike="noStrike" noProof="1">
                    <a:solidFill>
                      <a:srgbClr val="071124"/>
                    </a:solidFill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对重要句子、观点、图表划线、摘录、记笔记</a:t>
                </a:r>
                <a:endParaRPr lang="zh-CN" altLang="en-US" sz="1335" strike="noStrike" noProof="1">
                  <a:solidFill>
                    <a:srgbClr val="071124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11" name="圆角矩形标注 70"/>
              <p:cNvSpPr/>
              <p:nvPr>
                <p:custDataLst>
                  <p:tags r:id="rId22"/>
                </p:custDataLst>
              </p:nvPr>
            </p:nvSpPr>
            <p:spPr>
              <a:xfrm>
                <a:off x="4319" y="6599"/>
                <a:ext cx="2353" cy="935"/>
              </a:xfrm>
              <a:prstGeom prst="wedgeRoundRectCallout">
                <a:avLst>
                  <a:gd name="adj1" fmla="val 60963"/>
                  <a:gd name="adj2" fmla="val -18949"/>
                  <a:gd name="adj3" fmla="val 16667"/>
                </a:avLst>
              </a:prstGeom>
              <a:noFill/>
              <a:ln w="9525" cap="flat" cmpd="sng">
                <a:solidFill>
                  <a:srgbClr val="7F7F7F"/>
                </a:solidFill>
                <a:prstDash val="sysDash"/>
                <a:round/>
                <a:headEnd type="none" w="med" len="med"/>
                <a:tailEnd type="none" w="med" len="med"/>
              </a:ln>
            </p:spPr>
            <p:txBody>
              <a:bodyPr lIns="47978" tIns="47978" rIns="47978" bIns="47978" anchor="t"/>
              <a:lstStyle/>
              <a:p>
                <a:pPr defTabSz="914400" eaLnBrk="0" fontAlgn="auto" hangingPunct="0">
                  <a:buFont typeface="Arial" panose="020B0604020202020204" pitchFamily="34" charset="0"/>
                </a:pPr>
                <a:r>
                  <a:rPr lang="zh-CN" altLang="en-US" sz="1335" strike="noStrike" noProof="1">
                    <a:solidFill>
                      <a:srgbClr val="071124"/>
                    </a:solidFill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按笔记标签、引用关系等汇编文档、树状、图谱形式的笔记</a:t>
                </a:r>
                <a:endParaRPr lang="zh-CN" altLang="en-US" sz="1335" strike="noStrike" noProof="1">
                  <a:solidFill>
                    <a:srgbClr val="071124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12" name="圆角矩形标注 72"/>
              <p:cNvSpPr/>
              <p:nvPr>
                <p:custDataLst>
                  <p:tags r:id="rId23"/>
                </p:custDataLst>
              </p:nvPr>
            </p:nvSpPr>
            <p:spPr>
              <a:xfrm>
                <a:off x="8370" y="2746"/>
                <a:ext cx="1642" cy="1213"/>
              </a:xfrm>
              <a:prstGeom prst="wedgeRoundRectCallout">
                <a:avLst>
                  <a:gd name="adj1" fmla="val -17542"/>
                  <a:gd name="adj2" fmla="val 69130"/>
                  <a:gd name="adj3" fmla="val 16667"/>
                </a:avLst>
              </a:prstGeom>
              <a:noFill/>
              <a:ln w="9525" cap="flat" cmpd="sng">
                <a:solidFill>
                  <a:srgbClr val="7F7F7F"/>
                </a:solidFill>
                <a:prstDash val="sysDash"/>
                <a:round/>
                <a:headEnd type="none" w="med" len="med"/>
                <a:tailEnd type="none" w="med" len="med"/>
              </a:ln>
            </p:spPr>
            <p:txBody>
              <a:bodyPr lIns="47978" tIns="47978" rIns="47978" bIns="47978" anchor="t"/>
              <a:lstStyle/>
              <a:p>
                <a:pPr defTabSz="914400" eaLnBrk="0" fontAlgn="auto" hangingPunct="0">
                  <a:buFont typeface="Arial" panose="020B0604020202020204" pitchFamily="34" charset="0"/>
                </a:pPr>
                <a:r>
                  <a:rPr lang="zh-CN" altLang="en-US" sz="1335" strike="noStrike" noProof="1">
                    <a:solidFill>
                      <a:srgbClr val="071124"/>
                    </a:solidFill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对文中的观点、方法、结论提出不同的见解</a:t>
                </a:r>
                <a:endParaRPr lang="zh-CN" altLang="en-US" sz="1335" strike="noStrike" noProof="1">
                  <a:solidFill>
                    <a:srgbClr val="071124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13" name="圆角矩形标注 73"/>
              <p:cNvSpPr/>
              <p:nvPr>
                <p:custDataLst>
                  <p:tags r:id="rId24"/>
                </p:custDataLst>
              </p:nvPr>
            </p:nvSpPr>
            <p:spPr>
              <a:xfrm>
                <a:off x="10347" y="5687"/>
                <a:ext cx="1788" cy="938"/>
              </a:xfrm>
              <a:prstGeom prst="wedgeRoundRectCallout">
                <a:avLst>
                  <a:gd name="adj1" fmla="val -19083"/>
                  <a:gd name="adj2" fmla="val -72606"/>
                  <a:gd name="adj3" fmla="val 16667"/>
                </a:avLst>
              </a:prstGeom>
              <a:noFill/>
              <a:ln w="9525" cap="flat" cmpd="sng">
                <a:solidFill>
                  <a:srgbClr val="7F7F7F"/>
                </a:solidFill>
                <a:prstDash val="sysDash"/>
                <a:round/>
                <a:headEnd type="none" w="med" len="med"/>
                <a:tailEnd type="none" w="med" len="med"/>
              </a:ln>
            </p:spPr>
            <p:txBody>
              <a:bodyPr lIns="47978" tIns="47978" rIns="47978" bIns="47978" anchor="t"/>
              <a:lstStyle/>
              <a:p>
                <a:pPr defTabSz="914400" eaLnBrk="0" fontAlgn="auto" hangingPunct="0">
                  <a:buFont typeface="Arial" panose="020B0604020202020204" pitchFamily="34" charset="0"/>
                </a:pPr>
                <a:r>
                  <a:rPr lang="zh-CN" altLang="en-US" sz="1335" strike="noStrike" noProof="1">
                    <a:solidFill>
                      <a:srgbClr val="071124"/>
                    </a:solidFill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在笔记汇编和批判阅读的基础上提出创新问题</a:t>
                </a:r>
                <a:endParaRPr lang="zh-CN" altLang="en-US" sz="1335" strike="noStrike" noProof="1">
                  <a:solidFill>
                    <a:srgbClr val="071124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14" name="圆角矩形标注 74"/>
              <p:cNvSpPr/>
              <p:nvPr>
                <p:custDataLst>
                  <p:tags r:id="rId25"/>
                </p:custDataLst>
              </p:nvPr>
            </p:nvSpPr>
            <p:spPr>
              <a:xfrm>
                <a:off x="11033" y="3125"/>
                <a:ext cx="2070" cy="833"/>
              </a:xfrm>
              <a:prstGeom prst="wedgeRoundRectCallout">
                <a:avLst>
                  <a:gd name="adj1" fmla="val 17153"/>
                  <a:gd name="adj2" fmla="val 67282"/>
                  <a:gd name="adj3" fmla="val 16667"/>
                </a:avLst>
              </a:prstGeom>
              <a:noFill/>
              <a:ln w="9525" cap="flat" cmpd="sng">
                <a:solidFill>
                  <a:srgbClr val="7F7F7F"/>
                </a:solidFill>
                <a:prstDash val="sysDash"/>
                <a:round/>
                <a:headEnd type="none" w="med" len="med"/>
                <a:tailEnd type="none" w="med" len="med"/>
              </a:ln>
            </p:spPr>
            <p:txBody>
              <a:bodyPr lIns="47978" tIns="47978" rIns="47978" bIns="47978" anchor="t"/>
              <a:lstStyle/>
              <a:p>
                <a:pPr defTabSz="914400" eaLnBrk="0" fontAlgn="auto" hangingPunct="0">
                  <a:buFont typeface="Arial" panose="020B0604020202020204" pitchFamily="34" charset="0"/>
                </a:pPr>
                <a:r>
                  <a:rPr lang="zh-CN" altLang="en-US" sz="1335" strike="noStrike" noProof="1">
                    <a:solidFill>
                      <a:srgbClr val="071124"/>
                    </a:solidFill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针对创新问题给出自己的解决方案</a:t>
                </a:r>
                <a:endParaRPr lang="zh-CN" altLang="en-US" sz="1335" strike="noStrike" noProof="1">
                  <a:solidFill>
                    <a:srgbClr val="071124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15" name="圆角矩形标注 75"/>
              <p:cNvSpPr/>
              <p:nvPr>
                <p:custDataLst>
                  <p:tags r:id="rId26"/>
                </p:custDataLst>
              </p:nvPr>
            </p:nvSpPr>
            <p:spPr>
              <a:xfrm>
                <a:off x="12893" y="5646"/>
                <a:ext cx="1788" cy="836"/>
              </a:xfrm>
              <a:prstGeom prst="wedgeRoundRectCallout">
                <a:avLst>
                  <a:gd name="adj1" fmla="val 20171"/>
                  <a:gd name="adj2" fmla="val -74523"/>
                  <a:gd name="adj3" fmla="val 16667"/>
                </a:avLst>
              </a:prstGeom>
              <a:noFill/>
              <a:ln w="9525" cap="flat" cmpd="sng">
                <a:solidFill>
                  <a:srgbClr val="7F7F7F"/>
                </a:solidFill>
                <a:prstDash val="sysDash"/>
                <a:round/>
                <a:headEnd type="none" w="med" len="med"/>
                <a:tailEnd type="none" w="med" len="med"/>
              </a:ln>
            </p:spPr>
            <p:txBody>
              <a:bodyPr lIns="47978" tIns="47978" rIns="47978" bIns="47978" anchor="t"/>
              <a:lstStyle/>
              <a:p>
                <a:pPr defTabSz="914400" eaLnBrk="0" fontAlgn="auto" hangingPunct="0">
                  <a:buFont typeface="Arial" panose="020B0604020202020204" pitchFamily="34" charset="0"/>
                </a:pPr>
                <a:r>
                  <a:rPr lang="zh-CN" altLang="en-US" sz="1335" strike="noStrike" noProof="1">
                    <a:solidFill>
                      <a:srgbClr val="071124"/>
                    </a:solidFill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形成学习成果，分享、推广</a:t>
                </a:r>
                <a:endParaRPr lang="zh-CN" altLang="en-US" sz="1335" strike="noStrike" noProof="1">
                  <a:solidFill>
                    <a:srgbClr val="071124"/>
                  </a:solidFill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16" name="椭圆 85"/>
              <p:cNvSpPr/>
              <p:nvPr>
                <p:custDataLst>
                  <p:tags r:id="rId27"/>
                </p:custDataLst>
              </p:nvPr>
            </p:nvSpPr>
            <p:spPr>
              <a:xfrm>
                <a:off x="13330" y="4278"/>
                <a:ext cx="1135" cy="1138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71124"/>
                </a:solidFill>
                <a:prstDash val="sysDash"/>
                <a:round/>
                <a:headEnd type="none" w="med" len="med"/>
                <a:tailEnd type="none" w="med" len="med"/>
              </a:ln>
            </p:spPr>
            <p:txBody>
              <a:bodyPr lIns="0" tIns="60936" rIns="0" bIns="60936" anchor="ctr"/>
              <a:lstStyle/>
              <a:p>
                <a:pPr algn="ctr" eaLnBrk="0" hangingPunct="0">
                  <a:buFont typeface="Arial" panose="020B0604020202020204" pitchFamily="34" charset="0"/>
                </a:pPr>
                <a:r>
                  <a:rPr lang="zh-CN" altLang="en-US" sz="1600" dirty="0">
                    <a:solidFill>
                      <a:srgbClr val="00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成果分享汇报</a:t>
                </a:r>
                <a:endParaRPr lang="zh-CN" altLang="en-US" sz="160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17" name="椭圆 116"/>
              <p:cNvSpPr/>
              <p:nvPr>
                <p:custDataLst>
                  <p:tags r:id="rId28"/>
                </p:custDataLst>
              </p:nvPr>
            </p:nvSpPr>
            <p:spPr>
              <a:xfrm>
                <a:off x="6599" y="4098"/>
                <a:ext cx="1888" cy="1595"/>
              </a:xfrm>
              <a:prstGeom prst="ellipse">
                <a:avLst/>
              </a:prstGeom>
              <a:solidFill>
                <a:srgbClr val="00B05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zh-CN" sz="1335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+mn-ea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zh-CN" sz="1335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+mn-ea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zh-CN" sz="1335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+mn-ea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35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+mn-ea"/>
                </a:endParaRPr>
              </a:p>
            </p:txBody>
          </p:sp>
          <p:sp>
            <p:nvSpPr>
              <p:cNvPr id="118" name="文本框 117"/>
              <p:cNvSpPr txBox="1"/>
              <p:nvPr>
                <p:custDataLst>
                  <p:tags r:id="rId29"/>
                </p:custDataLst>
              </p:nvPr>
            </p:nvSpPr>
            <p:spPr>
              <a:xfrm>
                <a:off x="6721" y="5117"/>
                <a:ext cx="1661" cy="696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>
                <a:lvl1pPr marL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1800"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457200" lvl="1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lvl="2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lvl="3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lvl="4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r>
                  <a:rPr kumimoji="0" lang="zh-CN" altLang="en-US" sz="1335" b="0" i="0" u="none" strike="noStrike" kern="1200" cap="none" spc="0" normalizeH="0" baseline="0" noProof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  <a:sym typeface="+mn-ea"/>
                  </a:rPr>
                  <a:t>碎片化知网节</a:t>
                </a:r>
                <a:endParaRPr kumimoji="0" lang="en-US" altLang="zh-CN" sz="1335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+mn-ea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r>
                  <a:rPr kumimoji="0" lang="en-US" altLang="zh-CN" sz="1335" b="0" i="0" u="none" strike="noStrike" kern="1200" cap="none" spc="0" normalizeH="0" baseline="0" noProof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  <a:sym typeface="+mn-ea"/>
                  </a:rPr>
                  <a:t>5W2H</a:t>
                </a:r>
                <a:r>
                  <a:rPr kumimoji="0" lang="zh-CN" altLang="en-US" sz="1335" b="0" i="0" u="none" strike="noStrike" kern="1200" cap="none" spc="0" normalizeH="0" baseline="0" noProof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  <a:sym typeface="+mn-ea"/>
                  </a:rPr>
                  <a:t>标引</a:t>
                </a:r>
                <a:endParaRPr kumimoji="0" lang="zh-CN" altLang="en-US" sz="1335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+mn-ea"/>
                </a:endParaRPr>
              </a:p>
            </p:txBody>
          </p:sp>
          <p:sp>
            <p:nvSpPr>
              <p:cNvPr id="119" name="上弧形箭头 1"/>
              <p:cNvSpPr/>
              <p:nvPr>
                <p:custDataLst>
                  <p:tags r:id="rId30"/>
                </p:custDataLst>
              </p:nvPr>
            </p:nvSpPr>
            <p:spPr>
              <a:xfrm rot="15424446" flipV="1">
                <a:off x="8087" y="4149"/>
                <a:ext cx="625" cy="460"/>
              </a:xfrm>
              <a:custGeom>
                <a:avLst/>
                <a:gdLst/>
                <a:ahLst/>
                <a:cxnLst/>
                <a:rect l="l" t="t" r="r" b="b"/>
                <a:pathLst>
                  <a:path w="2071099" h="2016224">
                    <a:moveTo>
                      <a:pt x="0" y="0"/>
                    </a:moveTo>
                    <a:lnTo>
                      <a:pt x="534057" y="0"/>
                    </a:lnTo>
                    <a:cubicBezTo>
                      <a:pt x="1146303" y="0"/>
                      <a:pt x="1681011" y="621968"/>
                      <a:pt x="1834072" y="1512168"/>
                    </a:cubicBezTo>
                    <a:lnTo>
                      <a:pt x="2071099" y="1512168"/>
                    </a:lnTo>
                    <a:lnTo>
                      <a:pt x="1609678" y="2016224"/>
                    </a:lnTo>
                    <a:lnTo>
                      <a:pt x="1062987" y="1512168"/>
                    </a:lnTo>
                    <a:lnTo>
                      <a:pt x="1300015" y="1512168"/>
                    </a:lnTo>
                    <a:cubicBezTo>
                      <a:pt x="1146953" y="621968"/>
                      <a:pt x="612246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21848" tIns="60924" rIns="121848" bIns="60924"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矩形 89"/>
              <p:cNvSpPr/>
              <p:nvPr>
                <p:custDataLst>
                  <p:tags r:id="rId31"/>
                </p:custDataLst>
              </p:nvPr>
            </p:nvSpPr>
            <p:spPr>
              <a:xfrm>
                <a:off x="6511" y="4312"/>
                <a:ext cx="2122" cy="75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 algn="ctr" defTabSz="914400" eaLnBrk="0" fontAlgn="auto" hangingPunct="0">
                  <a:buFont typeface="Arial" panose="020B0604020202020204" pitchFamily="34" charset="0"/>
                </a:pPr>
                <a:r>
                  <a:rPr lang="zh-CN" altLang="en-US" sz="1465" strike="noStrike" noProof="1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内容模型</a:t>
                </a:r>
                <a:endParaRPr lang="en-US" altLang="zh-CN" sz="1465" strike="noStrike" noProof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algn="ctr" defTabSz="914400" eaLnBrk="0" fontAlgn="auto" hangingPunct="0">
                  <a:buFont typeface="Arial" panose="020B0604020202020204" pitchFamily="34" charset="0"/>
                </a:pPr>
                <a:r>
                  <a:rPr lang="en-US" altLang="zh-CN" sz="1465" strike="noStrike" noProof="1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Content model</a:t>
                </a:r>
                <a:endParaRPr lang="en-US" altLang="zh-CN" sz="1465" strike="noStrike" noProof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21" name="椭圆 120"/>
            <p:cNvSpPr/>
            <p:nvPr>
              <p:custDataLst>
                <p:tags r:id="rId32"/>
              </p:custDataLst>
            </p:nvPr>
          </p:nvSpPr>
          <p:spPr bwMode="auto">
            <a:xfrm>
              <a:off x="6842" y="5594"/>
              <a:ext cx="1381" cy="129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762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lIns="0" tIns="60936" rIns="0" bIns="60936" anchor="ctr"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+mn-ea"/>
                </a:rPr>
                <a:t>探究式学习</a:t>
              </a: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endParaRPr>
            </a:p>
          </p:txBody>
        </p:sp>
      </p:grpSp>
      <p:sp>
        <p:nvSpPr>
          <p:cNvPr id="122" name="上弧形箭头 1"/>
          <p:cNvSpPr/>
          <p:nvPr>
            <p:custDataLst>
              <p:tags r:id="rId33"/>
            </p:custDataLst>
          </p:nvPr>
        </p:nvSpPr>
        <p:spPr>
          <a:xfrm rot="1080000" flipV="1">
            <a:off x="6806616" y="3658946"/>
            <a:ext cx="397447" cy="355531"/>
          </a:xfrm>
          <a:custGeom>
            <a:avLst/>
            <a:gdLst/>
            <a:ahLst/>
            <a:cxnLst/>
            <a:rect l="l" t="t" r="r" b="b"/>
            <a:pathLst>
              <a:path w="2071099" h="2016224">
                <a:moveTo>
                  <a:pt x="0" y="0"/>
                </a:moveTo>
                <a:lnTo>
                  <a:pt x="534057" y="0"/>
                </a:lnTo>
                <a:cubicBezTo>
                  <a:pt x="1146303" y="0"/>
                  <a:pt x="1681011" y="621968"/>
                  <a:pt x="1834072" y="1512168"/>
                </a:cubicBezTo>
                <a:lnTo>
                  <a:pt x="2071099" y="1512168"/>
                </a:lnTo>
                <a:lnTo>
                  <a:pt x="1609678" y="2016224"/>
                </a:lnTo>
                <a:lnTo>
                  <a:pt x="1062987" y="1512168"/>
                </a:lnTo>
                <a:lnTo>
                  <a:pt x="1300015" y="1512168"/>
                </a:lnTo>
                <a:cubicBezTo>
                  <a:pt x="1146953" y="621968"/>
                  <a:pt x="612246" y="0"/>
                  <a:pt x="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121848" tIns="60924" rIns="121848" bIns="60924" anchor="ctr"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" name="矩形 123"/>
          <p:cNvSpPr/>
          <p:nvPr/>
        </p:nvSpPr>
        <p:spPr>
          <a:xfrm>
            <a:off x="271145" y="1329690"/>
            <a:ext cx="1619885" cy="3698875"/>
          </a:xfrm>
          <a:prstGeom prst="rect">
            <a:avLst/>
          </a:prstGeom>
          <a:noFill/>
          <a:ln w="28575">
            <a:solidFill>
              <a:schemeClr val="accent3"/>
            </a:solidFill>
            <a:prstDash val="dash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5"/>
          </a:p>
        </p:txBody>
      </p:sp>
      <p:sp>
        <p:nvSpPr>
          <p:cNvPr id="125" name="矩形 124"/>
          <p:cNvSpPr/>
          <p:nvPr/>
        </p:nvSpPr>
        <p:spPr>
          <a:xfrm>
            <a:off x="296545" y="5068570"/>
            <a:ext cx="1471931" cy="343535"/>
          </a:xfrm>
          <a:prstGeom prst="rect">
            <a:avLst/>
          </a:prstGeom>
          <a:solidFill>
            <a:srgbClr val="92D050"/>
          </a:solidFill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355">
                <a:solidFill>
                  <a:schemeClr val="tx1"/>
                </a:solidFill>
              </a:rPr>
              <a:t>资源整合</a:t>
            </a:r>
            <a:endParaRPr lang="zh-CN" altLang="en-US" sz="1355">
              <a:solidFill>
                <a:schemeClr val="tx1"/>
              </a:solidFill>
            </a:endParaRPr>
          </a:p>
        </p:txBody>
      </p:sp>
      <p:sp>
        <p:nvSpPr>
          <p:cNvPr id="126" name="矩形 125"/>
          <p:cNvSpPr/>
          <p:nvPr>
            <p:custDataLst>
              <p:tags r:id="rId34"/>
            </p:custDataLst>
          </p:nvPr>
        </p:nvSpPr>
        <p:spPr>
          <a:xfrm>
            <a:off x="1978660" y="1329690"/>
            <a:ext cx="6095365" cy="3698875"/>
          </a:xfrm>
          <a:prstGeom prst="rect">
            <a:avLst/>
          </a:prstGeom>
          <a:noFill/>
          <a:ln w="28575">
            <a:solidFill>
              <a:schemeClr val="accent3"/>
            </a:solidFill>
            <a:prstDash val="dash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5"/>
          </a:p>
        </p:txBody>
      </p:sp>
      <p:sp>
        <p:nvSpPr>
          <p:cNvPr id="127" name="矩形 126"/>
          <p:cNvSpPr/>
          <p:nvPr>
            <p:custDataLst>
              <p:tags r:id="rId35"/>
            </p:custDataLst>
          </p:nvPr>
        </p:nvSpPr>
        <p:spPr>
          <a:xfrm>
            <a:off x="4756785" y="5073015"/>
            <a:ext cx="2060575" cy="343535"/>
          </a:xfrm>
          <a:prstGeom prst="rect">
            <a:avLst/>
          </a:prstGeom>
          <a:solidFill>
            <a:srgbClr val="92D050"/>
          </a:solidFill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355">
                <a:solidFill>
                  <a:schemeClr val="tx1"/>
                </a:solidFill>
              </a:rPr>
              <a:t>数字化学习环境</a:t>
            </a:r>
            <a:endParaRPr lang="zh-CN" altLang="en-US" sz="1355">
              <a:solidFill>
                <a:schemeClr val="tx1"/>
              </a:solidFill>
            </a:endParaRPr>
          </a:p>
        </p:txBody>
      </p:sp>
      <p:sp>
        <p:nvSpPr>
          <p:cNvPr id="128" name="矩形 127"/>
          <p:cNvSpPr/>
          <p:nvPr>
            <p:custDataLst>
              <p:tags r:id="rId36"/>
            </p:custDataLst>
          </p:nvPr>
        </p:nvSpPr>
        <p:spPr>
          <a:xfrm>
            <a:off x="8161655" y="1329055"/>
            <a:ext cx="3735071" cy="3699511"/>
          </a:xfrm>
          <a:prstGeom prst="rect">
            <a:avLst/>
          </a:prstGeom>
          <a:noFill/>
          <a:ln w="28575">
            <a:solidFill>
              <a:schemeClr val="accent3"/>
            </a:solidFill>
            <a:prstDash val="dash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5"/>
          </a:p>
        </p:txBody>
      </p:sp>
      <p:sp>
        <p:nvSpPr>
          <p:cNvPr id="129" name="矩形 128"/>
          <p:cNvSpPr/>
          <p:nvPr>
            <p:custDataLst>
              <p:tags r:id="rId37"/>
            </p:custDataLst>
          </p:nvPr>
        </p:nvSpPr>
        <p:spPr>
          <a:xfrm>
            <a:off x="9549765" y="5068570"/>
            <a:ext cx="2060575" cy="343535"/>
          </a:xfrm>
          <a:prstGeom prst="rect">
            <a:avLst/>
          </a:prstGeom>
          <a:solidFill>
            <a:srgbClr val="92D050"/>
          </a:solidFill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355">
                <a:solidFill>
                  <a:schemeClr val="tx1"/>
                </a:solidFill>
              </a:rPr>
              <a:t>成果产出</a:t>
            </a:r>
            <a:endParaRPr lang="zh-CN" altLang="en-US" sz="1355">
              <a:solidFill>
                <a:schemeClr val="tx1"/>
              </a:solidFill>
            </a:endParaRPr>
          </a:p>
        </p:txBody>
      </p:sp>
      <p:sp>
        <p:nvSpPr>
          <p:cNvPr id="130" name="右箭头 129"/>
          <p:cNvSpPr/>
          <p:nvPr/>
        </p:nvSpPr>
        <p:spPr>
          <a:xfrm>
            <a:off x="1932940" y="5205095"/>
            <a:ext cx="2586355" cy="80645"/>
          </a:xfrm>
          <a:prstGeom prst="rightArrow">
            <a:avLst/>
          </a:prstGeom>
          <a:solidFill>
            <a:srgbClr val="FFD699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5"/>
          </a:p>
        </p:txBody>
      </p:sp>
      <p:sp>
        <p:nvSpPr>
          <p:cNvPr id="131" name="右箭头 130"/>
          <p:cNvSpPr/>
          <p:nvPr>
            <p:custDataLst>
              <p:tags r:id="rId38"/>
            </p:custDataLst>
          </p:nvPr>
        </p:nvSpPr>
        <p:spPr>
          <a:xfrm>
            <a:off x="6849745" y="5209541"/>
            <a:ext cx="2586355" cy="76200"/>
          </a:xfrm>
          <a:prstGeom prst="rightArrow">
            <a:avLst/>
          </a:prstGeom>
          <a:solidFill>
            <a:srgbClr val="FFD699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5"/>
          </a:p>
        </p:txBody>
      </p:sp>
      <p:sp>
        <p:nvSpPr>
          <p:cNvPr id="132" name="矩形 131"/>
          <p:cNvSpPr/>
          <p:nvPr>
            <p:custDataLst>
              <p:tags r:id="rId39"/>
            </p:custDataLst>
          </p:nvPr>
        </p:nvSpPr>
        <p:spPr>
          <a:xfrm>
            <a:off x="4765675" y="5702935"/>
            <a:ext cx="2060575" cy="343535"/>
          </a:xfrm>
          <a:prstGeom prst="rect">
            <a:avLst/>
          </a:prstGeom>
          <a:solidFill>
            <a:schemeClr val="accent1">
              <a:lumMod val="75000"/>
            </a:schemeClr>
          </a:solidFill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355">
                <a:solidFill>
                  <a:schemeClr val="bg1"/>
                </a:solidFill>
              </a:rPr>
              <a:t>线上研讨</a:t>
            </a:r>
            <a:endParaRPr lang="zh-CN" altLang="en-US" sz="1355">
              <a:solidFill>
                <a:schemeClr val="bg1"/>
              </a:solidFill>
            </a:endParaRPr>
          </a:p>
        </p:txBody>
      </p:sp>
      <p:sp>
        <p:nvSpPr>
          <p:cNvPr id="133" name="矩形 132"/>
          <p:cNvSpPr/>
          <p:nvPr>
            <p:custDataLst>
              <p:tags r:id="rId40"/>
            </p:custDataLst>
          </p:nvPr>
        </p:nvSpPr>
        <p:spPr>
          <a:xfrm>
            <a:off x="4756785" y="6256655"/>
            <a:ext cx="2060575" cy="343535"/>
          </a:xfrm>
          <a:prstGeom prst="rect">
            <a:avLst/>
          </a:prstGeom>
          <a:solidFill>
            <a:srgbClr val="C00000"/>
          </a:solidFill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355">
                <a:solidFill>
                  <a:schemeClr val="bg1"/>
                </a:solidFill>
                <a:sym typeface="+mn-ea"/>
              </a:rPr>
              <a:t>研学AI</a:t>
            </a:r>
            <a:endParaRPr lang="zh-CN" altLang="en-US" sz="1355">
              <a:solidFill>
                <a:schemeClr val="bg1"/>
              </a:solidFill>
            </a:endParaRPr>
          </a:p>
        </p:txBody>
      </p:sp>
      <p:cxnSp>
        <p:nvCxnSpPr>
          <p:cNvPr id="135" name="肘形连接符 134"/>
          <p:cNvCxnSpPr/>
          <p:nvPr/>
        </p:nvCxnSpPr>
        <p:spPr>
          <a:xfrm>
            <a:off x="1172211" y="5497830"/>
            <a:ext cx="3410585" cy="405131"/>
          </a:xfrm>
          <a:prstGeom prst="bentConnector3">
            <a:avLst>
              <a:gd name="adj1" fmla="val 18"/>
            </a:avLst>
          </a:prstGeom>
          <a:ln w="19050">
            <a:solidFill>
              <a:schemeClr val="accent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6" name="肘形连接符 135"/>
          <p:cNvCxnSpPr>
            <a:stCxn id="129" idx="2"/>
          </p:cNvCxnSpPr>
          <p:nvPr/>
        </p:nvCxnSpPr>
        <p:spPr>
          <a:xfrm rot="5400000">
            <a:off x="8538845" y="3860801"/>
            <a:ext cx="490855" cy="3592831"/>
          </a:xfrm>
          <a:prstGeom prst="bentConnector2">
            <a:avLst/>
          </a:prstGeom>
          <a:ln w="19050">
            <a:solidFill>
              <a:schemeClr val="accent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53" name="矩形 152"/>
          <p:cNvSpPr/>
          <p:nvPr>
            <p:custDataLst>
              <p:tags r:id="rId41"/>
            </p:custDataLst>
          </p:nvPr>
        </p:nvSpPr>
        <p:spPr>
          <a:xfrm>
            <a:off x="2227580" y="5702935"/>
            <a:ext cx="1458595" cy="372111"/>
          </a:xfrm>
          <a:prstGeom prst="rect">
            <a:avLst/>
          </a:prstGeom>
          <a:solidFill>
            <a:srgbClr val="92D050"/>
          </a:solidFill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355">
                <a:solidFill>
                  <a:schemeClr val="tx1"/>
                </a:solidFill>
              </a:rPr>
              <a:t>资源交流</a:t>
            </a:r>
            <a:endParaRPr lang="zh-CN" altLang="en-US" sz="1355">
              <a:solidFill>
                <a:schemeClr val="tx1"/>
              </a:solidFill>
            </a:endParaRPr>
          </a:p>
        </p:txBody>
      </p:sp>
      <p:sp>
        <p:nvSpPr>
          <p:cNvPr id="154" name="矩形 153"/>
          <p:cNvSpPr/>
          <p:nvPr>
            <p:custDataLst>
              <p:tags r:id="rId42"/>
            </p:custDataLst>
          </p:nvPr>
        </p:nvSpPr>
        <p:spPr>
          <a:xfrm>
            <a:off x="7858125" y="5727701"/>
            <a:ext cx="1458595" cy="372111"/>
          </a:xfrm>
          <a:prstGeom prst="rect">
            <a:avLst/>
          </a:prstGeom>
          <a:solidFill>
            <a:srgbClr val="92D050"/>
          </a:solidFill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355">
                <a:solidFill>
                  <a:schemeClr val="tx1"/>
                </a:solidFill>
              </a:rPr>
              <a:t>成果分享</a:t>
            </a:r>
            <a:endParaRPr lang="zh-CN" altLang="en-US" sz="1355">
              <a:solidFill>
                <a:schemeClr val="tx1"/>
              </a:solidFill>
            </a:endParaRPr>
          </a:p>
        </p:txBody>
      </p:sp>
      <p:sp>
        <p:nvSpPr>
          <p:cNvPr id="2" name="文本框 6"/>
          <p:cNvSpPr txBox="1">
            <a:spLocks noChangeArrowheads="1"/>
          </p:cNvSpPr>
          <p:nvPr>
            <p:custDataLst>
              <p:tags r:id="rId43"/>
            </p:custDataLst>
          </p:nvPr>
        </p:nvSpPr>
        <p:spPr bwMode="auto">
          <a:xfrm>
            <a:off x="2112433" y="458470"/>
            <a:ext cx="10974493" cy="50165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3600" b="1" kern="100">
                <a:solidFill>
                  <a:schemeClr val="bg1"/>
                </a:solidFill>
                <a:latin typeface="+mj-ea"/>
                <a:ea typeface="+mj-ea"/>
                <a:cs typeface="Times New Roman" panose="02020603050405020304" charset="-120"/>
              </a:defRPr>
            </a:lvl1pPr>
          </a:lstStyle>
          <a:p>
            <a:pPr algn="l">
              <a:buSzPct val="25000"/>
            </a:pPr>
            <a:r>
              <a:rPr lang="en-US" altLang="zh-CN" sz="2665">
                <a:solidFill>
                  <a:schemeClr val="tx1">
                    <a:lumMod val="85000"/>
                    <a:lumOff val="15000"/>
                  </a:schemeClr>
                </a:solidFill>
                <a:effectLst/>
                <a:cs typeface="MiSans Light" panose="00000400000000000000" charset="-122"/>
                <a:sym typeface="+mn-ea"/>
              </a:rPr>
              <a:t>All In One </a:t>
            </a:r>
            <a:r>
              <a:rPr lang="zh-CN" altLang="en-US" sz="2665">
                <a:solidFill>
                  <a:schemeClr val="tx1">
                    <a:lumMod val="85000"/>
                    <a:lumOff val="15000"/>
                  </a:schemeClr>
                </a:solidFill>
                <a:effectLst/>
                <a:cs typeface="MiSans Light" panose="00000400000000000000" charset="-122"/>
                <a:sym typeface="+mn-ea"/>
              </a:rPr>
              <a:t>数智化学习平台</a:t>
            </a:r>
            <a:r>
              <a:rPr lang="en-US" altLang="zh-CN" sz="2665">
                <a:solidFill>
                  <a:schemeClr val="tx1">
                    <a:lumMod val="85000"/>
                    <a:lumOff val="15000"/>
                  </a:schemeClr>
                </a:solidFill>
                <a:effectLst/>
                <a:cs typeface="MiSans Light" panose="00000400000000000000" charset="-122"/>
                <a:sym typeface="+mn-ea"/>
              </a:rPr>
              <a:t> </a:t>
            </a:r>
            <a:r>
              <a:rPr lang="zh-CN" altLang="en-US" sz="2665">
                <a:solidFill>
                  <a:schemeClr val="tx1">
                    <a:lumMod val="85000"/>
                    <a:lumOff val="15000"/>
                  </a:schemeClr>
                </a:solidFill>
                <a:effectLst/>
                <a:cs typeface="MiSans Light" panose="00000400000000000000" charset="-122"/>
                <a:sym typeface="+mn-ea"/>
              </a:rPr>
              <a:t>助力</a:t>
            </a:r>
            <a:r>
              <a:rPr lang="zh-CN" altLang="en-US" sz="2665">
                <a:solidFill>
                  <a:schemeClr val="tx1">
                    <a:lumMod val="85000"/>
                    <a:lumOff val="15000"/>
                  </a:schemeClr>
                </a:solidFill>
                <a:effectLst/>
                <a:cs typeface="MiSans Light" panose="00000400000000000000" charset="-122"/>
                <a:sym typeface="+mn-ea"/>
              </a:rPr>
              <a:t>科研能力建设</a:t>
            </a:r>
            <a:endParaRPr lang="zh-CN" altLang="en-US" sz="2665">
              <a:solidFill>
                <a:schemeClr val="tx1">
                  <a:lumMod val="85000"/>
                  <a:lumOff val="15000"/>
                </a:schemeClr>
              </a:solidFill>
              <a:effectLst/>
              <a:cs typeface="MiSans Light" panose="00000400000000000000" charset="-122"/>
              <a:sym typeface="+mn-ea"/>
            </a:endParaRPr>
          </a:p>
        </p:txBody>
      </p:sp>
      <p:pic>
        <p:nvPicPr>
          <p:cNvPr id="3" name="图片 2" descr="20091264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1390227" y="5497830"/>
            <a:ext cx="722207" cy="722207"/>
          </a:xfrm>
          <a:prstGeom prst="rect">
            <a:avLst/>
          </a:prstGeom>
        </p:spPr>
      </p:pic>
      <p:pic>
        <p:nvPicPr>
          <p:cNvPr id="4" name="图片 3" descr="20091252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9590193" y="5478357"/>
            <a:ext cx="722207" cy="722207"/>
          </a:xfrm>
          <a:prstGeom prst="rect">
            <a:avLst/>
          </a:prstGeom>
        </p:spPr>
      </p:pic>
    </p:spTree>
    <p:custDataLst>
      <p:tags r:id="rId4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695325"/>
            <a:ext cx="12192000" cy="5467350"/>
          </a:xfrm>
          <a:prstGeom prst="rect">
            <a:avLst/>
          </a:prstGeom>
        </p:spPr>
      </p:pic>
      <p:sp>
        <p:nvSpPr>
          <p:cNvPr id="2" name="文本框 18"/>
          <p:cNvSpPr txBox="1"/>
          <p:nvPr>
            <p:custDataLst>
              <p:tags r:id="rId3"/>
            </p:custDataLst>
          </p:nvPr>
        </p:nvSpPr>
        <p:spPr>
          <a:xfrm>
            <a:off x="4296410" y="111125"/>
            <a:ext cx="4064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3.2 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高效的素材利用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黑体-简" panose="02000000000000000000" charset="-122"/>
              <a:ea typeface="黑体-简" panose="02000000000000000000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5377815" y="6351905"/>
            <a:ext cx="30524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阅读写作同步进行</a:t>
            </a:r>
            <a:endParaRPr lang="zh-CN" altLang="en-US" b="1"/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6137275" y="1142365"/>
            <a:ext cx="1397000" cy="298704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流程图: 过程 7"/>
          <p:cNvSpPr/>
          <p:nvPr>
            <p:custDataLst>
              <p:tags r:id="rId6"/>
            </p:custDataLst>
          </p:nvPr>
        </p:nvSpPr>
        <p:spPr>
          <a:xfrm>
            <a:off x="7534275" y="2078990"/>
            <a:ext cx="676910" cy="128206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专题定位</a:t>
            </a:r>
            <a:endParaRPr lang="zh-CN" altLang="en-US"/>
          </a:p>
        </p:txBody>
      </p:sp>
      <p:sp>
        <p:nvSpPr>
          <p:cNvPr id="19" name="矩形 18"/>
          <p:cNvSpPr/>
          <p:nvPr>
            <p:custDataLst>
              <p:tags r:id="rId7"/>
            </p:custDataLst>
          </p:nvPr>
        </p:nvSpPr>
        <p:spPr>
          <a:xfrm>
            <a:off x="7125970" y="795655"/>
            <a:ext cx="4443730" cy="28829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流程图: 过程 19"/>
          <p:cNvSpPr/>
          <p:nvPr>
            <p:custDataLst>
              <p:tags r:id="rId8"/>
            </p:custDataLst>
          </p:nvPr>
        </p:nvSpPr>
        <p:spPr>
          <a:xfrm>
            <a:off x="8700770" y="1083945"/>
            <a:ext cx="1887220" cy="28829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关键词快速检索</a:t>
            </a:r>
            <a:endParaRPr lang="zh-CN" altLang="en-US"/>
          </a:p>
        </p:txBody>
      </p:sp>
      <p:sp>
        <p:nvSpPr>
          <p:cNvPr id="21" name="矩形 20"/>
          <p:cNvSpPr/>
          <p:nvPr>
            <p:custDataLst>
              <p:tags r:id="rId9"/>
            </p:custDataLst>
          </p:nvPr>
        </p:nvSpPr>
        <p:spPr>
          <a:xfrm>
            <a:off x="6406515" y="4284980"/>
            <a:ext cx="5261610" cy="34417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流程图: 过程 21"/>
          <p:cNvSpPr/>
          <p:nvPr>
            <p:custDataLst>
              <p:tags r:id="rId10"/>
            </p:custDataLst>
          </p:nvPr>
        </p:nvSpPr>
        <p:spPr>
          <a:xfrm>
            <a:off x="7028180" y="4626610"/>
            <a:ext cx="1777365" cy="28829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文献题录信息</a:t>
            </a:r>
            <a:endParaRPr lang="zh-CN" altLang="en-US"/>
          </a:p>
        </p:txBody>
      </p:sp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8" grpId="0" bldLvl="0" animBg="1"/>
      <p:bldP spid="19" grpId="0" bldLvl="0" animBg="1"/>
      <p:bldP spid="20" grpId="0" bldLvl="0" animBg="1"/>
      <p:bldP spid="21" grpId="0" bldLvl="0" animBg="1"/>
      <p:bldP spid="22" grpId="0" bldLvl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688340"/>
            <a:ext cx="12192000" cy="5480685"/>
          </a:xfrm>
          <a:prstGeom prst="rect">
            <a:avLst/>
          </a:prstGeom>
        </p:spPr>
      </p:pic>
      <p:sp>
        <p:nvSpPr>
          <p:cNvPr id="2" name="文本框 18"/>
          <p:cNvSpPr txBox="1"/>
          <p:nvPr>
            <p:custDataLst>
              <p:tags r:id="rId3"/>
            </p:custDataLst>
          </p:nvPr>
        </p:nvSpPr>
        <p:spPr>
          <a:xfrm>
            <a:off x="4296410" y="111125"/>
            <a:ext cx="4064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3.2 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高效的素材利用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黑体-简" panose="02000000000000000000" charset="-122"/>
              <a:ea typeface="黑体-简" panose="02000000000000000000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0" y="688340"/>
            <a:ext cx="5922645" cy="5876290"/>
            <a:chOff x="-56" y="1620"/>
            <a:chExt cx="3627" cy="8427"/>
          </a:xfrm>
        </p:grpSpPr>
        <p:sp>
          <p:nvSpPr>
            <p:cNvPr id="11" name="矩形 10"/>
            <p:cNvSpPr/>
            <p:nvPr>
              <p:custDataLst>
                <p:tags r:id="rId4"/>
              </p:custDataLst>
            </p:nvPr>
          </p:nvSpPr>
          <p:spPr>
            <a:xfrm>
              <a:off x="-56" y="1620"/>
              <a:ext cx="3627" cy="7749"/>
            </a:xfrm>
            <a:prstGeom prst="rect">
              <a:avLst/>
            </a:prstGeom>
            <a:noFill/>
            <a:ln w="28575">
              <a:solidFill>
                <a:schemeClr val="accent5"/>
              </a:solidFill>
              <a:prstDash val="sys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lumMod val="60000"/>
                      <a:lumOff val="40000"/>
                    </a:schemeClr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>
              <p:custDataLst>
                <p:tags r:id="rId5"/>
              </p:custDataLst>
            </p:nvPr>
          </p:nvSpPr>
          <p:spPr>
            <a:xfrm>
              <a:off x="1061" y="9393"/>
              <a:ext cx="1392" cy="654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/>
                <a:t>写作区域</a:t>
              </a:r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6033135" y="721995"/>
            <a:ext cx="5668587" cy="5831298"/>
            <a:chOff x="264" y="2040"/>
            <a:chExt cx="3256" cy="9055"/>
          </a:xfrm>
        </p:grpSpPr>
        <p:sp>
          <p:nvSpPr>
            <p:cNvPr id="14" name="矩形 13"/>
            <p:cNvSpPr/>
            <p:nvPr>
              <p:custDataLst>
                <p:tags r:id="rId6"/>
              </p:custDataLst>
            </p:nvPr>
          </p:nvSpPr>
          <p:spPr>
            <a:xfrm>
              <a:off x="264" y="2040"/>
              <a:ext cx="3256" cy="8399"/>
            </a:xfrm>
            <a:prstGeom prst="rect">
              <a:avLst/>
            </a:prstGeom>
            <a:noFill/>
            <a:ln w="28575">
              <a:solidFill>
                <a:schemeClr val="accent5"/>
              </a:solidFill>
              <a:prstDash val="sys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lumMod val="60000"/>
                      <a:lumOff val="40000"/>
                    </a:schemeClr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>
              <p:custDataLst>
                <p:tags r:id="rId7"/>
              </p:custDataLst>
            </p:nvPr>
          </p:nvSpPr>
          <p:spPr>
            <a:xfrm>
              <a:off x="1206" y="10441"/>
              <a:ext cx="1392" cy="654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/>
                <a:t>阅读区域</a:t>
              </a:r>
              <a:endParaRPr lang="zh-CN" altLang="en-US"/>
            </a:p>
          </p:txBody>
        </p:sp>
      </p:grpSp>
      <p:sp>
        <p:nvSpPr>
          <p:cNvPr id="17" name="文本框 16"/>
          <p:cNvSpPr txBox="1"/>
          <p:nvPr>
            <p:custDataLst>
              <p:tags r:id="rId8"/>
            </p:custDataLst>
          </p:nvPr>
        </p:nvSpPr>
        <p:spPr>
          <a:xfrm>
            <a:off x="5266690" y="6351905"/>
            <a:ext cx="30524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阅读写作同步进行</a:t>
            </a:r>
            <a:endParaRPr lang="zh-CN" altLang="en-US" b="1"/>
          </a:p>
        </p:txBody>
      </p:sp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49225" y="807720"/>
            <a:ext cx="11893550" cy="5377180"/>
          </a:xfrm>
          <a:prstGeom prst="rect">
            <a:avLst/>
          </a:prstGeom>
        </p:spPr>
      </p:pic>
      <p:sp>
        <p:nvSpPr>
          <p:cNvPr id="2" name="文本框 18"/>
          <p:cNvSpPr txBox="1"/>
          <p:nvPr>
            <p:custDataLst>
              <p:tags r:id="rId3"/>
            </p:custDataLst>
          </p:nvPr>
        </p:nvSpPr>
        <p:spPr>
          <a:xfrm>
            <a:off x="4296410" y="111125"/>
            <a:ext cx="4064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3.2 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高效的素材利用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黑体-简" panose="02000000000000000000" charset="-122"/>
              <a:ea typeface="黑体-简" panose="02000000000000000000" charset="-122"/>
            </a:endParaRPr>
          </a:p>
        </p:txBody>
      </p:sp>
      <p:cxnSp>
        <p:nvCxnSpPr>
          <p:cNvPr id="3" name="直接连接符 2"/>
          <p:cNvCxnSpPr/>
          <p:nvPr>
            <p:custDataLst>
              <p:tags r:id="rId4"/>
            </p:custDataLst>
          </p:nvPr>
        </p:nvCxnSpPr>
        <p:spPr>
          <a:xfrm>
            <a:off x="5504815" y="632460"/>
            <a:ext cx="11531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297815" y="1216660"/>
            <a:ext cx="5207000" cy="5441950"/>
            <a:chOff x="-56" y="2257"/>
            <a:chExt cx="3341" cy="7790"/>
          </a:xfrm>
        </p:grpSpPr>
        <p:sp>
          <p:nvSpPr>
            <p:cNvPr id="11" name="矩形 10"/>
            <p:cNvSpPr/>
            <p:nvPr>
              <p:custDataLst>
                <p:tags r:id="rId5"/>
              </p:custDataLst>
            </p:nvPr>
          </p:nvSpPr>
          <p:spPr>
            <a:xfrm>
              <a:off x="-56" y="2257"/>
              <a:ext cx="3341" cy="7112"/>
            </a:xfrm>
            <a:prstGeom prst="rect">
              <a:avLst/>
            </a:prstGeom>
            <a:noFill/>
            <a:ln w="28575">
              <a:solidFill>
                <a:schemeClr val="accent5"/>
              </a:solidFill>
              <a:prstDash val="sys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lumMod val="60000"/>
                      <a:lumOff val="40000"/>
                    </a:schemeClr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>
              <p:custDataLst>
                <p:tags r:id="rId6"/>
              </p:custDataLst>
            </p:nvPr>
          </p:nvSpPr>
          <p:spPr>
            <a:xfrm>
              <a:off x="1061" y="9393"/>
              <a:ext cx="1392" cy="654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/>
                <a:t>写作区域</a:t>
              </a:r>
              <a:endParaRPr lang="zh-CN" altLang="en-US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095668" y="1216660"/>
            <a:ext cx="5449402" cy="5441950"/>
            <a:chOff x="-652" y="2257"/>
            <a:chExt cx="4049" cy="7790"/>
          </a:xfrm>
        </p:grpSpPr>
        <p:sp>
          <p:nvSpPr>
            <p:cNvPr id="6" name="矩形 5"/>
            <p:cNvSpPr/>
            <p:nvPr>
              <p:custDataLst>
                <p:tags r:id="rId7"/>
              </p:custDataLst>
            </p:nvPr>
          </p:nvSpPr>
          <p:spPr>
            <a:xfrm>
              <a:off x="-652" y="2257"/>
              <a:ext cx="4049" cy="6956"/>
            </a:xfrm>
            <a:prstGeom prst="rect">
              <a:avLst/>
            </a:prstGeom>
            <a:noFill/>
            <a:ln w="28575">
              <a:solidFill>
                <a:schemeClr val="accent5"/>
              </a:solidFill>
              <a:prstDash val="sys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lumMod val="60000"/>
                      <a:lumOff val="40000"/>
                    </a:schemeClr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>
              <p:custDataLst>
                <p:tags r:id="rId8"/>
              </p:custDataLst>
            </p:nvPr>
          </p:nvSpPr>
          <p:spPr>
            <a:xfrm>
              <a:off x="1061" y="9393"/>
              <a:ext cx="1392" cy="654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/>
                <a:t>检索区域</a:t>
              </a:r>
              <a:endParaRPr lang="zh-CN" altLang="en-US"/>
            </a:p>
          </p:txBody>
        </p:sp>
      </p:grpSp>
      <p:sp>
        <p:nvSpPr>
          <p:cNvPr id="17" name="文本框 16"/>
          <p:cNvSpPr txBox="1"/>
          <p:nvPr>
            <p:custDataLst>
              <p:tags r:id="rId9"/>
            </p:custDataLst>
          </p:nvPr>
        </p:nvSpPr>
        <p:spPr>
          <a:xfrm>
            <a:off x="5003800" y="6356350"/>
            <a:ext cx="30524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检索、阅读、写作同步进行</a:t>
            </a:r>
            <a:endParaRPr lang="zh-CN" altLang="en-US" b="1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5365" y="1396365"/>
            <a:ext cx="5448935" cy="4450080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0200" y="1325880"/>
            <a:ext cx="11532235" cy="51530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" y="3567430"/>
            <a:ext cx="5071110" cy="12122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00" y="1325880"/>
            <a:ext cx="11553190" cy="5153660"/>
          </a:xfrm>
          <a:prstGeom prst="rect">
            <a:avLst/>
          </a:prstGeom>
        </p:spPr>
      </p:pic>
      <p:sp>
        <p:nvSpPr>
          <p:cNvPr id="3" name="文本框 18"/>
          <p:cNvSpPr txBox="1"/>
          <p:nvPr>
            <p:custDataLst>
              <p:tags r:id="rId4"/>
            </p:custDataLst>
          </p:nvPr>
        </p:nvSpPr>
        <p:spPr>
          <a:xfrm>
            <a:off x="3994785" y="111125"/>
            <a:ext cx="43662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3.3 AI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辅助文本润色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/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翻译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黑体-简" panose="02000000000000000000" charset="-122"/>
              <a:ea typeface="黑体-简" panose="02000000000000000000" charset="-122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1139825"/>
            <a:ext cx="12192000" cy="5467985"/>
          </a:xfrm>
          <a:prstGeom prst="rect">
            <a:avLst/>
          </a:prstGeom>
        </p:spPr>
      </p:pic>
      <p:sp>
        <p:nvSpPr>
          <p:cNvPr id="7" name="稻壳儿春秋广告/盗版必究        原创来源：http://chn.docer.com/works?userid=199329941#!/work_time"/>
          <p:cNvSpPr txBox="1"/>
          <p:nvPr>
            <p:custDataLst>
              <p:tags r:id="rId3"/>
            </p:custDataLst>
          </p:nvPr>
        </p:nvSpPr>
        <p:spPr>
          <a:xfrm>
            <a:off x="699357" y="648367"/>
            <a:ext cx="11492894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支持国标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GB7714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APA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MLA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引用格式以及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10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000+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个国内外期刊引文样式自动生成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18"/>
          <p:cNvSpPr txBox="1"/>
          <p:nvPr>
            <p:custDataLst>
              <p:tags r:id="rId4"/>
            </p:custDataLst>
          </p:nvPr>
        </p:nvSpPr>
        <p:spPr>
          <a:xfrm>
            <a:off x="4296410" y="111125"/>
            <a:ext cx="4064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3.4 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引文样式快速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更换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黑体-简" panose="02000000000000000000" charset="-122"/>
              <a:ea typeface="黑体-简" panose="020000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55065"/>
            <a:ext cx="12192000" cy="561657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52705" y="970280"/>
            <a:ext cx="12192635" cy="569341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t="14519" r="4760"/>
          <a:stretch>
            <a:fillRect/>
          </a:stretch>
        </p:blipFill>
        <p:spPr>
          <a:xfrm>
            <a:off x="0" y="1789430"/>
            <a:ext cx="11713210" cy="476758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t="16061" r="4760"/>
          <a:stretch>
            <a:fillRect/>
          </a:stretch>
        </p:blipFill>
        <p:spPr>
          <a:xfrm>
            <a:off x="-15875" y="1789430"/>
            <a:ext cx="11712575" cy="4766945"/>
          </a:xfrm>
          <a:prstGeom prst="rect">
            <a:avLst/>
          </a:prstGeom>
        </p:spPr>
      </p:pic>
      <p:sp>
        <p:nvSpPr>
          <p:cNvPr id="13" name="矩形 9"/>
          <p:cNvSpPr/>
          <p:nvPr userDrawn="1">
            <p:custDataLst>
              <p:tags r:id="rId7"/>
            </p:custDataLst>
          </p:nvPr>
        </p:nvSpPr>
        <p:spPr>
          <a:xfrm>
            <a:off x="0" y="0"/>
            <a:ext cx="12192000" cy="826135"/>
          </a:xfrm>
          <a:prstGeom prst="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53365" y="191770"/>
            <a:ext cx="77330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3.5 </a:t>
            </a:r>
            <a:r>
              <a:rPr lang="zh-CN" altLang="en-US" sz="2800" b="1">
                <a:solidFill>
                  <a:schemeClr val="bg1"/>
                </a:solidFill>
              </a:rPr>
              <a:t>引用分析，智能</a:t>
            </a:r>
            <a:r>
              <a:rPr lang="zh-CN" altLang="en-US" sz="2800" b="1">
                <a:solidFill>
                  <a:schemeClr val="bg1"/>
                </a:solidFill>
              </a:rPr>
              <a:t>纠错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53365" y="2519045"/>
            <a:ext cx="5673090" cy="762000"/>
          </a:xfrm>
          <a:prstGeom prst="rect">
            <a:avLst/>
          </a:prstGeom>
          <a:noFill/>
          <a:ln w="28575">
            <a:solidFill>
              <a:schemeClr val="accent6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202055" y="3281045"/>
            <a:ext cx="3843655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对未引用或错误引用部分进行</a:t>
            </a:r>
            <a:r>
              <a:rPr lang="zh-CN" altLang="en-US"/>
              <a:t>标注</a:t>
            </a:r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8970010" y="3705860"/>
            <a:ext cx="2726690" cy="2134235"/>
          </a:xfrm>
          <a:prstGeom prst="rect">
            <a:avLst/>
          </a:prstGeom>
          <a:noFill/>
          <a:ln w="28575">
            <a:solidFill>
              <a:schemeClr val="accent6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8648700" y="5946775"/>
            <a:ext cx="3369945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提供相似引文内容及引文出处，可一键插入参考文献</a:t>
            </a:r>
            <a:r>
              <a:rPr lang="zh-CN" altLang="en-US"/>
              <a:t>信息</a:t>
            </a:r>
            <a:endParaRPr lang="zh-CN" altLang="en-US"/>
          </a:p>
        </p:txBody>
      </p: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12" grpId="1" bldLvl="0" animBg="1"/>
      <p:bldP spid="9" grpId="0" bldLvl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8"/>
          <p:cNvSpPr txBox="1"/>
          <p:nvPr>
            <p:custDataLst>
              <p:tags r:id="rId1"/>
            </p:custDataLst>
          </p:nvPr>
        </p:nvSpPr>
        <p:spPr>
          <a:xfrm>
            <a:off x="811530" y="0"/>
            <a:ext cx="11381105" cy="845820"/>
          </a:xfrm>
          <a:prstGeom prst="rect">
            <a:avLst/>
          </a:prstGeom>
          <a:solidFill>
            <a:srgbClr val="4472C4">
              <a:lumMod val="20000"/>
              <a:lumOff val="80000"/>
            </a:srgbClr>
          </a:solidFill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等线" panose="02010600030101010101" charset="-122"/>
                <a:ea typeface="+mn-ea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等线" panose="02010600030101010101" charset="-122"/>
                <a:ea typeface="+mn-ea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等线" panose="02010600030101010101" charset="-122"/>
                <a:ea typeface="+mn-ea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等线" panose="02010600030101010101" charset="-122"/>
                <a:ea typeface="+mn-ea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等线" panose="02010600030101010101" charset="-122"/>
                <a:ea typeface="+mn-ea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等线" panose="02010600030101010101" charset="-122"/>
                <a:ea typeface="+mn-ea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等线" panose="02010600030101010101" charset="-122"/>
                <a:ea typeface="+mn-ea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等线" panose="02010600030101010101" charset="-122"/>
                <a:ea typeface="+mn-ea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等线" panose="02010600030101010101" charset="-122"/>
                <a:ea typeface="+mn-ea"/>
                <a:cs typeface="+mn-ea"/>
              </a:defRPr>
            </a:lvl9pPr>
          </a:lstStyle>
          <a:p>
            <a:pPr algn="dist" fontAlgn="ctr"/>
            <a:endParaRPr lang="zh-CN" altLang="en-US" sz="2400" dirty="0">
              <a:solidFill>
                <a:sysClr val="windowText" lastClr="000000">
                  <a:lumMod val="75000"/>
                  <a:lumOff val="25000"/>
                </a:sysClr>
              </a:solidFill>
              <a:latin typeface="黑体-简" panose="02000000000000000000" charset="-122"/>
              <a:ea typeface="黑体-简" panose="02000000000000000000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011555" y="156845"/>
            <a:ext cx="788352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2400" dirty="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3.6 AI</a:t>
            </a:r>
            <a:r>
              <a:rPr lang="zh-CN" altLang="en-US" sz="2400" dirty="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论文预审：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从初稿到终稿的智能伴跑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3925" cy="85471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" y="1038225"/>
            <a:ext cx="11391900" cy="53149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530" y="908050"/>
            <a:ext cx="10948670" cy="58172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3240" y="978535"/>
            <a:ext cx="5676900" cy="553974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175" y="700405"/>
            <a:ext cx="11403350" cy="6058800"/>
          </a:xfrm>
          <a:prstGeom prst="rect">
            <a:avLst/>
          </a:prstGeom>
        </p:spPr>
      </p:pic>
      <p:sp>
        <p:nvSpPr>
          <p:cNvPr id="2" name="文本框 18"/>
          <p:cNvSpPr txBox="1"/>
          <p:nvPr>
            <p:custDataLst>
              <p:tags r:id="rId2"/>
            </p:custDataLst>
          </p:nvPr>
        </p:nvSpPr>
        <p:spPr>
          <a:xfrm>
            <a:off x="3046095" y="127000"/>
            <a:ext cx="67183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3.6 AI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投稿分析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 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助力找准目标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期刊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黑体-简" panose="02000000000000000000" charset="-122"/>
              <a:ea typeface="黑体-简" panose="020000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795655"/>
            <a:ext cx="11811000" cy="5867400"/>
          </a:xfrm>
          <a:prstGeom prst="rect">
            <a:avLst/>
          </a:prstGeom>
        </p:spPr>
      </p:pic>
      <p:sp>
        <p:nvSpPr>
          <p:cNvPr id="11" name="上箭头 10"/>
          <p:cNvSpPr/>
          <p:nvPr/>
        </p:nvSpPr>
        <p:spPr>
          <a:xfrm>
            <a:off x="10026015" y="4100195"/>
            <a:ext cx="807720" cy="1204595"/>
          </a:xfrm>
          <a:prstGeom prst="up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710" y="2025015"/>
            <a:ext cx="8909685" cy="47339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7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1" grpId="1" bldLvl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>
            <p:custDataLst>
              <p:tags r:id="rId1"/>
            </p:custDataLst>
          </p:nvPr>
        </p:nvSpPr>
        <p:spPr bwMode="auto">
          <a:xfrm>
            <a:off x="3900170" y="2064385"/>
            <a:ext cx="4392295" cy="17532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7200" spc="419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谢谢大家！</a:t>
            </a:r>
            <a:endParaRPr lang="zh-CN" sz="7200" spc="419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47" name="直接连接符 46"/>
          <p:cNvCxnSpPr/>
          <p:nvPr/>
        </p:nvCxnSpPr>
        <p:spPr>
          <a:xfrm>
            <a:off x="4388485" y="6412865"/>
            <a:ext cx="2598420" cy="0"/>
          </a:xfrm>
          <a:prstGeom prst="line">
            <a:avLst/>
          </a:prstGeom>
          <a:ln>
            <a:solidFill>
              <a:schemeClr val="bg1">
                <a:alpha val="5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/>
          <p:cNvCxnSpPr/>
          <p:nvPr>
            <p:custDataLst>
              <p:tags r:id="rId2"/>
            </p:custDataLst>
          </p:nvPr>
        </p:nvCxnSpPr>
        <p:spPr>
          <a:xfrm>
            <a:off x="9760585" y="6601460"/>
            <a:ext cx="1494155" cy="0"/>
          </a:xfrm>
          <a:prstGeom prst="line">
            <a:avLst/>
          </a:prstGeom>
          <a:ln>
            <a:solidFill>
              <a:schemeClr val="bg1">
                <a:alpha val="5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任意多边形 51"/>
          <p:cNvSpPr/>
          <p:nvPr/>
        </p:nvSpPr>
        <p:spPr>
          <a:xfrm>
            <a:off x="10640060" y="6354445"/>
            <a:ext cx="612140" cy="11684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807" h="154">
                <a:moveTo>
                  <a:pt x="0" y="77"/>
                </a:moveTo>
                <a:cubicBezTo>
                  <a:pt x="0" y="34"/>
                  <a:pt x="34" y="0"/>
                  <a:pt x="77" y="0"/>
                </a:cubicBezTo>
                <a:cubicBezTo>
                  <a:pt x="120" y="0"/>
                  <a:pt x="154" y="34"/>
                  <a:pt x="154" y="77"/>
                </a:cubicBezTo>
                <a:cubicBezTo>
                  <a:pt x="154" y="120"/>
                  <a:pt x="120" y="154"/>
                  <a:pt x="77" y="154"/>
                </a:cubicBezTo>
                <a:cubicBezTo>
                  <a:pt x="34" y="154"/>
                  <a:pt x="0" y="120"/>
                  <a:pt x="0" y="77"/>
                </a:cubicBezTo>
                <a:close/>
                <a:moveTo>
                  <a:pt x="200" y="77"/>
                </a:moveTo>
                <a:cubicBezTo>
                  <a:pt x="200" y="34"/>
                  <a:pt x="234" y="0"/>
                  <a:pt x="277" y="0"/>
                </a:cubicBezTo>
                <a:cubicBezTo>
                  <a:pt x="320" y="0"/>
                  <a:pt x="354" y="34"/>
                  <a:pt x="354" y="77"/>
                </a:cubicBezTo>
                <a:cubicBezTo>
                  <a:pt x="354" y="120"/>
                  <a:pt x="320" y="154"/>
                  <a:pt x="277" y="154"/>
                </a:cubicBezTo>
                <a:cubicBezTo>
                  <a:pt x="234" y="154"/>
                  <a:pt x="200" y="120"/>
                  <a:pt x="200" y="77"/>
                </a:cubicBezTo>
                <a:close/>
                <a:moveTo>
                  <a:pt x="453" y="77"/>
                </a:moveTo>
                <a:cubicBezTo>
                  <a:pt x="453" y="34"/>
                  <a:pt x="487" y="0"/>
                  <a:pt x="530" y="0"/>
                </a:cubicBezTo>
                <a:cubicBezTo>
                  <a:pt x="573" y="0"/>
                  <a:pt x="607" y="34"/>
                  <a:pt x="607" y="77"/>
                </a:cubicBezTo>
                <a:cubicBezTo>
                  <a:pt x="607" y="120"/>
                  <a:pt x="573" y="154"/>
                  <a:pt x="530" y="154"/>
                </a:cubicBezTo>
                <a:cubicBezTo>
                  <a:pt x="487" y="154"/>
                  <a:pt x="453" y="120"/>
                  <a:pt x="453" y="77"/>
                </a:cubicBezTo>
                <a:close/>
                <a:moveTo>
                  <a:pt x="653" y="77"/>
                </a:moveTo>
                <a:cubicBezTo>
                  <a:pt x="653" y="34"/>
                  <a:pt x="687" y="0"/>
                  <a:pt x="730" y="0"/>
                </a:cubicBezTo>
                <a:cubicBezTo>
                  <a:pt x="773" y="0"/>
                  <a:pt x="807" y="34"/>
                  <a:pt x="807" y="77"/>
                </a:cubicBezTo>
                <a:cubicBezTo>
                  <a:pt x="807" y="120"/>
                  <a:pt x="773" y="154"/>
                  <a:pt x="730" y="154"/>
                </a:cubicBezTo>
                <a:cubicBezTo>
                  <a:pt x="687" y="154"/>
                  <a:pt x="653" y="120"/>
                  <a:pt x="653" y="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HarmonyOS Sans SC" panose="00000500000000000000" charset="-122"/>
            </a:endParaRPr>
          </a:p>
        </p:txBody>
      </p:sp>
      <p:pic>
        <p:nvPicPr>
          <p:cNvPr id="9" name="图片 8" descr="WechatIMG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75535" y="168910"/>
            <a:ext cx="2374900" cy="6407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75" y="168910"/>
            <a:ext cx="1813560" cy="618490"/>
          </a:xfrm>
          <a:prstGeom prst="rect">
            <a:avLst/>
          </a:prstGeom>
        </p:spPr>
      </p:pic>
      <p:sp>
        <p:nvSpPr>
          <p:cNvPr id="6" name="副标题 4"/>
          <p:cNvSpPr/>
          <p:nvPr>
            <p:custDataLst>
              <p:tags r:id="rId7"/>
            </p:custDataLst>
          </p:nvPr>
        </p:nvSpPr>
        <p:spPr>
          <a:xfrm>
            <a:off x="3677285" y="4433961"/>
            <a:ext cx="4234851" cy="596167"/>
          </a:xfrm>
          <a:prstGeom prst="rect">
            <a:avLst/>
          </a:prstGeom>
          <a:noFill/>
        </p:spPr>
        <p:txBody>
          <a:bodyPr vert="horz" wrap="square" lIns="101600" tIns="0" rIns="82550" bIns="0" rtlCol="0" anchor="ctr" anchorCtr="0">
            <a:normAutofit/>
          </a:bodyPr>
          <a:lstStyle>
            <a:lvl1pPr marL="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kumimoji="0" lang="zh-CN" altLang="en-US" sz="3000" b="1" i="0" u="none" strike="noStrike" kern="1200" cap="all" spc="40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汉仪中黑 简" panose="00020600040101010101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228600" algn="ctr">
              <a:lnSpc>
                <a:spcPct val="100000"/>
              </a:lnSpc>
              <a:spcAft>
                <a:spcPts val="0"/>
              </a:spcAft>
              <a:buSzPct val="100000"/>
              <a:buNone/>
            </a:pPr>
            <a:r>
              <a:rPr lang="zh-CN" altLang="en-US" sz="2000" spc="1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主讲人：中国知网 李宗怡</a:t>
            </a:r>
            <a:endParaRPr lang="zh-CN" altLang="en-US" sz="2000" spc="1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0525" y="1003935"/>
            <a:ext cx="11410950" cy="4552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>
            <p:custDataLst>
              <p:tags r:id="rId1"/>
            </p:custDataLst>
          </p:nvPr>
        </p:nvSpPr>
        <p:spPr>
          <a:xfrm>
            <a:off x="1578016" y="680633"/>
            <a:ext cx="5943651" cy="926004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normAutofit/>
          </a:bodyPr>
          <a:p>
            <a:pPr algn="ctr">
              <a:lnSpc>
                <a:spcPct val="120000"/>
              </a:lnSpc>
            </a:pPr>
            <a:r>
              <a:rPr lang="zh-CN" altLang="en-US" sz="3600" b="1" spc="600">
                <a:solidFill>
                  <a:srgbClr val="0070C0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汉仪旗黑-85S" panose="00020600040101010101" pitchFamily="18" charset="-122"/>
                <a:sym typeface="Arial" panose="020B0604020202020204" pitchFamily="34" charset="0"/>
              </a:rPr>
              <a:t>目录/CONTENTS</a:t>
            </a:r>
            <a:endParaRPr lang="zh-CN" altLang="en-US" sz="3600" b="1" spc="600">
              <a:solidFill>
                <a:srgbClr val="0070C0"/>
              </a:solidFill>
              <a:uFillTx/>
              <a:latin typeface="Arial" panose="020B0604020202020204" pitchFamily="34" charset="0"/>
              <a:ea typeface="汉仪旗黑-85S" panose="00020600040101010101" pitchFamily="18" charset="-122"/>
              <a:cs typeface="汉仪旗黑-85S" panose="00020600040101010101" pitchFamily="18" charset="-122"/>
              <a:sym typeface="Arial" panose="020B0604020202020204" pitchFamily="34" charset="0"/>
            </a:endParaRPr>
          </a:p>
        </p:txBody>
      </p:sp>
      <p:cxnSp>
        <p:nvCxnSpPr>
          <p:cNvPr id="10" name="直接连接符 9"/>
          <p:cNvCxnSpPr/>
          <p:nvPr>
            <p:custDataLst>
              <p:tags r:id="rId2"/>
            </p:custDataLst>
          </p:nvPr>
        </p:nvCxnSpPr>
        <p:spPr>
          <a:xfrm>
            <a:off x="597684" y="1883976"/>
            <a:ext cx="16407" cy="3682221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7" name="组合 6"/>
          <p:cNvGrpSpPr/>
          <p:nvPr>
            <p:custDataLst>
              <p:tags r:id="rId3"/>
            </p:custDataLst>
          </p:nvPr>
        </p:nvGrpSpPr>
        <p:grpSpPr>
          <a:xfrm>
            <a:off x="935990" y="2246630"/>
            <a:ext cx="8378825" cy="594360"/>
            <a:chOff x="1474" y="3538"/>
            <a:chExt cx="13195" cy="936"/>
          </a:xfrm>
        </p:grpSpPr>
        <p:sp>
          <p:nvSpPr>
            <p:cNvPr id="23" name="文本框 22"/>
            <p:cNvSpPr txBox="1"/>
            <p:nvPr>
              <p:custDataLst>
                <p:tags r:id="rId4"/>
              </p:custDataLst>
            </p:nvPr>
          </p:nvSpPr>
          <p:spPr>
            <a:xfrm>
              <a:off x="1474" y="3538"/>
              <a:ext cx="1064" cy="8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en-US" altLang="zh-CN" sz="3200" b="1" dirty="0">
                  <a:solidFill>
                    <a:schemeClr val="accent4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</a:rPr>
                <a:t>01</a:t>
              </a:r>
              <a:endParaRPr lang="en-US" altLang="zh-CN" sz="3200" b="1" dirty="0">
                <a:solidFill>
                  <a:schemeClr val="accent4"/>
                </a:solidFill>
                <a:uFillTx/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5"/>
              </p:custDataLst>
            </p:nvPr>
          </p:nvSpPr>
          <p:spPr>
            <a:xfrm>
              <a:off x="2647" y="3578"/>
              <a:ext cx="12022" cy="897"/>
            </a:xfrm>
            <a:prstGeom prst="rect">
              <a:avLst/>
            </a:prstGeom>
            <a:noFill/>
          </p:spPr>
          <p:txBody>
            <a:bodyPr wrap="square" rtlCol="0"/>
            <a:p>
              <a:pPr algn="l"/>
              <a:r>
                <a:rPr lang="zh-CN" alt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iti SC Medium" panose="02000000000000000000" charset="-122"/>
                  <a:ea typeface="Heiti SC Medium" panose="02000000000000000000" charset="-122"/>
                  <a:sym typeface="+mn-ea"/>
                </a:rPr>
                <a:t>如何在信息时代实现资源的精准获取与整合</a:t>
              </a:r>
              <a:endPara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iti SC Medium" panose="02000000000000000000" charset="-122"/>
                <a:ea typeface="Heiti SC Medium" panose="02000000000000000000" charset="-122"/>
                <a:sym typeface="+mn-ea"/>
              </a:endParaRPr>
            </a:p>
          </p:txBody>
        </p:sp>
      </p:grpSp>
      <p:grpSp>
        <p:nvGrpSpPr>
          <p:cNvPr id="6" name="组合 5"/>
          <p:cNvGrpSpPr/>
          <p:nvPr>
            <p:custDataLst>
              <p:tags r:id="rId6"/>
            </p:custDataLst>
          </p:nvPr>
        </p:nvGrpSpPr>
        <p:grpSpPr>
          <a:xfrm>
            <a:off x="935990" y="3427730"/>
            <a:ext cx="7920355" cy="594360"/>
            <a:chOff x="1474" y="5216"/>
            <a:chExt cx="12473" cy="936"/>
          </a:xfrm>
        </p:grpSpPr>
        <p:sp>
          <p:nvSpPr>
            <p:cNvPr id="29" name="文本框 28"/>
            <p:cNvSpPr txBox="1"/>
            <p:nvPr>
              <p:custDataLst>
                <p:tags r:id="rId7"/>
              </p:custDataLst>
            </p:nvPr>
          </p:nvSpPr>
          <p:spPr>
            <a:xfrm>
              <a:off x="1474" y="5216"/>
              <a:ext cx="1064" cy="8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en-US" altLang="zh-CN" sz="3200" b="1">
                  <a:solidFill>
                    <a:schemeClr val="accent4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</a:rPr>
                <a:t>02</a:t>
              </a:r>
              <a:endParaRPr lang="en-US" altLang="zh-CN" sz="3200" b="1">
                <a:solidFill>
                  <a:schemeClr val="accent4"/>
                </a:solidFill>
                <a:uFillTx/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43" name="文本框 42"/>
            <p:cNvSpPr txBox="1"/>
            <p:nvPr>
              <p:custDataLst>
                <p:tags r:id="rId8"/>
              </p:custDataLst>
            </p:nvPr>
          </p:nvSpPr>
          <p:spPr>
            <a:xfrm>
              <a:off x="2647" y="5256"/>
              <a:ext cx="11301" cy="897"/>
            </a:xfrm>
            <a:prstGeom prst="rect">
              <a:avLst/>
            </a:prstGeom>
            <a:noFill/>
          </p:spPr>
          <p:txBody>
            <a:bodyPr wrap="square" rtlCol="0"/>
            <a:p>
              <a:pPr algn="l"/>
              <a:r>
                <a:rPr lang="zh-CN" alt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iti SC Medium" panose="02000000000000000000" charset="-122"/>
                  <a:ea typeface="Heiti SC Medium" panose="02000000000000000000" charset="-122"/>
                  <a:cs typeface="Heiti SC Medium" panose="02000000000000000000" charset="-122"/>
                  <a:sym typeface="+mn-ea"/>
                </a:rPr>
                <a:t>如何突破“数字阅读”壁垒 实现提质增效</a:t>
              </a:r>
              <a:endPara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  <a:sym typeface="+mn-ea"/>
              </a:endParaRPr>
            </a:p>
          </p:txBody>
        </p:sp>
      </p:grpSp>
      <p:grpSp>
        <p:nvGrpSpPr>
          <p:cNvPr id="4" name="组合 3"/>
          <p:cNvGrpSpPr/>
          <p:nvPr>
            <p:custDataLst>
              <p:tags r:id="rId9"/>
            </p:custDataLst>
          </p:nvPr>
        </p:nvGrpSpPr>
        <p:grpSpPr>
          <a:xfrm>
            <a:off x="935990" y="4531360"/>
            <a:ext cx="7599045" cy="603885"/>
            <a:chOff x="1474" y="6889"/>
            <a:chExt cx="11967" cy="951"/>
          </a:xfrm>
        </p:grpSpPr>
        <p:sp>
          <p:nvSpPr>
            <p:cNvPr id="31" name="文本框 30"/>
            <p:cNvSpPr txBox="1"/>
            <p:nvPr>
              <p:custDataLst>
                <p:tags r:id="rId10"/>
              </p:custDataLst>
            </p:nvPr>
          </p:nvSpPr>
          <p:spPr>
            <a:xfrm>
              <a:off x="1474" y="6889"/>
              <a:ext cx="1064" cy="8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en-US" altLang="zh-CN" sz="3200" b="1">
                  <a:solidFill>
                    <a:schemeClr val="accent4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</a:rPr>
                <a:t>03</a:t>
              </a:r>
              <a:endParaRPr lang="en-US" altLang="zh-CN" sz="3200" b="1">
                <a:solidFill>
                  <a:schemeClr val="accent4"/>
                </a:solidFill>
                <a:uFillTx/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44" name="文本框 43"/>
            <p:cNvSpPr txBox="1"/>
            <p:nvPr>
              <p:custDataLst>
                <p:tags r:id="rId11"/>
              </p:custDataLst>
            </p:nvPr>
          </p:nvSpPr>
          <p:spPr>
            <a:xfrm>
              <a:off x="2657" y="6944"/>
              <a:ext cx="10785" cy="897"/>
            </a:xfrm>
            <a:prstGeom prst="rect">
              <a:avLst/>
            </a:prstGeom>
            <a:noFill/>
          </p:spPr>
          <p:txBody>
            <a:bodyPr wrap="square" rtlCol="0"/>
            <a:p>
              <a:pPr algn="l"/>
              <a:r>
                <a:rPr lang="zh-CN" alt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iti SC Medium" panose="02000000000000000000" charset="-122"/>
                  <a:ea typeface="Heiti SC Medium" panose="02000000000000000000" charset="-122"/>
                  <a:cs typeface="Heiti SC Medium" panose="02000000000000000000" charset="-122"/>
                  <a:sym typeface="+mn-ea"/>
                </a:rPr>
                <a:t>如何高效利用已有素材</a:t>
              </a:r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iti SC Medium" panose="02000000000000000000" charset="-122"/>
                  <a:ea typeface="Heiti SC Medium" panose="02000000000000000000" charset="-122"/>
                  <a:cs typeface="Heiti SC Medium" panose="02000000000000000000" charset="-122"/>
                  <a:sym typeface="+mn-ea"/>
                </a:rPr>
                <a:t> </a:t>
              </a:r>
              <a:r>
                <a:rPr lang="zh-CN" alt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iti SC Medium" panose="02000000000000000000" charset="-122"/>
                  <a:ea typeface="Heiti SC Medium" panose="02000000000000000000" charset="-122"/>
                  <a:cs typeface="Heiti SC Medium" panose="02000000000000000000" charset="-122"/>
                  <a:sym typeface="+mn-ea"/>
                </a:rPr>
                <a:t>夯实个人研究</a:t>
              </a:r>
              <a:r>
                <a:rPr lang="zh-CN" alt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iti SC Medium" panose="02000000000000000000" charset="-122"/>
                  <a:ea typeface="Heiti SC Medium" panose="02000000000000000000" charset="-122"/>
                  <a:cs typeface="Heiti SC Medium" panose="02000000000000000000" charset="-122"/>
                  <a:sym typeface="+mn-ea"/>
                </a:rPr>
                <a:t>基础</a:t>
              </a:r>
              <a:endPara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  <a:sym typeface="+mn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9033510" y="2052955"/>
            <a:ext cx="2468880" cy="972820"/>
            <a:chOff x="14226" y="3220"/>
            <a:chExt cx="3888" cy="1532"/>
          </a:xfrm>
        </p:grpSpPr>
        <p:sp>
          <p:nvSpPr>
            <p:cNvPr id="3" name="左箭头 2"/>
            <p:cNvSpPr/>
            <p:nvPr/>
          </p:nvSpPr>
          <p:spPr>
            <a:xfrm>
              <a:off x="14226" y="3220"/>
              <a:ext cx="3888" cy="1533"/>
            </a:xfrm>
            <a:prstGeom prst="leftArrow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4964" y="3706"/>
              <a:ext cx="3122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>
                  <a:solidFill>
                    <a:schemeClr val="bg1"/>
                  </a:solidFill>
                </a:rPr>
                <a:t>检索与选题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9051290" y="3245485"/>
            <a:ext cx="2468880" cy="973455"/>
            <a:chOff x="14226" y="3220"/>
            <a:chExt cx="3888" cy="1533"/>
          </a:xfrm>
        </p:grpSpPr>
        <p:sp>
          <p:nvSpPr>
            <p:cNvPr id="12" name="左箭头 11"/>
            <p:cNvSpPr/>
            <p:nvPr/>
          </p:nvSpPr>
          <p:spPr>
            <a:xfrm>
              <a:off x="14226" y="3220"/>
              <a:ext cx="3888" cy="1533"/>
            </a:xfrm>
            <a:prstGeom prst="leftArrow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4964" y="3706"/>
              <a:ext cx="3122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>
                  <a:solidFill>
                    <a:schemeClr val="bg1"/>
                  </a:solidFill>
                </a:rPr>
                <a:t>阅读与</a:t>
              </a:r>
              <a:r>
                <a:rPr lang="zh-CN" altLang="en-US">
                  <a:solidFill>
                    <a:schemeClr val="bg1"/>
                  </a:solidFill>
                </a:rPr>
                <a:t>笔记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9051290" y="4345940"/>
            <a:ext cx="2468880" cy="973455"/>
            <a:chOff x="14226" y="3220"/>
            <a:chExt cx="3888" cy="1533"/>
          </a:xfrm>
        </p:grpSpPr>
        <p:sp>
          <p:nvSpPr>
            <p:cNvPr id="15" name="左箭头 14"/>
            <p:cNvSpPr/>
            <p:nvPr/>
          </p:nvSpPr>
          <p:spPr>
            <a:xfrm>
              <a:off x="14226" y="3220"/>
              <a:ext cx="3888" cy="1533"/>
            </a:xfrm>
            <a:prstGeom prst="leftArrow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4964" y="3706"/>
              <a:ext cx="3122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>
                  <a:solidFill>
                    <a:schemeClr val="bg1"/>
                  </a:solidFill>
                </a:rPr>
                <a:t>写作</a:t>
              </a:r>
              <a:r>
                <a:rPr lang="zh-CN" altLang="en-US">
                  <a:solidFill>
                    <a:schemeClr val="bg1"/>
                  </a:solidFill>
                </a:rPr>
                <a:t>与投稿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</p:grp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直接连接符 46"/>
          <p:cNvCxnSpPr/>
          <p:nvPr/>
        </p:nvCxnSpPr>
        <p:spPr>
          <a:xfrm>
            <a:off x="4388485" y="6412865"/>
            <a:ext cx="2598420" cy="0"/>
          </a:xfrm>
          <a:prstGeom prst="line">
            <a:avLst/>
          </a:prstGeom>
          <a:ln>
            <a:solidFill>
              <a:schemeClr val="bg1">
                <a:alpha val="5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/>
          <p:cNvCxnSpPr/>
          <p:nvPr>
            <p:custDataLst>
              <p:tags r:id="rId1"/>
            </p:custDataLst>
          </p:nvPr>
        </p:nvCxnSpPr>
        <p:spPr>
          <a:xfrm>
            <a:off x="9760585" y="6601460"/>
            <a:ext cx="1494155" cy="0"/>
          </a:xfrm>
          <a:prstGeom prst="line">
            <a:avLst/>
          </a:prstGeom>
          <a:ln>
            <a:solidFill>
              <a:schemeClr val="bg1">
                <a:alpha val="5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任意多边形 2"/>
          <p:cNvSpPr/>
          <p:nvPr>
            <p:custDataLst>
              <p:tags r:id="rId2"/>
            </p:custDataLst>
          </p:nvPr>
        </p:nvSpPr>
        <p:spPr>
          <a:xfrm>
            <a:off x="10640060" y="6354445"/>
            <a:ext cx="612140" cy="11684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807" h="154">
                <a:moveTo>
                  <a:pt x="0" y="77"/>
                </a:moveTo>
                <a:cubicBezTo>
                  <a:pt x="0" y="34"/>
                  <a:pt x="34" y="0"/>
                  <a:pt x="77" y="0"/>
                </a:cubicBezTo>
                <a:cubicBezTo>
                  <a:pt x="120" y="0"/>
                  <a:pt x="154" y="34"/>
                  <a:pt x="154" y="77"/>
                </a:cubicBezTo>
                <a:cubicBezTo>
                  <a:pt x="154" y="120"/>
                  <a:pt x="120" y="154"/>
                  <a:pt x="77" y="154"/>
                </a:cubicBezTo>
                <a:cubicBezTo>
                  <a:pt x="34" y="154"/>
                  <a:pt x="0" y="120"/>
                  <a:pt x="0" y="77"/>
                </a:cubicBezTo>
                <a:close/>
                <a:moveTo>
                  <a:pt x="200" y="77"/>
                </a:moveTo>
                <a:cubicBezTo>
                  <a:pt x="200" y="34"/>
                  <a:pt x="234" y="0"/>
                  <a:pt x="277" y="0"/>
                </a:cubicBezTo>
                <a:cubicBezTo>
                  <a:pt x="320" y="0"/>
                  <a:pt x="354" y="34"/>
                  <a:pt x="354" y="77"/>
                </a:cubicBezTo>
                <a:cubicBezTo>
                  <a:pt x="354" y="120"/>
                  <a:pt x="320" y="154"/>
                  <a:pt x="277" y="154"/>
                </a:cubicBezTo>
                <a:cubicBezTo>
                  <a:pt x="234" y="154"/>
                  <a:pt x="200" y="120"/>
                  <a:pt x="200" y="77"/>
                </a:cubicBezTo>
                <a:close/>
                <a:moveTo>
                  <a:pt x="453" y="77"/>
                </a:moveTo>
                <a:cubicBezTo>
                  <a:pt x="453" y="34"/>
                  <a:pt x="487" y="0"/>
                  <a:pt x="530" y="0"/>
                </a:cubicBezTo>
                <a:cubicBezTo>
                  <a:pt x="573" y="0"/>
                  <a:pt x="607" y="34"/>
                  <a:pt x="607" y="77"/>
                </a:cubicBezTo>
                <a:cubicBezTo>
                  <a:pt x="607" y="120"/>
                  <a:pt x="573" y="154"/>
                  <a:pt x="530" y="154"/>
                </a:cubicBezTo>
                <a:cubicBezTo>
                  <a:pt x="487" y="154"/>
                  <a:pt x="453" y="120"/>
                  <a:pt x="453" y="77"/>
                </a:cubicBezTo>
                <a:close/>
                <a:moveTo>
                  <a:pt x="653" y="77"/>
                </a:moveTo>
                <a:cubicBezTo>
                  <a:pt x="653" y="34"/>
                  <a:pt x="687" y="0"/>
                  <a:pt x="730" y="0"/>
                </a:cubicBezTo>
                <a:cubicBezTo>
                  <a:pt x="773" y="0"/>
                  <a:pt x="807" y="34"/>
                  <a:pt x="807" y="77"/>
                </a:cubicBezTo>
                <a:cubicBezTo>
                  <a:pt x="807" y="120"/>
                  <a:pt x="773" y="154"/>
                  <a:pt x="730" y="154"/>
                </a:cubicBezTo>
                <a:cubicBezTo>
                  <a:pt x="687" y="154"/>
                  <a:pt x="653" y="120"/>
                  <a:pt x="653" y="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HarmonyOS Sans SC" panose="000005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3315970" y="2889250"/>
            <a:ext cx="8524875" cy="1753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CN" altLang="en-US" sz="5400" dirty="0">
                <a:solidFill>
                  <a:schemeClr val="tx1"/>
                </a:solidFill>
                <a:latin typeface="黑体-简" panose="02000000000000000000" charset="-122"/>
                <a:ea typeface="黑体-简" panose="02000000000000000000" charset="-122"/>
                <a:sym typeface="+mn-ea"/>
              </a:rPr>
              <a:t>如何在信息时代实现</a:t>
            </a:r>
            <a:endParaRPr lang="zh-CN" altLang="en-US" sz="5400" dirty="0">
              <a:solidFill>
                <a:schemeClr val="tx1"/>
              </a:solidFill>
              <a:latin typeface="黑体-简" panose="02000000000000000000" charset="-122"/>
              <a:ea typeface="黑体-简" panose="02000000000000000000" charset="-122"/>
              <a:sym typeface="+mn-ea"/>
            </a:endParaRPr>
          </a:p>
          <a:p>
            <a:pPr algn="l"/>
            <a:r>
              <a:rPr lang="zh-CN" altLang="en-US" sz="5400" dirty="0">
                <a:solidFill>
                  <a:schemeClr val="tx1"/>
                </a:solidFill>
                <a:latin typeface="黑体-简" panose="02000000000000000000" charset="-122"/>
                <a:ea typeface="黑体-简" panose="02000000000000000000" charset="-122"/>
                <a:sym typeface="+mn-ea"/>
              </a:rPr>
              <a:t>资源的精准获取与整合</a:t>
            </a:r>
            <a:endParaRPr kumimoji="0" lang="zh-CN" altLang="en-US" sz="5400" i="0" u="none" strike="noStrike" kern="1200" cap="none" spc="0" normalizeH="0" baseline="0" noProof="0" dirty="0">
              <a:ln w="19050">
                <a:noFill/>
              </a:ln>
              <a:solidFill>
                <a:schemeClr val="tx1"/>
              </a:solidFill>
              <a:effectLst/>
              <a:uLnTx/>
              <a:uFillTx/>
              <a:latin typeface="黑体-简" panose="02000000000000000000" charset="-122"/>
              <a:ea typeface="黑体-简" panose="02000000000000000000" charset="-122"/>
              <a:cs typeface="HarmonyOS Sans SC" panose="00000500000000000000" charset="-122"/>
              <a:sym typeface="+mn-ea"/>
            </a:endParaRPr>
          </a:p>
        </p:txBody>
      </p:sp>
      <p:sp>
        <p:nvSpPr>
          <p:cNvPr id="475" name="文本框 474"/>
          <p:cNvSpPr txBox="1"/>
          <p:nvPr>
            <p:custDataLst>
              <p:tags r:id="rId4"/>
            </p:custDataLst>
          </p:nvPr>
        </p:nvSpPr>
        <p:spPr>
          <a:xfrm>
            <a:off x="509270" y="1506855"/>
            <a:ext cx="3571875" cy="24434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9900" i="0" u="none" strike="noStrike" kern="1200" cap="none" spc="0" normalizeH="0" baseline="0" noProof="0" dirty="0">
                <a:ln w="6350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MiSans Heavy" panose="00000A00000000000000" charset="-122"/>
                <a:sym typeface="HarmonyOS Sans SC" panose="00000500000000000000" charset="-122"/>
              </a:rPr>
              <a:t>01</a:t>
            </a:r>
            <a:endParaRPr kumimoji="0" lang="en-US" altLang="zh-CN" sz="19900" i="0" u="none" strike="noStrike" kern="1200" cap="none" spc="0" normalizeH="0" baseline="0" noProof="0" dirty="0">
              <a:ln w="6350">
                <a:noFill/>
              </a:ln>
              <a:solidFill>
                <a:srgbClr val="0070C0"/>
              </a:solidFill>
              <a:effectLst/>
              <a:uLnTx/>
              <a:uFillTx/>
              <a:latin typeface="思源宋体 CN Heavy" panose="02020900000000000000" charset="-122"/>
              <a:ea typeface="思源宋体 CN Heavy" panose="02020900000000000000" charset="-122"/>
              <a:cs typeface="MiSans Heavy" panose="00000A00000000000000" charset="-122"/>
              <a:sym typeface="HarmonyOS Sans SC" panose="00000500000000000000" charset="-122"/>
            </a:endParaRPr>
          </a:p>
        </p:txBody>
      </p:sp>
      <p:pic>
        <p:nvPicPr>
          <p:cNvPr id="5" name="图片 4" descr="WechatIMG1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162675" y="289560"/>
            <a:ext cx="2374900" cy="64071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110" y="251460"/>
            <a:ext cx="1813560" cy="61849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>
</file>

<file path=ppt/tags/tag1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102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111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119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129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29150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29150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TEMPLATE_SUBCATEGORY" val="0"/>
  <p:tag name="KSO_WM_TEMPLATE_MASTER_TYPE" val="1"/>
  <p:tag name="KSO_WM_TEMPLATE_COLOR_TYPE" val="0"/>
  <p:tag name="KSO_WM_TAG_VERSION" val="1.0"/>
  <p:tag name="KSO_WM_BEAUTIFY_FLAG" val="#wm#"/>
  <p:tag name="KSO_WM_TEMPLATE_CATEGORY" val="custom"/>
  <p:tag name="KSO_WM_TEMPLATE_INDEX" val="20229150"/>
  <p:tag name="KSO_WM_TEMPLATE_THUMBS_INDEX" val="1、3、6、7、10、12、14、15、16"/>
</p:tagLst>
</file>

<file path=ppt/tags/tag142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43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44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45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46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47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SPECIAL_SOURCE" val="bdnull"/>
</p:tagLst>
</file>

<file path=ppt/tags/tag151.xml><?xml version="1.0" encoding="utf-8"?>
<p:tagLst xmlns:p="http://schemas.openxmlformats.org/presentationml/2006/main">
  <p:tag name="KSO_WM_UNIT_PLACING_PICTURE_USER_VIEWPORT" val="{&quot;height&quot;:5300,&quot;width&quot;:11635}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ISLIDE.ICON" val="#405337;#167265;#151743;#159226;"/>
  <p:tag name="KSO_WM_SPECIAL_SOURCE" val="bdnull"/>
  <p:tag name="KSO_WM_FULL_TEXT_BEAUTIFY_COPY_ID" val="150995468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FULL_TEXT_BEAUTIFY_COPY_ID" val="9"/>
  <p:tag name="KSO_WM_DIAGRAM_VIRTUALLY_FRAME" val="{&quot;height&quot;:250.13125984251965,&quot;left&quot;:97.1451968503937,&quot;top&quot;:166.47937007874015,&quot;width&quot;:743.3765354330709}"/>
</p:tagLst>
</file>

<file path=ppt/tags/tag158.xml><?xml version="1.0" encoding="utf-8"?>
<p:tagLst xmlns:p="http://schemas.openxmlformats.org/presentationml/2006/main">
  <p:tag name="KSO_WM_FULL_TEXT_BEAUTIFY_COPY_ID" val="10"/>
  <p:tag name="KSO_WM_DIAGRAM_VIRTUALLY_FRAME" val="{&quot;height&quot;:250.13125984251965,&quot;left&quot;:97.1451968503937,&quot;top&quot;:166.47937007874015,&quot;width&quot;:743.3765354330709}"/>
</p:tagLst>
</file>

<file path=ppt/tags/tag159.xml><?xml version="1.0" encoding="utf-8"?>
<p:tagLst xmlns:p="http://schemas.openxmlformats.org/presentationml/2006/main">
  <p:tag name="KSO_WM_FULL_TEXT_BEAUTIFY_COPY_ID" val="11"/>
  <p:tag name="KSO_WM_DIAGRAM_VIRTUALLY_FRAME" val="{&quot;height&quot;:250.13125984251965,&quot;left&quot;:97.1451968503937,&quot;top&quot;:166.47937007874015,&quot;width&quot;:743.3765354330709}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FULL_TEXT_BEAUTIFY_COPY_ID" val="2"/>
  <p:tag name="KSO_WM_DIAGRAM_VIRTUALLY_FRAME" val="{&quot;height&quot;:250.13125984251965,&quot;left&quot;:97.1451968503937,&quot;top&quot;:166.47937007874015,&quot;width&quot;:743.3765354330709}"/>
</p:tagLst>
</file>

<file path=ppt/tags/tag161.xml><?xml version="1.0" encoding="utf-8"?>
<p:tagLst xmlns:p="http://schemas.openxmlformats.org/presentationml/2006/main">
  <p:tag name="KSO_WM_FULL_TEXT_BEAUTIFY_COPY_ID" val="8"/>
  <p:tag name="KSO_WM_DIAGRAM_VIRTUALLY_FRAME" val="{&quot;height&quot;:250.13125984251965,&quot;left&quot;:97.1451968503937,&quot;top&quot;:166.47937007874015,&quot;width&quot;:743.3765354330709}"/>
</p:tagLst>
</file>

<file path=ppt/tags/tag162.xml><?xml version="1.0" encoding="utf-8"?>
<p:tagLst xmlns:p="http://schemas.openxmlformats.org/presentationml/2006/main">
  <p:tag name="KSO_WM_FULL_TEXT_BEAUTIFY_COPY_ID" val="12"/>
  <p:tag name="KSO_WM_DIAGRAM_VIRTUALLY_FRAME" val="{&quot;height&quot;:250.13125984251965,&quot;left&quot;:97.1451968503937,&quot;top&quot;:166.47937007874015,&quot;width&quot;:743.3765354330709}"/>
</p:tagLst>
</file>

<file path=ppt/tags/tag163.xml><?xml version="1.0" encoding="utf-8"?>
<p:tagLst xmlns:p="http://schemas.openxmlformats.org/presentationml/2006/main">
  <p:tag name="KSO_WM_FULL_TEXT_BEAUTIFY_COPY_ID" val="3"/>
  <p:tag name="KSO_WM_DIAGRAM_VIRTUALLY_FRAME" val="{&quot;height&quot;:250.13125984251965,&quot;left&quot;:97.1451968503937,&quot;top&quot;:166.47937007874015,&quot;width&quot;:743.3765354330709}"/>
</p:tagLst>
</file>

<file path=ppt/tags/tag164.xml><?xml version="1.0" encoding="utf-8"?>
<p:tagLst xmlns:p="http://schemas.openxmlformats.org/presentationml/2006/main">
  <p:tag name="KSO_WM_FULL_TEXT_BEAUTIFY_COPY_ID" val="15"/>
  <p:tag name="KSO_WM_DIAGRAM_VIRTUALLY_FRAME" val="{&quot;height&quot;:250.13125984251965,&quot;left&quot;:97.1451968503937,&quot;top&quot;:166.47937007874015,&quot;width&quot;:743.3765354330709}"/>
</p:tagLst>
</file>

<file path=ppt/tags/tag165.xml><?xml version="1.0" encoding="utf-8"?>
<p:tagLst xmlns:p="http://schemas.openxmlformats.org/presentationml/2006/main">
  <p:tag name="KSO_WM_FULL_TEXT_BEAUTIFY_COPY_ID" val="16"/>
  <p:tag name="KSO_WM_DIAGRAM_VIRTUALLY_FRAME" val="{&quot;height&quot;:250.13125984251965,&quot;left&quot;:97.1451968503937,&quot;top&quot;:166.47937007874015,&quot;width&quot;:743.3765354330709}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SPECIAL_SOURCE" val="bdnull"/>
</p:tagLst>
</file>

<file path=ppt/tags/tag213.xml><?xml version="1.0" encoding="utf-8"?>
<p:tagLst xmlns:p="http://schemas.openxmlformats.org/presentationml/2006/main">
  <p:tag name="KSO_WM_UNIT_COLOR_SCHEME_SHAPE_ID" val="20"/>
  <p:tag name="KSO_WM_UNIT_COLOR_SCHEME_PARENT_PAGE" val="0_4"/>
  <p:tag name="KSO_WM_UNIT_ISCONTENTSTITLE" val="1"/>
  <p:tag name="KSO_WM_UNIT_PRESET_TEXT" val="目录/CONTENTS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466_3*a*1"/>
  <p:tag name="KSO_WM_TEMPLATE_CATEGORY" val="custom"/>
  <p:tag name="KSO_WM_TEMPLATE_INDEX" val="20204466"/>
  <p:tag name="KSO_WM_UNIT_LAYERLEVEL" val="1"/>
  <p:tag name="KSO_WM_TAG_VERSION" val="1.0"/>
  <p:tag name="KSO_WM_BEAUTIFY_FLAG" val="#wm#"/>
  <p:tag name="KSO_WM_UNIT_ISNUMDGMTITLE" val="0"/>
  <p:tag name="KSO_WM_CHIP_GROUPID" val="5ec7aebb8193540dcf6eab75"/>
  <p:tag name="KSO_WM_CHIP_XID" val="5ec7aebb8193540dcf6eab76"/>
  <p:tag name="KSO_WM_UNIT_DEC_AREA_ID" val="debdb59db0c54c27bfc35d5a061045f3"/>
  <p:tag name="KSO_WM_UNIT_DECORATE_INFO" val=""/>
  <p:tag name="KSO_WM_UNIT_SM_LIMIT_TYPE" val=""/>
  <p:tag name="KSO_WM_CHIP_FILLAREA_FILL_RULE" val="{&quot;fill_align&quot;:&quot;cm&quot;,&quot;fill_mode&quot;:&quot;adaptive&quot;,&quot;sacle_strategy&quot;:&quot;smart&quot;}"/>
  <p:tag name="KSO_WM_ASSEMBLE_CHIP_INDEX" val="33fade0062fc45ae9f2fcd4722a1f6b5"/>
  <p:tag name="KSO_WM_UNIT_TEXT_FILL_FORE_SCHEMECOLOR_INDEX_BRIGHTNESS" val="0"/>
  <p:tag name="KSO_WM_UNIT_TEXT_FILL_FORE_SCHEMECOLOR_INDEX" val="5"/>
  <p:tag name="KSO_WM_UNIT_TEXT_FILL_TYPE" val="1"/>
  <p:tag name="KSO_WM_FULL_TEXT_BEAUTIFY_COPY_ID" val="20"/>
</p:tagLst>
</file>

<file path=ppt/tags/tag2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1"/>
  <p:tag name="KSO_WM_UNIT_ID" val="custom20204466_3*l_i*1_1"/>
  <p:tag name="KSO_WM_TEMPLATE_CATEGORY" val="custom"/>
  <p:tag name="KSO_WM_TEMPLATE_INDEX" val="20204466"/>
  <p:tag name="KSO_WM_UNIT_LAYERLEVEL" val="1_1"/>
  <p:tag name="KSO_WM_TAG_VERSION" val="1.0"/>
  <p:tag name="KSO_WM_BEAUTIFY_FLAG" val="#wm#"/>
  <p:tag name="KSO_WM_CHIP_GROUPID" val="5f7087080ff15d9a40ebdc94"/>
  <p:tag name="KSO_WM_CHIP_XID" val="5f7087080ff15d9a40ebdc96"/>
  <p:tag name="KSO_WM_UNIT_DEC_AREA_ID" val="d4d34dbad8f945f1a42c241b1ec9ceff"/>
  <p:tag name="KSO_WM_UNIT_DECORATE_INFO" val=""/>
  <p:tag name="KSO_WM_UNIT_SM_LIMIT_TYPE" val=""/>
  <p:tag name="KSO_WM_CHIP_FILLAREA_FILL_RULE" val="{&quot;fill_align&quot;:&quot;cm&quot;,&quot;fill_mode&quot;:&quot;adaptive&quot;,&quot;sacle_strategy&quot;:&quot;stretch&quot;}"/>
  <p:tag name="KSO_WM_ASSEMBLE_CHIP_INDEX" val="be3ceda0c5eb4f4b8393527b300b5208"/>
  <p:tag name="KSO_WM_UNIT_LINE_FORE_SCHEMECOLOR_INDEX_BRIGHTNESS" val="0"/>
  <p:tag name="KSO_WM_UNIT_LINE_FORE_SCHEMECOLOR_INDEX" val="5"/>
  <p:tag name="KSO_WM_UNIT_LINE_FILL_TYPE" val="2"/>
  <p:tag name="KSO_WM_UNIT_USESOURCEFORMAT_APPLY" val="1"/>
  <p:tag name="KSO_WM_FULL_TEXT_BEAUTIFY_COPY_ID" val="10"/>
  <p:tag name="KSO_WM_DIAGRAM_VIRTUALLY_FRAME" val="{&quot;height&quot;:339.78866141732277,&quot;left&quot;:47.061732283464494,&quot;top&quot;:148.3445669291338,&quot;width&quot;:686.3882677165354}"/>
</p:tagLst>
</file>

<file path=ppt/tags/tag215.xml><?xml version="1.0" encoding="utf-8"?>
<p:tagLst xmlns:p="http://schemas.openxmlformats.org/presentationml/2006/main">
  <p:tag name="KSO_WM_DIAGRAM_VIRTUALLY_FRAME" val="{&quot;height&quot;:339.78866141732277,&quot;left&quot;:47.061732283464494,&quot;top&quot;:148.3445669291338,&quot;width&quot;:686.3882677165354}"/>
</p:tagLst>
</file>

<file path=ppt/tags/tag2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2"/>
  <p:tag name="KSO_WM_UNIT_ID" val="custom20204466_3*l_h_i*1_1_2"/>
  <p:tag name="KSO_WM_TEMPLATE_CATEGORY" val="custom"/>
  <p:tag name="KSO_WM_TEMPLATE_INDEX" val="20204466"/>
  <p:tag name="KSO_WM_UNIT_LAYERLEVEL" val="1_1_1"/>
  <p:tag name="KSO_WM_TAG_VERSION" val="1.0"/>
  <p:tag name="KSO_WM_BEAUTIFY_FLAG" val="#wm#"/>
  <p:tag name="KSO_WM_CHIP_GROUPID" val="5f7087080ff15d9a40ebdc94"/>
  <p:tag name="KSO_WM_CHIP_XID" val="5f7087080ff15d9a40ebdc96"/>
  <p:tag name="KSO_WM_UNIT_DEC_AREA_ID" val="59a0ff2c0dac41c0aaa003cd0cd107f7"/>
  <p:tag name="KSO_WM_UNIT_DECORATE_INFO" val=""/>
  <p:tag name="KSO_WM_UNIT_SM_LIMIT_TYPE" val=""/>
  <p:tag name="KSO_WM_CHIP_FILLAREA_FILL_RULE" val="{&quot;fill_align&quot;:&quot;cm&quot;,&quot;fill_mode&quot;:&quot;adaptive&quot;,&quot;sacle_strategy&quot;:&quot;stretch&quot;}"/>
  <p:tag name="KSO_WM_ASSEMBLE_CHIP_INDEX" val="be3ceda0c5eb4f4b8393527b300b5208"/>
  <p:tag name="KSO_WM_UNIT_TEXT_FILL_FORE_SCHEMECOLOR_INDEX_BRIGHTNESS" val="0"/>
  <p:tag name="KSO_WM_UNIT_TEXT_FILL_FORE_SCHEMECOLOR_INDEX" val="14"/>
  <p:tag name="KSO_WM_UNIT_TEXT_FILL_TYPE" val="1"/>
  <p:tag name="KSO_WM_UNIT_VALUE" val="2"/>
  <p:tag name="KSO_WM_UNIT_USESOURCEFORMAT_APPLY" val="1"/>
  <p:tag name="KSO_WM_FULL_TEXT_BEAUTIFY_COPY_ID" val="23"/>
  <p:tag name="KSO_WM_DIAGRAM_VIRTUALLY_FRAME" val="{&quot;height&quot;:339.78866141732277,&quot;left&quot;:47.061732283464494,&quot;top&quot;:148.3445669291338,&quot;width&quot;:686.3882677165354}"/>
</p:tagLst>
</file>

<file path=ppt/tags/tag217.xml><?xml version="1.0" encoding="utf-8"?>
<p:tagLst xmlns:p="http://schemas.openxmlformats.org/presentationml/2006/main">
  <p:tag name="KSO_WM_UNIT_SUBTYPE" val="a"/>
  <p:tag name="KSO_WM_UNIT_PRESET_TEXT" val="在此输入你想要阐述的观点。"/>
  <p:tag name="KSO_WM_UNIT_NOCLEAR" val="0"/>
  <p:tag name="KSO_WM_UNIT_VALUE" val="4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custom20204466_3*l_h_f*1_1_1"/>
  <p:tag name="KSO_WM_TEMPLATE_CATEGORY" val="custom"/>
  <p:tag name="KSO_WM_TEMPLATE_INDEX" val="20204466"/>
  <p:tag name="KSO_WM_UNIT_LAYERLEVEL" val="1_1_1"/>
  <p:tag name="KSO_WM_TAG_VERSION" val="1.0"/>
  <p:tag name="KSO_WM_BEAUTIFY_FLAG" val="#wm#"/>
  <p:tag name="KSO_WM_CHIP_GROUPID" val="5f7087080ff15d9a40ebdc94"/>
  <p:tag name="KSO_WM_CHIP_XID" val="5f7087080ff15d9a40ebdc96"/>
  <p:tag name="KSO_WM_UNIT_DEC_AREA_ID" val="aa772dc2d5234823803fd7c7aba8144c"/>
  <p:tag name="KSO_WM_UNIT_DECORATE_INFO" val=""/>
  <p:tag name="KSO_WM_UNIT_SM_LIMIT_TYPE" val=""/>
  <p:tag name="KSO_WM_CHIP_FILLAREA_FILL_RULE" val="{&quot;fill_align&quot;:&quot;cm&quot;,&quot;fill_mode&quot;:&quot;adaptive&quot;,&quot;sacle_strategy&quot;:&quot;stretch&quot;}"/>
  <p:tag name="KSO_WM_ASSEMBLE_CHIP_INDEX" val="be3ceda0c5eb4f4b8393527b300b5208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FULL_TEXT_BEAUTIFY_COPY_ID" val="22"/>
  <p:tag name="KSO_WM_DIAGRAM_VIRTUALLY_FRAME" val="{&quot;height&quot;:339.78866141732277,&quot;left&quot;:47.061732283464494,&quot;top&quot;:148.3445669291338,&quot;width&quot;:686.3882677165354}"/>
</p:tagLst>
</file>

<file path=ppt/tags/tag218.xml><?xml version="1.0" encoding="utf-8"?>
<p:tagLst xmlns:p="http://schemas.openxmlformats.org/presentationml/2006/main">
  <p:tag name="KSO_WM_DIAGRAM_VIRTUALLY_FRAME" val="{&quot;height&quot;:339.78866141732277,&quot;left&quot;:47.061732283464494,&quot;top&quot;:148.3445669291338,&quot;width&quot;:686.3882677165354}"/>
</p:tagLst>
</file>

<file path=ppt/tags/tag2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2"/>
  <p:tag name="KSO_WM_UNIT_ID" val="custom20204466_3*l_h_i*1_2_2"/>
  <p:tag name="KSO_WM_TEMPLATE_CATEGORY" val="custom"/>
  <p:tag name="KSO_WM_TEMPLATE_INDEX" val="20204466"/>
  <p:tag name="KSO_WM_UNIT_LAYERLEVEL" val="1_1_1"/>
  <p:tag name="KSO_WM_TAG_VERSION" val="1.0"/>
  <p:tag name="KSO_WM_BEAUTIFY_FLAG" val="#wm#"/>
  <p:tag name="KSO_WM_CHIP_GROUPID" val="5f7087080ff15d9a40ebdc94"/>
  <p:tag name="KSO_WM_CHIP_XID" val="5f7087080ff15d9a40ebdc96"/>
  <p:tag name="KSO_WM_UNIT_DEC_AREA_ID" val="3b8a13f6b9d4450c803a29ddfd4e5043"/>
  <p:tag name="KSO_WM_UNIT_DECORATE_INFO" val=""/>
  <p:tag name="KSO_WM_UNIT_SM_LIMIT_TYPE" val=""/>
  <p:tag name="KSO_WM_CHIP_FILLAREA_FILL_RULE" val="{&quot;fill_align&quot;:&quot;cm&quot;,&quot;fill_mode&quot;:&quot;adaptive&quot;,&quot;sacle_strategy&quot;:&quot;stretch&quot;}"/>
  <p:tag name="KSO_WM_ASSEMBLE_CHIP_INDEX" val="be3ceda0c5eb4f4b8393527b300b5208"/>
  <p:tag name="KSO_WM_UNIT_TEXT_FILL_FORE_SCHEMECOLOR_INDEX_BRIGHTNESS" val="0"/>
  <p:tag name="KSO_WM_UNIT_TEXT_FILL_FORE_SCHEMECOLOR_INDEX" val="14"/>
  <p:tag name="KSO_WM_UNIT_TEXT_FILL_TYPE" val="1"/>
  <p:tag name="KSO_WM_UNIT_VALUE" val="2"/>
  <p:tag name="KSO_WM_UNIT_USESOURCEFORMAT_APPLY" val="1"/>
  <p:tag name="KSO_WM_FULL_TEXT_BEAUTIFY_COPY_ID" val="29"/>
  <p:tag name="KSO_WM_DIAGRAM_VIRTUALLY_FRAME" val="{&quot;height&quot;:339.78866141732277,&quot;left&quot;:47.061732283464494,&quot;top&quot;:148.3445669291338,&quot;width&quot;:686.3882677165354}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UNIT_SUBTYPE" val="a"/>
  <p:tag name="KSO_WM_UNIT_PRESET_TEXT" val="在此输入你想要阐述的观点。"/>
  <p:tag name="KSO_WM_UNIT_NOCLEAR" val="0"/>
  <p:tag name="KSO_WM_UNIT_VALUE" val="4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custom20204466_3*l_h_f*1_2_1"/>
  <p:tag name="KSO_WM_TEMPLATE_CATEGORY" val="custom"/>
  <p:tag name="KSO_WM_TEMPLATE_INDEX" val="20204466"/>
  <p:tag name="KSO_WM_UNIT_LAYERLEVEL" val="1_1_1"/>
  <p:tag name="KSO_WM_TAG_VERSION" val="1.0"/>
  <p:tag name="KSO_WM_BEAUTIFY_FLAG" val="#wm#"/>
  <p:tag name="KSO_WM_CHIP_GROUPID" val="5f7087080ff15d9a40ebdc94"/>
  <p:tag name="KSO_WM_CHIP_XID" val="5f7087080ff15d9a40ebdc96"/>
  <p:tag name="KSO_WM_UNIT_DEC_AREA_ID" val="0bcea7e3b1da404397ef1011d7ec78db"/>
  <p:tag name="KSO_WM_UNIT_DECORATE_INFO" val=""/>
  <p:tag name="KSO_WM_UNIT_SM_LIMIT_TYPE" val=""/>
  <p:tag name="KSO_WM_CHIP_FILLAREA_FILL_RULE" val="{&quot;fill_align&quot;:&quot;cm&quot;,&quot;fill_mode&quot;:&quot;adaptive&quot;,&quot;sacle_strategy&quot;:&quot;stretch&quot;}"/>
  <p:tag name="KSO_WM_ASSEMBLE_CHIP_INDEX" val="be3ceda0c5eb4f4b8393527b300b5208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FULL_TEXT_BEAUTIFY_COPY_ID" val="43"/>
  <p:tag name="KSO_WM_DIAGRAM_VIRTUALLY_FRAME" val="{&quot;height&quot;:339.78866141732277,&quot;left&quot;:47.061732283464494,&quot;top&quot;:148.3445669291338,&quot;width&quot;:686.3882677165354}"/>
</p:tagLst>
</file>

<file path=ppt/tags/tag221.xml><?xml version="1.0" encoding="utf-8"?>
<p:tagLst xmlns:p="http://schemas.openxmlformats.org/presentationml/2006/main">
  <p:tag name="KSO_WM_DIAGRAM_VIRTUALLY_FRAME" val="{&quot;height&quot;:339.78866141732277,&quot;left&quot;:47.061732283464494,&quot;top&quot;:148.3445669291338,&quot;width&quot;:686.3882677165354}"/>
</p:tagLst>
</file>

<file path=ppt/tags/tag2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2"/>
  <p:tag name="KSO_WM_UNIT_ID" val="custom20204466_3*l_h_i*1_3_2"/>
  <p:tag name="KSO_WM_TEMPLATE_CATEGORY" val="custom"/>
  <p:tag name="KSO_WM_TEMPLATE_INDEX" val="20204466"/>
  <p:tag name="KSO_WM_UNIT_LAYERLEVEL" val="1_1_1"/>
  <p:tag name="KSO_WM_TAG_VERSION" val="1.0"/>
  <p:tag name="KSO_WM_BEAUTIFY_FLAG" val="#wm#"/>
  <p:tag name="KSO_WM_CHIP_GROUPID" val="5f7087080ff15d9a40ebdc94"/>
  <p:tag name="KSO_WM_CHIP_XID" val="5f7087080ff15d9a40ebdc96"/>
  <p:tag name="KSO_WM_UNIT_DEC_AREA_ID" val="89d82422f96e4a9188ee722bbb60d6e9"/>
  <p:tag name="KSO_WM_UNIT_DECORATE_INFO" val=""/>
  <p:tag name="KSO_WM_UNIT_SM_LIMIT_TYPE" val=""/>
  <p:tag name="KSO_WM_CHIP_FILLAREA_FILL_RULE" val="{&quot;fill_align&quot;:&quot;cm&quot;,&quot;fill_mode&quot;:&quot;adaptive&quot;,&quot;sacle_strategy&quot;:&quot;stretch&quot;}"/>
  <p:tag name="KSO_WM_ASSEMBLE_CHIP_INDEX" val="be3ceda0c5eb4f4b8393527b300b5208"/>
  <p:tag name="KSO_WM_UNIT_TEXT_FILL_FORE_SCHEMECOLOR_INDEX_BRIGHTNESS" val="0"/>
  <p:tag name="KSO_WM_UNIT_TEXT_FILL_FORE_SCHEMECOLOR_INDEX" val="14"/>
  <p:tag name="KSO_WM_UNIT_TEXT_FILL_TYPE" val="1"/>
  <p:tag name="KSO_WM_UNIT_VALUE" val="2"/>
  <p:tag name="KSO_WM_UNIT_USESOURCEFORMAT_APPLY" val="1"/>
  <p:tag name="KSO_WM_FULL_TEXT_BEAUTIFY_COPY_ID" val="31"/>
  <p:tag name="KSO_WM_DIAGRAM_VIRTUALLY_FRAME" val="{&quot;height&quot;:339.78866141732277,&quot;left&quot;:47.061732283464494,&quot;top&quot;:148.3445669291338,&quot;width&quot;:686.3882677165354}"/>
</p:tagLst>
</file>

<file path=ppt/tags/tag223.xml><?xml version="1.0" encoding="utf-8"?>
<p:tagLst xmlns:p="http://schemas.openxmlformats.org/presentationml/2006/main">
  <p:tag name="KSO_WM_UNIT_SUBTYPE" val="a"/>
  <p:tag name="KSO_WM_UNIT_PRESET_TEXT" val="在此输入你想要阐述的观点。"/>
  <p:tag name="KSO_WM_UNIT_NOCLEAR" val="0"/>
  <p:tag name="KSO_WM_UNIT_VALUE" val="4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custom20204466_3*l_h_f*1_3_1"/>
  <p:tag name="KSO_WM_TEMPLATE_CATEGORY" val="custom"/>
  <p:tag name="KSO_WM_TEMPLATE_INDEX" val="20204466"/>
  <p:tag name="KSO_WM_UNIT_LAYERLEVEL" val="1_1_1"/>
  <p:tag name="KSO_WM_TAG_VERSION" val="1.0"/>
  <p:tag name="KSO_WM_BEAUTIFY_FLAG" val="#wm#"/>
  <p:tag name="KSO_WM_CHIP_GROUPID" val="5f7087080ff15d9a40ebdc94"/>
  <p:tag name="KSO_WM_CHIP_XID" val="5f7087080ff15d9a40ebdc96"/>
  <p:tag name="KSO_WM_UNIT_DEC_AREA_ID" val="915540d0564243f8b78152a145fdedb2"/>
  <p:tag name="KSO_WM_UNIT_DECORATE_INFO" val=""/>
  <p:tag name="KSO_WM_UNIT_SM_LIMIT_TYPE" val=""/>
  <p:tag name="KSO_WM_CHIP_FILLAREA_FILL_RULE" val="{&quot;fill_align&quot;:&quot;cm&quot;,&quot;fill_mode&quot;:&quot;adaptive&quot;,&quot;sacle_strategy&quot;:&quot;stretch&quot;}"/>
  <p:tag name="KSO_WM_ASSEMBLE_CHIP_INDEX" val="be3ceda0c5eb4f4b8393527b300b5208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FULL_TEXT_BEAUTIFY_COPY_ID" val="44"/>
  <p:tag name="KSO_WM_DIAGRAM_VIRTUALLY_FRAME" val="{&quot;height&quot;:339.78866141732277,&quot;left&quot;:47.061732283464494,&quot;top&quot;:148.3445669291338,&quot;width&quot;:686.3882677165354}"/>
</p:tagLst>
</file>

<file path=ppt/tags/tag224.xml><?xml version="1.0" encoding="utf-8"?>
<p:tagLst xmlns:p="http://schemas.openxmlformats.org/presentationml/2006/main">
  <p:tag name="KSO_WM_CHIP_INFOS" val="{&quot;layout_type&quot;:&quot;forright1&quot;,&quot;slide_type&quot;:[&quot;contents&quot;],&quot;aspect_ratio&quot;:&quot;16:9&quot;}"/>
  <p:tag name="KSO_WM_CHIP_XID" val="5ebe041a0ac41c4a0a525582"/>
  <p:tag name="KSO_WM_CHIP_FILLPROP" val="[[{&quot;fill_id&quot;:&quot;dfc69a30630540528897bf74acf33a16&quot;,&quot;fill_align&quot;:&quot;lm&quot;,&quot;text_align&quot;:&quot;lm&quot;,&quot;text_direction&quot;:&quot;horizontal&quot;,&quot;chip_types&quot;:[&quot;catalogtitle&quot;]},{&quot;fill_id&quot;:&quot;3c5c495c658f4ea6902c5ae822423cea&quot;,&quot;fill_align&quot;:&quot;lm&quot;,&quot;text_align&quot;:&quot;lm&quot;,&quot;text_direction&quot;:&quot;horizontal&quot;,&quot;chip_types&quot;:[&quot;diagram&quot;]}],[{&quot;fill_id&quot;:&quot;dfc69a30630540528897bf74acf33a16&quot;,&quot;fill_align&quot;:&quot;cm&quot;,&quot;text_align&quot;:&quot;cm&quot;,&quot;text_direction&quot;:&quot;horizontal&quot;,&quot;chip_types&quot;:[&quot;catalogtitle&quot;]},{&quot;fill_id&quot;:&quot;3c5c495c658f4ea6902c5ae822423cea&quot;,&quot;fill_align&quot;:&quot;lm&quot;,&quot;text_align&quot;:&quot;lm&quot;,&quot;text_direction&quot;:&quot;horizontal&quot;,&quot;chip_types&quot;:[&quot;diagram&quot;]}],[{&quot;fill_id&quot;:&quot;dfc69a30630540528897bf74acf33a16&quot;,&quot;fill_align&quot;:&quot;cm&quot;,&quot;text_align&quot;:&quot;cm&quot;,&quot;text_direction&quot;:&quot;horizontal&quot;,&quot;chip_types&quot;:[&quot;catalogtitle&quot;]},{&quot;fill_id&quot;:&quot;3c5c495c658f4ea6902c5ae822423cea&quot;,&quot;fill_align&quot;:&quot;cm&quot;,&quot;text_align&quot;:&quot;lm&quot;,&quot;text_direction&quot;:&quot;horizontal&quot;,&quot;chip_types&quot;:[&quot;diagram&quot;]}]]"/>
  <p:tag name="KSO_WM_SLIDE_ID" val="custom20204466_3"/>
  <p:tag name="KSO_WM_TEMPLATE_SUBCATEGORY" val="21"/>
  <p:tag name="KSO_WM_TEMPLATE_MASTER_TYPE" val="1"/>
  <p:tag name="KSO_WM_TEMPLATE_COLOR_TYPE" val="1"/>
  <p:tag name="KSO_WM_SLIDE_TYPE" val="contents"/>
  <p:tag name="KSO_WM_SLIDE_SUBTYPE" val="diag"/>
  <p:tag name="KSO_WM_SLIDE_ITEM_CNT" val="3"/>
  <p:tag name="KSO_WM_SLIDE_INDEX" val="3"/>
  <p:tag name="KSO_WM_SLIDE_SIZE" val="396*384"/>
  <p:tag name="KSO_WM_SLIDE_POSITION" val="442*36"/>
  <p:tag name="KSO_WM_TAG_VERSION" val="1.0"/>
  <p:tag name="KSO_WM_BEAUTIFY_FLAG" val="#wm#"/>
  <p:tag name="KSO_WM_TEMPLATE_CATEGORY" val="custom"/>
  <p:tag name="KSO_WM_TEMPLATE_INDEX" val="20204466"/>
  <p:tag name="KSO_WM_SLIDE_LAYOUT" val="a_l"/>
  <p:tag name="KSO_WM_SLIDE_LAYOUT_CNT" val="1_1"/>
  <p:tag name="KSO_WM_SLIDE_RATIO" val="1.777778"/>
  <p:tag name="KSO_WM_CHIP_GROUPID" val="5ebf6661ddc3daf3fef3f760"/>
  <p:tag name="KSO_WM_SLIDE_BK_DARK_LIGHT" val="2"/>
  <p:tag name="KSO_WM_SLIDE_BACKGROUND_TYPE" val="general"/>
  <p:tag name="KSO_WM_DIAGRAM_GROUP_CODE" val="l1-1"/>
  <p:tag name="KSO_WM_SLIDE_DIAGTYPE" val="l"/>
  <p:tag name="KSO_WM_SLIDE_SUPPORT_FEATURE_TYPE" val="0"/>
  <p:tag name="KSO_WM_TEMPLATE_ASSEMBLE_XID" val="5f71513a0ff15d9a40ec8ff8"/>
  <p:tag name="KSO_WM_TEMPLATE_ASSEMBLE_GROUPID" val="5f71513a0ff15d9a40ec8ff8"/>
  <p:tag name="KSO_WM_SPECIAL_SOURCE" val="bdnull"/>
  <p:tag name="KSO_WM_FULL_TEXT_BEAUTIFY_COPY_ID" val="150995564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SPECIAL_SOURCE" val="bdnull"/>
</p:tagLst>
</file>

<file path=ppt/tags/tag232.xml><?xml version="1.0" encoding="utf-8"?>
<p:tagLst xmlns:p="http://schemas.openxmlformats.org/presentationml/2006/main">
  <p:tag name="KSO_WM_FULL_TEXT_BEAUTIFY_COPY_ID" val="4"/>
</p:tagLst>
</file>

<file path=ppt/tags/tag233.xml><?xml version="1.0" encoding="utf-8"?>
<p:tagLst xmlns:p="http://schemas.openxmlformats.org/presentationml/2006/main">
  <p:tag name="KSO_WM_FULL_TEXT_BEAUTIFY_COPY_ID" val="11"/>
</p:tagLst>
</file>

<file path=ppt/tags/tag234.xml><?xml version="1.0" encoding="utf-8"?>
<p:tagLst xmlns:p="http://schemas.openxmlformats.org/presentationml/2006/main">
  <p:tag name="KSO_WM_SPECIAL_SOURCE" val="bdnull"/>
  <p:tag name="KSO_WM_FULL_TEXT_BEAUTIFY_COPY_ID" val="150995517"/>
</p:tagLst>
</file>

<file path=ppt/tags/tag235.xml><?xml version="1.0" encoding="utf-8"?>
<p:tagLst xmlns:p="http://schemas.openxmlformats.org/presentationml/2006/main">
  <p:tag name="KSO_WM_FULL_TEXT_BEAUTIFY_COPY_ID" val="4"/>
</p:tagLst>
</file>

<file path=ppt/tags/tag236.xml><?xml version="1.0" encoding="utf-8"?>
<p:tagLst xmlns:p="http://schemas.openxmlformats.org/presentationml/2006/main">
  <p:tag name="KSO_WM_FULL_TEXT_BEAUTIFY_COPY_ID" val="11"/>
</p:tagLst>
</file>

<file path=ppt/tags/tag237.xml><?xml version="1.0" encoding="utf-8"?>
<p:tagLst xmlns:p="http://schemas.openxmlformats.org/presentationml/2006/main">
  <p:tag name="KSO_WM_SPECIAL_SOURCE" val="bdnull"/>
  <p:tag name="KSO_WM_FULL_TEXT_BEAUTIFY_COPY_ID" val="150995517"/>
</p:tagLst>
</file>

<file path=ppt/tags/tag238.xml><?xml version="1.0" encoding="utf-8"?>
<p:tagLst xmlns:p="http://schemas.openxmlformats.org/presentationml/2006/main">
  <p:tag name="KSO_WM_FULL_TEXT_BEAUTIFY_COPY_ID" val="11"/>
</p:tagLst>
</file>

<file path=ppt/tags/tag239.xml><?xml version="1.0" encoding="utf-8"?>
<p:tagLst xmlns:p="http://schemas.openxmlformats.org/presentationml/2006/main">
  <p:tag name="KSO_WM_SPECIAL_SOURCE" val="bdnull"/>
  <p:tag name="KSO_WM_FULL_TEXT_BEAUTIFY_COPY_ID" val="150995517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FULL_TEXT_BEAUTIFY_COPY_ID" val="11"/>
</p:tagLst>
</file>

<file path=ppt/tags/tag241.xml><?xml version="1.0" encoding="utf-8"?>
<p:tagLst xmlns:p="http://schemas.openxmlformats.org/presentationml/2006/main">
  <p:tag name="KSO_WM_FULL_TEXT_BEAUTIFY_COPY_ID" val="4"/>
</p:tagLst>
</file>

<file path=ppt/tags/tag242.xml><?xml version="1.0" encoding="utf-8"?>
<p:tagLst xmlns:p="http://schemas.openxmlformats.org/presentationml/2006/main">
  <p:tag name="KSO_WM_FULL_TEXT_BEAUTIFY_COPY_ID" val="11"/>
</p:tagLst>
</file>

<file path=ppt/tags/tag243.xml><?xml version="1.0" encoding="utf-8"?>
<p:tagLst xmlns:p="http://schemas.openxmlformats.org/presentationml/2006/main">
  <p:tag name="KSO_WM_FULL_TEXT_BEAUTIFY_COPY_ID" val="4"/>
</p:tagLst>
</file>

<file path=ppt/tags/tag244.xml><?xml version="1.0" encoding="utf-8"?>
<p:tagLst xmlns:p="http://schemas.openxmlformats.org/presentationml/2006/main">
  <p:tag name="KSO_WM_FULL_TEXT_BEAUTIFY_COPY_ID" val="4"/>
</p:tagLst>
</file>

<file path=ppt/tags/tag245.xml><?xml version="1.0" encoding="utf-8"?>
<p:tagLst xmlns:p="http://schemas.openxmlformats.org/presentationml/2006/main">
  <p:tag name="KSO_WM_SPECIAL_SOURCE" val="bdnull"/>
  <p:tag name="KSO_WM_FULL_TEXT_BEAUTIFY_COPY_ID" val="150995517"/>
</p:tagLst>
</file>

<file path=ppt/tags/tag246.xml><?xml version="1.0" encoding="utf-8"?>
<p:tagLst xmlns:p="http://schemas.openxmlformats.org/presentationml/2006/main">
  <p:tag name="KSO_WM_FULL_TEXT_BEAUTIFY_COPY_ID" val="4"/>
</p:tagLst>
</file>

<file path=ppt/tags/tag247.xml><?xml version="1.0" encoding="utf-8"?>
<p:tagLst xmlns:p="http://schemas.openxmlformats.org/presentationml/2006/main">
  <p:tag name="KSO_WM_FULL_TEXT_BEAUTIFY_COPY_ID" val="4"/>
</p:tagLst>
</file>

<file path=ppt/tags/tag248.xml><?xml version="1.0" encoding="utf-8"?>
<p:tagLst xmlns:p="http://schemas.openxmlformats.org/presentationml/2006/main">
  <p:tag name="KSO_WM_FULL_TEXT_BEAUTIFY_COPY_ID" val="11"/>
</p:tagLst>
</file>

<file path=ppt/tags/tag249.xml><?xml version="1.0" encoding="utf-8"?>
<p:tagLst xmlns:p="http://schemas.openxmlformats.org/presentationml/2006/main">
  <p:tag name="KSO_WM_FULL_TEXT_BEAUTIFY_COPY_ID" val="11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FULL_TEXT_BEAUTIFY_COPY_ID" val="4"/>
</p:tagLst>
</file>

<file path=ppt/tags/tag251.xml><?xml version="1.0" encoding="utf-8"?>
<p:tagLst xmlns:p="http://schemas.openxmlformats.org/presentationml/2006/main">
  <p:tag name="KSO_WM_FULL_TEXT_BEAUTIFY_COPY_ID" val="4"/>
</p:tagLst>
</file>

<file path=ppt/tags/tag252.xml><?xml version="1.0" encoding="utf-8"?>
<p:tagLst xmlns:p="http://schemas.openxmlformats.org/presentationml/2006/main">
  <p:tag name="KSO_WM_FULL_TEXT_BEAUTIFY_COPY_ID" val="4"/>
</p:tagLst>
</file>

<file path=ppt/tags/tag253.xml><?xml version="1.0" encoding="utf-8"?>
<p:tagLst xmlns:p="http://schemas.openxmlformats.org/presentationml/2006/main">
  <p:tag name="KSO_WM_FULL_TEXT_BEAUTIFY_COPY_ID" val="2"/>
  <p:tag name="KSO_WM_BEAUTIFY_FLAG" val=""/>
</p:tagLst>
</file>

<file path=ppt/tags/tag254.xml><?xml version="1.0" encoding="utf-8"?>
<p:tagLst xmlns:p="http://schemas.openxmlformats.org/presentationml/2006/main">
  <p:tag name="ISLIDE.ICON" val="#405337;#167265;#151743;#159226;"/>
  <p:tag name="KSO_WM_SPECIAL_SOURCE" val="bdnull"/>
  <p:tag name="KSO_WM_FULL_TEXT_BEAUTIFY_COPY_ID" val="150995248"/>
</p:tagLst>
</file>

<file path=ppt/tags/tag255.xml><?xml version="1.0" encoding="utf-8"?>
<p:tagLst xmlns:p="http://schemas.openxmlformats.org/presentationml/2006/main">
  <p:tag name="KSO_WM_FULL_TEXT_BEAUTIFY_COPY_ID" val="11"/>
</p:tagLst>
</file>

<file path=ppt/tags/tag256.xml><?xml version="1.0" encoding="utf-8"?>
<p:tagLst xmlns:p="http://schemas.openxmlformats.org/presentationml/2006/main">
  <p:tag name="KSO_WM_SPECIAL_SOURCE" val="bdnull"/>
</p:tagLst>
</file>

<file path=ppt/tags/tag257.xml><?xml version="1.0" encoding="utf-8"?>
<p:tagLst xmlns:p="http://schemas.openxmlformats.org/presentationml/2006/main">
  <p:tag name="KSO_WM_FULL_TEXT_BEAUTIFY_COPY_ID" val="11"/>
</p:tagLst>
</file>

<file path=ppt/tags/tag258.xml><?xml version="1.0" encoding="utf-8"?>
<p:tagLst xmlns:p="http://schemas.openxmlformats.org/presentationml/2006/main">
  <p:tag name="KSO_WM_FULL_TEXT_BEAUTIFY_COPY_ID" val="4"/>
</p:tagLst>
</file>

<file path=ppt/tags/tag259.xml><?xml version="1.0" encoding="utf-8"?>
<p:tagLst xmlns:p="http://schemas.openxmlformats.org/presentationml/2006/main">
  <p:tag name="KSO_WM_SPECIAL_SOURCE" val="bdnull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FULL_TEXT_BEAUTIFY_COPY_ID" val="11"/>
</p:tagLst>
</file>

<file path=ppt/tags/tag261.xml><?xml version="1.0" encoding="utf-8"?>
<p:tagLst xmlns:p="http://schemas.openxmlformats.org/presentationml/2006/main">
  <p:tag name="KSO_WM_SPECIAL_SOURCE" val="bdnull"/>
</p:tagLst>
</file>

<file path=ppt/tags/tag262.xml><?xml version="1.0" encoding="utf-8"?>
<p:tagLst xmlns:p="http://schemas.openxmlformats.org/presentationml/2006/main">
  <p:tag name="KSO_WM_FULL_TEXT_BEAUTIFY_COPY_ID" val="11"/>
</p:tagLst>
</file>

<file path=ppt/tags/tag263.xml><?xml version="1.0" encoding="utf-8"?>
<p:tagLst xmlns:p="http://schemas.openxmlformats.org/presentationml/2006/main">
  <p:tag name="KSO_WM_SPECIAL_SOURCE" val="bdnull"/>
</p:tagLst>
</file>

<file path=ppt/tags/tag264.xml><?xml version="1.0" encoding="utf-8"?>
<p:tagLst xmlns:p="http://schemas.openxmlformats.org/presentationml/2006/main">
  <p:tag name="KSO_WM_FULL_TEXT_BEAUTIFY_COPY_ID" val="11"/>
</p:tagLst>
</file>

<file path=ppt/tags/tag265.xml><?xml version="1.0" encoding="utf-8"?>
<p:tagLst xmlns:p="http://schemas.openxmlformats.org/presentationml/2006/main">
  <p:tag name="KSO_WM_FULL_TEXT_BEAUTIFY_COPY_ID" val="4"/>
</p:tagLst>
</file>

<file path=ppt/tags/tag266.xml><?xml version="1.0" encoding="utf-8"?>
<p:tagLst xmlns:p="http://schemas.openxmlformats.org/presentationml/2006/main">
  <p:tag name="KSO_WM_SPECIAL_SOURCE" val="bdnull"/>
</p:tagLst>
</file>

<file path=ppt/tags/tag267.xml><?xml version="1.0" encoding="utf-8"?>
<p:tagLst xmlns:p="http://schemas.openxmlformats.org/presentationml/2006/main">
  <p:tag name="KSO_WM_FULL_TEXT_BEAUTIFY_COPY_ID" val="11"/>
</p:tagLst>
</file>

<file path=ppt/tags/tag268.xml><?xml version="1.0" encoding="utf-8"?>
<p:tagLst xmlns:p="http://schemas.openxmlformats.org/presentationml/2006/main">
  <p:tag name="KSO_WM_SPECIAL_SOURCE" val="bdnull"/>
</p:tagLst>
</file>

<file path=ppt/tags/tag269.xml><?xml version="1.0" encoding="utf-8"?>
<p:tagLst xmlns:p="http://schemas.openxmlformats.org/presentationml/2006/main">
  <p:tag name="KSO_WM_FULL_TEXT_BEAUTIFY_COPY_ID" val="11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FULL_TEXT_BEAUTIFY_COPY_ID" val="4"/>
</p:tagLst>
</file>

<file path=ppt/tags/tag271.xml><?xml version="1.0" encoding="utf-8"?>
<p:tagLst xmlns:p="http://schemas.openxmlformats.org/presentationml/2006/main">
  <p:tag name="KSO_WM_SPECIAL_SOURCE" val="bdnull"/>
</p:tagLst>
</file>

<file path=ppt/tags/tag272.xml><?xml version="1.0" encoding="utf-8"?>
<p:tagLst xmlns:p="http://schemas.openxmlformats.org/presentationml/2006/main">
  <p:tag name="KSO_WM_FULL_TEXT_BEAUTIFY_COPY_ID" val="11"/>
</p:tagLst>
</file>

<file path=ppt/tags/tag273.xml><?xml version="1.0" encoding="utf-8"?>
<p:tagLst xmlns:p="http://schemas.openxmlformats.org/presentationml/2006/main">
  <p:tag name="KSO_WM_FULL_TEXT_BEAUTIFY_COPY_ID" val="4"/>
</p:tagLst>
</file>

<file path=ppt/tags/tag274.xml><?xml version="1.0" encoding="utf-8"?>
<p:tagLst xmlns:p="http://schemas.openxmlformats.org/presentationml/2006/main">
  <p:tag name="KSO_WM_SPECIAL_SOURCE" val="bdnull"/>
</p:tagLst>
</file>

<file path=ppt/tags/tag275.xml><?xml version="1.0" encoding="utf-8"?>
<p:tagLst xmlns:p="http://schemas.openxmlformats.org/presentationml/2006/main">
  <p:tag name="KSO_WM_FULL_TEXT_BEAUTIFY_COPY_ID" val="11"/>
</p:tagLst>
</file>

<file path=ppt/tags/tag276.xml><?xml version="1.0" encoding="utf-8"?>
<p:tagLst xmlns:p="http://schemas.openxmlformats.org/presentationml/2006/main">
  <p:tag name="KSO_WM_SPECIAL_SOURCE" val="bdnull"/>
</p:tagLst>
</file>

<file path=ppt/tags/tag277.xml><?xml version="1.0" encoding="utf-8"?>
<p:tagLst xmlns:p="http://schemas.openxmlformats.org/presentationml/2006/main">
  <p:tag name="KSO_WM_BEAUTIFY_FLAG" val=""/>
</p:tagLst>
</file>

<file path=ppt/tags/tag278.xml><?xml version="1.0" encoding="utf-8"?>
<p:tagLst xmlns:p="http://schemas.openxmlformats.org/presentationml/2006/main">
  <p:tag name="KSO_WM_FULL_TEXT_BEAUTIFY_COPY_ID" val="11"/>
</p:tagLst>
</file>

<file path=ppt/tags/tag279.xml><?xml version="1.0" encoding="utf-8"?>
<p:tagLst xmlns:p="http://schemas.openxmlformats.org/presentationml/2006/main">
  <p:tag name="KSO_WM_SPECIAL_SOURCE" val="bdnull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UNIT_ISCONTENTSTITLE" val="0"/>
  <p:tag name="KSO_WM_UNIT_ISNUMDGMTITLE" val="0"/>
  <p:tag name="KSO_WM_UNIT_PRESET_TEXT_INDEX" val="0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1_1"/>
  <p:tag name="KSO_WM_UNIT_ID" val="diagram20235021_1*n_h_h_a*1_2_1_1"/>
  <p:tag name="KSO_WM_TEMPLATE_CATEGORY" val="diagram"/>
  <p:tag name="KSO_WM_TEMPLATE_INDEX" val="20235021"/>
  <p:tag name="KSO_WM_UNIT_LAYERLEVEL" val="1_1_1_1"/>
  <p:tag name="KSO_WM_TAG_VERSION" val="3.0"/>
  <p:tag name="KSO_WM_BEAUTIFY_FLAG" val="#wm#"/>
  <p:tag name="KSO_WM_UNIT_VALUE" val="7"/>
  <p:tag name="KSO_WM_DIAGRAM_VERSION" val="3"/>
  <p:tag name="KSO_WM_DIAGRAM_COLOR_TRICK" val="1"/>
  <p:tag name="KSO_WM_DIAGRAM_COLOR_TEXT_CAN_REMOVE" val="n"/>
  <p:tag name="KSO_WM_UNIT_PRESET_TEXT" val="KEPP 保持"/>
  <p:tag name="KSO_WM_UNIT_FILL_TYPE" val="3"/>
  <p:tag name="KSO_WM_DIAGRAM_MAX_ITEMCNT" val="4"/>
  <p:tag name="KSO_WM_DIAGRAM_MIN_ITEMCNT" val="4"/>
  <p:tag name="KSO_WM_DIAGRAM_VIRTUALLY_FRAME" val="{&quot;height&quot;:522.95,&quot;left&quot;:-13.8,&quot;top&quot;:110.65,&quot;width&quot;:919.0500061035157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8899999856948853,&quot;transparency&quot;:0}],&quot;type&quot;:3},&quot;glow&quot;:{&quot;colorType&quot;:0},&quot;line&quot;:{&quot;type&quot;:0},&quot;shadow&quot;:{&quot;brightness&quot;:-0.25,&quot;colorType&quot;:1,&quot;foreColorIndex&quot;:5,&quot;transparency&quot;:0.7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</p:tagLst>
</file>

<file path=ppt/tags/tag281.xml><?xml version="1.0" encoding="utf-8"?>
<p:tagLst xmlns:p="http://schemas.openxmlformats.org/presentationml/2006/main">
  <p:tag name="KSO_WM_FULL_TEXT_BEAUTIFY_COPY_ID" val="11"/>
</p:tagLst>
</file>

<file path=ppt/tags/tag282.xml><?xml version="1.0" encoding="utf-8"?>
<p:tagLst xmlns:p="http://schemas.openxmlformats.org/presentationml/2006/main">
  <p:tag name="KSO_WM_SPECIAL_SOURCE" val="bdnull"/>
  <p:tag name="resource_record_key" val="{&quot;10&quot;:[6783978]}"/>
</p:tagLst>
</file>

<file path=ppt/tags/tag283.xml><?xml version="1.0" encoding="utf-8"?>
<p:tagLst xmlns:p="http://schemas.openxmlformats.org/presentationml/2006/main">
  <p:tag name="KSO_WM_BEAUTIFY_FLAG" val=""/>
  <p:tag name="KSO_WM_UNIT_PLACING_PICTURE_USER_VIEWPORT" val="{&quot;height&quot;:5780,&quot;width&quot;:10593}"/>
</p:tagLst>
</file>

<file path=ppt/tags/tag284.xml><?xml version="1.0" encoding="utf-8"?>
<p:tagLst xmlns:p="http://schemas.openxmlformats.org/presentationml/2006/main">
  <p:tag name="KSO_WM_UNIT_PLACING_PICTURE_USER_VIEWPORT" val="{&quot;height&quot;:8067,&quot;width&quot;:16721}"/>
</p:tagLst>
</file>

<file path=ppt/tags/tag285.xml><?xml version="1.0" encoding="utf-8"?>
<p:tagLst xmlns:p="http://schemas.openxmlformats.org/presentationml/2006/main">
  <p:tag name="KSO_WM_FULL_TEXT_BEAUTIFY_COPY_ID" val="11"/>
  <p:tag name="KSO_WM_BEAUTIFY_FLAG" val=""/>
</p:tagLst>
</file>

<file path=ppt/tags/tag286.xml><?xml version="1.0" encoding="utf-8"?>
<p:tagLst xmlns:p="http://schemas.openxmlformats.org/presentationml/2006/main">
  <p:tag name="KSO_WM_BEAUTIFY_FLAG" val="#wm#"/>
  <p:tag name="KSO_WM_TEMPLATE_CATEGORY" val="diagram"/>
  <p:tag name="KSO_WM_TEMPLATE_INDEX" val="20211496"/>
  <p:tag name="KSO_WM_SPECIAL_SOURCE" val="bdnull"/>
</p:tagLst>
</file>

<file path=ppt/tags/tag287.xml><?xml version="1.0" encoding="utf-8"?>
<p:tagLst xmlns:p="http://schemas.openxmlformats.org/presentationml/2006/main">
  <p:tag name="KSO_WM_FULL_TEXT_BEAUTIFY_COPY_ID" val="11"/>
</p:tagLst>
</file>

<file path=ppt/tags/tag288.xml><?xml version="1.0" encoding="utf-8"?>
<p:tagLst xmlns:p="http://schemas.openxmlformats.org/presentationml/2006/main">
  <p:tag name="ISLIDE.ICON" val="#405337;#167265;#151743;#159226;"/>
  <p:tag name="KSO_WM_SPECIAL_SOURCE" val="bdnull"/>
</p:tagLst>
</file>

<file path=ppt/tags/tag289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FULL_TEXT_BEAUTIFY_COPY_ID" val="19"/>
</p:tagLst>
</file>

<file path=ppt/tags/tag291.xml><?xml version="1.0" encoding="utf-8"?>
<p:tagLst xmlns:p="http://schemas.openxmlformats.org/presentationml/2006/main">
  <p:tag name="ISLIDE.ICON" val="#405337;#167265;#151743;#159226;"/>
  <p:tag name="KSO_WM_SPECIAL_SOURCE" val="bdnull"/>
  <p:tag name="KSO_WM_FULL_TEXT_BEAUTIFY_COPY_ID" val="150995334"/>
</p:tagLst>
</file>

<file path=ppt/tags/tag292.xml><?xml version="1.0" encoding="utf-8"?>
<p:tagLst xmlns:p="http://schemas.openxmlformats.org/presentationml/2006/main">
  <p:tag name="KSO_WM_UNIT_PLACING_PICTURE_USER_VIEWPORT" val="{&quot;height&quot;:6707.735433070866,&quot;width&quot;:11847.670866141732}"/>
</p:tagLst>
</file>

<file path=ppt/tags/tag293.xml><?xml version="1.0" encoding="utf-8"?>
<p:tagLst xmlns:p="http://schemas.openxmlformats.org/presentationml/2006/main">
  <p:tag name="KSO_WM_UNIT_PLACING_PICTURE_USER_VIEWPORT" val="{&quot;height&quot;:5880.5401574803145,&quot;width&quot;:11438.911811023621}"/>
</p:tagLst>
</file>

<file path=ppt/tags/tag294.xml><?xml version="1.0" encoding="utf-8"?>
<p:tagLst xmlns:p="http://schemas.openxmlformats.org/presentationml/2006/main">
  <p:tag name="KSO_WM_FULL_TEXT_BEAUTIFY_COPY_ID" val="3"/>
</p:tagLst>
</file>

<file path=ppt/tags/tag295.xml><?xml version="1.0" encoding="utf-8"?>
<p:tagLst xmlns:p="http://schemas.openxmlformats.org/presentationml/2006/main">
  <p:tag name="KSO_WM_SPECIAL_SOURCE" val="bdnull"/>
</p:tagLst>
</file>

<file path=ppt/tags/tag296.xml><?xml version="1.0" encoding="utf-8"?>
<p:tagLst xmlns:p="http://schemas.openxmlformats.org/presentationml/2006/main">
  <p:tag name="KSO_WM_FULL_TEXT_BEAUTIFY_COPY_ID" val="2"/>
  <p:tag name="KSO_WM_BEAUTIFY_FLAG" val=""/>
</p:tagLst>
</file>

<file path=ppt/tags/tag297.xml><?xml version="1.0" encoding="utf-8"?>
<p:tagLst xmlns:p="http://schemas.openxmlformats.org/presentationml/2006/main">
  <p:tag name="KSO_WM_BEAUTIFY_FLAG" val=""/>
</p:tagLst>
</file>

<file path=ppt/tags/tag298.xml><?xml version="1.0" encoding="utf-8"?>
<p:tagLst xmlns:p="http://schemas.openxmlformats.org/presentationml/2006/main">
  <p:tag name="KSO_WM_BEAUTIFY_FLAG" val=""/>
</p:tagLst>
</file>

<file path=ppt/tags/tag29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BEAUTIFY_FLAG" val=""/>
</p:tagLst>
</file>

<file path=ppt/tags/tag301.xml><?xml version="1.0" encoding="utf-8"?>
<p:tagLst xmlns:p="http://schemas.openxmlformats.org/presentationml/2006/main">
  <p:tag name="KSO_WM_BEAUTIFY_FLAG" val=""/>
</p:tagLst>
</file>

<file path=ppt/tags/tag302.xml><?xml version="1.0" encoding="utf-8"?>
<p:tagLst xmlns:p="http://schemas.openxmlformats.org/presentationml/2006/main">
  <p:tag name="KSO_WM_BEAUTIFY_FLAG" val=""/>
</p:tagLst>
</file>

<file path=ppt/tags/tag303.xml><?xml version="1.0" encoding="utf-8"?>
<p:tagLst xmlns:p="http://schemas.openxmlformats.org/presentationml/2006/main">
  <p:tag name="KSO_WM_BEAUTIFY_FLAG" val=""/>
</p:tagLst>
</file>

<file path=ppt/tags/tag304.xml><?xml version="1.0" encoding="utf-8"?>
<p:tagLst xmlns:p="http://schemas.openxmlformats.org/presentationml/2006/main">
  <p:tag name="KSO_WM_BEAUTIFY_FLAG" val=""/>
</p:tagLst>
</file>

<file path=ppt/tags/tag305.xml><?xml version="1.0" encoding="utf-8"?>
<p:tagLst xmlns:p="http://schemas.openxmlformats.org/presentationml/2006/main">
  <p:tag name="KSO_WM_BEAUTIFY_FLAG" val=""/>
</p:tagLst>
</file>

<file path=ppt/tags/tag306.xml><?xml version="1.0" encoding="utf-8"?>
<p:tagLst xmlns:p="http://schemas.openxmlformats.org/presentationml/2006/main">
  <p:tag name="KSO_WM_BEAUTIFY_FLAG" val=""/>
</p:tagLst>
</file>

<file path=ppt/tags/tag307.xml><?xml version="1.0" encoding="utf-8"?>
<p:tagLst xmlns:p="http://schemas.openxmlformats.org/presentationml/2006/main">
  <p:tag name="KSO_WM_BEAUTIFY_FLAG" val=""/>
</p:tagLst>
</file>

<file path=ppt/tags/tag308.xml><?xml version="1.0" encoding="utf-8"?>
<p:tagLst xmlns:p="http://schemas.openxmlformats.org/presentationml/2006/main">
  <p:tag name="ISLIDE.ICON" val="#405337;#167265;#151743;#159226;#79191;"/>
  <p:tag name="KSO_WM_SPECIAL_SOURCE" val="bdnull"/>
</p:tagLst>
</file>

<file path=ppt/tags/tag309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BEAUTIFY_FLAG" val=""/>
</p:tagLst>
</file>

<file path=ppt/tags/tag311.xml><?xml version="1.0" encoding="utf-8"?>
<p:tagLst xmlns:p="http://schemas.openxmlformats.org/presentationml/2006/main">
  <p:tag name="KSO_WM_BEAUTIFY_FLAG" val=""/>
</p:tagLst>
</file>

<file path=ppt/tags/tag312.xml><?xml version="1.0" encoding="utf-8"?>
<p:tagLst xmlns:p="http://schemas.openxmlformats.org/presentationml/2006/main">
  <p:tag name="KSO_WM_BEAUTIFY_FLAG" val=""/>
</p:tagLst>
</file>

<file path=ppt/tags/tag313.xml><?xml version="1.0" encoding="utf-8"?>
<p:tagLst xmlns:p="http://schemas.openxmlformats.org/presentationml/2006/main">
  <p:tag name="KSO_WM_BEAUTIFY_FLAG" val=""/>
</p:tagLst>
</file>

<file path=ppt/tags/tag314.xml><?xml version="1.0" encoding="utf-8"?>
<p:tagLst xmlns:p="http://schemas.openxmlformats.org/presentationml/2006/main">
  <p:tag name="KSO_WM_BEAUTIFY_FLAG" val=""/>
</p:tagLst>
</file>

<file path=ppt/tags/tag315.xml><?xml version="1.0" encoding="utf-8"?>
<p:tagLst xmlns:p="http://schemas.openxmlformats.org/presentationml/2006/main">
  <p:tag name="KSO_WM_SPECIAL_SOURCE" val="bdnull"/>
</p:tagLst>
</file>

<file path=ppt/tags/tag316.xml><?xml version="1.0" encoding="utf-8"?>
<p:tagLst xmlns:p="http://schemas.openxmlformats.org/presentationml/2006/main">
  <p:tag name="KSO_WM_FULL_TEXT_BEAUTIFY_COPY_ID" val="10"/>
</p:tagLst>
</file>

<file path=ppt/tags/tag317.xml><?xml version="1.0" encoding="utf-8"?>
<p:tagLst xmlns:p="http://schemas.openxmlformats.org/presentationml/2006/main">
  <p:tag name="KSO_WM_FULL_TEXT_BEAUTIFY_COPY_ID" val="16"/>
</p:tagLst>
</file>

<file path=ppt/tags/tag318.xml><?xml version="1.0" encoding="utf-8"?>
<p:tagLst xmlns:p="http://schemas.openxmlformats.org/presentationml/2006/main">
  <p:tag name="KSO_WM_FULL_TEXT_BEAUTIFY_COPY_ID" val="17"/>
</p:tagLst>
</file>

<file path=ppt/tags/tag319.xml><?xml version="1.0" encoding="utf-8"?>
<p:tagLst xmlns:p="http://schemas.openxmlformats.org/presentationml/2006/main">
  <p:tag name="KSO_WM_FULL_TEXT_BEAUTIFY_COPY_ID" val="2"/>
  <p:tag name="KSO_WM_BEAUTIFY_FLAG" val="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ISLIDE.ICON" val="#405337;#167265;#151743;#159226;"/>
  <p:tag name="KSO_WM_SPECIAL_SOURCE" val="bdnull"/>
  <p:tag name="KSO_WM_FULL_TEXT_BEAUTIFY_COPY_ID" val="150995248"/>
</p:tagLst>
</file>

<file path=ppt/tags/tag321.xml><?xml version="1.0" encoding="utf-8"?>
<p:tagLst xmlns:p="http://schemas.openxmlformats.org/presentationml/2006/main">
  <p:tag name="KSO_WM_FULL_TEXT_BEAUTIFY_COPY_ID" val="2"/>
  <p:tag name="KSO_WM_BEAUTIFY_FLAG" val=""/>
</p:tagLst>
</file>

<file path=ppt/tags/tag322.xml><?xml version="1.0" encoding="utf-8"?>
<p:tagLst xmlns:p="http://schemas.openxmlformats.org/presentationml/2006/main">
  <p:tag name="ISLIDE.ICON" val="#405337;#167265;#151743;#159226;"/>
  <p:tag name="KSO_WM_SPECIAL_SOURCE" val="bdnull"/>
  <p:tag name="KSO_WM_FULL_TEXT_BEAUTIFY_COPY_ID" val="150995248"/>
</p:tagLst>
</file>

<file path=ppt/tags/tag323.xml><?xml version="1.0" encoding="utf-8"?>
<p:tagLst xmlns:p="http://schemas.openxmlformats.org/presentationml/2006/main">
  <p:tag name="KSO_WM_FULL_TEXT_BEAUTIFY_COPY_ID" val="2"/>
  <p:tag name="KSO_WM_BEAUTIFY_FLAG" val=""/>
</p:tagLst>
</file>

<file path=ppt/tags/tag324.xml><?xml version="1.0" encoding="utf-8"?>
<p:tagLst xmlns:p="http://schemas.openxmlformats.org/presentationml/2006/main">
  <p:tag name="KSO_WM_SPECIAL_SOURCE" val="bdnull"/>
</p:tagLst>
</file>

<file path=ppt/tags/tag325.xml><?xml version="1.0" encoding="utf-8"?>
<p:tagLst xmlns:p="http://schemas.openxmlformats.org/presentationml/2006/main">
  <p:tag name="KSO_WM_BEAUTIFY_FLAG" val=""/>
</p:tagLst>
</file>

<file path=ppt/tags/tag326.xml><?xml version="1.0" encoding="utf-8"?>
<p:tagLst xmlns:p="http://schemas.openxmlformats.org/presentationml/2006/main">
  <p:tag name="KSO_WM_BEAUTIFY_FLAG" val=""/>
  <p:tag name="KSO_WM_UNIT_PLACING_PICTURE_USER_VIEWPORT" val="{&quot;height&quot;:860,&quot;width&quot;:3120}"/>
</p:tagLst>
</file>

<file path=ppt/tags/tag327.xml><?xml version="1.0" encoding="utf-8"?>
<p:tagLst xmlns:p="http://schemas.openxmlformats.org/presentationml/2006/main">
  <p:tag name="KSO_WM_BEAUTIFY_FLAG" val=""/>
</p:tagLst>
</file>

<file path=ppt/tags/tag328.xml><?xml version="1.0" encoding="utf-8"?>
<p:tagLst xmlns:p="http://schemas.openxmlformats.org/presentationml/2006/main">
  <p:tag name="KSO_WM_SPECIAL_SOURCE" val="bdnull"/>
</p:tagLst>
</file>

<file path=ppt/tags/tag329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BEAUTIFY_FLAG" val=""/>
</p:tagLst>
</file>

<file path=ppt/tags/tag331.xml><?xml version="1.0" encoding="utf-8"?>
<p:tagLst xmlns:p="http://schemas.openxmlformats.org/presentationml/2006/main">
  <p:tag name="KSO_WM_SPECIAL_SOURCE" val="bdnull"/>
</p:tagLst>
</file>

<file path=ppt/tags/tag332.xml><?xml version="1.0" encoding="utf-8"?>
<p:tagLst xmlns:p="http://schemas.openxmlformats.org/presentationml/2006/main">
  <p:tag name="KSO_WM_FULL_TEXT_BEAUTIFY_COPY_ID" val="2"/>
  <p:tag name="KSO_WM_BEAUTIFY_FLAG" val=""/>
</p:tagLst>
</file>

<file path=ppt/tags/tag333.xml><?xml version="1.0" encoding="utf-8"?>
<p:tagLst xmlns:p="http://schemas.openxmlformats.org/presentationml/2006/main">
  <p:tag name="KSO_WM_FULL_TEXT_BEAUTIFY_COPY_ID" val="100"/>
</p:tagLst>
</file>

<file path=ppt/tags/tag334.xml><?xml version="1.0" encoding="utf-8"?>
<p:tagLst xmlns:p="http://schemas.openxmlformats.org/presentationml/2006/main">
  <p:tag name="KSO_WM_FULL_TEXT_BEAUTIFY_COPY_ID" val="4"/>
</p:tagLst>
</file>

<file path=ppt/tags/tag335.xml><?xml version="1.0" encoding="utf-8"?>
<p:tagLst xmlns:p="http://schemas.openxmlformats.org/presentationml/2006/main">
  <p:tag name="KSO_WM_FULL_TEXT_BEAUTIFY_COPY_ID" val="2"/>
  <p:tag name="KSO_WM_BEAUTIFY_FLAG" val=""/>
</p:tagLst>
</file>

<file path=ppt/tags/tag336.xml><?xml version="1.0" encoding="utf-8"?>
<p:tagLst xmlns:p="http://schemas.openxmlformats.org/presentationml/2006/main">
  <p:tag name="ISLIDE.ICON" val="#405337;#167265;#151743;#159226;"/>
  <p:tag name="KSO_WM_SPECIAL_SOURCE" val="bdnull"/>
  <p:tag name="KSO_WM_FULL_TEXT_BEAUTIFY_COPY_ID" val="150995256"/>
</p:tagLst>
</file>

<file path=ppt/tags/tag337.xml><?xml version="1.0" encoding="utf-8"?>
<p:tagLst xmlns:p="http://schemas.openxmlformats.org/presentationml/2006/main">
  <p:tag name="KSO_WM_FULL_TEXT_BEAUTIFY_COPY_ID" val="2"/>
  <p:tag name="KSO_WM_BEAUTIFY_FLAG" val=""/>
</p:tagLst>
</file>

<file path=ppt/tags/tag338.xml><?xml version="1.0" encoding="utf-8"?>
<p:tagLst xmlns:p="http://schemas.openxmlformats.org/presentationml/2006/main">
  <p:tag name="KSO_WM_SPECIAL_SOURCE" val="bdnull"/>
</p:tagLst>
</file>

<file path=ppt/tags/tag339.xml><?xml version="1.0" encoding="utf-8"?>
<p:tagLst xmlns:p="http://schemas.openxmlformats.org/presentationml/2006/main">
  <p:tag name="KSO_WM_FULL_TEXT_BEAUTIFY_COPY_ID" val="2"/>
  <p:tag name="KSO_WM_BEAUTIFY_FLAG" val="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SPECIAL_SOURCE" val="bdnull"/>
</p:tagLst>
</file>

<file path=ppt/tags/tag341.xml><?xml version="1.0" encoding="utf-8"?>
<p:tagLst xmlns:p="http://schemas.openxmlformats.org/presentationml/2006/main">
  <p:tag name="KSO_WM_FULL_TEXT_BEAUTIFY_COPY_ID" val="2"/>
  <p:tag name="KSO_WM_BEAUTIFY_FLAG" val=""/>
</p:tagLst>
</file>

<file path=ppt/tags/tag342.xml><?xml version="1.0" encoding="utf-8"?>
<p:tagLst xmlns:p="http://schemas.openxmlformats.org/presentationml/2006/main">
  <p:tag name="KSO_WM_SPECIAL_SOURCE" val="bdnull"/>
</p:tagLst>
</file>

<file path=ppt/tags/tag343.xml><?xml version="1.0" encoding="utf-8"?>
<p:tagLst xmlns:p="http://schemas.openxmlformats.org/presentationml/2006/main">
  <p:tag name="KSO_WM_FULL_TEXT_BEAUTIFY_COPY_ID" val="2"/>
  <p:tag name="KSO_WM_BEAUTIFY_FLAG" val=""/>
</p:tagLst>
</file>

<file path=ppt/tags/tag344.xml><?xml version="1.0" encoding="utf-8"?>
<p:tagLst xmlns:p="http://schemas.openxmlformats.org/presentationml/2006/main">
  <p:tag name="KSO_WM_SPECIAL_SOURCE" val="bdnull"/>
</p:tagLst>
</file>

<file path=ppt/tags/tag345.xml><?xml version="1.0" encoding="utf-8"?>
<p:tagLst xmlns:p="http://schemas.openxmlformats.org/presentationml/2006/main">
  <p:tag name="KSO_WM_FULL_TEXT_BEAUTIFY_COPY_ID" val="2"/>
</p:tagLst>
</file>

<file path=ppt/tags/tag346.xml><?xml version="1.0" encoding="utf-8"?>
<p:tagLst xmlns:p="http://schemas.openxmlformats.org/presentationml/2006/main">
  <p:tag name="KSO_WM_FULL_TEXT_BEAUTIFY_COPY_ID" val="5"/>
</p:tagLst>
</file>

<file path=ppt/tags/tag347.xml><?xml version="1.0" encoding="utf-8"?>
<p:tagLst xmlns:p="http://schemas.openxmlformats.org/presentationml/2006/main">
  <p:tag name="ISLIDE.ICON" val="#405337;#167265;#151743;#159226;"/>
  <p:tag name="KSO_WM_SPECIAL_SOURCE" val="bdnull"/>
  <p:tag name="KSO_WM_FULL_TEXT_BEAUTIFY_COPY_ID" val="150995250"/>
</p:tagLst>
</file>

<file path=ppt/tags/tag348.xml><?xml version="1.0" encoding="utf-8"?>
<p:tagLst xmlns:p="http://schemas.openxmlformats.org/presentationml/2006/main">
  <p:tag name="KSO_WM_FULL_TEXT_BEAUTIFY_COPY_ID" val="4"/>
</p:tagLst>
</file>

<file path=ppt/tags/tag349.xml><?xml version="1.0" encoding="utf-8"?>
<p:tagLst xmlns:p="http://schemas.openxmlformats.org/presentationml/2006/main">
  <p:tag name="KSO_WM_FULL_TEXT_BEAUTIFY_COPY_ID" val="5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FULL_TEXT_BEAUTIFY_COPY_ID" val="2"/>
  <p:tag name="KSO_WM_BEAUTIFY_FLAG" val=""/>
</p:tagLst>
</file>

<file path=ppt/tags/tag351.xml><?xml version="1.0" encoding="utf-8"?>
<p:tagLst xmlns:p="http://schemas.openxmlformats.org/presentationml/2006/main">
  <p:tag name="ISLIDE.ICON" val="#405337;#167265;#151743;#159226;"/>
  <p:tag name="KSO_WM_SPECIAL_SOURCE" val="bdnull"/>
  <p:tag name="KSO_WM_FULL_TEXT_BEAUTIFY_COPY_ID" val="150995251"/>
</p:tagLst>
</file>

<file path=ppt/tags/tag352.xml><?xml version="1.0" encoding="utf-8"?>
<p:tagLst xmlns:p="http://schemas.openxmlformats.org/presentationml/2006/main">
  <p:tag name="KSO_WM_FULL_TEXT_BEAUTIFY_COPY_ID" val="5"/>
</p:tagLst>
</file>

<file path=ppt/tags/tag353.xml><?xml version="1.0" encoding="utf-8"?>
<p:tagLst xmlns:p="http://schemas.openxmlformats.org/presentationml/2006/main">
  <p:tag name="KSO_WM_FULL_TEXT_BEAUTIFY_COPY_ID" val="2"/>
  <p:tag name="KSO_WM_BEAUTIFY_FLAG" val=""/>
</p:tagLst>
</file>

<file path=ppt/tags/tag354.xml><?xml version="1.0" encoding="utf-8"?>
<p:tagLst xmlns:p="http://schemas.openxmlformats.org/presentationml/2006/main">
  <p:tag name="ISLIDE.ICON" val="#405337;#167265;#151743;#159226;"/>
  <p:tag name="KSO_WM_SPECIAL_SOURCE" val="bdnull"/>
  <p:tag name="KSO_WM_FULL_TEXT_BEAUTIFY_COPY_ID" val="150995252"/>
</p:tagLst>
</file>

<file path=ppt/tags/tag355.xml><?xml version="1.0" encoding="utf-8"?>
<p:tagLst xmlns:p="http://schemas.openxmlformats.org/presentationml/2006/main">
  <p:tag name="KSO_WM_FULL_TEXT_BEAUTIFY_COPY_ID" val="10"/>
</p:tagLst>
</file>

<file path=ppt/tags/tag356.xml><?xml version="1.0" encoding="utf-8"?>
<p:tagLst xmlns:p="http://schemas.openxmlformats.org/presentationml/2006/main">
  <p:tag name="KSO_WM_FULL_TEXT_BEAUTIFY_COPY_ID" val="2"/>
  <p:tag name="KSO_WM_BEAUTIFY_FLAG" val=""/>
</p:tagLst>
</file>

<file path=ppt/tags/tag357.xml><?xml version="1.0" encoding="utf-8"?>
<p:tagLst xmlns:p="http://schemas.openxmlformats.org/presentationml/2006/main">
  <p:tag name="ISLIDE.ICON" val="#405337;#167265;#151743;#159226;"/>
  <p:tag name="KSO_WM_SPECIAL_SOURCE" val="bdnull"/>
  <p:tag name="KSO_WM_FULL_TEXT_BEAUTIFY_COPY_ID" val="150995253"/>
</p:tagLst>
</file>

<file path=ppt/tags/tag358.xml><?xml version="1.0" encoding="utf-8"?>
<p:tagLst xmlns:p="http://schemas.openxmlformats.org/presentationml/2006/main">
  <p:tag name="KSO_WM_FULL_TEXT_BEAUTIFY_COPY_ID" val="2"/>
</p:tagLst>
</file>

<file path=ppt/tags/tag359.xml><?xml version="1.0" encoding="utf-8"?>
<p:tagLst xmlns:p="http://schemas.openxmlformats.org/presentationml/2006/main">
  <p:tag name="KSO_WM_FULL_TEXT_BEAUTIFY_COPY_ID" val="9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FULL_TEXT_BEAUTIFY_COPY_ID" val="10"/>
</p:tagLst>
</file>

<file path=ppt/tags/tag361.xml><?xml version="1.0" encoding="utf-8"?>
<p:tagLst xmlns:p="http://schemas.openxmlformats.org/presentationml/2006/main">
  <p:tag name="KSO_WM_FULL_TEXT_BEAUTIFY_COPY_ID" val="6"/>
</p:tagLst>
</file>

<file path=ppt/tags/tag362.xml><?xml version="1.0" encoding="utf-8"?>
<p:tagLst xmlns:p="http://schemas.openxmlformats.org/presentationml/2006/main">
  <p:tag name="KSO_WM_FULL_TEXT_BEAUTIFY_COPY_ID" val="9"/>
</p:tagLst>
</file>

<file path=ppt/tags/tag363.xml><?xml version="1.0" encoding="utf-8"?>
<p:tagLst xmlns:p="http://schemas.openxmlformats.org/presentationml/2006/main">
  <p:tag name="ISLIDE.ICON" val="#405337;#167265;#151743;#159226;"/>
  <p:tag name="KSO_WM_SPECIAL_SOURCE" val="bdnull"/>
  <p:tag name="KSO_WM_FULL_TEXT_BEAUTIFY_COPY_ID" val="150995261"/>
</p:tagLst>
</file>

<file path=ppt/tags/tag364.xml><?xml version="1.0" encoding="utf-8"?>
<p:tagLst xmlns:p="http://schemas.openxmlformats.org/presentationml/2006/main">
  <p:tag name="KSO_WM_FULL_TEXT_BEAUTIFY_COPY_ID" val="2"/>
</p:tagLst>
</file>

<file path=ppt/tags/tag365.xml><?xml version="1.0" encoding="utf-8"?>
<p:tagLst xmlns:p="http://schemas.openxmlformats.org/presentationml/2006/main">
  <p:tag name="ISLIDE.ICON" val="#405337;#167265;#151743;#159226;"/>
  <p:tag name="KSO_WM_SPECIAL_SOURCE" val="bdnull"/>
  <p:tag name="KSO_WM_FULL_TEXT_BEAUTIFY_COPY_ID" val="150995262"/>
</p:tagLst>
</file>

<file path=ppt/tags/tag366.xml><?xml version="1.0" encoding="utf-8"?>
<p:tagLst xmlns:p="http://schemas.openxmlformats.org/presentationml/2006/main">
  <p:tag name="KSO_WM_FULL_TEXT_BEAUTIFY_COPY_ID" val="2"/>
</p:tagLst>
</file>

<file path=ppt/tags/tag367.xml><?xml version="1.0" encoding="utf-8"?>
<p:tagLst xmlns:p="http://schemas.openxmlformats.org/presentationml/2006/main">
  <p:tag name="ISLIDE.ICON" val="#405337;#167265;#151743;#159226;"/>
  <p:tag name="KSO_WM_SPECIAL_SOURCE" val="bdnull"/>
  <p:tag name="KSO_WM_FULL_TEXT_BEAUTIFY_COPY_ID" val="150995296"/>
</p:tagLst>
</file>

<file path=ppt/tags/tag368.xml><?xml version="1.0" encoding="utf-8"?>
<p:tagLst xmlns:p="http://schemas.openxmlformats.org/presentationml/2006/main">
  <p:tag name="KSO_WM_FULL_TEXT_BEAUTIFY_COPY_ID" val="2"/>
</p:tagLst>
</file>

<file path=ppt/tags/tag369.xml><?xml version="1.0" encoding="utf-8"?>
<p:tagLst xmlns:p="http://schemas.openxmlformats.org/presentationml/2006/main">
  <p:tag name="KSO_WM_FULL_TEXT_BEAUTIFY_COPY_ID" val="11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0.xml><?xml version="1.0" encoding="utf-8"?>
<p:tagLst xmlns:p="http://schemas.openxmlformats.org/presentationml/2006/main">
  <p:tag name="KSO_WM_FULL_TEXT_BEAUTIFY_COPY_ID" val="5"/>
</p:tagLst>
</file>

<file path=ppt/tags/tag371.xml><?xml version="1.0" encoding="utf-8"?>
<p:tagLst xmlns:p="http://schemas.openxmlformats.org/presentationml/2006/main">
  <p:tag name="ISLIDE.ICON" val="#405337;#167265;#151743;#159226;"/>
  <p:tag name="KSO_WM_SPECIAL_SOURCE" val="bdnull"/>
  <p:tag name="KSO_WM_FULL_TEXT_BEAUTIFY_COPY_ID" val="150995260"/>
</p:tagLst>
</file>

<file path=ppt/tags/tag372.xml><?xml version="1.0" encoding="utf-8"?>
<p:tagLst xmlns:p="http://schemas.openxmlformats.org/presentationml/2006/main">
  <p:tag name="KSO_WM_BEAUTIFY_FLAG" val=""/>
</p:tagLst>
</file>

<file path=ppt/tags/tag373.xml><?xml version="1.0" encoding="utf-8"?>
<p:tagLst xmlns:p="http://schemas.openxmlformats.org/presentationml/2006/main">
  <p:tag name="KSO_WM_FULL_TEXT_BEAUTIFY_COPY_ID" val="2"/>
</p:tagLst>
</file>

<file path=ppt/tags/tag374.xml><?xml version="1.0" encoding="utf-8"?>
<p:tagLst xmlns:p="http://schemas.openxmlformats.org/presentationml/2006/main">
  <p:tag name="KSO_WM_SPECIAL_SOURCE" val="bdnull"/>
</p:tagLst>
</file>

<file path=ppt/tags/tag375.xml><?xml version="1.0" encoding="utf-8"?>
<p:tagLst xmlns:p="http://schemas.openxmlformats.org/presentationml/2006/main">
  <p:tag name="KSO_WM_BEAUTIFY_FLAG" val=""/>
</p:tagLst>
</file>

<file path=ppt/tags/tag376.xml><?xml version="1.0" encoding="utf-8"?>
<p:tagLst xmlns:p="http://schemas.openxmlformats.org/presentationml/2006/main">
  <p:tag name="KSO_WM_BEAUTIFY_FLAG" val=""/>
</p:tagLst>
</file>

<file path=ppt/tags/tag377.xml><?xml version="1.0" encoding="utf-8"?>
<p:tagLst xmlns:p="http://schemas.openxmlformats.org/presentationml/2006/main">
  <p:tag name="KSO_WM_BEAUTIFY_FLAG" val=""/>
</p:tagLst>
</file>

<file path=ppt/tags/tag378.xml><?xml version="1.0" encoding="utf-8"?>
<p:tagLst xmlns:p="http://schemas.openxmlformats.org/presentationml/2006/main">
  <p:tag name="KSO_WM_BEAUTIFY_FLAG" val=""/>
</p:tagLst>
</file>

<file path=ppt/tags/tag379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0.xml><?xml version="1.0" encoding="utf-8"?>
<p:tagLst xmlns:p="http://schemas.openxmlformats.org/presentationml/2006/main">
  <p:tag name="KSO_WM_BEAUTIFY_FLAG" val=""/>
</p:tagLst>
</file>

<file path=ppt/tags/tag381.xml><?xml version="1.0" encoding="utf-8"?>
<p:tagLst xmlns:p="http://schemas.openxmlformats.org/presentationml/2006/main">
  <p:tag name="KSO_WM_SPECIAL_SOURCE" val="bdnull"/>
</p:tagLst>
</file>

<file path=ppt/tags/tag382.xml><?xml version="1.0" encoding="utf-8"?>
<p:tagLst xmlns:p="http://schemas.openxmlformats.org/presentationml/2006/main">
  <p:tag name="KSO_WM_FULL_TEXT_BEAUTIFY_COPY_ID" val="22"/>
</p:tagLst>
</file>

<file path=ppt/tags/tag383.xml><?xml version="1.0" encoding="utf-8"?>
<p:tagLst xmlns:p="http://schemas.openxmlformats.org/presentationml/2006/main">
  <p:tag name="KSO_WM_BEAUTIFY_FLAG" val=""/>
</p:tagLst>
</file>

<file path=ppt/tags/tag384.xml><?xml version="1.0" encoding="utf-8"?>
<p:tagLst xmlns:p="http://schemas.openxmlformats.org/presentationml/2006/main">
  <p:tag name="KSO_WM_FULL_TEXT_BEAUTIFY_COPY_ID" val="11"/>
</p:tagLst>
</file>

<file path=ppt/tags/tag385.xml><?xml version="1.0" encoding="utf-8"?>
<p:tagLst xmlns:p="http://schemas.openxmlformats.org/presentationml/2006/main">
  <p:tag name="KSO_WM_BEAUTIFY_FLAG" val="#wm#"/>
  <p:tag name="KSO_WM_TEMPLATE_CATEGORY" val="diagram"/>
  <p:tag name="KSO_WM_TEMPLATE_INDEX" val="20211496"/>
  <p:tag name="KSO_WM_SPECIAL_SOURCE" val="bdnull"/>
</p:tagLst>
</file>

<file path=ppt/tags/tag386.xml><?xml version="1.0" encoding="utf-8"?>
<p:tagLst xmlns:p="http://schemas.openxmlformats.org/presentationml/2006/main">
  <p:tag name="KSO_WM_BEAUTIFY_FLAG" val=""/>
</p:tagLst>
</file>

<file path=ppt/tags/tag387.xml><?xml version="1.0" encoding="utf-8"?>
<p:tagLst xmlns:p="http://schemas.openxmlformats.org/presentationml/2006/main">
  <p:tag name="KSO_WM_FULL_TEXT_BEAUTIFY_COPY_ID" val="11"/>
</p:tagLst>
</file>

<file path=ppt/tags/tag388.xml><?xml version="1.0" encoding="utf-8"?>
<p:tagLst xmlns:p="http://schemas.openxmlformats.org/presentationml/2006/main">
  <p:tag name="KSO_WM_FULL_TEXT_BEAUTIFY_COPY_ID" val="22"/>
</p:tagLst>
</file>

<file path=ppt/tags/tag389.xml><?xml version="1.0" encoding="utf-8"?>
<p:tagLst xmlns:p="http://schemas.openxmlformats.org/presentationml/2006/main">
  <p:tag name="KSO_WM_BEAUTIFY_FLAG" val="#wm#"/>
  <p:tag name="KSO_WM_TEMPLATE_CATEGORY" val="diagram"/>
  <p:tag name="KSO_WM_TEMPLATE_INDEX" val="20211496"/>
  <p:tag name="KSO_WM_SPECIAL_SOURCE" val="bdnull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0.xml><?xml version="1.0" encoding="utf-8"?>
<p:tagLst xmlns:p="http://schemas.openxmlformats.org/presentationml/2006/main">
  <p:tag name="KSO_WM_BEAUTIFY_FLAG" val=""/>
</p:tagLst>
</file>

<file path=ppt/tags/tag391.xml><?xml version="1.0" encoding="utf-8"?>
<p:tagLst xmlns:p="http://schemas.openxmlformats.org/presentationml/2006/main">
  <p:tag name="KSO_WM_FULL_TEXT_BEAUTIFY_COPY_ID" val="11"/>
</p:tagLst>
</file>

<file path=ppt/tags/tag392.xml><?xml version="1.0" encoding="utf-8"?>
<p:tagLst xmlns:p="http://schemas.openxmlformats.org/presentationml/2006/main">
  <p:tag name="KSO_WM_FULL_TEXT_BEAUTIFY_COPY_ID" val="22"/>
</p:tagLst>
</file>

<file path=ppt/tags/tag393.xml><?xml version="1.0" encoding="utf-8"?>
<p:tagLst xmlns:p="http://schemas.openxmlformats.org/presentationml/2006/main">
  <p:tag name="KSO_WM_FULL_TEXT_BEAUTIFY_COPY_ID" val="22"/>
</p:tagLst>
</file>

<file path=ppt/tags/tag394.xml><?xml version="1.0" encoding="utf-8"?>
<p:tagLst xmlns:p="http://schemas.openxmlformats.org/presentationml/2006/main">
  <p:tag name="KSO_WM_BEAUTIFY_FLAG" val="#wm#"/>
  <p:tag name="KSO_WM_TEMPLATE_CATEGORY" val="diagram"/>
  <p:tag name="KSO_WM_TEMPLATE_INDEX" val="20211496"/>
  <p:tag name="KSO_WM_SPECIAL_SOURCE" val="bdnull"/>
</p:tagLst>
</file>

<file path=ppt/tags/tag395.xml><?xml version="1.0" encoding="utf-8"?>
<p:tagLst xmlns:p="http://schemas.openxmlformats.org/presentationml/2006/main">
  <p:tag name="KSO_WM_BEAUTIFY_FLAG" val=""/>
</p:tagLst>
</file>

<file path=ppt/tags/tag396.xml><?xml version="1.0" encoding="utf-8"?>
<p:tagLst xmlns:p="http://schemas.openxmlformats.org/presentationml/2006/main">
  <p:tag name="KSO_WM_FULL_TEXT_BEAUTIFY_COPY_ID" val="2"/>
</p:tagLst>
</file>

<file path=ppt/tags/tag397.xml><?xml version="1.0" encoding="utf-8"?>
<p:tagLst xmlns:p="http://schemas.openxmlformats.org/presentationml/2006/main">
  <p:tag name="KSO_WM_FULL_TEXT_BEAUTIFY_COPY_ID" val="6"/>
</p:tagLst>
</file>

<file path=ppt/tags/tag398.xml><?xml version="1.0" encoding="utf-8"?>
<p:tagLst xmlns:p="http://schemas.openxmlformats.org/presentationml/2006/main">
  <p:tag name="KSO_WM_FULL_TEXT_BEAUTIFY_COPY_ID" val="22"/>
</p:tagLst>
</file>

<file path=ppt/tags/tag399.xml><?xml version="1.0" encoding="utf-8"?>
<p:tagLst xmlns:p="http://schemas.openxmlformats.org/presentationml/2006/main">
  <p:tag name="KSO_WM_FULL_TEXT_BEAUTIFY_COPY_ID" val="19"/>
</p:tagLst>
</file>

<file path=ppt/tags/tag4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0.xml><?xml version="1.0" encoding="utf-8"?>
<p:tagLst xmlns:p="http://schemas.openxmlformats.org/presentationml/2006/main">
  <p:tag name="ISLIDE.ICON" val="#405337;#167265;#151743;#159226;"/>
  <p:tag name="KSO_WM_SPECIAL_SOURCE" val="bdnull"/>
  <p:tag name="KSO_WM_FULL_TEXT_BEAUTIFY_COPY_ID" val="150995275"/>
</p:tagLst>
</file>

<file path=ppt/tags/tag401.xml><?xml version="1.0" encoding="utf-8"?>
<p:tagLst xmlns:p="http://schemas.openxmlformats.org/presentationml/2006/main">
  <p:tag name="KSO_WM_BEAUTIFY_FLAG" val=""/>
</p:tagLst>
</file>

<file path=ppt/tags/tag402.xml><?xml version="1.0" encoding="utf-8"?>
<p:tagLst xmlns:p="http://schemas.openxmlformats.org/presentationml/2006/main">
  <p:tag name="KSO_WM_FULL_TEXT_BEAUTIFY_COPY_ID" val="2"/>
</p:tagLst>
</file>

<file path=ppt/tags/tag403.xml><?xml version="1.0" encoding="utf-8"?>
<p:tagLst xmlns:p="http://schemas.openxmlformats.org/presentationml/2006/main">
  <p:tag name="KSO_WM_FULL_TEXT_BEAUTIFY_COPY_ID" val="4"/>
</p:tagLst>
</file>

<file path=ppt/tags/tag404.xml><?xml version="1.0" encoding="utf-8"?>
<p:tagLst xmlns:p="http://schemas.openxmlformats.org/presentationml/2006/main">
  <p:tag name="KSO_WM_FULL_TEXT_BEAUTIFY_COPY_ID" val="6"/>
</p:tagLst>
</file>

<file path=ppt/tags/tag405.xml><?xml version="1.0" encoding="utf-8"?>
<p:tagLst xmlns:p="http://schemas.openxmlformats.org/presentationml/2006/main">
  <p:tag name="KSO_WM_FULL_TEXT_BEAUTIFY_COPY_ID" val="8"/>
</p:tagLst>
</file>

<file path=ppt/tags/tag406.xml><?xml version="1.0" encoding="utf-8"?>
<p:tagLst xmlns:p="http://schemas.openxmlformats.org/presentationml/2006/main">
  <p:tag name="KSO_WM_FULL_TEXT_BEAUTIFY_COPY_ID" val="19"/>
</p:tagLst>
</file>

<file path=ppt/tags/tag407.xml><?xml version="1.0" encoding="utf-8"?>
<p:tagLst xmlns:p="http://schemas.openxmlformats.org/presentationml/2006/main">
  <p:tag name="KSO_WM_FULL_TEXT_BEAUTIFY_COPY_ID" val="20"/>
</p:tagLst>
</file>

<file path=ppt/tags/tag408.xml><?xml version="1.0" encoding="utf-8"?>
<p:tagLst xmlns:p="http://schemas.openxmlformats.org/presentationml/2006/main">
  <p:tag name="KSO_WM_FULL_TEXT_BEAUTIFY_COPY_ID" val="21"/>
</p:tagLst>
</file>

<file path=ppt/tags/tag409.xml><?xml version="1.0" encoding="utf-8"?>
<p:tagLst xmlns:p="http://schemas.openxmlformats.org/presentationml/2006/main">
  <p:tag name="KSO_WM_FULL_TEXT_BEAUTIFY_COPY_ID" val="22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0.xml><?xml version="1.0" encoding="utf-8"?>
<p:tagLst xmlns:p="http://schemas.openxmlformats.org/presentationml/2006/main">
  <p:tag name="ISLIDE.ICON" val="#405337;#167265;#151743;#159226;"/>
  <p:tag name="KSO_WM_SPECIAL_SOURCE" val="bdnull"/>
  <p:tag name="KSO_WM_FULL_TEXT_BEAUTIFY_COPY_ID" val="150995276"/>
</p:tagLst>
</file>

<file path=ppt/tags/tag411.xml><?xml version="1.0" encoding="utf-8"?>
<p:tagLst xmlns:p="http://schemas.openxmlformats.org/presentationml/2006/main">
  <p:tag name="KSO_WM_BEAUTIFY_FLAG" val=""/>
</p:tagLst>
</file>

<file path=ppt/tags/tag412.xml><?xml version="1.0" encoding="utf-8"?>
<p:tagLst xmlns:p="http://schemas.openxmlformats.org/presentationml/2006/main">
  <p:tag name="KSO_WM_FULL_TEXT_BEAUTIFY_COPY_ID" val="2"/>
</p:tagLst>
</file>

<file path=ppt/tags/tag413.xml><?xml version="1.0" encoding="utf-8"?>
<p:tagLst xmlns:p="http://schemas.openxmlformats.org/presentationml/2006/main">
  <p:tag name="KSO_WM_FULL_TEXT_BEAUTIFY_COPY_ID" val="11"/>
</p:tagLst>
</file>

<file path=ppt/tags/tag414.xml><?xml version="1.0" encoding="utf-8"?>
<p:tagLst xmlns:p="http://schemas.openxmlformats.org/presentationml/2006/main">
  <p:tag name="KSO_WM_FULL_TEXT_BEAUTIFY_COPY_ID" val="12"/>
</p:tagLst>
</file>

<file path=ppt/tags/tag415.xml><?xml version="1.0" encoding="utf-8"?>
<p:tagLst xmlns:p="http://schemas.openxmlformats.org/presentationml/2006/main">
  <p:tag name="KSO_WM_FULL_TEXT_BEAUTIFY_COPY_ID" val="14"/>
</p:tagLst>
</file>

<file path=ppt/tags/tag416.xml><?xml version="1.0" encoding="utf-8"?>
<p:tagLst xmlns:p="http://schemas.openxmlformats.org/presentationml/2006/main">
  <p:tag name="KSO_WM_FULL_TEXT_BEAUTIFY_COPY_ID" val="16"/>
</p:tagLst>
</file>

<file path=ppt/tags/tag417.xml><?xml version="1.0" encoding="utf-8"?>
<p:tagLst xmlns:p="http://schemas.openxmlformats.org/presentationml/2006/main">
  <p:tag name="KSO_WM_FULL_TEXT_BEAUTIFY_COPY_ID" val="17"/>
</p:tagLst>
</file>

<file path=ppt/tags/tag418.xml><?xml version="1.0" encoding="utf-8"?>
<p:tagLst xmlns:p="http://schemas.openxmlformats.org/presentationml/2006/main">
  <p:tag name="ISLIDE.ICON" val="#405337;#167265;#151743;#159226;"/>
  <p:tag name="KSO_WM_SPECIAL_SOURCE" val="bdnull"/>
  <p:tag name="KSO_WM_FULL_TEXT_BEAUTIFY_COPY_ID" val="150995277"/>
</p:tagLst>
</file>

<file path=ppt/tags/tag419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0.xml><?xml version="1.0" encoding="utf-8"?>
<p:tagLst xmlns:p="http://schemas.openxmlformats.org/presentationml/2006/main">
  <p:tag name="KSO_WM_FULL_TEXT_BEAUTIFY_COPY_ID" val="2"/>
</p:tagLst>
</file>

<file path=ppt/tags/tag421.xml><?xml version="1.0" encoding="utf-8"?>
<p:tagLst xmlns:p="http://schemas.openxmlformats.org/presentationml/2006/main">
  <p:tag name="KSO_WM_FULL_TEXT_BEAUTIFY_COPY_ID" val="3"/>
</p:tagLst>
</file>

<file path=ppt/tags/tag422.xml><?xml version="1.0" encoding="utf-8"?>
<p:tagLst xmlns:p="http://schemas.openxmlformats.org/presentationml/2006/main">
  <p:tag name="KSO_WM_FULL_TEXT_BEAUTIFY_COPY_ID" val="11"/>
</p:tagLst>
</file>

<file path=ppt/tags/tag423.xml><?xml version="1.0" encoding="utf-8"?>
<p:tagLst xmlns:p="http://schemas.openxmlformats.org/presentationml/2006/main">
  <p:tag name="KSO_WM_FULL_TEXT_BEAUTIFY_COPY_ID" val="12"/>
</p:tagLst>
</file>

<file path=ppt/tags/tag424.xml><?xml version="1.0" encoding="utf-8"?>
<p:tagLst xmlns:p="http://schemas.openxmlformats.org/presentationml/2006/main">
  <p:tag name="KSO_WM_FULL_TEXT_BEAUTIFY_COPY_ID" val="6"/>
</p:tagLst>
</file>

<file path=ppt/tags/tag425.xml><?xml version="1.0" encoding="utf-8"?>
<p:tagLst xmlns:p="http://schemas.openxmlformats.org/presentationml/2006/main">
  <p:tag name="KSO_WM_FULL_TEXT_BEAUTIFY_COPY_ID" val="8"/>
</p:tagLst>
</file>

<file path=ppt/tags/tag426.xml><?xml version="1.0" encoding="utf-8"?>
<p:tagLst xmlns:p="http://schemas.openxmlformats.org/presentationml/2006/main">
  <p:tag name="KSO_WM_FULL_TEXT_BEAUTIFY_COPY_ID" val="17"/>
</p:tagLst>
</file>

<file path=ppt/tags/tag427.xml><?xml version="1.0" encoding="utf-8"?>
<p:tagLst xmlns:p="http://schemas.openxmlformats.org/presentationml/2006/main">
  <p:tag name="ISLIDE.ICON" val="#405337;#167265;#151743;#159226;"/>
  <p:tag name="KSO_WM_SPECIAL_SOURCE" val="bdnull"/>
  <p:tag name="KSO_WM_FULL_TEXT_BEAUTIFY_COPY_ID" val="150995279"/>
</p:tagLst>
</file>

<file path=ppt/tags/tag428.xml><?xml version="1.0" encoding="utf-8"?>
<p:tagLst xmlns:p="http://schemas.openxmlformats.org/presentationml/2006/main">
  <p:tag name="KSO_WM_FULL_TEXT_BEAUTIFY_COPY_ID" val="2"/>
</p:tagLst>
</file>

<file path=ppt/tags/tag429.xml><?xml version="1.0" encoding="utf-8"?>
<p:tagLst xmlns:p="http://schemas.openxmlformats.org/presentationml/2006/main">
  <p:tag name="ISLIDE.ICON" val="#405337;#167265;#151743;#159226;"/>
  <p:tag name="KSO_WM_SPECIAL_SOURCE" val="bdnull"/>
  <p:tag name="KSO_WM_FULL_TEXT_BEAUTIFY_COPY_ID" val="150995279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0.xml><?xml version="1.0" encoding="utf-8"?>
<p:tagLst xmlns:p="http://schemas.openxmlformats.org/presentationml/2006/main">
  <p:tag name="KSO_WM_BEAUTIFY_FLAG" val=""/>
</p:tagLst>
</file>

<file path=ppt/tags/tag431.xml><?xml version="1.0" encoding="utf-8"?>
<p:tagLst xmlns:p="http://schemas.openxmlformats.org/presentationml/2006/main">
  <p:tag name="KSO_WM_BEAUTIFY_FLAG" val=""/>
</p:tagLst>
</file>

<file path=ppt/tags/tag432.xml><?xml version="1.0" encoding="utf-8"?>
<p:tagLst xmlns:p="http://schemas.openxmlformats.org/presentationml/2006/main">
  <p:tag name="KSO_WM_FULL_TEXT_BEAUTIFY_COPY_ID" val="2"/>
  <p:tag name="KSO_WM_BEAUTIFY_FLAG" val=""/>
</p:tagLst>
</file>

<file path=ppt/tags/tag433.xml><?xml version="1.0" encoding="utf-8"?>
<p:tagLst xmlns:p="http://schemas.openxmlformats.org/presentationml/2006/main">
  <p:tag name="KSO_WM_SPECIAL_SOURCE" val="bdnull"/>
</p:tagLst>
</file>

<file path=ppt/tags/tag434.xml><?xml version="1.0" encoding="utf-8"?>
<p:tagLst xmlns:p="http://schemas.openxmlformats.org/presentationml/2006/main">
  <p:tag name="KSO_WM_BEAUTIFY_FLAG" val=""/>
</p:tagLst>
</file>

<file path=ppt/tags/tag435.xml><?xml version="1.0" encoding="utf-8"?>
<p:tagLst xmlns:p="http://schemas.openxmlformats.org/presentationml/2006/main">
  <p:tag name="KSO_WM_UNIT_PLACING_PICTURE_USER_VIEWPORT" val="{&quot;height&quot;:8706,&quot;width&quot;:19200}"/>
</p:tagLst>
</file>

<file path=ppt/tags/tag436.xml><?xml version="1.0" encoding="utf-8"?>
<p:tagLst xmlns:p="http://schemas.openxmlformats.org/presentationml/2006/main">
  <p:tag name="KSO_WM_UNIT_PLACING_PICTURE_USER_VIEWPORT" val="{&quot;height&quot;:8866,&quot;width&quot;:19200}"/>
  <p:tag name="KSO_WM_BEAUTIFY_FLAG" val=""/>
</p:tagLst>
</file>

<file path=ppt/tags/tag4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5821_1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navigation"/>
  <p:tag name="KSO_WM_SLIDE_BK_DARK_LIGHT" val="2"/>
  <p:tag name="KSO_WM_UNIT_BK_DARK_LIGHT" val="2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TEMPLATE_CATEGORY" val="diagram"/>
  <p:tag name="KSO_WM_TEMPLATE_INDEX" val="20215821"/>
  <p:tag name="KSO_WM_UNIT_VALUE" val="159"/>
  <p:tag name="KSO_WM_TEMPLATE_ASSEMBLE_XID" val="60656fc04054ed1e2fb80fac"/>
  <p:tag name="KSO_WM_TEMPLATE_ASSEMBLE_GROUPID" val="60656fc04054ed1e2fb80fac"/>
  <p:tag name="KSO_WM_FULL_TEXT_BEAUTIFY_COPY_ID" val="3"/>
</p:tagLst>
</file>

<file path=ppt/tags/tag438.xml><?xml version="1.0" encoding="utf-8"?>
<p:tagLst xmlns:p="http://schemas.openxmlformats.org/presentationml/2006/main">
  <p:tag name="KSO_WM_BEAUTIFY_FLAG" val="#wm#"/>
  <p:tag name="KSO_WM_TEMPLATE_CATEGORY" val="diagram"/>
  <p:tag name="KSO_WM_TEMPLATE_INDEX" val="20215821"/>
  <p:tag name="KSO_WM_SPECIAL_SOURCE" val="bdnull"/>
</p:tagLst>
</file>

<file path=ppt/tags/tag439.xml><?xml version="1.0" encoding="utf-8"?>
<p:tagLst xmlns:p="http://schemas.openxmlformats.org/presentationml/2006/main">
  <p:tag name="KSO_WM_FULL_TEXT_BEAUTIFY_COPY_ID" val="11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40.xml><?xml version="1.0" encoding="utf-8"?>
<p:tagLst xmlns:p="http://schemas.openxmlformats.org/presentationml/2006/main">
  <p:tag name="ISLIDE.ICON" val="#405337;#167265;#151743;#159226;"/>
  <p:tag name="KSO_WM_SPECIAL_SOURCE" val="bdnull"/>
  <p:tag name="KSO_WM_FULL_TEXT_BEAUTIFY_COPY_ID" val="150995279"/>
</p:tagLst>
</file>

<file path=ppt/tags/tag441.xml><?xml version="1.0" encoding="utf-8"?>
<p:tagLst xmlns:p="http://schemas.openxmlformats.org/presentationml/2006/main">
  <p:tag name="KSO_WM_FULL_TEXT_BEAUTIFY_COPY_ID" val="2"/>
</p:tagLst>
</file>

<file path=ppt/tags/tag442.xml><?xml version="1.0" encoding="utf-8"?>
<p:tagLst xmlns:p="http://schemas.openxmlformats.org/presentationml/2006/main">
  <p:tag name="ISLIDE.ICON" val="#405337;#167265;#151743;#159226;"/>
  <p:tag name="KSO_WM_SPECIAL_SOURCE" val="bdnull"/>
  <p:tag name="KSO_WM_FULL_TEXT_BEAUTIFY_COPY_ID" val="150995281"/>
</p:tagLst>
</file>

<file path=ppt/tags/tag443.xml><?xml version="1.0" encoding="utf-8"?>
<p:tagLst xmlns:p="http://schemas.openxmlformats.org/presentationml/2006/main">
  <p:tag name="KSO_WM_BEAUTIFY_FLAG" val=""/>
</p:tagLst>
</file>

<file path=ppt/tags/tag444.xml><?xml version="1.0" encoding="utf-8"?>
<p:tagLst xmlns:p="http://schemas.openxmlformats.org/presentationml/2006/main">
  <p:tag name="KSO_WM_BEAUTIFY_FLAG" val=""/>
</p:tagLst>
</file>

<file path=ppt/tags/tag445.xml><?xml version="1.0" encoding="utf-8"?>
<p:tagLst xmlns:p="http://schemas.openxmlformats.org/presentationml/2006/main">
  <p:tag name="KSO_WM_BEAUTIFY_FLAG" val=""/>
</p:tagLst>
</file>

<file path=ppt/tags/tag446.xml><?xml version="1.0" encoding="utf-8"?>
<p:tagLst xmlns:p="http://schemas.openxmlformats.org/presentationml/2006/main">
  <p:tag name="KSO_WM_BEAUTIFY_FLAG" val=""/>
</p:tagLst>
</file>

<file path=ppt/tags/tag447.xml><?xml version="1.0" encoding="utf-8"?>
<p:tagLst xmlns:p="http://schemas.openxmlformats.org/presentationml/2006/main">
  <p:tag name="KSO_WM_UNIT_DEFAULT_FONT" val="24;30;2"/>
  <p:tag name="KSO_WM_UNIT_BLOCK" val="0"/>
  <p:tag name="KSO_WM_UNIT_DEC_AREA_ID" val="bb72a492d9cc4a18aba8a46b134ee5b8"/>
  <p:tag name="KSO_WM_UNIT_ISCONTENTSTITLE" val="0"/>
  <p:tag name="KSO_WM_UNIT_ISNUMDGMTITLE" val="0"/>
  <p:tag name="KSO_WM_UNIT_PRESET_TEXT" val="单击此处添加副标题"/>
  <p:tag name="KSO_WM_UNIT_NOCLEAR" val="0"/>
  <p:tag name="KSO_WM_UNIT_VALUE" val="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24248_1*b*1"/>
  <p:tag name="KSO_WM_TEMPLATE_CATEGORY" val="custom"/>
  <p:tag name="KSO_WM_TEMPLATE_INDEX" val="20224248"/>
  <p:tag name="KSO_WM_UNIT_LAYERLEVEL" val="1"/>
  <p:tag name="KSO_WM_TAG_VERSION" val="1.0"/>
  <p:tag name="KSO_WM_BEAUTIFY_FLAG" val="#wm#"/>
  <p:tag name="KSO_WM_CHIP_GROUPID" val="6192042818adb49c6c1f3bc3"/>
  <p:tag name="KSO_WM_CHIP_XID" val="6192042818adb49c6c1f3bc0"/>
  <p:tag name="KSO_WM_CHIP_FILLAREA_FILL_RULE" val="{&quot;fill_align&quot;:&quot;lm&quot;,&quot;fill_mode&quot;:&quot;adaptive&quot;,&quot;sacle_strategy&quot;:&quot;smart&quot;}"/>
  <p:tag name="KSO_WM_ASSEMBLE_CHIP_INDEX" val="5d1e61c609954abc9a29d8175155213a"/>
  <p:tag name="KSO_WM_UNIT_TEXT_FILL_FORE_SCHEMECOLOR_INDEX_BRIGHTNESS" val="0"/>
  <p:tag name="KSO_WM_UNIT_TEXT_FILL_FORE_SCHEMECOLOR_INDEX" val="5"/>
  <p:tag name="KSO_WM_UNIT_TEXT_FILL_TYPE" val="1"/>
  <p:tag name="KSO_WM_FULL_TEXT_BEAUTIFY_COPY_ID" val="6"/>
</p:tagLst>
</file>

<file path=ppt/tags/tag448.xml><?xml version="1.0" encoding="utf-8"?>
<p:tagLst xmlns:p="http://schemas.openxmlformats.org/presentationml/2006/main">
  <p:tag name="KSO_WM_SPECIAL_SOURCE" val="bdnull"/>
</p:tagLst>
</file>

<file path=ppt/tags/tag449.xml><?xml version="1.0" encoding="utf-8"?>
<p:tagLst xmlns:p="http://schemas.openxmlformats.org/presentationml/2006/main">
  <p:tag name="commondata" val="eyJoZGlkIjoiNmZhMjNjNGI2ZmZhY2RmNTJkMjZiY2E3NDNkNGFhZWMifQ==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i*1"/>
  <p:tag name="KSO_WM_UNIT_LAYERLEVEL" val="1"/>
  <p:tag name="KSO_WM_TAG_VERSION" val="1.0"/>
  <p:tag name="KSO_WM_BEAUTIFY_FLAG" val="#wm#"/>
  <p:tag name="KSO_WM_UNIT_BK_DARK_LIGHT" val="2"/>
  <p:tag name="KSO_WM_UNIT_SUBTYPE" val="h"/>
  <p:tag name="KSO_WM_UNIT_TYPE" val="i"/>
  <p:tag name="KSO_WM_UNIT_INDEX" val="1"/>
</p:tagLst>
</file>

<file path=ppt/tags/tag86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94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30">
      <a:dk1>
        <a:srgbClr val="000000"/>
      </a:dk1>
      <a:lt1>
        <a:srgbClr val="FFFFFF"/>
      </a:lt1>
      <a:dk2>
        <a:srgbClr val="F8FEFB"/>
      </a:dk2>
      <a:lt2>
        <a:srgbClr val="FFFFFF"/>
      </a:lt2>
      <a:accent1>
        <a:srgbClr val="6DECB7"/>
      </a:accent1>
      <a:accent2>
        <a:srgbClr val="7DECD9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3422</Words>
  <Application>WPS 演示</Application>
  <PresentationFormat>宽屏</PresentationFormat>
  <Paragraphs>470</Paragraphs>
  <Slides>68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37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68</vt:i4>
      </vt:variant>
    </vt:vector>
  </HeadingPairs>
  <TitlesOfParts>
    <vt:vector size="108" baseType="lpstr">
      <vt:lpstr>Arial</vt:lpstr>
      <vt:lpstr>宋体</vt:lpstr>
      <vt:lpstr>Wingdings</vt:lpstr>
      <vt:lpstr>Calibri</vt:lpstr>
      <vt:lpstr>微软雅黑</vt:lpstr>
      <vt:lpstr>Arial Black</vt:lpstr>
      <vt:lpstr>华文细黑</vt:lpstr>
      <vt:lpstr>Bebas Neue</vt:lpstr>
      <vt:lpstr>Bebas Neue</vt:lpstr>
      <vt:lpstr>Segoe Print</vt:lpstr>
      <vt:lpstr>钉钉进步体</vt:lpstr>
      <vt:lpstr>黑体</vt:lpstr>
      <vt:lpstr>Times New Roman</vt:lpstr>
      <vt:lpstr>华文中宋</vt:lpstr>
      <vt:lpstr>Calibri</vt:lpstr>
      <vt:lpstr>Times New Roman</vt:lpstr>
      <vt:lpstr>MiSans Light</vt:lpstr>
      <vt:lpstr>汉仪旗黑-85S</vt:lpstr>
      <vt:lpstr>Heiti SC Medium</vt:lpstr>
      <vt:lpstr>HarmonyOS Sans SC</vt:lpstr>
      <vt:lpstr>黑体-简</vt:lpstr>
      <vt:lpstr>思源宋体 CN Heavy</vt:lpstr>
      <vt:lpstr>MiSans Heavy</vt:lpstr>
      <vt:lpstr>Arial Unicode MS</vt:lpstr>
      <vt:lpstr>思源黑体 CN Light</vt:lpstr>
      <vt:lpstr>Gill Sans</vt:lpstr>
      <vt:lpstr>Gill Sans MT</vt:lpstr>
      <vt:lpstr>Lato Regular</vt:lpstr>
      <vt:lpstr>Wingdings</vt:lpstr>
      <vt:lpstr>等线</vt:lpstr>
      <vt:lpstr>汉仪中黑 简</vt:lpstr>
      <vt:lpstr>等线 Light</vt:lpstr>
      <vt:lpstr>Dubai Medium</vt:lpstr>
      <vt:lpstr>方正仿宋_GB2312</vt:lpstr>
      <vt:lpstr>汉仪雅酷黑简</vt:lpstr>
      <vt:lpstr>方正风雅楷宋简体 Medium</vt:lpstr>
      <vt:lpstr>Saturday Sans Regular</vt:lpstr>
      <vt:lpstr>Office 主题​​</vt:lpstr>
      <vt:lpstr>1_Office 主题​​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曹永</cp:lastModifiedBy>
  <cp:revision>76</cp:revision>
  <dcterms:created xsi:type="dcterms:W3CDTF">2025-07-30T07:06:00Z</dcterms:created>
  <dcterms:modified xsi:type="dcterms:W3CDTF">2025-09-18T04:42:53Z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BF768E467C714ACC85E0D63BCA1B8666_13</vt:lpwstr>
  </property>
</Properties>
</file>