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116.xml" ContentType="application/vnd.openxmlformats-officedocument.presentationml.tags+xml"/>
  <Override PartName="/ppt/tags/tag1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8.xml" ContentType="application/vnd.openxmlformats-officedocument.presentationml.tags+xml"/>
  <Override PartName="/ppt/notesSlides/notesSlide3.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22.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3.xml" ContentType="application/vnd.openxmlformats-officedocument.presentationml.notesSlide+xml"/>
  <Override PartName="/ppt/tags/tag13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4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9" r:id="rId4"/>
    <p:sldMasterId id="2147484443" r:id="rId5"/>
    <p:sldMasterId id="2147484527" r:id="rId6"/>
    <p:sldMasterId id="2147484611" r:id="rId7"/>
    <p:sldMasterId id="2147484564" r:id="rId8"/>
    <p:sldMasterId id="2147484626" r:id="rId9"/>
  </p:sldMasterIdLst>
  <p:notesMasterIdLst>
    <p:notesMasterId r:id="rId73"/>
  </p:notesMasterIdLst>
  <p:handoutMasterIdLst>
    <p:handoutMasterId r:id="rId74"/>
  </p:handoutMasterIdLst>
  <p:sldIdLst>
    <p:sldId id="256" r:id="rId10"/>
    <p:sldId id="2147476065" r:id="rId11"/>
    <p:sldId id="2147476049" r:id="rId12"/>
    <p:sldId id="2147476050" r:id="rId13"/>
    <p:sldId id="2147476012" r:id="rId14"/>
    <p:sldId id="2147476033" r:id="rId15"/>
    <p:sldId id="258" r:id="rId16"/>
    <p:sldId id="2145706410" r:id="rId17"/>
    <p:sldId id="2145706407" r:id="rId18"/>
    <p:sldId id="2145706489" r:id="rId19"/>
    <p:sldId id="297" r:id="rId20"/>
    <p:sldId id="2147476066" r:id="rId21"/>
    <p:sldId id="2147476067" r:id="rId22"/>
    <p:sldId id="2145706477" r:id="rId23"/>
    <p:sldId id="2147375372" r:id="rId24"/>
    <p:sldId id="2147375373" r:id="rId25"/>
    <p:sldId id="2147375374" r:id="rId26"/>
    <p:sldId id="2147375375" r:id="rId27"/>
    <p:sldId id="2147375376" r:id="rId28"/>
    <p:sldId id="2145706500" r:id="rId29"/>
    <p:sldId id="2147375377" r:id="rId30"/>
    <p:sldId id="2147375378" r:id="rId31"/>
    <p:sldId id="2147375379" r:id="rId32"/>
    <p:sldId id="2147375380" r:id="rId33"/>
    <p:sldId id="2147375381" r:id="rId34"/>
    <p:sldId id="634" r:id="rId35"/>
    <p:sldId id="636" r:id="rId36"/>
    <p:sldId id="635" r:id="rId37"/>
    <p:sldId id="382" r:id="rId38"/>
    <p:sldId id="387" r:id="rId39"/>
    <p:sldId id="638" r:id="rId40"/>
    <p:sldId id="640" r:id="rId41"/>
    <p:sldId id="639" r:id="rId42"/>
    <p:sldId id="388" r:id="rId43"/>
    <p:sldId id="412" r:id="rId44"/>
    <p:sldId id="2147476051" r:id="rId45"/>
    <p:sldId id="2145706233" r:id="rId46"/>
    <p:sldId id="2145706234" r:id="rId47"/>
    <p:sldId id="2147476053" r:id="rId48"/>
    <p:sldId id="2147476056" r:id="rId49"/>
    <p:sldId id="2147476057" r:id="rId50"/>
    <p:sldId id="2147476060" r:id="rId51"/>
    <p:sldId id="2147476062" r:id="rId52"/>
    <p:sldId id="2147476092" r:id="rId53"/>
    <p:sldId id="2147476093" r:id="rId54"/>
    <p:sldId id="2147476069" r:id="rId55"/>
    <p:sldId id="288" r:id="rId56"/>
    <p:sldId id="2147476089" r:id="rId57"/>
    <p:sldId id="629" r:id="rId58"/>
    <p:sldId id="2147476070" r:id="rId59"/>
    <p:sldId id="2147476071" r:id="rId60"/>
    <p:sldId id="2147476072" r:id="rId61"/>
    <p:sldId id="2147476073" r:id="rId62"/>
    <p:sldId id="2147476095" r:id="rId63"/>
    <p:sldId id="2147476068" r:id="rId64"/>
    <p:sldId id="257" r:id="rId65"/>
    <p:sldId id="2147375369" r:id="rId66"/>
    <p:sldId id="2147476086" r:id="rId67"/>
    <p:sldId id="2147476090" r:id="rId68"/>
    <p:sldId id="2147476087" r:id="rId69"/>
    <p:sldId id="2147476091" r:id="rId70"/>
    <p:sldId id="2145706559" r:id="rId71"/>
    <p:sldId id="2145706346" r:id="rId72"/>
  </p:sldIdLst>
  <p:sldSz cx="12192000" cy="6858000"/>
  <p:notesSz cx="6858000" cy="91440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56" userDrawn="1">
          <p15:clr>
            <a:srgbClr val="A4A3A4"/>
          </p15:clr>
        </p15:guide>
        <p15:guide id="3" pos="48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800"/>
    <a:srgbClr val="1D8AD6"/>
    <a:srgbClr val="E3549E"/>
    <a:srgbClr val="31EB80"/>
    <a:srgbClr val="242424"/>
    <a:srgbClr val="494949"/>
    <a:srgbClr val="6D6D6C"/>
    <a:srgbClr val="929293"/>
    <a:srgbClr val="B6B6B7"/>
    <a:srgbClr val="DBDB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E5562-D5C5-473D-A67C-7F030D7729E4}" v="4" dt="2024-12-18T02:59:04.700"/>
  </p1510:revLst>
</p1510:revInfo>
</file>

<file path=ppt/tableStyles.xml><?xml version="1.0" encoding="utf-8"?>
<a:tblStyleLst xmlns:a="http://schemas.openxmlformats.org/drawingml/2006/main" def="{CAD4AB54-EFA9-48B0-BD02-9E996CC5CC4C}">
  <a:tblStyle styleId="{CAD4AB54-EFA9-48B0-BD02-9E996CC5CC4C}" styleName="Wiley Default Green">
    <a:wholeTbl>
      <a:tcTxStyle>
        <a:fontRef idx="minor">
          <a:scrgbClr r="56" g="56" b="56"/>
        </a:fontRef>
        <a:schemeClr val="tx1"/>
      </a:tcTxStyle>
      <a:tcStyle>
        <a:tcBdr>
          <a:left>
            <a:lnRef idx="1">
              <a:prstClr val="white"/>
            </a:lnRef>
          </a:left>
          <a:right>
            <a:lnRef idx="1">
              <a:prstClr val="white"/>
            </a:lnRef>
          </a:right>
          <a:top>
            <a:lnRef idx="1">
              <a:prstClr val="white"/>
            </a:lnRef>
          </a:top>
          <a:bottom>
            <a:lnRef idx="1">
              <a:prstClr val="white"/>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1"/>
        </a:fillRef>
      </a:tcStyle>
    </a:firstRow>
  </a:tblStyle>
  <a:tblStyle styleId="{A2ED5165-3401-4742-9E7C-3468B0EAD80F}" styleName="Wiley Default Berry">
    <a:wholeTbl>
      <a:tcTxStyle>
        <a:fontRef idx="minor">
          <a:scrgbClr r="56" g="56" b="56"/>
        </a:fontRef>
        <a:schemeClr val="tx1"/>
      </a:tcTxStyle>
      <a:tcStyle>
        <a:tcBdr>
          <a:left>
            <a:lnRef idx="1">
              <a:prstClr val="white"/>
            </a:lnRef>
          </a:left>
          <a:right>
            <a:lnRef idx="1">
              <a:prstClr val="white"/>
            </a:lnRef>
          </a:right>
          <a:top>
            <a:lnRef idx="1">
              <a:prstClr val="white"/>
            </a:lnRef>
          </a:top>
          <a:bottom>
            <a:lnRef idx="1">
              <a:prstClr val="white"/>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2"/>
        </a:fillRef>
      </a:tcStyle>
    </a:firstRow>
  </a:tblStyle>
  <a:tblStyle styleId="{CB57D7F2-0E79-4155-BC37-E35B3D52C30B}" styleName="Wiley Default Blue">
    <a:wholeTbl>
      <a:tcTxStyle>
        <a:fontRef idx="minor">
          <a:scrgbClr r="56" g="56" b="56"/>
        </a:fontRef>
        <a:schemeClr val="tx1"/>
      </a:tcTxStyle>
      <a:tcStyle>
        <a:tcBdr>
          <a:left>
            <a:lnRef idx="1">
              <a:prstClr val="white"/>
            </a:lnRef>
          </a:left>
          <a:right>
            <a:lnRef idx="1">
              <a:prstClr val="white"/>
            </a:lnRef>
          </a:right>
          <a:top>
            <a:lnRef idx="1">
              <a:prstClr val="white"/>
            </a:lnRef>
          </a:top>
          <a:bottom>
            <a:lnRef idx="1">
              <a:prstClr val="white"/>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3"/>
        </a:fillRef>
      </a:tcStyle>
    </a:firstRow>
  </a:tblStyle>
  <a:tblStyle styleId="{106831FE-B246-4259-80E0-92FF743DC8C9}" styleName="Wiley Full Grid Green">
    <a:wholeTbl>
      <a:tcTxStyle>
        <a:fontRef idx="minor">
          <a:scrgbClr r="56" g="56" b="56"/>
        </a:fontRef>
        <a:schemeClr val="tx1"/>
      </a:tcTxStyle>
      <a:tcStyle>
        <a:tcBdr>
          <a:left>
            <a:lnRef idx="1">
              <a:scrgbClr r="80" g="80" b="80"/>
            </a:lnRef>
          </a:left>
          <a:right>
            <a:lnRef idx="1">
              <a:scrgbClr r="80" g="80" b="80"/>
            </a:lnRef>
          </a:right>
          <a:top>
            <a:lnRef idx="1">
              <a:scrgbClr r="80" g="80" b="80"/>
            </a:lnRef>
          </a:top>
          <a:bottom>
            <a:lnRef idx="1">
              <a:scrgbClr r="80" g="80" b="80"/>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1"/>
        </a:fillRef>
      </a:tcStyle>
    </a:firstRow>
  </a:tblStyle>
  <a:tblStyle styleId="{C7088765-6F68-40A2-87F8-C0248722F101}" styleName="Wiley Full Grid Berry">
    <a:wholeTbl>
      <a:tcTxStyle>
        <a:fontRef idx="minor">
          <a:scrgbClr r="56" g="56" b="56"/>
        </a:fontRef>
        <a:schemeClr val="tx1"/>
      </a:tcTxStyle>
      <a:tcStyle>
        <a:tcBdr>
          <a:left>
            <a:lnRef idx="1">
              <a:scrgbClr r="80" g="80" b="80"/>
            </a:lnRef>
          </a:left>
          <a:right>
            <a:lnRef idx="1">
              <a:scrgbClr r="80" g="80" b="80"/>
            </a:lnRef>
          </a:right>
          <a:top>
            <a:lnRef idx="1">
              <a:scrgbClr r="80" g="80" b="80"/>
            </a:lnRef>
          </a:top>
          <a:bottom>
            <a:lnRef idx="1">
              <a:scrgbClr r="80" g="80" b="80"/>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2"/>
        </a:fillRef>
      </a:tcStyle>
    </a:firstRow>
  </a:tblStyle>
  <a:tblStyle styleId="{61260389-11B5-4446-AD8B-DE2849B2F32F}" styleName="Wiley Full Grid Blue">
    <a:wholeTbl>
      <a:tcTxStyle>
        <a:fontRef idx="minor">
          <a:scrgbClr r="56" g="56" b="56"/>
        </a:fontRef>
        <a:schemeClr val="tx1"/>
      </a:tcTxStyle>
      <a:tcStyle>
        <a:tcBdr>
          <a:left>
            <a:lnRef idx="1">
              <a:scrgbClr r="80" g="80" b="80"/>
            </a:lnRef>
          </a:left>
          <a:right>
            <a:lnRef idx="1">
              <a:scrgbClr r="80" g="80" b="80"/>
            </a:lnRef>
          </a:right>
          <a:top>
            <a:lnRef idx="1">
              <a:scrgbClr r="80" g="80" b="80"/>
            </a:lnRef>
          </a:top>
          <a:bottom>
            <a:lnRef idx="1">
              <a:scrgbClr r="80" g="80" b="80"/>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294" autoAdjust="0"/>
  </p:normalViewPr>
  <p:slideViewPr>
    <p:cSldViewPr snapToGrid="0">
      <p:cViewPr varScale="1">
        <p:scale>
          <a:sx n="80" d="100"/>
          <a:sy n="80" d="100"/>
        </p:scale>
        <p:origin x="739" y="48"/>
      </p:cViewPr>
      <p:guideLst>
        <p:guide orient="horz" pos="456"/>
        <p:guide pos="482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696" y="10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u, Junli" userId="091028a8-2f02-4a4c-b9d7-ff197bd36370" providerId="ADAL" clId="{525306E1-6FDC-46C5-814F-797EEC57FA85}"/>
    <pc:docChg chg="delSld modSld">
      <pc:chgData name="Liu, Junli" userId="091028a8-2f02-4a4c-b9d7-ff197bd36370" providerId="ADAL" clId="{525306E1-6FDC-46C5-814F-797EEC57FA85}" dt="2024-11-14T13:05:05.311" v="22" actId="6549"/>
      <pc:docMkLst>
        <pc:docMk/>
      </pc:docMkLst>
      <pc:sldChg chg="modSp mod">
        <pc:chgData name="Liu, Junli" userId="091028a8-2f02-4a4c-b9d7-ff197bd36370" providerId="ADAL" clId="{525306E1-6FDC-46C5-814F-797EEC57FA85}" dt="2024-11-14T12:55:13.596" v="14" actId="20577"/>
        <pc:sldMkLst>
          <pc:docMk/>
          <pc:sldMk cId="729286654" sldId="256"/>
        </pc:sldMkLst>
        <pc:spChg chg="mod">
          <ac:chgData name="Liu, Junli" userId="091028a8-2f02-4a4c-b9d7-ff197bd36370" providerId="ADAL" clId="{525306E1-6FDC-46C5-814F-797EEC57FA85}" dt="2024-11-14T12:55:13.596" v="14" actId="20577"/>
          <ac:spMkLst>
            <pc:docMk/>
            <pc:sldMk cId="729286654" sldId="256"/>
            <ac:spMk id="6" creationId="{70F0753B-671F-1A22-7BA7-43EE89F447FC}"/>
          </ac:spMkLst>
        </pc:spChg>
      </pc:sldChg>
      <pc:sldChg chg="modSp mod">
        <pc:chgData name="Liu, Junli" userId="091028a8-2f02-4a4c-b9d7-ff197bd36370" providerId="ADAL" clId="{525306E1-6FDC-46C5-814F-797EEC57FA85}" dt="2024-11-14T13:05:05.311" v="22" actId="6549"/>
        <pc:sldMkLst>
          <pc:docMk/>
          <pc:sldMk cId="3225667649" sldId="258"/>
        </pc:sldMkLst>
        <pc:spChg chg="mod">
          <ac:chgData name="Liu, Junli" userId="091028a8-2f02-4a4c-b9d7-ff197bd36370" providerId="ADAL" clId="{525306E1-6FDC-46C5-814F-797EEC57FA85}" dt="2024-11-14T13:05:05.311" v="22" actId="6549"/>
          <ac:spMkLst>
            <pc:docMk/>
            <pc:sldMk cId="3225667649" sldId="258"/>
            <ac:spMk id="26" creationId="{756A8BCA-2ECA-13DD-062F-8AFA79EF4722}"/>
          </ac:spMkLst>
        </pc:spChg>
      </pc:sldChg>
      <pc:sldChg chg="modSp del mod">
        <pc:chgData name="Liu, Junli" userId="091028a8-2f02-4a4c-b9d7-ff197bd36370" providerId="ADAL" clId="{525306E1-6FDC-46C5-814F-797EEC57FA85}" dt="2024-11-14T12:57:47.080" v="21" actId="47"/>
        <pc:sldMkLst>
          <pc:docMk/>
          <pc:sldMk cId="2066380486" sldId="2145706488"/>
        </pc:sldMkLst>
        <pc:spChg chg="mod">
          <ac:chgData name="Liu, Junli" userId="091028a8-2f02-4a4c-b9d7-ff197bd36370" providerId="ADAL" clId="{525306E1-6FDC-46C5-814F-797EEC57FA85}" dt="2024-11-14T12:56:59.504" v="20" actId="20577"/>
          <ac:spMkLst>
            <pc:docMk/>
            <pc:sldMk cId="2066380486" sldId="2145706488"/>
            <ac:spMk id="35" creationId="{31303BF0-B05B-45AD-B1C0-90B219F2E535}"/>
          </ac:spMkLst>
        </pc:spChg>
      </pc:sldChg>
    </pc:docChg>
  </pc:docChgLst>
  <pc:docChgLst>
    <pc:chgData name="Liu, Junli" userId="091028a8-2f02-4a4c-b9d7-ff197bd36370" providerId="ADAL" clId="{8D108820-09FA-49BF-B137-99DCE0DFD0B2}"/>
    <pc:docChg chg="undo custSel delSld modSld">
      <pc:chgData name="Liu, Junli" userId="091028a8-2f02-4a4c-b9d7-ff197bd36370" providerId="ADAL" clId="{8D108820-09FA-49BF-B137-99DCE0DFD0B2}" dt="2024-12-13T09:37:02.381" v="66" actId="20577"/>
      <pc:docMkLst>
        <pc:docMk/>
      </pc:docMkLst>
      <pc:sldChg chg="modSp mod">
        <pc:chgData name="Liu, Junli" userId="091028a8-2f02-4a4c-b9d7-ff197bd36370" providerId="ADAL" clId="{8D108820-09FA-49BF-B137-99DCE0DFD0B2}" dt="2024-12-13T09:31:18.391" v="5" actId="20577"/>
        <pc:sldMkLst>
          <pc:docMk/>
          <pc:sldMk cId="729286654" sldId="256"/>
        </pc:sldMkLst>
        <pc:spChg chg="mod">
          <ac:chgData name="Liu, Junli" userId="091028a8-2f02-4a4c-b9d7-ff197bd36370" providerId="ADAL" clId="{8D108820-09FA-49BF-B137-99DCE0DFD0B2}" dt="2024-12-13T09:31:18.391" v="5" actId="20577"/>
          <ac:spMkLst>
            <pc:docMk/>
            <pc:sldMk cId="729286654" sldId="256"/>
            <ac:spMk id="6" creationId="{70F0753B-671F-1A22-7BA7-43EE89F447FC}"/>
          </ac:spMkLst>
        </pc:spChg>
      </pc:sldChg>
      <pc:sldChg chg="modSp mod">
        <pc:chgData name="Liu, Junli" userId="091028a8-2f02-4a4c-b9d7-ff197bd36370" providerId="ADAL" clId="{8D108820-09FA-49BF-B137-99DCE0DFD0B2}" dt="2024-12-13T09:31:47.699" v="6" actId="2711"/>
        <pc:sldMkLst>
          <pc:docMk/>
          <pc:sldMk cId="1936204314" sldId="2145706489"/>
        </pc:sldMkLst>
        <pc:spChg chg="mod">
          <ac:chgData name="Liu, Junli" userId="091028a8-2f02-4a4c-b9d7-ff197bd36370" providerId="ADAL" clId="{8D108820-09FA-49BF-B137-99DCE0DFD0B2}" dt="2024-12-13T09:31:47.699" v="6" actId="2711"/>
          <ac:spMkLst>
            <pc:docMk/>
            <pc:sldMk cId="1936204314" sldId="2145706489"/>
            <ac:spMk id="4" creationId="{AFAD882C-2F68-44CE-993F-0385AD395B11}"/>
          </ac:spMkLst>
        </pc:spChg>
      </pc:sldChg>
      <pc:sldChg chg="delSp modSp mod">
        <pc:chgData name="Liu, Junli" userId="091028a8-2f02-4a4c-b9d7-ff197bd36370" providerId="ADAL" clId="{8D108820-09FA-49BF-B137-99DCE0DFD0B2}" dt="2024-12-13T09:35:00.588" v="40" actId="1076"/>
        <pc:sldMkLst>
          <pc:docMk/>
          <pc:sldMk cId="1840856526" sldId="2145706559"/>
        </pc:sldMkLst>
        <pc:spChg chg="mod">
          <ac:chgData name="Liu, Junli" userId="091028a8-2f02-4a4c-b9d7-ff197bd36370" providerId="ADAL" clId="{8D108820-09FA-49BF-B137-99DCE0DFD0B2}" dt="2024-12-13T09:34:43.394" v="36" actId="1076"/>
          <ac:spMkLst>
            <pc:docMk/>
            <pc:sldMk cId="1840856526" sldId="2145706559"/>
            <ac:spMk id="2" creationId="{1FD0D518-94ED-03B1-693A-AD7B390CCF3C}"/>
          </ac:spMkLst>
        </pc:spChg>
        <pc:spChg chg="del">
          <ac:chgData name="Liu, Junli" userId="091028a8-2f02-4a4c-b9d7-ff197bd36370" providerId="ADAL" clId="{8D108820-09FA-49BF-B137-99DCE0DFD0B2}" dt="2024-12-13T09:34:52.311" v="38" actId="478"/>
          <ac:spMkLst>
            <pc:docMk/>
            <pc:sldMk cId="1840856526" sldId="2145706559"/>
            <ac:spMk id="6" creationId="{5F185F53-189C-3A8F-7A45-B536D65D9DF4}"/>
          </ac:spMkLst>
        </pc:spChg>
        <pc:spChg chg="mod">
          <ac:chgData name="Liu, Junli" userId="091028a8-2f02-4a4c-b9d7-ff197bd36370" providerId="ADAL" clId="{8D108820-09FA-49BF-B137-99DCE0DFD0B2}" dt="2024-12-13T09:35:00.588" v="40" actId="1076"/>
          <ac:spMkLst>
            <pc:docMk/>
            <pc:sldMk cId="1840856526" sldId="2145706559"/>
            <ac:spMk id="11" creationId="{37ED5007-24DC-3504-BF49-D45183F2B529}"/>
          </ac:spMkLst>
        </pc:spChg>
        <pc:picChg chg="del">
          <ac:chgData name="Liu, Junli" userId="091028a8-2f02-4a4c-b9d7-ff197bd36370" providerId="ADAL" clId="{8D108820-09FA-49BF-B137-99DCE0DFD0B2}" dt="2024-12-13T09:34:49.532" v="37" actId="478"/>
          <ac:picMkLst>
            <pc:docMk/>
            <pc:sldMk cId="1840856526" sldId="2145706559"/>
            <ac:picMk id="8" creationId="{4F805DAC-4699-F62E-41D4-1CF2AA465B86}"/>
          </ac:picMkLst>
        </pc:picChg>
        <pc:picChg chg="mod">
          <ac:chgData name="Liu, Junli" userId="091028a8-2f02-4a4c-b9d7-ff197bd36370" providerId="ADAL" clId="{8D108820-09FA-49BF-B137-99DCE0DFD0B2}" dt="2024-12-13T09:34:55.404" v="39" actId="1076"/>
          <ac:picMkLst>
            <pc:docMk/>
            <pc:sldMk cId="1840856526" sldId="2145706559"/>
            <ac:picMk id="12" creationId="{CDE4FF90-EE09-C0DC-2EB6-C6D6B65E6FA7}"/>
          </ac:picMkLst>
        </pc:picChg>
      </pc:sldChg>
      <pc:sldChg chg="modSp mod">
        <pc:chgData name="Liu, Junli" userId="091028a8-2f02-4a4c-b9d7-ff197bd36370" providerId="ADAL" clId="{8D108820-09FA-49BF-B137-99DCE0DFD0B2}" dt="2024-12-13T09:33:24.021" v="34" actId="20577"/>
        <pc:sldMkLst>
          <pc:docMk/>
          <pc:sldMk cId="1977665897" sldId="2147375376"/>
        </pc:sldMkLst>
        <pc:spChg chg="mod">
          <ac:chgData name="Liu, Junli" userId="091028a8-2f02-4a4c-b9d7-ff197bd36370" providerId="ADAL" clId="{8D108820-09FA-49BF-B137-99DCE0DFD0B2}" dt="2024-12-13T09:33:24.021" v="34" actId="20577"/>
          <ac:spMkLst>
            <pc:docMk/>
            <pc:sldMk cId="1977665897" sldId="2147375376"/>
            <ac:spMk id="4" creationId="{255B06ED-A2D4-EB72-86D7-0905E032E313}"/>
          </ac:spMkLst>
        </pc:spChg>
      </pc:sldChg>
      <pc:sldChg chg="del">
        <pc:chgData name="Liu, Junli" userId="091028a8-2f02-4a4c-b9d7-ff197bd36370" providerId="ADAL" clId="{8D108820-09FA-49BF-B137-99DCE0DFD0B2}" dt="2024-12-13T09:31:58.681" v="7" actId="47"/>
        <pc:sldMkLst>
          <pc:docMk/>
          <pc:sldMk cId="3623571596" sldId="2147476088"/>
        </pc:sldMkLst>
      </pc:sldChg>
      <pc:sldChg chg="addSp delSp modSp mod">
        <pc:chgData name="Liu, Junli" userId="091028a8-2f02-4a4c-b9d7-ff197bd36370" providerId="ADAL" clId="{8D108820-09FA-49BF-B137-99DCE0DFD0B2}" dt="2024-12-13T09:37:02.381" v="66" actId="20577"/>
        <pc:sldMkLst>
          <pc:docMk/>
          <pc:sldMk cId="1513983394" sldId="2147476094"/>
        </pc:sldMkLst>
        <pc:spChg chg="mod">
          <ac:chgData name="Liu, Junli" userId="091028a8-2f02-4a4c-b9d7-ff197bd36370" providerId="ADAL" clId="{8D108820-09FA-49BF-B137-99DCE0DFD0B2}" dt="2024-12-13T09:37:02.381" v="66" actId="20577"/>
          <ac:spMkLst>
            <pc:docMk/>
            <pc:sldMk cId="1513983394" sldId="2147476094"/>
            <ac:spMk id="9" creationId="{2488C59D-74A0-E192-3FC5-6BC186405ACC}"/>
          </ac:spMkLst>
        </pc:spChg>
        <pc:picChg chg="add mod">
          <ac:chgData name="Liu, Junli" userId="091028a8-2f02-4a4c-b9d7-ff197bd36370" providerId="ADAL" clId="{8D108820-09FA-49BF-B137-99DCE0DFD0B2}" dt="2024-12-13T09:36:26.969" v="46" actId="1076"/>
          <ac:picMkLst>
            <pc:docMk/>
            <pc:sldMk cId="1513983394" sldId="2147476094"/>
            <ac:picMk id="3" creationId="{B4A47D06-CA6A-6806-617B-22D09727B102}"/>
          </ac:picMkLst>
        </pc:picChg>
        <pc:picChg chg="del">
          <ac:chgData name="Liu, Junli" userId="091028a8-2f02-4a4c-b9d7-ff197bd36370" providerId="ADAL" clId="{8D108820-09FA-49BF-B137-99DCE0DFD0B2}" dt="2024-12-13T09:36:16.627" v="41" actId="478"/>
          <ac:picMkLst>
            <pc:docMk/>
            <pc:sldMk cId="1513983394" sldId="2147476094"/>
            <ac:picMk id="10" creationId="{47F20A1B-E184-8545-422D-B1F270CAA743}"/>
          </ac:picMkLst>
        </pc:picChg>
      </pc:sldChg>
    </pc:docChg>
  </pc:docChgLst>
  <pc:docChgLst>
    <pc:chgData name="Liu, Junli" userId="091028a8-2f02-4a4c-b9d7-ff197bd36370" providerId="ADAL" clId="{660E5562-D5C5-473D-A67C-7F030D7729E4}"/>
    <pc:docChg chg="undo custSel addSld delSld modSld sldOrd">
      <pc:chgData name="Liu, Junli" userId="091028a8-2f02-4a4c-b9d7-ff197bd36370" providerId="ADAL" clId="{660E5562-D5C5-473D-A67C-7F030D7729E4}" dt="2024-12-18T04:03:02.645" v="561"/>
      <pc:docMkLst>
        <pc:docMk/>
      </pc:docMkLst>
      <pc:sldChg chg="modSp mod">
        <pc:chgData name="Liu, Junli" userId="091028a8-2f02-4a4c-b9d7-ff197bd36370" providerId="ADAL" clId="{660E5562-D5C5-473D-A67C-7F030D7729E4}" dt="2024-12-13T09:38:39.258" v="6" actId="20577"/>
        <pc:sldMkLst>
          <pc:docMk/>
          <pc:sldMk cId="729286654" sldId="256"/>
        </pc:sldMkLst>
        <pc:spChg chg="mod">
          <ac:chgData name="Liu, Junli" userId="091028a8-2f02-4a4c-b9d7-ff197bd36370" providerId="ADAL" clId="{660E5562-D5C5-473D-A67C-7F030D7729E4}" dt="2024-12-13T09:38:26.713" v="2"/>
          <ac:spMkLst>
            <pc:docMk/>
            <pc:sldMk cId="729286654" sldId="256"/>
            <ac:spMk id="5" creationId="{B4CF823D-59C5-F72C-9B0B-C6B23219D775}"/>
          </ac:spMkLst>
        </pc:spChg>
        <pc:spChg chg="mod">
          <ac:chgData name="Liu, Junli" userId="091028a8-2f02-4a4c-b9d7-ff197bd36370" providerId="ADAL" clId="{660E5562-D5C5-473D-A67C-7F030D7729E4}" dt="2024-12-13T09:38:39.258" v="6" actId="20577"/>
          <ac:spMkLst>
            <pc:docMk/>
            <pc:sldMk cId="729286654" sldId="256"/>
            <ac:spMk id="6" creationId="{70F0753B-671F-1A22-7BA7-43EE89F447FC}"/>
          </ac:spMkLst>
        </pc:spChg>
      </pc:sldChg>
      <pc:sldChg chg="add">
        <pc:chgData name="Liu, Junli" userId="091028a8-2f02-4a4c-b9d7-ff197bd36370" providerId="ADAL" clId="{660E5562-D5C5-473D-A67C-7F030D7729E4}" dt="2024-12-18T02:59:04.696" v="545"/>
        <pc:sldMkLst>
          <pc:docMk/>
          <pc:sldMk cId="218710516" sldId="257"/>
        </pc:sldMkLst>
      </pc:sldChg>
      <pc:sldChg chg="add del">
        <pc:chgData name="Liu, Junli" userId="091028a8-2f02-4a4c-b9d7-ff197bd36370" providerId="ADAL" clId="{660E5562-D5C5-473D-A67C-7F030D7729E4}" dt="2024-12-17T12:53:06.681" v="68" actId="47"/>
        <pc:sldMkLst>
          <pc:docMk/>
          <pc:sldMk cId="1260040944" sldId="296"/>
        </pc:sldMkLst>
      </pc:sldChg>
      <pc:sldChg chg="modSp add mod">
        <pc:chgData name="Liu, Junli" userId="091028a8-2f02-4a4c-b9d7-ff197bd36370" providerId="ADAL" clId="{660E5562-D5C5-473D-A67C-7F030D7729E4}" dt="2024-12-17T12:47:09.268" v="65" actId="20577"/>
        <pc:sldMkLst>
          <pc:docMk/>
          <pc:sldMk cId="1289100200" sldId="297"/>
        </pc:sldMkLst>
        <pc:spChg chg="mod">
          <ac:chgData name="Liu, Junli" userId="091028a8-2f02-4a4c-b9d7-ff197bd36370" providerId="ADAL" clId="{660E5562-D5C5-473D-A67C-7F030D7729E4}" dt="2024-12-17T12:47:09.268" v="65" actId="20577"/>
          <ac:spMkLst>
            <pc:docMk/>
            <pc:sldMk cId="1289100200" sldId="297"/>
            <ac:spMk id="3" creationId="{A8E3B517-8887-AD9A-8FA9-F0492EF47DF4}"/>
          </ac:spMkLst>
        </pc:spChg>
      </pc:sldChg>
      <pc:sldChg chg="modSp add mod">
        <pc:chgData name="Liu, Junli" userId="091028a8-2f02-4a4c-b9d7-ff197bd36370" providerId="ADAL" clId="{660E5562-D5C5-473D-A67C-7F030D7729E4}" dt="2024-12-17T12:58:06.848" v="544" actId="20577"/>
        <pc:sldMkLst>
          <pc:docMk/>
          <pc:sldMk cId="987947678" sldId="2145706407"/>
        </pc:sldMkLst>
        <pc:spChg chg="mod">
          <ac:chgData name="Liu, Junli" userId="091028a8-2f02-4a4c-b9d7-ff197bd36370" providerId="ADAL" clId="{660E5562-D5C5-473D-A67C-7F030D7729E4}" dt="2024-12-17T12:58:06.848" v="544" actId="20577"/>
          <ac:spMkLst>
            <pc:docMk/>
            <pc:sldMk cId="987947678" sldId="2145706407"/>
            <ac:spMk id="2" creationId="{3E81318D-9849-5B33-90B8-7BD8E85AE4FC}"/>
          </ac:spMkLst>
        </pc:spChg>
        <pc:spChg chg="mod">
          <ac:chgData name="Liu, Junli" userId="091028a8-2f02-4a4c-b9d7-ff197bd36370" providerId="ADAL" clId="{660E5562-D5C5-473D-A67C-7F030D7729E4}" dt="2024-12-17T12:57:05.069" v="368" actId="20577"/>
          <ac:spMkLst>
            <pc:docMk/>
            <pc:sldMk cId="987947678" sldId="2145706407"/>
            <ac:spMk id="45" creationId="{FCE9477D-152E-FFBD-2D9D-0D04ADC74A9A}"/>
          </ac:spMkLst>
        </pc:spChg>
        <pc:spChg chg="mod">
          <ac:chgData name="Liu, Junli" userId="091028a8-2f02-4a4c-b9d7-ff197bd36370" providerId="ADAL" clId="{660E5562-D5C5-473D-A67C-7F030D7729E4}" dt="2024-12-17T12:57:11.267" v="391" actId="20577"/>
          <ac:spMkLst>
            <pc:docMk/>
            <pc:sldMk cId="987947678" sldId="2145706407"/>
            <ac:spMk id="50" creationId="{BBF5C46B-510D-52CB-4894-D43B26B91145}"/>
          </ac:spMkLst>
        </pc:spChg>
        <pc:spChg chg="mod">
          <ac:chgData name="Liu, Junli" userId="091028a8-2f02-4a4c-b9d7-ff197bd36370" providerId="ADAL" clId="{660E5562-D5C5-473D-A67C-7F030D7729E4}" dt="2024-12-17T12:57:18.615" v="408" actId="20577"/>
          <ac:spMkLst>
            <pc:docMk/>
            <pc:sldMk cId="987947678" sldId="2145706407"/>
            <ac:spMk id="53" creationId="{87DBE3AF-1AF3-9ECE-4BAD-42B9EC5EBD7A}"/>
          </ac:spMkLst>
        </pc:spChg>
        <pc:spChg chg="mod">
          <ac:chgData name="Liu, Junli" userId="091028a8-2f02-4a4c-b9d7-ff197bd36370" providerId="ADAL" clId="{660E5562-D5C5-473D-A67C-7F030D7729E4}" dt="2024-12-17T12:57:26.545" v="440" actId="20577"/>
          <ac:spMkLst>
            <pc:docMk/>
            <pc:sldMk cId="987947678" sldId="2145706407"/>
            <ac:spMk id="56" creationId="{DF657F3B-FA8C-BE73-C10A-78E4C42E3D31}"/>
          </ac:spMkLst>
        </pc:spChg>
        <pc:spChg chg="mod">
          <ac:chgData name="Liu, Junli" userId="091028a8-2f02-4a4c-b9d7-ff197bd36370" providerId="ADAL" clId="{660E5562-D5C5-473D-A67C-7F030D7729E4}" dt="2024-12-17T12:57:31.752" v="450" actId="20577"/>
          <ac:spMkLst>
            <pc:docMk/>
            <pc:sldMk cId="987947678" sldId="2145706407"/>
            <ac:spMk id="60" creationId="{0CB38BF1-2649-EDAE-FEA6-B4FA1D9D5A2B}"/>
          </ac:spMkLst>
        </pc:spChg>
        <pc:spChg chg="mod">
          <ac:chgData name="Liu, Junli" userId="091028a8-2f02-4a4c-b9d7-ff197bd36370" providerId="ADAL" clId="{660E5562-D5C5-473D-A67C-7F030D7729E4}" dt="2024-12-17T12:57:37.341" v="467" actId="20577"/>
          <ac:spMkLst>
            <pc:docMk/>
            <pc:sldMk cId="987947678" sldId="2145706407"/>
            <ac:spMk id="64" creationId="{658D4467-248D-6EDF-519C-CF7D36DF29B1}"/>
          </ac:spMkLst>
        </pc:spChg>
        <pc:spChg chg="mod">
          <ac:chgData name="Liu, Junli" userId="091028a8-2f02-4a4c-b9d7-ff197bd36370" providerId="ADAL" clId="{660E5562-D5C5-473D-A67C-7F030D7729E4}" dt="2024-12-17T12:57:45.184" v="490" actId="20577"/>
          <ac:spMkLst>
            <pc:docMk/>
            <pc:sldMk cId="987947678" sldId="2145706407"/>
            <ac:spMk id="68" creationId="{8E27BA29-E0DA-E8DB-1D74-51859533207E}"/>
          </ac:spMkLst>
        </pc:spChg>
        <pc:spChg chg="mod">
          <ac:chgData name="Liu, Junli" userId="091028a8-2f02-4a4c-b9d7-ff197bd36370" providerId="ADAL" clId="{660E5562-D5C5-473D-A67C-7F030D7729E4}" dt="2024-12-17T12:57:55.441" v="528" actId="20577"/>
          <ac:spMkLst>
            <pc:docMk/>
            <pc:sldMk cId="987947678" sldId="2145706407"/>
            <ac:spMk id="74" creationId="{49BF49EC-29B5-A941-9575-B61CF445E351}"/>
          </ac:spMkLst>
        </pc:spChg>
      </pc:sldChg>
      <pc:sldChg chg="modSp add mod">
        <pc:chgData name="Liu, Junli" userId="091028a8-2f02-4a4c-b9d7-ff197bd36370" providerId="ADAL" clId="{660E5562-D5C5-473D-A67C-7F030D7729E4}" dt="2024-12-17T12:56:44.521" v="338" actId="108"/>
        <pc:sldMkLst>
          <pc:docMk/>
          <pc:sldMk cId="3266639254" sldId="2145706410"/>
        </pc:sldMkLst>
        <pc:spChg chg="mod">
          <ac:chgData name="Liu, Junli" userId="091028a8-2f02-4a4c-b9d7-ff197bd36370" providerId="ADAL" clId="{660E5562-D5C5-473D-A67C-7F030D7729E4}" dt="2024-12-17T12:53:56.368" v="93" actId="20577"/>
          <ac:spMkLst>
            <pc:docMk/>
            <pc:sldMk cId="3266639254" sldId="2145706410"/>
            <ac:spMk id="2" creationId="{3E81318D-9849-5B33-90B8-7BD8E85AE4FC}"/>
          </ac:spMkLst>
        </pc:spChg>
        <pc:spChg chg="mod">
          <ac:chgData name="Liu, Junli" userId="091028a8-2f02-4a4c-b9d7-ff197bd36370" providerId="ADAL" clId="{660E5562-D5C5-473D-A67C-7F030D7729E4}" dt="2024-12-17T12:56:24.096" v="330" actId="255"/>
          <ac:spMkLst>
            <pc:docMk/>
            <pc:sldMk cId="3266639254" sldId="2145706410"/>
            <ac:spMk id="45" creationId="{FCE9477D-152E-FFBD-2D9D-0D04ADC74A9A}"/>
          </ac:spMkLst>
        </pc:spChg>
        <pc:spChg chg="mod">
          <ac:chgData name="Liu, Junli" userId="091028a8-2f02-4a4c-b9d7-ff197bd36370" providerId="ADAL" clId="{660E5562-D5C5-473D-A67C-7F030D7729E4}" dt="2024-12-17T12:56:30.385" v="331" actId="255"/>
          <ac:spMkLst>
            <pc:docMk/>
            <pc:sldMk cId="3266639254" sldId="2145706410"/>
            <ac:spMk id="50" creationId="{BBF5C46B-510D-52CB-4894-D43B26B91145}"/>
          </ac:spMkLst>
        </pc:spChg>
        <pc:spChg chg="mod">
          <ac:chgData name="Liu, Junli" userId="091028a8-2f02-4a4c-b9d7-ff197bd36370" providerId="ADAL" clId="{660E5562-D5C5-473D-A67C-7F030D7729E4}" dt="2024-12-17T12:56:34.442" v="332" actId="108"/>
          <ac:spMkLst>
            <pc:docMk/>
            <pc:sldMk cId="3266639254" sldId="2145706410"/>
            <ac:spMk id="53" creationId="{87DBE3AF-1AF3-9ECE-4BAD-42B9EC5EBD7A}"/>
          </ac:spMkLst>
        </pc:spChg>
        <pc:spChg chg="mod">
          <ac:chgData name="Liu, Junli" userId="091028a8-2f02-4a4c-b9d7-ff197bd36370" providerId="ADAL" clId="{660E5562-D5C5-473D-A67C-7F030D7729E4}" dt="2024-12-17T12:56:38.833" v="334" actId="108"/>
          <ac:spMkLst>
            <pc:docMk/>
            <pc:sldMk cId="3266639254" sldId="2145706410"/>
            <ac:spMk id="56" creationId="{DF657F3B-FA8C-BE73-C10A-78E4C42E3D31}"/>
          </ac:spMkLst>
        </pc:spChg>
        <pc:spChg chg="mod">
          <ac:chgData name="Liu, Junli" userId="091028a8-2f02-4a4c-b9d7-ff197bd36370" providerId="ADAL" clId="{660E5562-D5C5-473D-A67C-7F030D7729E4}" dt="2024-12-17T12:56:40.357" v="335" actId="108"/>
          <ac:spMkLst>
            <pc:docMk/>
            <pc:sldMk cId="3266639254" sldId="2145706410"/>
            <ac:spMk id="60" creationId="{0CB38BF1-2649-EDAE-FEA6-B4FA1D9D5A2B}"/>
          </ac:spMkLst>
        </pc:spChg>
        <pc:spChg chg="mod">
          <ac:chgData name="Liu, Junli" userId="091028a8-2f02-4a4c-b9d7-ff197bd36370" providerId="ADAL" clId="{660E5562-D5C5-473D-A67C-7F030D7729E4}" dt="2024-12-17T12:56:41.634" v="336" actId="108"/>
          <ac:spMkLst>
            <pc:docMk/>
            <pc:sldMk cId="3266639254" sldId="2145706410"/>
            <ac:spMk id="64" creationId="{658D4467-248D-6EDF-519C-CF7D36DF29B1}"/>
          </ac:spMkLst>
        </pc:spChg>
        <pc:spChg chg="mod">
          <ac:chgData name="Liu, Junli" userId="091028a8-2f02-4a4c-b9d7-ff197bd36370" providerId="ADAL" clId="{660E5562-D5C5-473D-A67C-7F030D7729E4}" dt="2024-12-17T12:56:43.083" v="337" actId="108"/>
          <ac:spMkLst>
            <pc:docMk/>
            <pc:sldMk cId="3266639254" sldId="2145706410"/>
            <ac:spMk id="68" creationId="{8E27BA29-E0DA-E8DB-1D74-51859533207E}"/>
          </ac:spMkLst>
        </pc:spChg>
        <pc:spChg chg="mod">
          <ac:chgData name="Liu, Junli" userId="091028a8-2f02-4a4c-b9d7-ff197bd36370" providerId="ADAL" clId="{660E5562-D5C5-473D-A67C-7F030D7729E4}" dt="2024-12-17T12:56:44.521" v="338" actId="108"/>
          <ac:spMkLst>
            <pc:docMk/>
            <pc:sldMk cId="3266639254" sldId="2145706410"/>
            <ac:spMk id="74" creationId="{49BF49EC-29B5-A941-9575-B61CF445E351}"/>
          </ac:spMkLst>
        </pc:spChg>
      </pc:sldChg>
      <pc:sldChg chg="ord">
        <pc:chgData name="Liu, Junli" userId="091028a8-2f02-4a4c-b9d7-ff197bd36370" providerId="ADAL" clId="{660E5562-D5C5-473D-A67C-7F030D7729E4}" dt="2024-12-17T12:46:41.831" v="11"/>
        <pc:sldMkLst>
          <pc:docMk/>
          <pc:sldMk cId="1936204314" sldId="2145706489"/>
        </pc:sldMkLst>
      </pc:sldChg>
      <pc:sldChg chg="ord">
        <pc:chgData name="Liu, Junli" userId="091028a8-2f02-4a4c-b9d7-ff197bd36370" providerId="ADAL" clId="{660E5562-D5C5-473D-A67C-7F030D7729E4}" dt="2024-12-18T02:59:07.721" v="547"/>
        <pc:sldMkLst>
          <pc:docMk/>
          <pc:sldMk cId="2961047603" sldId="2147375369"/>
        </pc:sldMkLst>
      </pc:sldChg>
      <pc:sldChg chg="ord">
        <pc:chgData name="Liu, Junli" userId="091028a8-2f02-4a4c-b9d7-ff197bd36370" providerId="ADAL" clId="{660E5562-D5C5-473D-A67C-7F030D7729E4}" dt="2024-12-17T12:46:31.362" v="9"/>
        <pc:sldMkLst>
          <pc:docMk/>
          <pc:sldMk cId="3881343640" sldId="2147476049"/>
        </pc:sldMkLst>
      </pc:sldChg>
      <pc:sldChg chg="modNotesTx">
        <pc:chgData name="Liu, Junli" userId="091028a8-2f02-4a4c-b9d7-ff197bd36370" providerId="ADAL" clId="{660E5562-D5C5-473D-A67C-7F030D7729E4}" dt="2024-12-18T04:03:02.645" v="561"/>
        <pc:sldMkLst>
          <pc:docMk/>
          <pc:sldMk cId="2317159314" sldId="2147476056"/>
        </pc:sldMkLst>
      </pc:sldChg>
      <pc:sldChg chg="modNotesTx">
        <pc:chgData name="Liu, Junli" userId="091028a8-2f02-4a4c-b9d7-ff197bd36370" providerId="ADAL" clId="{660E5562-D5C5-473D-A67C-7F030D7729E4}" dt="2024-12-18T03:00:53.858" v="559" actId="20577"/>
        <pc:sldMkLst>
          <pc:docMk/>
          <pc:sldMk cId="3720685462" sldId="2147476060"/>
        </pc:sldMkLst>
      </pc:sldChg>
      <pc:sldChg chg="ord">
        <pc:chgData name="Liu, Junli" userId="091028a8-2f02-4a4c-b9d7-ff197bd36370" providerId="ADAL" clId="{660E5562-D5C5-473D-A67C-7F030D7729E4}" dt="2024-12-18T02:59:20.019" v="549"/>
        <pc:sldMkLst>
          <pc:docMk/>
          <pc:sldMk cId="47972668" sldId="2147476086"/>
        </pc:sldMkLst>
      </pc:sldChg>
      <pc:sldChg chg="ord">
        <pc:chgData name="Liu, Junli" userId="091028a8-2f02-4a4c-b9d7-ff197bd36370" providerId="ADAL" clId="{660E5562-D5C5-473D-A67C-7F030D7729E4}" dt="2024-12-18T02:59:22.686" v="551"/>
        <pc:sldMkLst>
          <pc:docMk/>
          <pc:sldMk cId="2501770780" sldId="2147476090"/>
        </pc:sldMkLst>
      </pc:sldChg>
      <pc:sldChg chg="del">
        <pc:chgData name="Liu, Junli" userId="091028a8-2f02-4a4c-b9d7-ff197bd36370" providerId="ADAL" clId="{660E5562-D5C5-473D-A67C-7F030D7729E4}" dt="2024-12-13T09:40:40.518" v="7" actId="47"/>
        <pc:sldMkLst>
          <pc:docMk/>
          <pc:sldMk cId="1513983394" sldId="2147476094"/>
        </pc:sldMkLst>
      </pc:sldChg>
    </pc:docChg>
  </pc:docChgLst>
  <pc:docChgLst>
    <pc:chgData name="Liu, Junli" userId="091028a8-2f02-4a4c-b9d7-ff197bd36370" providerId="ADAL" clId="{4FCAE085-1471-495A-88BE-106A5A4FDC93}"/>
    <pc:docChg chg="undo custSel addSld delSld modSld sldOrd">
      <pc:chgData name="Liu, Junli" userId="091028a8-2f02-4a4c-b9d7-ff197bd36370" providerId="ADAL" clId="{4FCAE085-1471-495A-88BE-106A5A4FDC93}" dt="2024-11-27T12:15:25.403" v="433" actId="6549"/>
      <pc:docMkLst>
        <pc:docMk/>
      </pc:docMkLst>
      <pc:sldChg chg="modSp mod">
        <pc:chgData name="Liu, Junli" userId="091028a8-2f02-4a4c-b9d7-ff197bd36370" providerId="ADAL" clId="{4FCAE085-1471-495A-88BE-106A5A4FDC93}" dt="2024-11-27T10:45:45.675" v="400" actId="20577"/>
        <pc:sldMkLst>
          <pc:docMk/>
          <pc:sldMk cId="729286654" sldId="256"/>
        </pc:sldMkLst>
        <pc:spChg chg="mod">
          <ac:chgData name="Liu, Junli" userId="091028a8-2f02-4a4c-b9d7-ff197bd36370" providerId="ADAL" clId="{4FCAE085-1471-495A-88BE-106A5A4FDC93}" dt="2024-11-27T10:45:45.675" v="400" actId="20577"/>
          <ac:spMkLst>
            <pc:docMk/>
            <pc:sldMk cId="729286654" sldId="256"/>
            <ac:spMk id="6" creationId="{70F0753B-671F-1A22-7BA7-43EE89F447FC}"/>
          </ac:spMkLst>
        </pc:spChg>
      </pc:sldChg>
      <pc:sldChg chg="modNotesTx">
        <pc:chgData name="Liu, Junli" userId="091028a8-2f02-4a4c-b9d7-ff197bd36370" providerId="ADAL" clId="{4FCAE085-1471-495A-88BE-106A5A4FDC93}" dt="2024-11-27T12:15:25.403" v="433" actId="6549"/>
        <pc:sldMkLst>
          <pc:docMk/>
          <pc:sldMk cId="1759977476" sldId="288"/>
        </pc:sldMkLst>
      </pc:sldChg>
      <pc:sldChg chg="add">
        <pc:chgData name="Liu, Junli" userId="091028a8-2f02-4a4c-b9d7-ff197bd36370" providerId="ADAL" clId="{4FCAE085-1471-495A-88BE-106A5A4FDC93}" dt="2024-11-27T09:08:57.505" v="129"/>
        <pc:sldMkLst>
          <pc:docMk/>
          <pc:sldMk cId="4137583290" sldId="382"/>
        </pc:sldMkLst>
      </pc:sldChg>
      <pc:sldChg chg="add">
        <pc:chgData name="Liu, Junli" userId="091028a8-2f02-4a4c-b9d7-ff197bd36370" providerId="ADAL" clId="{4FCAE085-1471-495A-88BE-106A5A4FDC93}" dt="2024-11-27T09:08:57.505" v="129"/>
        <pc:sldMkLst>
          <pc:docMk/>
          <pc:sldMk cId="401801726" sldId="387"/>
        </pc:sldMkLst>
      </pc:sldChg>
      <pc:sldChg chg="add">
        <pc:chgData name="Liu, Junli" userId="091028a8-2f02-4a4c-b9d7-ff197bd36370" providerId="ADAL" clId="{4FCAE085-1471-495A-88BE-106A5A4FDC93}" dt="2024-11-27T09:08:57.505" v="129"/>
        <pc:sldMkLst>
          <pc:docMk/>
          <pc:sldMk cId="284023137" sldId="388"/>
        </pc:sldMkLst>
      </pc:sldChg>
      <pc:sldChg chg="add">
        <pc:chgData name="Liu, Junli" userId="091028a8-2f02-4a4c-b9d7-ff197bd36370" providerId="ADAL" clId="{4FCAE085-1471-495A-88BE-106A5A4FDC93}" dt="2024-11-27T09:08:57.505" v="129"/>
        <pc:sldMkLst>
          <pc:docMk/>
          <pc:sldMk cId="999088125" sldId="412"/>
        </pc:sldMkLst>
      </pc:sldChg>
      <pc:sldChg chg="del">
        <pc:chgData name="Liu, Junli" userId="091028a8-2f02-4a4c-b9d7-ff197bd36370" providerId="ADAL" clId="{4FCAE085-1471-495A-88BE-106A5A4FDC93}" dt="2024-11-27T08:52:42.111" v="4" actId="47"/>
        <pc:sldMkLst>
          <pc:docMk/>
          <pc:sldMk cId="871069984" sldId="520"/>
        </pc:sldMkLst>
      </pc:sldChg>
      <pc:sldChg chg="del">
        <pc:chgData name="Liu, Junli" userId="091028a8-2f02-4a4c-b9d7-ff197bd36370" providerId="ADAL" clId="{4FCAE085-1471-495A-88BE-106A5A4FDC93}" dt="2024-11-27T08:52:42.111" v="4" actId="47"/>
        <pc:sldMkLst>
          <pc:docMk/>
          <pc:sldMk cId="434304693" sldId="630"/>
        </pc:sldMkLst>
      </pc:sldChg>
      <pc:sldChg chg="del">
        <pc:chgData name="Liu, Junli" userId="091028a8-2f02-4a4c-b9d7-ff197bd36370" providerId="ADAL" clId="{4FCAE085-1471-495A-88BE-106A5A4FDC93}" dt="2024-11-27T08:52:42.111" v="4" actId="47"/>
        <pc:sldMkLst>
          <pc:docMk/>
          <pc:sldMk cId="686021062" sldId="631"/>
        </pc:sldMkLst>
      </pc:sldChg>
      <pc:sldChg chg="del">
        <pc:chgData name="Liu, Junli" userId="091028a8-2f02-4a4c-b9d7-ff197bd36370" providerId="ADAL" clId="{4FCAE085-1471-495A-88BE-106A5A4FDC93}" dt="2024-11-27T08:52:42.111" v="4" actId="47"/>
        <pc:sldMkLst>
          <pc:docMk/>
          <pc:sldMk cId="2679188270" sldId="632"/>
        </pc:sldMkLst>
      </pc:sldChg>
      <pc:sldChg chg="add">
        <pc:chgData name="Liu, Junli" userId="091028a8-2f02-4a4c-b9d7-ff197bd36370" providerId="ADAL" clId="{4FCAE085-1471-495A-88BE-106A5A4FDC93}" dt="2024-11-27T09:08:57.505" v="129"/>
        <pc:sldMkLst>
          <pc:docMk/>
          <pc:sldMk cId="880983660" sldId="638"/>
        </pc:sldMkLst>
      </pc:sldChg>
      <pc:sldChg chg="add">
        <pc:chgData name="Liu, Junli" userId="091028a8-2f02-4a4c-b9d7-ff197bd36370" providerId="ADAL" clId="{4FCAE085-1471-495A-88BE-106A5A4FDC93}" dt="2024-11-27T09:08:57.505" v="129"/>
        <pc:sldMkLst>
          <pc:docMk/>
          <pc:sldMk cId="3602731640" sldId="639"/>
        </pc:sldMkLst>
      </pc:sldChg>
      <pc:sldChg chg="add">
        <pc:chgData name="Liu, Junli" userId="091028a8-2f02-4a4c-b9d7-ff197bd36370" providerId="ADAL" clId="{4FCAE085-1471-495A-88BE-106A5A4FDC93}" dt="2024-11-27T09:08:57.505" v="129"/>
        <pc:sldMkLst>
          <pc:docMk/>
          <pc:sldMk cId="3628539600" sldId="640"/>
        </pc:sldMkLst>
      </pc:sldChg>
      <pc:sldChg chg="modNotesTx">
        <pc:chgData name="Liu, Junli" userId="091028a8-2f02-4a4c-b9d7-ff197bd36370" providerId="ADAL" clId="{4FCAE085-1471-495A-88BE-106A5A4FDC93}" dt="2024-11-27T12:14:49.004" v="423" actId="6549"/>
        <pc:sldMkLst>
          <pc:docMk/>
          <pc:sldMk cId="1862267274" sldId="2145706233"/>
        </pc:sldMkLst>
      </pc:sldChg>
      <pc:sldChg chg="modNotesTx">
        <pc:chgData name="Liu, Junli" userId="091028a8-2f02-4a4c-b9d7-ff197bd36370" providerId="ADAL" clId="{4FCAE085-1471-495A-88BE-106A5A4FDC93}" dt="2024-11-27T12:14:52.260" v="424" actId="6549"/>
        <pc:sldMkLst>
          <pc:docMk/>
          <pc:sldMk cId="3600556378" sldId="2145706234"/>
        </pc:sldMkLst>
      </pc:sldChg>
      <pc:sldChg chg="add">
        <pc:chgData name="Liu, Junli" userId="091028a8-2f02-4a4c-b9d7-ff197bd36370" providerId="ADAL" clId="{4FCAE085-1471-495A-88BE-106A5A4FDC93}" dt="2024-11-27T08:54:02.187" v="10"/>
        <pc:sldMkLst>
          <pc:docMk/>
          <pc:sldMk cId="1936204314" sldId="2145706489"/>
        </pc:sldMkLst>
      </pc:sldChg>
      <pc:sldChg chg="addSp delSp modSp mod">
        <pc:chgData name="Liu, Junli" userId="091028a8-2f02-4a4c-b9d7-ff197bd36370" providerId="ADAL" clId="{4FCAE085-1471-495A-88BE-106A5A4FDC93}" dt="2024-11-27T10:10:29.163" v="398" actId="962"/>
        <pc:sldMkLst>
          <pc:docMk/>
          <pc:sldMk cId="1840856526" sldId="2145706559"/>
        </pc:sldMkLst>
        <pc:spChg chg="mod">
          <ac:chgData name="Liu, Junli" userId="091028a8-2f02-4a4c-b9d7-ff197bd36370" providerId="ADAL" clId="{4FCAE085-1471-495A-88BE-106A5A4FDC93}" dt="2024-11-27T09:27:47.110" v="175" actId="20577"/>
          <ac:spMkLst>
            <pc:docMk/>
            <pc:sldMk cId="1840856526" sldId="2145706559"/>
            <ac:spMk id="2" creationId="{1FD0D518-94ED-03B1-693A-AD7B390CCF3C}"/>
          </ac:spMkLst>
        </pc:spChg>
        <pc:spChg chg="add del mod">
          <ac:chgData name="Liu, Junli" userId="091028a8-2f02-4a4c-b9d7-ff197bd36370" providerId="ADAL" clId="{4FCAE085-1471-495A-88BE-106A5A4FDC93}" dt="2024-11-27T09:27:19.462" v="133" actId="478"/>
          <ac:spMkLst>
            <pc:docMk/>
            <pc:sldMk cId="1840856526" sldId="2145706559"/>
            <ac:spMk id="5" creationId="{45F13156-9994-34AC-23D4-8CBBE43BE1DE}"/>
          </ac:spMkLst>
        </pc:spChg>
        <pc:spChg chg="add mod">
          <ac:chgData name="Liu, Junli" userId="091028a8-2f02-4a4c-b9d7-ff197bd36370" providerId="ADAL" clId="{4FCAE085-1471-495A-88BE-106A5A4FDC93}" dt="2024-11-27T09:32:45.131" v="340" actId="14100"/>
          <ac:spMkLst>
            <pc:docMk/>
            <pc:sldMk cId="1840856526" sldId="2145706559"/>
            <ac:spMk id="6" creationId="{5F185F53-189C-3A8F-7A45-B536D65D9DF4}"/>
          </ac:spMkLst>
        </pc:spChg>
        <pc:spChg chg="mod">
          <ac:chgData name="Liu, Junli" userId="091028a8-2f02-4a4c-b9d7-ff197bd36370" providerId="ADAL" clId="{4FCAE085-1471-495A-88BE-106A5A4FDC93}" dt="2024-11-27T09:27:39.710" v="167" actId="122"/>
          <ac:spMkLst>
            <pc:docMk/>
            <pc:sldMk cId="1840856526" sldId="2145706559"/>
            <ac:spMk id="11" creationId="{37ED5007-24DC-3504-BF49-D45183F2B529}"/>
          </ac:spMkLst>
        </pc:spChg>
        <pc:spChg chg="del">
          <ac:chgData name="Liu, Junli" userId="091028a8-2f02-4a4c-b9d7-ff197bd36370" providerId="ADAL" clId="{4FCAE085-1471-495A-88BE-106A5A4FDC93}" dt="2024-11-27T09:27:17.065" v="132" actId="478"/>
          <ac:spMkLst>
            <pc:docMk/>
            <pc:sldMk cId="1840856526" sldId="2145706559"/>
            <ac:spMk id="1031" creationId="{47B07B61-53FD-4B91-FA4A-1FCB2985E933}"/>
          </ac:spMkLst>
        </pc:spChg>
        <pc:picChg chg="add mod">
          <ac:chgData name="Liu, Junli" userId="091028a8-2f02-4a4c-b9d7-ff197bd36370" providerId="ADAL" clId="{4FCAE085-1471-495A-88BE-106A5A4FDC93}" dt="2024-11-27T10:10:29.163" v="398" actId="962"/>
          <ac:picMkLst>
            <pc:docMk/>
            <pc:sldMk cId="1840856526" sldId="2145706559"/>
            <ac:picMk id="8" creationId="{4F805DAC-4699-F62E-41D4-1CF2AA465B86}"/>
          </ac:picMkLst>
        </pc:picChg>
        <pc:picChg chg="mod">
          <ac:chgData name="Liu, Junli" userId="091028a8-2f02-4a4c-b9d7-ff197bd36370" providerId="ADAL" clId="{4FCAE085-1471-495A-88BE-106A5A4FDC93}" dt="2024-11-27T09:27:21.834" v="134" actId="1076"/>
          <ac:picMkLst>
            <pc:docMk/>
            <pc:sldMk cId="1840856526" sldId="2145706559"/>
            <ac:picMk id="12" creationId="{CDE4FF90-EE09-C0DC-2EB6-C6D6B65E6FA7}"/>
          </ac:picMkLst>
        </pc:picChg>
        <pc:picChg chg="del">
          <ac:chgData name="Liu, Junli" userId="091028a8-2f02-4a4c-b9d7-ff197bd36370" providerId="ADAL" clId="{4FCAE085-1471-495A-88BE-106A5A4FDC93}" dt="2024-11-27T09:27:13.289" v="131" actId="478"/>
          <ac:picMkLst>
            <pc:docMk/>
            <pc:sldMk cId="1840856526" sldId="2145706559"/>
            <ac:picMk id="1026" creationId="{D2B88472-B1BE-C7BB-0B47-5F065A79086C}"/>
          </ac:picMkLst>
        </pc:picChg>
      </pc:sldChg>
      <pc:sldChg chg="addSp delSp modSp mod">
        <pc:chgData name="Liu, Junli" userId="091028a8-2f02-4a4c-b9d7-ff197bd36370" providerId="ADAL" clId="{4FCAE085-1471-495A-88BE-106A5A4FDC93}" dt="2024-11-27T09:47:04.365" v="363" actId="1076"/>
        <pc:sldMkLst>
          <pc:docMk/>
          <pc:sldMk cId="184105749" sldId="2147375372"/>
        </pc:sldMkLst>
        <pc:spChg chg="mod">
          <ac:chgData name="Liu, Junli" userId="091028a8-2f02-4a4c-b9d7-ff197bd36370" providerId="ADAL" clId="{4FCAE085-1471-495A-88BE-106A5A4FDC93}" dt="2024-11-27T09:47:01.012" v="362" actId="14100"/>
          <ac:spMkLst>
            <pc:docMk/>
            <pc:sldMk cId="184105749" sldId="2147375372"/>
            <ac:spMk id="6" creationId="{324C91E5-94EB-4325-B6F4-E1211F689819}"/>
          </ac:spMkLst>
        </pc:spChg>
        <pc:spChg chg="mod">
          <ac:chgData name="Liu, Junli" userId="091028a8-2f02-4a4c-b9d7-ff197bd36370" providerId="ADAL" clId="{4FCAE085-1471-495A-88BE-106A5A4FDC93}" dt="2024-11-27T09:47:04.365" v="363" actId="1076"/>
          <ac:spMkLst>
            <pc:docMk/>
            <pc:sldMk cId="184105749" sldId="2147375372"/>
            <ac:spMk id="7" creationId="{A9806B89-A4B9-43AF-AECA-E58B0DE82C3C}"/>
          </ac:spMkLst>
        </pc:spChg>
        <pc:spChg chg="del">
          <ac:chgData name="Liu, Junli" userId="091028a8-2f02-4a4c-b9d7-ff197bd36370" providerId="ADAL" clId="{4FCAE085-1471-495A-88BE-106A5A4FDC93}" dt="2024-11-27T09:45:43.312" v="343" actId="478"/>
          <ac:spMkLst>
            <pc:docMk/>
            <pc:sldMk cId="184105749" sldId="2147375372"/>
            <ac:spMk id="9" creationId="{093E7B57-42D2-476C-914F-302D0ADD23CF}"/>
          </ac:spMkLst>
        </pc:spChg>
        <pc:picChg chg="add del">
          <ac:chgData name="Liu, Junli" userId="091028a8-2f02-4a4c-b9d7-ff197bd36370" providerId="ADAL" clId="{4FCAE085-1471-495A-88BE-106A5A4FDC93}" dt="2024-11-27T09:45:51.264" v="346" actId="478"/>
          <ac:picMkLst>
            <pc:docMk/>
            <pc:sldMk cId="184105749" sldId="2147375372"/>
            <ac:picMk id="2" creationId="{5BBF401B-B12B-4FA0-9782-7E7F49B43F5A}"/>
          </ac:picMkLst>
        </pc:picChg>
        <pc:picChg chg="add mod ord">
          <ac:chgData name="Liu, Junli" userId="091028a8-2f02-4a4c-b9d7-ff197bd36370" providerId="ADAL" clId="{4FCAE085-1471-495A-88BE-106A5A4FDC93}" dt="2024-11-27T09:46:35.421" v="355" actId="171"/>
          <ac:picMkLst>
            <pc:docMk/>
            <pc:sldMk cId="184105749" sldId="2147375372"/>
            <ac:picMk id="4" creationId="{5E45CBA6-CAE6-B662-879E-AF4679E65454}"/>
          </ac:picMkLst>
        </pc:picChg>
      </pc:sldChg>
      <pc:sldChg chg="addSp delSp modSp mod">
        <pc:chgData name="Liu, Junli" userId="091028a8-2f02-4a4c-b9d7-ff197bd36370" providerId="ADAL" clId="{4FCAE085-1471-495A-88BE-106A5A4FDC93}" dt="2024-11-27T09:48:23.977" v="372" actId="14100"/>
        <pc:sldMkLst>
          <pc:docMk/>
          <pc:sldMk cId="2635936753" sldId="2147375373"/>
        </pc:sldMkLst>
        <pc:spChg chg="mod">
          <ac:chgData name="Liu, Junli" userId="091028a8-2f02-4a4c-b9d7-ff197bd36370" providerId="ADAL" clId="{4FCAE085-1471-495A-88BE-106A5A4FDC93}" dt="2024-11-27T09:48:23.977" v="372" actId="14100"/>
          <ac:spMkLst>
            <pc:docMk/>
            <pc:sldMk cId="2635936753" sldId="2147375373"/>
            <ac:spMk id="9" creationId="{667B1A85-8F76-4961-95A7-748334256DD2}"/>
          </ac:spMkLst>
        </pc:spChg>
        <pc:picChg chg="del">
          <ac:chgData name="Liu, Junli" userId="091028a8-2f02-4a4c-b9d7-ff197bd36370" providerId="ADAL" clId="{4FCAE085-1471-495A-88BE-106A5A4FDC93}" dt="2024-11-27T09:47:51.133" v="364" actId="478"/>
          <ac:picMkLst>
            <pc:docMk/>
            <pc:sldMk cId="2635936753" sldId="2147375373"/>
            <ac:picMk id="3" creationId="{0ED947A9-6915-4873-AC3C-61966A967636}"/>
          </ac:picMkLst>
        </pc:picChg>
        <pc:picChg chg="add mod ord">
          <ac:chgData name="Liu, Junli" userId="091028a8-2f02-4a4c-b9d7-ff197bd36370" providerId="ADAL" clId="{4FCAE085-1471-495A-88BE-106A5A4FDC93}" dt="2024-11-27T09:48:12.784" v="369" actId="167"/>
          <ac:picMkLst>
            <pc:docMk/>
            <pc:sldMk cId="2635936753" sldId="2147375373"/>
            <ac:picMk id="4" creationId="{E29E5563-6FF3-FBAA-6A40-C32F162FD66D}"/>
          </ac:picMkLst>
        </pc:picChg>
      </pc:sldChg>
      <pc:sldChg chg="addSp modSp mod">
        <pc:chgData name="Liu, Junli" userId="091028a8-2f02-4a4c-b9d7-ff197bd36370" providerId="ADAL" clId="{4FCAE085-1471-495A-88BE-106A5A4FDC93}" dt="2024-11-27T09:49:55.914" v="383" actId="20577"/>
        <pc:sldMkLst>
          <pc:docMk/>
          <pc:sldMk cId="1977665897" sldId="2147375376"/>
        </pc:sldMkLst>
        <pc:spChg chg="add mod">
          <ac:chgData name="Liu, Junli" userId="091028a8-2f02-4a4c-b9d7-ff197bd36370" providerId="ADAL" clId="{4FCAE085-1471-495A-88BE-106A5A4FDC93}" dt="2024-11-27T09:49:55.914" v="383" actId="20577"/>
          <ac:spMkLst>
            <pc:docMk/>
            <pc:sldMk cId="1977665897" sldId="2147375376"/>
            <ac:spMk id="8" creationId="{2ADD0007-3E01-0032-50C2-47F90A0E18DC}"/>
          </ac:spMkLst>
        </pc:spChg>
      </pc:sldChg>
      <pc:sldChg chg="addSp delSp modSp mod">
        <pc:chgData name="Liu, Junli" userId="091028a8-2f02-4a4c-b9d7-ff197bd36370" providerId="ADAL" clId="{4FCAE085-1471-495A-88BE-106A5A4FDC93}" dt="2024-11-27T09:51:34.641" v="394" actId="1076"/>
        <pc:sldMkLst>
          <pc:docMk/>
          <pc:sldMk cId="1858817206" sldId="2147375380"/>
        </pc:sldMkLst>
        <pc:spChg chg="mod">
          <ac:chgData name="Liu, Junli" userId="091028a8-2f02-4a4c-b9d7-ff197bd36370" providerId="ADAL" clId="{4FCAE085-1471-495A-88BE-106A5A4FDC93}" dt="2024-11-27T09:51:29.032" v="393" actId="14100"/>
          <ac:spMkLst>
            <pc:docMk/>
            <pc:sldMk cId="1858817206" sldId="2147375380"/>
            <ac:spMk id="5" creationId="{67D38946-9D6E-4590-BA82-83AF975C54A8}"/>
          </ac:spMkLst>
        </pc:spChg>
        <pc:spChg chg="del">
          <ac:chgData name="Liu, Junli" userId="091028a8-2f02-4a4c-b9d7-ff197bd36370" providerId="ADAL" clId="{4FCAE085-1471-495A-88BE-106A5A4FDC93}" dt="2024-11-27T09:50:57.806" v="384" actId="478"/>
          <ac:spMkLst>
            <pc:docMk/>
            <pc:sldMk cId="1858817206" sldId="2147375380"/>
            <ac:spMk id="9" creationId="{41E6707F-F3B9-438D-AB4E-98454245E4A6}"/>
          </ac:spMkLst>
        </pc:spChg>
        <pc:picChg chg="del">
          <ac:chgData name="Liu, Junli" userId="091028a8-2f02-4a4c-b9d7-ff197bd36370" providerId="ADAL" clId="{4FCAE085-1471-495A-88BE-106A5A4FDC93}" dt="2024-11-27T09:50:59.952" v="385" actId="478"/>
          <ac:picMkLst>
            <pc:docMk/>
            <pc:sldMk cId="1858817206" sldId="2147375380"/>
            <ac:picMk id="2" creationId="{C9FD77EB-54E5-4304-A65F-00701938013F}"/>
          </ac:picMkLst>
        </pc:picChg>
        <pc:picChg chg="add mod ord">
          <ac:chgData name="Liu, Junli" userId="091028a8-2f02-4a4c-b9d7-ff197bd36370" providerId="ADAL" clId="{4FCAE085-1471-495A-88BE-106A5A4FDC93}" dt="2024-11-27T09:51:34.641" v="394" actId="1076"/>
          <ac:picMkLst>
            <pc:docMk/>
            <pc:sldMk cId="1858817206" sldId="2147375380"/>
            <ac:picMk id="4" creationId="{83BF054B-2051-CCF9-CFEA-CEBAD1C0936F}"/>
          </ac:picMkLst>
        </pc:picChg>
      </pc:sldChg>
      <pc:sldChg chg="ord">
        <pc:chgData name="Liu, Junli" userId="091028a8-2f02-4a4c-b9d7-ff197bd36370" providerId="ADAL" clId="{4FCAE085-1471-495A-88BE-106A5A4FDC93}" dt="2024-11-27T09:44:19.516" v="342"/>
        <pc:sldMkLst>
          <pc:docMk/>
          <pc:sldMk cId="3881343640" sldId="2147476049"/>
        </pc:sldMkLst>
      </pc:sldChg>
      <pc:sldChg chg="modNotesTx">
        <pc:chgData name="Liu, Junli" userId="091028a8-2f02-4a4c-b9d7-ff197bd36370" providerId="ADAL" clId="{4FCAE085-1471-495A-88BE-106A5A4FDC93}" dt="2024-11-27T12:14:55.525" v="425" actId="6549"/>
        <pc:sldMkLst>
          <pc:docMk/>
          <pc:sldMk cId="2659821941" sldId="2147476053"/>
        </pc:sldMkLst>
      </pc:sldChg>
      <pc:sldChg chg="modNotesTx">
        <pc:chgData name="Liu, Junli" userId="091028a8-2f02-4a4c-b9d7-ff197bd36370" providerId="ADAL" clId="{4FCAE085-1471-495A-88BE-106A5A4FDC93}" dt="2024-11-27T12:15:01.084" v="426" actId="6549"/>
        <pc:sldMkLst>
          <pc:docMk/>
          <pc:sldMk cId="2317159314" sldId="2147476056"/>
        </pc:sldMkLst>
      </pc:sldChg>
      <pc:sldChg chg="modNotesTx">
        <pc:chgData name="Liu, Junli" userId="091028a8-2f02-4a4c-b9d7-ff197bd36370" providerId="ADAL" clId="{4FCAE085-1471-495A-88BE-106A5A4FDC93}" dt="2024-11-27T12:15:04.914" v="427" actId="6549"/>
        <pc:sldMkLst>
          <pc:docMk/>
          <pc:sldMk cId="2444769127" sldId="2147476057"/>
        </pc:sldMkLst>
      </pc:sldChg>
      <pc:sldChg chg="modNotesTx">
        <pc:chgData name="Liu, Junli" userId="091028a8-2f02-4a4c-b9d7-ff197bd36370" providerId="ADAL" clId="{4FCAE085-1471-495A-88BE-106A5A4FDC93}" dt="2024-11-27T12:15:07.827" v="428" actId="6549"/>
        <pc:sldMkLst>
          <pc:docMk/>
          <pc:sldMk cId="3720685462" sldId="2147476060"/>
        </pc:sldMkLst>
      </pc:sldChg>
      <pc:sldChg chg="modNotesTx">
        <pc:chgData name="Liu, Junli" userId="091028a8-2f02-4a4c-b9d7-ff197bd36370" providerId="ADAL" clId="{4FCAE085-1471-495A-88BE-106A5A4FDC93}" dt="2024-11-27T12:15:12.103" v="429" actId="6549"/>
        <pc:sldMkLst>
          <pc:docMk/>
          <pc:sldMk cId="245406736" sldId="2147476062"/>
        </pc:sldMkLst>
      </pc:sldChg>
      <pc:sldChg chg="modNotesTx">
        <pc:chgData name="Liu, Junli" userId="091028a8-2f02-4a4c-b9d7-ff197bd36370" providerId="ADAL" clId="{4FCAE085-1471-495A-88BE-106A5A4FDC93}" dt="2024-11-27T12:15:22.230" v="432" actId="6549"/>
        <pc:sldMkLst>
          <pc:docMk/>
          <pc:sldMk cId="2890524860" sldId="2147476069"/>
        </pc:sldMkLst>
      </pc:sldChg>
      <pc:sldChg chg="addSp delSp modSp add mod">
        <pc:chgData name="Liu, Junli" userId="091028a8-2f02-4a4c-b9d7-ff197bd36370" providerId="ADAL" clId="{4FCAE085-1471-495A-88BE-106A5A4FDC93}" dt="2024-11-27T12:14:24.518" v="422" actId="14100"/>
        <pc:sldMkLst>
          <pc:docMk/>
          <pc:sldMk cId="3623571596" sldId="2147476088"/>
        </pc:sldMkLst>
        <pc:spChg chg="mod">
          <ac:chgData name="Liu, Junli" userId="091028a8-2f02-4a4c-b9d7-ff197bd36370" providerId="ADAL" clId="{4FCAE085-1471-495A-88BE-106A5A4FDC93}" dt="2024-11-27T12:14:14.711" v="419" actId="1076"/>
          <ac:spMkLst>
            <pc:docMk/>
            <pc:sldMk cId="3623571596" sldId="2147476088"/>
            <ac:spMk id="4" creationId="{CB8DCF68-81B2-3220-639D-A4665ADCE2D7}"/>
          </ac:spMkLst>
        </pc:spChg>
        <pc:spChg chg="mod">
          <ac:chgData name="Liu, Junli" userId="091028a8-2f02-4a4c-b9d7-ff197bd36370" providerId="ADAL" clId="{4FCAE085-1471-495A-88BE-106A5A4FDC93}" dt="2024-11-27T08:56:30.156" v="14" actId="20577"/>
          <ac:spMkLst>
            <pc:docMk/>
            <pc:sldMk cId="3623571596" sldId="2147476088"/>
            <ac:spMk id="9" creationId="{AD12A34F-5944-4243-1D24-4EF5A0C19DA6}"/>
          </ac:spMkLst>
        </pc:spChg>
        <pc:spChg chg="mod">
          <ac:chgData name="Liu, Junli" userId="091028a8-2f02-4a4c-b9d7-ff197bd36370" providerId="ADAL" clId="{4FCAE085-1471-495A-88BE-106A5A4FDC93}" dt="2024-11-27T09:07:32.472" v="124" actId="20577"/>
          <ac:spMkLst>
            <pc:docMk/>
            <pc:sldMk cId="3623571596" sldId="2147476088"/>
            <ac:spMk id="12" creationId="{1EEAAD50-5AA0-2D04-853E-0DFB4B7BA07A}"/>
          </ac:spMkLst>
        </pc:spChg>
        <pc:spChg chg="mod">
          <ac:chgData name="Liu, Junli" userId="091028a8-2f02-4a4c-b9d7-ff197bd36370" providerId="ADAL" clId="{4FCAE085-1471-495A-88BE-106A5A4FDC93}" dt="2024-11-27T09:07:37.369" v="127" actId="20577"/>
          <ac:spMkLst>
            <pc:docMk/>
            <pc:sldMk cId="3623571596" sldId="2147476088"/>
            <ac:spMk id="15" creationId="{70A5CD22-C93F-5A64-4A01-A0E48F071C40}"/>
          </ac:spMkLst>
        </pc:spChg>
        <pc:spChg chg="mod">
          <ac:chgData name="Liu, Junli" userId="091028a8-2f02-4a4c-b9d7-ff197bd36370" providerId="ADAL" clId="{4FCAE085-1471-495A-88BE-106A5A4FDC93}" dt="2024-11-27T09:02:54.398" v="53" actId="20577"/>
          <ac:spMkLst>
            <pc:docMk/>
            <pc:sldMk cId="3623571596" sldId="2147476088"/>
            <ac:spMk id="19" creationId="{3E6C107E-F95A-D2DF-29AA-C531ABF7FD0C}"/>
          </ac:spMkLst>
        </pc:spChg>
        <pc:spChg chg="mod">
          <ac:chgData name="Liu, Junli" userId="091028a8-2f02-4a4c-b9d7-ff197bd36370" providerId="ADAL" clId="{4FCAE085-1471-495A-88BE-106A5A4FDC93}" dt="2024-11-27T09:04:11.987" v="85" actId="20577"/>
          <ac:spMkLst>
            <pc:docMk/>
            <pc:sldMk cId="3623571596" sldId="2147476088"/>
            <ac:spMk id="20" creationId="{EB406F99-65E1-5084-AFDC-F2F5AC0F0321}"/>
          </ac:spMkLst>
        </pc:spChg>
        <pc:spChg chg="mod">
          <ac:chgData name="Liu, Junli" userId="091028a8-2f02-4a4c-b9d7-ff197bd36370" providerId="ADAL" clId="{4FCAE085-1471-495A-88BE-106A5A4FDC93}" dt="2024-11-27T09:06:38.770" v="117" actId="1076"/>
          <ac:spMkLst>
            <pc:docMk/>
            <pc:sldMk cId="3623571596" sldId="2147476088"/>
            <ac:spMk id="22" creationId="{81E69615-E8CE-9341-B20F-E67C9CCA77FD}"/>
          </ac:spMkLst>
        </pc:spChg>
        <pc:graphicFrameChg chg="mod">
          <ac:chgData name="Liu, Junli" userId="091028a8-2f02-4a4c-b9d7-ff197bd36370" providerId="ADAL" clId="{4FCAE085-1471-495A-88BE-106A5A4FDC93}" dt="2024-11-27T12:14:24.518" v="422" actId="14100"/>
          <ac:graphicFrameMkLst>
            <pc:docMk/>
            <pc:sldMk cId="3623571596" sldId="2147476088"/>
            <ac:graphicFrameMk id="17" creationId="{D22449F3-0B00-72B2-B9DC-A048C93A1E71}"/>
          </ac:graphicFrameMkLst>
        </pc:graphicFrameChg>
        <pc:picChg chg="add mod">
          <ac:chgData name="Liu, Junli" userId="091028a8-2f02-4a4c-b9d7-ff197bd36370" providerId="ADAL" clId="{4FCAE085-1471-495A-88BE-106A5A4FDC93}" dt="2024-11-27T09:02:22.427" v="27" actId="14100"/>
          <ac:picMkLst>
            <pc:docMk/>
            <pc:sldMk cId="3623571596" sldId="2147476088"/>
            <ac:picMk id="5" creationId="{1A0BCB80-1BDD-3C1B-6DB0-6B4FA183ED98}"/>
          </ac:picMkLst>
        </pc:picChg>
        <pc:picChg chg="add mod">
          <ac:chgData name="Liu, Junli" userId="091028a8-2f02-4a4c-b9d7-ff197bd36370" providerId="ADAL" clId="{4FCAE085-1471-495A-88BE-106A5A4FDC93}" dt="2024-11-27T09:03:57.058" v="83" actId="1076"/>
          <ac:picMkLst>
            <pc:docMk/>
            <pc:sldMk cId="3623571596" sldId="2147476088"/>
            <ac:picMk id="7" creationId="{B5FF491E-84D3-78DA-704D-1ADAB7955AD3}"/>
          </ac:picMkLst>
        </pc:picChg>
        <pc:picChg chg="del">
          <ac:chgData name="Liu, Junli" userId="091028a8-2f02-4a4c-b9d7-ff197bd36370" providerId="ADAL" clId="{4FCAE085-1471-495A-88BE-106A5A4FDC93}" dt="2024-11-27T09:01:58.384" v="20" actId="478"/>
          <ac:picMkLst>
            <pc:docMk/>
            <pc:sldMk cId="3623571596" sldId="2147476088"/>
            <ac:picMk id="18" creationId="{95E10BDC-E3E1-9F0E-3A0F-EA4B07DE45DC}"/>
          </ac:picMkLst>
        </pc:picChg>
        <pc:picChg chg="del">
          <ac:chgData name="Liu, Junli" userId="091028a8-2f02-4a4c-b9d7-ff197bd36370" providerId="ADAL" clId="{4FCAE085-1471-495A-88BE-106A5A4FDC93}" dt="2024-11-27T09:03:27.338" v="54" actId="478"/>
          <ac:picMkLst>
            <pc:docMk/>
            <pc:sldMk cId="3623571596" sldId="2147476088"/>
            <ac:picMk id="21" creationId="{A706AD9B-1754-6539-A8F7-BB9118CC05D7}"/>
          </ac:picMkLst>
        </pc:picChg>
        <pc:picChg chg="del">
          <ac:chgData name="Liu, Junli" userId="091028a8-2f02-4a4c-b9d7-ff197bd36370" providerId="ADAL" clId="{4FCAE085-1471-495A-88BE-106A5A4FDC93}" dt="2024-11-27T09:05:30.741" v="86" actId="478"/>
          <ac:picMkLst>
            <pc:docMk/>
            <pc:sldMk cId="3623571596" sldId="2147476088"/>
            <ac:picMk id="24" creationId="{3CFD3112-E413-399B-9EE9-6A61EC68FD90}"/>
          </ac:picMkLst>
        </pc:picChg>
        <pc:picChg chg="add mod">
          <ac:chgData name="Liu, Junli" userId="091028a8-2f02-4a4c-b9d7-ff197bd36370" providerId="ADAL" clId="{4FCAE085-1471-495A-88BE-106A5A4FDC93}" dt="2024-11-27T09:05:47.594" v="93" actId="14100"/>
          <ac:picMkLst>
            <pc:docMk/>
            <pc:sldMk cId="3623571596" sldId="2147476088"/>
            <ac:picMk id="26" creationId="{AAB6A3DB-1914-DE98-17BE-89A177D07073}"/>
          </ac:picMkLst>
        </pc:picChg>
        <pc:picChg chg="mod">
          <ac:chgData name="Liu, Junli" userId="091028a8-2f02-4a4c-b9d7-ff197bd36370" providerId="ADAL" clId="{4FCAE085-1471-495A-88BE-106A5A4FDC93}" dt="2024-11-27T09:06:50.122" v="119" actId="14100"/>
          <ac:picMkLst>
            <pc:docMk/>
            <pc:sldMk cId="3623571596" sldId="2147476088"/>
            <ac:picMk id="28" creationId="{C13944B2-114B-BEBB-A0E8-4B7B05615D0D}"/>
          </ac:picMkLst>
        </pc:picChg>
      </pc:sldChg>
      <pc:sldChg chg="modNotesTx">
        <pc:chgData name="Liu, Junli" userId="091028a8-2f02-4a4c-b9d7-ff197bd36370" providerId="ADAL" clId="{4FCAE085-1471-495A-88BE-106A5A4FDC93}" dt="2024-11-27T12:15:14.950" v="430" actId="6549"/>
        <pc:sldMkLst>
          <pc:docMk/>
          <pc:sldMk cId="1622436857" sldId="2147476092"/>
        </pc:sldMkLst>
      </pc:sldChg>
      <pc:sldChg chg="modNotesTx">
        <pc:chgData name="Liu, Junli" userId="091028a8-2f02-4a4c-b9d7-ff197bd36370" providerId="ADAL" clId="{4FCAE085-1471-495A-88BE-106A5A4FDC93}" dt="2024-11-27T12:15:18.778" v="431" actId="6549"/>
        <pc:sldMkLst>
          <pc:docMk/>
          <pc:sldMk cId="3496549617" sldId="2147476093"/>
        </pc:sldMkLst>
      </pc:sldChg>
      <pc:sldChg chg="add">
        <pc:chgData name="Liu, Junli" userId="091028a8-2f02-4a4c-b9d7-ff197bd36370" providerId="ADAL" clId="{4FCAE085-1471-495A-88BE-106A5A4FDC93}" dt="2024-11-27T08:50:48.940" v="2"/>
        <pc:sldMkLst>
          <pc:docMk/>
          <pc:sldMk cId="1513983394" sldId="2147476094"/>
        </pc:sldMkLst>
      </pc:sldChg>
      <pc:sldChg chg="addSp modSp add mod">
        <pc:chgData name="Liu, Junli" userId="091028a8-2f02-4a4c-b9d7-ff197bd36370" providerId="ADAL" clId="{4FCAE085-1471-495A-88BE-106A5A4FDC93}" dt="2024-11-27T08:53:12.103" v="9" actId="1582"/>
        <pc:sldMkLst>
          <pc:docMk/>
          <pc:sldMk cId="3266305681" sldId="2147476095"/>
        </pc:sldMkLst>
        <pc:spChg chg="add mod">
          <ac:chgData name="Liu, Junli" userId="091028a8-2f02-4a4c-b9d7-ff197bd36370" providerId="ADAL" clId="{4FCAE085-1471-495A-88BE-106A5A4FDC93}" dt="2024-11-27T08:53:12.103" v="9" actId="1582"/>
          <ac:spMkLst>
            <pc:docMk/>
            <pc:sldMk cId="3266305681" sldId="2147476095"/>
            <ac:spMk id="3" creationId="{118250CF-2AD5-578D-FCF7-393E7CC6849F}"/>
          </ac:spMkLst>
        </pc:spChg>
      </pc:sldChg>
      <pc:sldChg chg="new del">
        <pc:chgData name="Liu, Junli" userId="091028a8-2f02-4a4c-b9d7-ff197bd36370" providerId="ADAL" clId="{4FCAE085-1471-495A-88BE-106A5A4FDC93}" dt="2024-11-27T09:09:03.122" v="130" actId="47"/>
        <pc:sldMkLst>
          <pc:docMk/>
          <pc:sldMk cId="3513053082" sldId="214747609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987754192227131E-2"/>
          <c:y val="0.1352899365357508"/>
          <c:w val="0.41469729124775351"/>
          <c:h val="0.59543908218880304"/>
        </c:manualLayout>
      </c:layout>
      <c:doughnutChart>
        <c:varyColors val="1"/>
        <c:ser>
          <c:idx val="0"/>
          <c:order val="0"/>
          <c:tx>
            <c:strRef>
              <c:f>Sheet1!$B$1</c:f>
              <c:strCache>
                <c:ptCount val="1"/>
                <c:pt idx="0">
                  <c:v>Color</c:v>
                </c:pt>
              </c:strCache>
            </c:strRef>
          </c:tx>
          <c:spPr>
            <a:ln w="9525">
              <a:noFill/>
            </a:ln>
          </c:spPr>
          <c:dPt>
            <c:idx val="0"/>
            <c:bubble3D val="0"/>
            <c:spPr>
              <a:solidFill>
                <a:schemeClr val="accent1"/>
              </a:solidFill>
              <a:ln w="9525">
                <a:noFill/>
              </a:ln>
              <a:effectLst/>
            </c:spPr>
            <c:extLst>
              <c:ext xmlns:c16="http://schemas.microsoft.com/office/drawing/2014/chart" uri="{C3380CC4-5D6E-409C-BE32-E72D297353CC}">
                <c16:uniqueId val="{00000001-4742-7A4E-9ABE-A4A12FBC0CDB}"/>
              </c:ext>
            </c:extLst>
          </c:dPt>
          <c:dPt>
            <c:idx val="1"/>
            <c:bubble3D val="0"/>
            <c:spPr>
              <a:solidFill>
                <a:schemeClr val="accent2"/>
              </a:solidFill>
              <a:ln w="9525">
                <a:noFill/>
              </a:ln>
              <a:effectLst/>
            </c:spPr>
            <c:extLst>
              <c:ext xmlns:c16="http://schemas.microsoft.com/office/drawing/2014/chart" uri="{C3380CC4-5D6E-409C-BE32-E72D297353CC}">
                <c16:uniqueId val="{00000003-4742-7A4E-9ABE-A4A12FBC0CDB}"/>
              </c:ext>
            </c:extLst>
          </c:dPt>
          <c:dPt>
            <c:idx val="2"/>
            <c:bubble3D val="0"/>
            <c:spPr>
              <a:solidFill>
                <a:schemeClr val="accent3"/>
              </a:solidFill>
              <a:ln w="9525">
                <a:noFill/>
              </a:ln>
              <a:effectLst/>
            </c:spPr>
            <c:extLst>
              <c:ext xmlns:c16="http://schemas.microsoft.com/office/drawing/2014/chart" uri="{C3380CC4-5D6E-409C-BE32-E72D297353CC}">
                <c16:uniqueId val="{00000005-4742-7A4E-9ABE-A4A12FBC0CDB}"/>
              </c:ext>
            </c:extLst>
          </c:dPt>
          <c:dPt>
            <c:idx val="3"/>
            <c:bubble3D val="0"/>
            <c:spPr>
              <a:solidFill>
                <a:schemeClr val="accent4"/>
              </a:solidFill>
              <a:ln w="9525">
                <a:noFill/>
              </a:ln>
              <a:effectLst/>
            </c:spPr>
            <c:extLst>
              <c:ext xmlns:c16="http://schemas.microsoft.com/office/drawing/2014/chart" uri="{C3380CC4-5D6E-409C-BE32-E72D297353CC}">
                <c16:uniqueId val="{00000007-4742-7A4E-9ABE-A4A12FBC0CDB}"/>
              </c:ext>
            </c:extLst>
          </c:dPt>
          <c:dPt>
            <c:idx val="4"/>
            <c:bubble3D val="0"/>
            <c:spPr>
              <a:solidFill>
                <a:schemeClr val="accent5"/>
              </a:solidFill>
              <a:ln w="9525">
                <a:noFill/>
              </a:ln>
              <a:effectLst/>
            </c:spPr>
            <c:extLst>
              <c:ext xmlns:c16="http://schemas.microsoft.com/office/drawing/2014/chart" uri="{C3380CC4-5D6E-409C-BE32-E72D297353CC}">
                <c16:uniqueId val="{00000009-4742-7A4E-9ABE-A4A12FBC0CDB}"/>
              </c:ext>
            </c:extLst>
          </c:dPt>
          <c:dPt>
            <c:idx val="5"/>
            <c:bubble3D val="0"/>
            <c:spPr>
              <a:solidFill>
                <a:schemeClr val="accent6"/>
              </a:solidFill>
              <a:ln w="9525">
                <a:noFill/>
              </a:ln>
              <a:effectLst/>
            </c:spPr>
            <c:extLst>
              <c:ext xmlns:c16="http://schemas.microsoft.com/office/drawing/2014/chart" uri="{C3380CC4-5D6E-409C-BE32-E72D297353CC}">
                <c16:uniqueId val="{0000000B-4742-7A4E-9ABE-A4A12FBC0CDB}"/>
              </c:ext>
            </c:extLst>
          </c:dPt>
          <c:cat>
            <c:numRef>
              <c:f>Sheet1!$A$2:$A$7</c:f>
              <c:numCache>
                <c:formatCode>General</c:formatCode>
                <c:ptCount val="6"/>
                <c:pt idx="0">
                  <c:v>1</c:v>
                </c:pt>
                <c:pt idx="1">
                  <c:v>2</c:v>
                </c:pt>
                <c:pt idx="2">
                  <c:v>3</c:v>
                </c:pt>
                <c:pt idx="3">
                  <c:v>4</c:v>
                </c:pt>
              </c:numCache>
            </c:numRef>
          </c:cat>
          <c:val>
            <c:numRef>
              <c:f>Sheet1!$B$2:$B$7</c:f>
              <c:numCache>
                <c:formatCode>0%</c:formatCode>
                <c:ptCount val="6"/>
                <c:pt idx="0">
                  <c:v>0.25</c:v>
                </c:pt>
                <c:pt idx="1">
                  <c:v>0.25</c:v>
                </c:pt>
                <c:pt idx="2">
                  <c:v>0.25</c:v>
                </c:pt>
                <c:pt idx="3">
                  <c:v>0.25</c:v>
                </c:pt>
              </c:numCache>
            </c:numRef>
          </c:val>
          <c:extLst>
            <c:ext xmlns:c16="http://schemas.microsoft.com/office/drawing/2014/chart" uri="{C3380CC4-5D6E-409C-BE32-E72D297353CC}">
              <c16:uniqueId val="{0000000C-4742-7A4E-9ABE-A4A12FBC0CD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987754192227131E-2"/>
          <c:y val="0.1352899365357508"/>
          <c:w val="0.41469729124775351"/>
          <c:h val="0.59543908218880304"/>
        </c:manualLayout>
      </c:layout>
      <c:doughnutChart>
        <c:varyColors val="1"/>
        <c:ser>
          <c:idx val="0"/>
          <c:order val="0"/>
          <c:tx>
            <c:strRef>
              <c:f>Sheet1!$B$1</c:f>
              <c:strCache>
                <c:ptCount val="1"/>
                <c:pt idx="0">
                  <c:v>Color</c:v>
                </c:pt>
              </c:strCache>
            </c:strRef>
          </c:tx>
          <c:spPr>
            <a:ln w="9525">
              <a:noFill/>
            </a:ln>
          </c:spPr>
          <c:dPt>
            <c:idx val="0"/>
            <c:bubble3D val="0"/>
            <c:spPr>
              <a:solidFill>
                <a:schemeClr val="accent1"/>
              </a:solidFill>
              <a:ln w="9525">
                <a:noFill/>
              </a:ln>
              <a:effectLst/>
            </c:spPr>
            <c:extLst>
              <c:ext xmlns:c16="http://schemas.microsoft.com/office/drawing/2014/chart" uri="{C3380CC4-5D6E-409C-BE32-E72D297353CC}">
                <c16:uniqueId val="{00000001-A62D-464B-9B83-EFC38EEF8F75}"/>
              </c:ext>
            </c:extLst>
          </c:dPt>
          <c:dPt>
            <c:idx val="1"/>
            <c:bubble3D val="0"/>
            <c:spPr>
              <a:solidFill>
                <a:schemeClr val="accent2"/>
              </a:solidFill>
              <a:ln w="9525">
                <a:noFill/>
              </a:ln>
              <a:effectLst/>
            </c:spPr>
            <c:extLst>
              <c:ext xmlns:c16="http://schemas.microsoft.com/office/drawing/2014/chart" uri="{C3380CC4-5D6E-409C-BE32-E72D297353CC}">
                <c16:uniqueId val="{00000003-A62D-464B-9B83-EFC38EEF8F75}"/>
              </c:ext>
            </c:extLst>
          </c:dPt>
          <c:dPt>
            <c:idx val="2"/>
            <c:bubble3D val="0"/>
            <c:spPr>
              <a:solidFill>
                <a:schemeClr val="accent3"/>
              </a:solidFill>
              <a:ln w="9525">
                <a:noFill/>
              </a:ln>
              <a:effectLst/>
            </c:spPr>
            <c:extLst>
              <c:ext xmlns:c16="http://schemas.microsoft.com/office/drawing/2014/chart" uri="{C3380CC4-5D6E-409C-BE32-E72D297353CC}">
                <c16:uniqueId val="{00000005-A62D-464B-9B83-EFC38EEF8F75}"/>
              </c:ext>
            </c:extLst>
          </c:dPt>
          <c:dPt>
            <c:idx val="3"/>
            <c:bubble3D val="0"/>
            <c:spPr>
              <a:solidFill>
                <a:schemeClr val="accent4"/>
              </a:solidFill>
              <a:ln w="9525">
                <a:noFill/>
              </a:ln>
              <a:effectLst/>
            </c:spPr>
            <c:extLst>
              <c:ext xmlns:c16="http://schemas.microsoft.com/office/drawing/2014/chart" uri="{C3380CC4-5D6E-409C-BE32-E72D297353CC}">
                <c16:uniqueId val="{00000007-A62D-464B-9B83-EFC38EEF8F75}"/>
              </c:ext>
            </c:extLst>
          </c:dPt>
          <c:dPt>
            <c:idx val="4"/>
            <c:bubble3D val="0"/>
            <c:spPr>
              <a:solidFill>
                <a:schemeClr val="accent5"/>
              </a:solidFill>
              <a:ln w="9525">
                <a:noFill/>
              </a:ln>
              <a:effectLst/>
            </c:spPr>
            <c:extLst>
              <c:ext xmlns:c16="http://schemas.microsoft.com/office/drawing/2014/chart" uri="{C3380CC4-5D6E-409C-BE32-E72D297353CC}">
                <c16:uniqueId val="{00000009-A62D-464B-9B83-EFC38EEF8F75}"/>
              </c:ext>
            </c:extLst>
          </c:dPt>
          <c:dPt>
            <c:idx val="5"/>
            <c:bubble3D val="0"/>
            <c:spPr>
              <a:solidFill>
                <a:schemeClr val="accent6"/>
              </a:solidFill>
              <a:ln w="9525">
                <a:noFill/>
              </a:ln>
              <a:effectLst/>
            </c:spPr>
            <c:extLst>
              <c:ext xmlns:c16="http://schemas.microsoft.com/office/drawing/2014/chart" uri="{C3380CC4-5D6E-409C-BE32-E72D297353CC}">
                <c16:uniqueId val="{0000000B-A62D-464B-9B83-EFC38EEF8F75}"/>
              </c:ext>
            </c:extLst>
          </c:dPt>
          <c:cat>
            <c:numRef>
              <c:f>Sheet1!$A$2:$A$7</c:f>
              <c:numCache>
                <c:formatCode>General</c:formatCode>
                <c:ptCount val="6"/>
                <c:pt idx="0">
                  <c:v>2</c:v>
                </c:pt>
                <c:pt idx="1">
                  <c:v>3</c:v>
                </c:pt>
                <c:pt idx="2">
                  <c:v>4</c:v>
                </c:pt>
                <c:pt idx="3">
                  <c:v>5</c:v>
                </c:pt>
                <c:pt idx="4">
                  <c:v>6</c:v>
                </c:pt>
                <c:pt idx="5">
                  <c:v>7</c:v>
                </c:pt>
              </c:numCache>
            </c:numRef>
          </c:cat>
          <c:val>
            <c:numRef>
              <c:f>Sheet1!$B$2:$B$7</c:f>
              <c:numCache>
                <c:formatCode>0%</c:formatCode>
                <c:ptCount val="6"/>
                <c:pt idx="0">
                  <c:v>0.1</c:v>
                </c:pt>
                <c:pt idx="1">
                  <c:v>0.1</c:v>
                </c:pt>
                <c:pt idx="2">
                  <c:v>0.1</c:v>
                </c:pt>
                <c:pt idx="3">
                  <c:v>0.1</c:v>
                </c:pt>
                <c:pt idx="4">
                  <c:v>0.1</c:v>
                </c:pt>
                <c:pt idx="5">
                  <c:v>0.1</c:v>
                </c:pt>
              </c:numCache>
            </c:numRef>
          </c:val>
          <c:extLst>
            <c:ext xmlns:c16="http://schemas.microsoft.com/office/drawing/2014/chart" uri="{C3380CC4-5D6E-409C-BE32-E72D297353CC}">
              <c16:uniqueId val="{0000000C-A62D-464B-9B83-EFC38EEF8F7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987754192227131E-2"/>
          <c:y val="0.1352899365357508"/>
          <c:w val="0.41469729124775351"/>
          <c:h val="0.59543908218880304"/>
        </c:manualLayout>
      </c:layout>
      <c:doughnutChart>
        <c:varyColors val="1"/>
        <c:ser>
          <c:idx val="0"/>
          <c:order val="0"/>
          <c:tx>
            <c:strRef>
              <c:f>Sheet1!$B$1</c:f>
              <c:strCache>
                <c:ptCount val="1"/>
                <c:pt idx="0">
                  <c:v>Color</c:v>
                </c:pt>
              </c:strCache>
            </c:strRef>
          </c:tx>
          <c:spPr>
            <a:ln w="9525">
              <a:noFill/>
            </a:ln>
          </c:spPr>
          <c:dPt>
            <c:idx val="0"/>
            <c:bubble3D val="0"/>
            <c:spPr>
              <a:solidFill>
                <a:schemeClr val="accent1"/>
              </a:solidFill>
              <a:ln w="9525">
                <a:noFill/>
              </a:ln>
              <a:effectLst/>
            </c:spPr>
            <c:extLst>
              <c:ext xmlns:c16="http://schemas.microsoft.com/office/drawing/2014/chart" uri="{C3380CC4-5D6E-409C-BE32-E72D297353CC}">
                <c16:uniqueId val="{00000001-B221-4442-8DB4-F57977BD7508}"/>
              </c:ext>
            </c:extLst>
          </c:dPt>
          <c:dPt>
            <c:idx val="1"/>
            <c:bubble3D val="0"/>
            <c:spPr>
              <a:solidFill>
                <a:schemeClr val="accent2"/>
              </a:solidFill>
              <a:ln w="9525">
                <a:noFill/>
              </a:ln>
              <a:effectLst/>
            </c:spPr>
            <c:extLst>
              <c:ext xmlns:c16="http://schemas.microsoft.com/office/drawing/2014/chart" uri="{C3380CC4-5D6E-409C-BE32-E72D297353CC}">
                <c16:uniqueId val="{00000003-B221-4442-8DB4-F57977BD7508}"/>
              </c:ext>
            </c:extLst>
          </c:dPt>
          <c:dPt>
            <c:idx val="2"/>
            <c:bubble3D val="0"/>
            <c:spPr>
              <a:solidFill>
                <a:schemeClr val="accent3"/>
              </a:solidFill>
              <a:ln w="9525">
                <a:noFill/>
              </a:ln>
              <a:effectLst/>
            </c:spPr>
            <c:extLst>
              <c:ext xmlns:c16="http://schemas.microsoft.com/office/drawing/2014/chart" uri="{C3380CC4-5D6E-409C-BE32-E72D297353CC}">
                <c16:uniqueId val="{00000005-B221-4442-8DB4-F57977BD7508}"/>
              </c:ext>
            </c:extLst>
          </c:dPt>
          <c:dPt>
            <c:idx val="3"/>
            <c:bubble3D val="0"/>
            <c:spPr>
              <a:solidFill>
                <a:schemeClr val="accent4"/>
              </a:solidFill>
              <a:ln w="9525">
                <a:noFill/>
              </a:ln>
              <a:effectLst/>
            </c:spPr>
            <c:extLst>
              <c:ext xmlns:c16="http://schemas.microsoft.com/office/drawing/2014/chart" uri="{C3380CC4-5D6E-409C-BE32-E72D297353CC}">
                <c16:uniqueId val="{00000007-B221-4442-8DB4-F57977BD7508}"/>
              </c:ext>
            </c:extLst>
          </c:dPt>
          <c:dPt>
            <c:idx val="4"/>
            <c:bubble3D val="0"/>
            <c:spPr>
              <a:solidFill>
                <a:schemeClr val="accent5"/>
              </a:solidFill>
              <a:ln w="9525">
                <a:noFill/>
              </a:ln>
              <a:effectLst/>
            </c:spPr>
            <c:extLst>
              <c:ext xmlns:c16="http://schemas.microsoft.com/office/drawing/2014/chart" uri="{C3380CC4-5D6E-409C-BE32-E72D297353CC}">
                <c16:uniqueId val="{00000009-B221-4442-8DB4-F57977BD7508}"/>
              </c:ext>
            </c:extLst>
          </c:dPt>
          <c:dPt>
            <c:idx val="5"/>
            <c:bubble3D val="0"/>
            <c:spPr>
              <a:solidFill>
                <a:schemeClr val="accent6"/>
              </a:solidFill>
              <a:ln w="9525">
                <a:noFill/>
              </a:ln>
              <a:effectLst/>
            </c:spPr>
            <c:extLst>
              <c:ext xmlns:c16="http://schemas.microsoft.com/office/drawing/2014/chart" uri="{C3380CC4-5D6E-409C-BE32-E72D297353CC}">
                <c16:uniqueId val="{0000000B-B221-4442-8DB4-F57977BD7508}"/>
              </c:ext>
            </c:extLst>
          </c:dPt>
          <c:dPt>
            <c:idx val="6"/>
            <c:bubble3D val="0"/>
            <c:spPr>
              <a:solidFill>
                <a:srgbClr val="31EB80"/>
              </a:solidFill>
              <a:ln w="9525">
                <a:noFill/>
              </a:ln>
              <a:effectLst/>
            </c:spPr>
            <c:extLst>
              <c:ext xmlns:c16="http://schemas.microsoft.com/office/drawing/2014/chart" uri="{C3380CC4-5D6E-409C-BE32-E72D297353CC}">
                <c16:uniqueId val="{0000000D-B221-4442-8DB4-F57977BD7508}"/>
              </c:ext>
            </c:extLst>
          </c:dPt>
          <c:dPt>
            <c:idx val="7"/>
            <c:bubble3D val="0"/>
            <c:spPr>
              <a:solidFill>
                <a:srgbClr val="FF91AA"/>
              </a:solidFill>
              <a:ln w="9525">
                <a:noFill/>
              </a:ln>
              <a:effectLst/>
            </c:spPr>
            <c:extLst>
              <c:ext xmlns:c16="http://schemas.microsoft.com/office/drawing/2014/chart" uri="{C3380CC4-5D6E-409C-BE32-E72D297353CC}">
                <c16:uniqueId val="{0000000F-B221-4442-8DB4-F57977BD7508}"/>
              </c:ext>
            </c:extLst>
          </c:dPt>
          <c:dPt>
            <c:idx val="8"/>
            <c:bubble3D val="0"/>
            <c:spPr>
              <a:solidFill>
                <a:srgbClr val="18B7FB"/>
              </a:solidFill>
              <a:ln w="9525">
                <a:noFill/>
              </a:ln>
              <a:effectLst/>
            </c:spPr>
            <c:extLst>
              <c:ext xmlns:c16="http://schemas.microsoft.com/office/drawing/2014/chart" uri="{C3380CC4-5D6E-409C-BE32-E72D297353CC}">
                <c16:uniqueId val="{00000011-B221-4442-8DB4-F57977BD7508}"/>
              </c:ext>
            </c:extLst>
          </c:dPt>
          <c:cat>
            <c:numRef>
              <c:f>Sheet1!$A$2:$A$10</c:f>
              <c:numCache>
                <c:formatCode>General</c:formatCode>
                <c:ptCount val="9"/>
                <c:pt idx="0">
                  <c:v>2</c:v>
                </c:pt>
                <c:pt idx="1">
                  <c:v>3</c:v>
                </c:pt>
                <c:pt idx="2">
                  <c:v>4</c:v>
                </c:pt>
                <c:pt idx="3">
                  <c:v>5</c:v>
                </c:pt>
                <c:pt idx="4">
                  <c:v>6</c:v>
                </c:pt>
                <c:pt idx="5">
                  <c:v>7</c:v>
                </c:pt>
                <c:pt idx="6">
                  <c:v>8</c:v>
                </c:pt>
                <c:pt idx="7">
                  <c:v>9</c:v>
                </c:pt>
                <c:pt idx="8">
                  <c:v>10</c:v>
                </c:pt>
              </c:numCache>
            </c:numRef>
          </c:cat>
          <c:val>
            <c:numRef>
              <c:f>Sheet1!$B$2:$B$10</c:f>
              <c:numCache>
                <c:formatCode>0%</c:formatCode>
                <c:ptCount val="9"/>
                <c:pt idx="0">
                  <c:v>0.1</c:v>
                </c:pt>
                <c:pt idx="1">
                  <c:v>0.1</c:v>
                </c:pt>
                <c:pt idx="2">
                  <c:v>0.1</c:v>
                </c:pt>
                <c:pt idx="3">
                  <c:v>0.1</c:v>
                </c:pt>
                <c:pt idx="4">
                  <c:v>0.1</c:v>
                </c:pt>
                <c:pt idx="5">
                  <c:v>0.1</c:v>
                </c:pt>
                <c:pt idx="6">
                  <c:v>0.1</c:v>
                </c:pt>
                <c:pt idx="7">
                  <c:v>0.1</c:v>
                </c:pt>
                <c:pt idx="8">
                  <c:v>0.1</c:v>
                </c:pt>
              </c:numCache>
            </c:numRef>
          </c:val>
          <c:extLst>
            <c:ext xmlns:c16="http://schemas.microsoft.com/office/drawing/2014/chart" uri="{C3380CC4-5D6E-409C-BE32-E72D297353CC}">
              <c16:uniqueId val="{00000012-B221-4442-8DB4-F57977BD750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期刊数</c:v>
                </c:pt>
              </c:strCache>
            </c:strRef>
          </c:tx>
          <c:spPr>
            <a:solidFill>
              <a:schemeClr val="accent1"/>
            </a:solidFill>
            <a:ln>
              <a:noFill/>
            </a:ln>
            <a:effectLst/>
          </c:spPr>
          <c:invertIfNegative val="0"/>
          <c:cat>
            <c:numRef>
              <c:f>Sheet1!$A$2:$A$13</c:f>
              <c:numCache>
                <c:formatCode>0</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formatCode="General">
                  <c:v>2023</c:v>
                </c:pt>
              </c:numCache>
            </c:numRef>
          </c:cat>
          <c:val>
            <c:numRef>
              <c:f>Sheet1!$B$2:$B$13</c:f>
              <c:numCache>
                <c:formatCode>#,##0</c:formatCode>
                <c:ptCount val="12"/>
                <c:pt idx="0">
                  <c:v>1195</c:v>
                </c:pt>
                <c:pt idx="1">
                  <c:v>1221</c:v>
                </c:pt>
                <c:pt idx="2">
                  <c:v>1232</c:v>
                </c:pt>
                <c:pt idx="3">
                  <c:v>1240</c:v>
                </c:pt>
                <c:pt idx="4">
                  <c:v>1233</c:v>
                </c:pt>
                <c:pt idx="5">
                  <c:v>1224</c:v>
                </c:pt>
                <c:pt idx="6">
                  <c:v>1240</c:v>
                </c:pt>
                <c:pt idx="7">
                  <c:v>1270</c:v>
                </c:pt>
                <c:pt idx="8">
                  <c:v>1498</c:v>
                </c:pt>
                <c:pt idx="9">
                  <c:v>1550</c:v>
                </c:pt>
                <c:pt idx="10">
                  <c:v>1562</c:v>
                </c:pt>
                <c:pt idx="11" formatCode="General">
                  <c:v>1725</c:v>
                </c:pt>
              </c:numCache>
            </c:numRef>
          </c:val>
          <c:extLst>
            <c:ext xmlns:c16="http://schemas.microsoft.com/office/drawing/2014/chart" uri="{C3380CC4-5D6E-409C-BE32-E72D297353CC}">
              <c16:uniqueId val="{00000000-9A42-4F6D-9959-8C10BB7777AF}"/>
            </c:ext>
          </c:extLst>
        </c:ser>
        <c:ser>
          <c:idx val="1"/>
          <c:order val="1"/>
          <c:tx>
            <c:strRef>
              <c:f>Sheet1!$C$1</c:f>
              <c:strCache>
                <c:ptCount val="1"/>
                <c:pt idx="0">
                  <c:v>学科排名第一的期刊数</c:v>
                </c:pt>
              </c:strCache>
            </c:strRef>
          </c:tx>
          <c:spPr>
            <a:solidFill>
              <a:schemeClr val="accent2"/>
            </a:solidFill>
            <a:ln>
              <a:noFill/>
            </a:ln>
            <a:effectLst/>
          </c:spPr>
          <c:invertIfNegative val="0"/>
          <c:dLbls>
            <c:dLbl>
              <c:idx val="0"/>
              <c:layout>
                <c:manualLayout>
                  <c:x val="-1.6757132982439687E-17"/>
                  <c:y val="-3.24858121334588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42-4F6D-9959-8C10BB7777AF}"/>
                </c:ext>
              </c:extLst>
            </c:dLbl>
            <c:dLbl>
              <c:idx val="1"/>
              <c:layout>
                <c:manualLayout>
                  <c:x val="-3.3514265964879375E-17"/>
                  <c:y val="-3.20313739982422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42-4F6D-9959-8C10BB7777AF}"/>
                </c:ext>
              </c:extLst>
            </c:dLbl>
            <c:dLbl>
              <c:idx val="2"/>
              <c:layout>
                <c:manualLayout>
                  <c:x val="0"/>
                  <c:y val="-4.88917789732935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42-4F6D-9959-8C10BB7777AF}"/>
                </c:ext>
              </c:extLst>
            </c:dLbl>
            <c:dLbl>
              <c:idx val="3"/>
              <c:layout>
                <c:manualLayout>
                  <c:x val="-6.702853192975875E-17"/>
                  <c:y val="-3.95527002153349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42-4F6D-9959-8C10BB7777AF}"/>
                </c:ext>
              </c:extLst>
            </c:dLbl>
            <c:dLbl>
              <c:idx val="4"/>
              <c:layout>
                <c:manualLayout>
                  <c:x val="0"/>
                  <c:y val="-4.980065524372659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42-4F6D-9959-8C10BB7777AF}"/>
                </c:ext>
              </c:extLst>
            </c:dLbl>
            <c:dLbl>
              <c:idx val="5"/>
              <c:layout>
                <c:manualLayout>
                  <c:x val="0"/>
                  <c:y val="-5.545408674517277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A42-4F6D-9959-8C10BB7777AF}"/>
                </c:ext>
              </c:extLst>
            </c:dLbl>
            <c:dLbl>
              <c:idx val="6"/>
              <c:layout>
                <c:manualLayout>
                  <c:x val="0"/>
                  <c:y val="-2.97435879213423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42-4F6D-9959-8C10BB7777AF}"/>
                </c:ext>
              </c:extLst>
            </c:dLbl>
            <c:dLbl>
              <c:idx val="7"/>
              <c:layout>
                <c:manualLayout>
                  <c:x val="-6.702853192975875E-17"/>
                  <c:y val="-3.612111980505358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A42-4F6D-9959-8C10BB7777AF}"/>
                </c:ext>
              </c:extLst>
            </c:dLbl>
            <c:dLbl>
              <c:idx val="8"/>
              <c:layout>
                <c:manualLayout>
                  <c:x val="0"/>
                  <c:y val="-4.91111016354245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A42-4F6D-9959-8C10BB7777AF}"/>
                </c:ext>
              </c:extLst>
            </c:dLbl>
            <c:dLbl>
              <c:idx val="9"/>
              <c:layout>
                <c:manualLayout>
                  <c:x val="0"/>
                  <c:y val="-4.15897754183318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A42-4F6D-9959-8C10BB7777AF}"/>
                </c:ext>
              </c:extLst>
            </c:dLbl>
            <c:dLbl>
              <c:idx val="10"/>
              <c:layout>
                <c:manualLayout>
                  <c:x val="1.8280719886112555E-3"/>
                  <c:y val="-3.659135075122454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A42-4F6D-9959-8C10BB7777A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941E66"/>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0</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formatCode="General">
                  <c:v>2023</c:v>
                </c:pt>
              </c:numCache>
            </c:numRef>
          </c:cat>
          <c:val>
            <c:numRef>
              <c:f>Sheet1!$C$2:$C$13</c:f>
              <c:numCache>
                <c:formatCode>0</c:formatCode>
                <c:ptCount val="12"/>
                <c:pt idx="0">
                  <c:v>26</c:v>
                </c:pt>
                <c:pt idx="1">
                  <c:v>27</c:v>
                </c:pt>
                <c:pt idx="2">
                  <c:v>23</c:v>
                </c:pt>
                <c:pt idx="3">
                  <c:v>27</c:v>
                </c:pt>
                <c:pt idx="4">
                  <c:v>21</c:v>
                </c:pt>
                <c:pt idx="5">
                  <c:v>25</c:v>
                </c:pt>
                <c:pt idx="6">
                  <c:v>21</c:v>
                </c:pt>
                <c:pt idx="7">
                  <c:v>18</c:v>
                </c:pt>
                <c:pt idx="8">
                  <c:v>17</c:v>
                </c:pt>
                <c:pt idx="9">
                  <c:v>17</c:v>
                </c:pt>
                <c:pt idx="10">
                  <c:v>28</c:v>
                </c:pt>
                <c:pt idx="11" formatCode="General">
                  <c:v>17</c:v>
                </c:pt>
              </c:numCache>
            </c:numRef>
          </c:val>
          <c:extLst>
            <c:ext xmlns:c16="http://schemas.microsoft.com/office/drawing/2014/chart" uri="{C3380CC4-5D6E-409C-BE32-E72D297353CC}">
              <c16:uniqueId val="{0000000C-9A42-4F6D-9959-8C10BB7777AF}"/>
            </c:ext>
          </c:extLst>
        </c:ser>
        <c:dLbls>
          <c:showLegendKey val="0"/>
          <c:showVal val="0"/>
          <c:showCatName val="0"/>
          <c:showSerName val="0"/>
          <c:showPercent val="0"/>
          <c:showBubbleSize val="0"/>
        </c:dLbls>
        <c:gapWidth val="150"/>
        <c:overlap val="100"/>
        <c:axId val="1778182160"/>
        <c:axId val="1683502608"/>
      </c:barChart>
      <c:lineChart>
        <c:grouping val="stacked"/>
        <c:varyColors val="0"/>
        <c:ser>
          <c:idx val="2"/>
          <c:order val="2"/>
          <c:tx>
            <c:strRef>
              <c:f>Sheet1!$D$1</c:f>
              <c:strCache>
                <c:ptCount val="1"/>
                <c:pt idx="0">
                  <c:v>总被引次数</c:v>
                </c:pt>
              </c:strCache>
            </c:strRef>
          </c:tx>
          <c:spPr>
            <a:ln w="28575" cap="rnd">
              <a:solidFill>
                <a:srgbClr val="FFC000"/>
              </a:solidFill>
              <a:round/>
            </a:ln>
            <a:effectLst/>
          </c:spPr>
          <c:marker>
            <c:symbol val="circle"/>
            <c:size val="5"/>
            <c:spPr>
              <a:solidFill>
                <a:srgbClr val="FFC000"/>
              </a:solidFill>
              <a:ln w="9525">
                <a:solidFill>
                  <a:schemeClr val="accent3"/>
                </a:solidFill>
              </a:ln>
              <a:effectLst/>
            </c:spPr>
          </c:marker>
          <c:cat>
            <c:numRef>
              <c:f>Sheet1!$A$2:$A$13</c:f>
              <c:numCache>
                <c:formatCode>0</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formatCode="General">
                  <c:v>2023</c:v>
                </c:pt>
              </c:numCache>
            </c:numRef>
          </c:cat>
          <c:val>
            <c:numRef>
              <c:f>Sheet1!$D$2:$D$13</c:f>
              <c:numCache>
                <c:formatCode>#,##0</c:formatCode>
                <c:ptCount val="12"/>
                <c:pt idx="0">
                  <c:v>4913825</c:v>
                </c:pt>
                <c:pt idx="1">
                  <c:v>5517990</c:v>
                </c:pt>
                <c:pt idx="2">
                  <c:v>6002912</c:v>
                </c:pt>
                <c:pt idx="3">
                  <c:v>6299571</c:v>
                </c:pt>
                <c:pt idx="4">
                  <c:v>6742062</c:v>
                </c:pt>
                <c:pt idx="5">
                  <c:v>7395412</c:v>
                </c:pt>
                <c:pt idx="6">
                  <c:v>8036883</c:v>
                </c:pt>
                <c:pt idx="7">
                  <c:v>8618723</c:v>
                </c:pt>
                <c:pt idx="8">
                  <c:v>11059849</c:v>
                </c:pt>
                <c:pt idx="9">
                  <c:v>12132557</c:v>
                </c:pt>
                <c:pt idx="10">
                  <c:v>11664056</c:v>
                </c:pt>
                <c:pt idx="11" formatCode="General">
                  <c:v>11457537</c:v>
                </c:pt>
              </c:numCache>
            </c:numRef>
          </c:val>
          <c:smooth val="0"/>
          <c:extLst>
            <c:ext xmlns:c16="http://schemas.microsoft.com/office/drawing/2014/chart" uri="{C3380CC4-5D6E-409C-BE32-E72D297353CC}">
              <c16:uniqueId val="{0000000D-9A42-4F6D-9959-8C10BB7777AF}"/>
            </c:ext>
          </c:extLst>
        </c:ser>
        <c:dLbls>
          <c:showLegendKey val="0"/>
          <c:showVal val="0"/>
          <c:showCatName val="0"/>
          <c:showSerName val="0"/>
          <c:showPercent val="0"/>
          <c:showBubbleSize val="0"/>
        </c:dLbls>
        <c:marker val="1"/>
        <c:smooth val="0"/>
        <c:axId val="1743865775"/>
        <c:axId val="1221446863"/>
      </c:lineChart>
      <c:catAx>
        <c:axId val="177818216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3502608"/>
        <c:crosses val="autoZero"/>
        <c:auto val="1"/>
        <c:lblAlgn val="ctr"/>
        <c:lblOffset val="100"/>
        <c:noMultiLvlLbl val="0"/>
      </c:catAx>
      <c:valAx>
        <c:axId val="1683502608"/>
        <c:scaling>
          <c:orientation val="minMax"/>
          <c:min val="8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8182160"/>
        <c:crosses val="autoZero"/>
        <c:crossBetween val="between"/>
      </c:valAx>
      <c:valAx>
        <c:axId val="1221446863"/>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3865775"/>
        <c:crosses val="max"/>
        <c:crossBetween val="between"/>
      </c:valAx>
      <c:catAx>
        <c:axId val="1743865775"/>
        <c:scaling>
          <c:orientation val="minMax"/>
        </c:scaling>
        <c:delete val="1"/>
        <c:axPos val="b"/>
        <c:numFmt formatCode="0" sourceLinked="1"/>
        <c:majorTickMark val="out"/>
        <c:minorTickMark val="none"/>
        <c:tickLblPos val="nextTo"/>
        <c:crossAx val="122144686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dirty="0"/>
              <a:t>2023</a:t>
            </a:r>
            <a:r>
              <a:rPr lang="zh-CN" altLang="en-US" dirty="0"/>
              <a:t>年</a:t>
            </a:r>
            <a:r>
              <a:rPr lang="en-US" altLang="zh-CN" dirty="0"/>
              <a:t>Wiley</a:t>
            </a:r>
            <a:r>
              <a:rPr lang="zh-CN" altLang="en-US" dirty="0"/>
              <a:t>期刊和文章分区情况</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Q1</c:v>
                </c:pt>
              </c:strCache>
            </c:strRef>
          </c:tx>
          <c:spPr>
            <a:solidFill>
              <a:schemeClr val="accent1"/>
            </a:solidFill>
            <a:ln>
              <a:noFill/>
            </a:ln>
            <a:effectLst/>
          </c:spPr>
          <c:invertIfNegative val="0"/>
          <c:cat>
            <c:strRef>
              <c:f>Sheet1!$A$2:$A$3</c:f>
              <c:strCache>
                <c:ptCount val="2"/>
                <c:pt idx="0">
                  <c:v>期刊数量</c:v>
                </c:pt>
                <c:pt idx="1">
                  <c:v>文章数量</c:v>
                </c:pt>
              </c:strCache>
            </c:strRef>
          </c:cat>
          <c:val>
            <c:numRef>
              <c:f>Sheet1!$B$2:$B$3</c:f>
              <c:numCache>
                <c:formatCode>General</c:formatCode>
                <c:ptCount val="2"/>
                <c:pt idx="0">
                  <c:v>562</c:v>
                </c:pt>
                <c:pt idx="1">
                  <c:v>95303</c:v>
                </c:pt>
              </c:numCache>
            </c:numRef>
          </c:val>
          <c:extLst>
            <c:ext xmlns:c16="http://schemas.microsoft.com/office/drawing/2014/chart" uri="{C3380CC4-5D6E-409C-BE32-E72D297353CC}">
              <c16:uniqueId val="{00000000-8354-4F7D-80A3-97461A740356}"/>
            </c:ext>
          </c:extLst>
        </c:ser>
        <c:ser>
          <c:idx val="1"/>
          <c:order val="1"/>
          <c:tx>
            <c:strRef>
              <c:f>Sheet1!$C$1</c:f>
              <c:strCache>
                <c:ptCount val="1"/>
                <c:pt idx="0">
                  <c:v>Q2</c:v>
                </c:pt>
              </c:strCache>
            </c:strRef>
          </c:tx>
          <c:spPr>
            <a:solidFill>
              <a:schemeClr val="accent2"/>
            </a:solidFill>
            <a:ln>
              <a:noFill/>
            </a:ln>
            <a:effectLst/>
          </c:spPr>
          <c:invertIfNegative val="0"/>
          <c:cat>
            <c:strRef>
              <c:f>Sheet1!$A$2:$A$3</c:f>
              <c:strCache>
                <c:ptCount val="2"/>
                <c:pt idx="0">
                  <c:v>期刊数量</c:v>
                </c:pt>
                <c:pt idx="1">
                  <c:v>文章数量</c:v>
                </c:pt>
              </c:strCache>
            </c:strRef>
          </c:cat>
          <c:val>
            <c:numRef>
              <c:f>Sheet1!$C$2:$C$3</c:f>
              <c:numCache>
                <c:formatCode>General</c:formatCode>
                <c:ptCount val="2"/>
                <c:pt idx="0">
                  <c:v>542</c:v>
                </c:pt>
                <c:pt idx="1">
                  <c:v>69438</c:v>
                </c:pt>
              </c:numCache>
            </c:numRef>
          </c:val>
          <c:extLst>
            <c:ext xmlns:c16="http://schemas.microsoft.com/office/drawing/2014/chart" uri="{C3380CC4-5D6E-409C-BE32-E72D297353CC}">
              <c16:uniqueId val="{00000001-8354-4F7D-80A3-97461A740356}"/>
            </c:ext>
          </c:extLst>
        </c:ser>
        <c:ser>
          <c:idx val="2"/>
          <c:order val="2"/>
          <c:tx>
            <c:strRef>
              <c:f>Sheet1!$D$1</c:f>
              <c:strCache>
                <c:ptCount val="1"/>
                <c:pt idx="0">
                  <c:v>Q3</c:v>
                </c:pt>
              </c:strCache>
            </c:strRef>
          </c:tx>
          <c:spPr>
            <a:solidFill>
              <a:schemeClr val="accent3"/>
            </a:solidFill>
            <a:ln>
              <a:noFill/>
            </a:ln>
            <a:effectLst/>
          </c:spPr>
          <c:invertIfNegative val="0"/>
          <c:cat>
            <c:strRef>
              <c:f>Sheet1!$A$2:$A$3</c:f>
              <c:strCache>
                <c:ptCount val="2"/>
                <c:pt idx="0">
                  <c:v>期刊数量</c:v>
                </c:pt>
                <c:pt idx="1">
                  <c:v>文章数量</c:v>
                </c:pt>
              </c:strCache>
            </c:strRef>
          </c:cat>
          <c:val>
            <c:numRef>
              <c:f>Sheet1!$D$2:$D$3</c:f>
              <c:numCache>
                <c:formatCode>General</c:formatCode>
                <c:ptCount val="2"/>
                <c:pt idx="0">
                  <c:v>423</c:v>
                </c:pt>
                <c:pt idx="1">
                  <c:v>36346</c:v>
                </c:pt>
              </c:numCache>
            </c:numRef>
          </c:val>
          <c:extLst>
            <c:ext xmlns:c16="http://schemas.microsoft.com/office/drawing/2014/chart" uri="{C3380CC4-5D6E-409C-BE32-E72D297353CC}">
              <c16:uniqueId val="{00000002-8354-4F7D-80A3-97461A740356}"/>
            </c:ext>
          </c:extLst>
        </c:ser>
        <c:ser>
          <c:idx val="3"/>
          <c:order val="3"/>
          <c:tx>
            <c:strRef>
              <c:f>Sheet1!$E$1</c:f>
              <c:strCache>
                <c:ptCount val="1"/>
                <c:pt idx="0">
                  <c:v>Q4</c:v>
                </c:pt>
              </c:strCache>
            </c:strRef>
          </c:tx>
          <c:spPr>
            <a:solidFill>
              <a:schemeClr val="accent4"/>
            </a:solidFill>
            <a:ln>
              <a:noFill/>
            </a:ln>
            <a:effectLst/>
          </c:spPr>
          <c:invertIfNegative val="0"/>
          <c:cat>
            <c:strRef>
              <c:f>Sheet1!$A$2:$A$3</c:f>
              <c:strCache>
                <c:ptCount val="2"/>
                <c:pt idx="0">
                  <c:v>期刊数量</c:v>
                </c:pt>
                <c:pt idx="1">
                  <c:v>文章数量</c:v>
                </c:pt>
              </c:strCache>
            </c:strRef>
          </c:cat>
          <c:val>
            <c:numRef>
              <c:f>Sheet1!$E$2:$E$3</c:f>
              <c:numCache>
                <c:formatCode>General</c:formatCode>
                <c:ptCount val="2"/>
                <c:pt idx="0">
                  <c:v>196</c:v>
                </c:pt>
                <c:pt idx="1">
                  <c:v>9301</c:v>
                </c:pt>
              </c:numCache>
            </c:numRef>
          </c:val>
          <c:extLst>
            <c:ext xmlns:c16="http://schemas.microsoft.com/office/drawing/2014/chart" uri="{C3380CC4-5D6E-409C-BE32-E72D297353CC}">
              <c16:uniqueId val="{00000003-8354-4F7D-80A3-97461A740356}"/>
            </c:ext>
          </c:extLst>
        </c:ser>
        <c:dLbls>
          <c:showLegendKey val="0"/>
          <c:showVal val="0"/>
          <c:showCatName val="0"/>
          <c:showSerName val="0"/>
          <c:showPercent val="0"/>
          <c:showBubbleSize val="0"/>
        </c:dLbls>
        <c:gapWidth val="150"/>
        <c:overlap val="100"/>
        <c:axId val="730419488"/>
        <c:axId val="730417568"/>
      </c:barChart>
      <c:catAx>
        <c:axId val="73041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0417568"/>
        <c:crosses val="autoZero"/>
        <c:auto val="1"/>
        <c:lblAlgn val="ctr"/>
        <c:lblOffset val="100"/>
        <c:noMultiLvlLbl val="0"/>
      </c:catAx>
      <c:valAx>
        <c:axId val="730417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0419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Permission to retain copyright</c:v>
                </c:pt>
                <c:pt idx="1">
                  <c:v>Permission to post pre-print</c:v>
                </c:pt>
                <c:pt idx="2">
                  <c:v>Permission to post post-print</c:v>
                </c:pt>
                <c:pt idx="3">
                  <c:v>Print and electronic versions</c:v>
                </c:pt>
                <c:pt idx="4">
                  <c:v>Online manuscript submission</c:v>
                </c:pt>
                <c:pt idx="5">
                  <c:v>Reputation of editorial board</c:v>
                </c:pt>
                <c:pt idx="6">
                  <c:v>Speed of publication</c:v>
                </c:pt>
                <c:pt idx="7">
                  <c:v>Impact factor</c:v>
                </c:pt>
                <c:pt idx="8">
                  <c:v>Readership</c:v>
                </c:pt>
                <c:pt idx="9">
                  <c:v>Reputation of the journal</c:v>
                </c:pt>
              </c:strCache>
            </c:strRef>
          </c:cat>
          <c:val>
            <c:numRef>
              <c:f>Sheet1!$B$2:$B$11</c:f>
              <c:numCache>
                <c:formatCode>General</c:formatCode>
                <c:ptCount val="10"/>
                <c:pt idx="0">
                  <c:v>2.31</c:v>
                </c:pt>
                <c:pt idx="1">
                  <c:v>2.34</c:v>
                </c:pt>
                <c:pt idx="2">
                  <c:v>2.58</c:v>
                </c:pt>
                <c:pt idx="3">
                  <c:v>3.21</c:v>
                </c:pt>
                <c:pt idx="4">
                  <c:v>3.43</c:v>
                </c:pt>
                <c:pt idx="5">
                  <c:v>3.55</c:v>
                </c:pt>
                <c:pt idx="6">
                  <c:v>3.89</c:v>
                </c:pt>
                <c:pt idx="7">
                  <c:v>4.04</c:v>
                </c:pt>
                <c:pt idx="8">
                  <c:v>4.21</c:v>
                </c:pt>
                <c:pt idx="9">
                  <c:v>4.5</c:v>
                </c:pt>
              </c:numCache>
            </c:numRef>
          </c:val>
          <c:extLst>
            <c:ext xmlns:c16="http://schemas.microsoft.com/office/drawing/2014/chart" uri="{C3380CC4-5D6E-409C-BE32-E72D297353CC}">
              <c16:uniqueId val="{00000000-EA5F-44C5-A54B-47788D8F1AEE}"/>
            </c:ext>
          </c:extLst>
        </c:ser>
        <c:dLbls>
          <c:showLegendKey val="0"/>
          <c:showVal val="0"/>
          <c:showCatName val="0"/>
          <c:showSerName val="0"/>
          <c:showPercent val="0"/>
          <c:showBubbleSize val="0"/>
        </c:dLbls>
        <c:gapWidth val="182"/>
        <c:axId val="435930696"/>
        <c:axId val="435931024"/>
      </c:barChart>
      <c:catAx>
        <c:axId val="435930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35931024"/>
        <c:crosses val="autoZero"/>
        <c:auto val="1"/>
        <c:lblAlgn val="ctr"/>
        <c:lblOffset val="100"/>
        <c:noMultiLvlLbl val="0"/>
      </c:catAx>
      <c:valAx>
        <c:axId val="435931024"/>
        <c:scaling>
          <c:orientation val="minMax"/>
        </c:scaling>
        <c:delete val="1"/>
        <c:axPos val="b"/>
        <c:numFmt formatCode="General" sourceLinked="1"/>
        <c:majorTickMark val="none"/>
        <c:minorTickMark val="none"/>
        <c:tickLblPos val="nextTo"/>
        <c:crossAx val="435930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119E44-D11C-468C-A1C5-7629E129D81B}" type="doc">
      <dgm:prSet loTypeId="urn:microsoft.com/office/officeart/2005/8/layout/process2" loCatId="process" qsTypeId="urn:microsoft.com/office/officeart/2005/8/quickstyle/simple1" qsCatId="simple" csTypeId="urn:microsoft.com/office/officeart/2005/8/colors/accent1_3" csCatId="accent1" phldr="1"/>
      <dgm:spPr/>
    </dgm:pt>
    <dgm:pt modelId="{0D421860-DE1A-4E25-AC23-2C4162C2B794}">
      <dgm:prSet phldrT="[Text]" custT="1"/>
      <dgm:spPr/>
      <dgm:t>
        <a:bodyPr/>
        <a:lstStyle/>
        <a:p>
          <a:r>
            <a:rPr lang="en-US" altLang="zh-CN" sz="1600" dirty="0"/>
            <a:t>1. </a:t>
          </a:r>
          <a:r>
            <a:rPr lang="zh-CN" altLang="en-US" sz="1600" dirty="0"/>
            <a:t>文献检索</a:t>
          </a:r>
          <a:endParaRPr lang="en-US" sz="1600" dirty="0"/>
        </a:p>
      </dgm:t>
    </dgm:pt>
    <dgm:pt modelId="{75B873B6-7B7E-4F1A-8F0A-881D96D8D05D}" type="parTrans" cxnId="{89CDA4D7-2321-4B95-B6D0-09E480023336}">
      <dgm:prSet/>
      <dgm:spPr/>
      <dgm:t>
        <a:bodyPr/>
        <a:lstStyle/>
        <a:p>
          <a:endParaRPr lang="en-US" sz="1600"/>
        </a:p>
      </dgm:t>
    </dgm:pt>
    <dgm:pt modelId="{A482CE35-0BBD-4CC8-83B4-B2E7C9AC4169}" type="sibTrans" cxnId="{89CDA4D7-2321-4B95-B6D0-09E480023336}">
      <dgm:prSet custT="1"/>
      <dgm:spPr/>
      <dgm:t>
        <a:bodyPr/>
        <a:lstStyle/>
        <a:p>
          <a:endParaRPr lang="en-US" sz="1600"/>
        </a:p>
      </dgm:t>
    </dgm:pt>
    <dgm:pt modelId="{2D104CD6-6100-4B14-B212-BFB7F452F626}">
      <dgm:prSet phldrT="[Text]" custT="1"/>
      <dgm:spPr/>
      <dgm:t>
        <a:bodyPr/>
        <a:lstStyle/>
        <a:p>
          <a:r>
            <a:rPr lang="en-US" altLang="zh-CN" sz="1600" dirty="0"/>
            <a:t>2. </a:t>
          </a:r>
          <a:r>
            <a:rPr lang="zh-CN" altLang="en-US" sz="1600" dirty="0"/>
            <a:t>论文写作</a:t>
          </a:r>
          <a:endParaRPr lang="en-US" sz="1600" dirty="0"/>
        </a:p>
      </dgm:t>
    </dgm:pt>
    <dgm:pt modelId="{15D270A2-C593-4B0A-B57C-C0FF8F41E895}" type="parTrans" cxnId="{23DBC10F-4C84-4C9A-A223-F9FDE695129C}">
      <dgm:prSet/>
      <dgm:spPr/>
      <dgm:t>
        <a:bodyPr/>
        <a:lstStyle/>
        <a:p>
          <a:endParaRPr lang="en-US" sz="1600"/>
        </a:p>
      </dgm:t>
    </dgm:pt>
    <dgm:pt modelId="{34F42351-F80A-41F3-8251-CC61B2ECD53D}" type="sibTrans" cxnId="{23DBC10F-4C84-4C9A-A223-F9FDE695129C}">
      <dgm:prSet custT="1"/>
      <dgm:spPr/>
      <dgm:t>
        <a:bodyPr/>
        <a:lstStyle/>
        <a:p>
          <a:endParaRPr lang="en-US" sz="1600"/>
        </a:p>
      </dgm:t>
    </dgm:pt>
    <dgm:pt modelId="{7CD694BF-B7EF-4145-BBE5-2B0C8B1E6284}">
      <dgm:prSet phldrT="[Text]" custT="1"/>
      <dgm:spPr/>
      <dgm:t>
        <a:bodyPr/>
        <a:lstStyle/>
        <a:p>
          <a:r>
            <a:rPr lang="en-US" altLang="zh-CN" sz="1600" dirty="0"/>
            <a:t>3. </a:t>
          </a:r>
          <a:r>
            <a:rPr lang="zh-CN" altLang="en-US" sz="1600" dirty="0"/>
            <a:t>论文图表和制图</a:t>
          </a:r>
          <a:endParaRPr lang="en-US" sz="1600" dirty="0"/>
        </a:p>
      </dgm:t>
    </dgm:pt>
    <dgm:pt modelId="{3E01C4B1-F4B9-429F-ABA4-C6D25C1D9D61}" type="parTrans" cxnId="{A4DC4351-10CF-44AB-9240-1B28048739F3}">
      <dgm:prSet/>
      <dgm:spPr/>
      <dgm:t>
        <a:bodyPr/>
        <a:lstStyle/>
        <a:p>
          <a:endParaRPr lang="en-US" sz="1600"/>
        </a:p>
      </dgm:t>
    </dgm:pt>
    <dgm:pt modelId="{8192F5E7-2532-47BD-AFF6-DD7F132740AB}" type="sibTrans" cxnId="{A4DC4351-10CF-44AB-9240-1B28048739F3}">
      <dgm:prSet/>
      <dgm:spPr/>
      <dgm:t>
        <a:bodyPr/>
        <a:lstStyle/>
        <a:p>
          <a:endParaRPr lang="en-US" sz="1600"/>
        </a:p>
      </dgm:t>
    </dgm:pt>
    <dgm:pt modelId="{E1BB43A8-5234-4EDE-B30D-DA3BA0B6726F}" type="pres">
      <dgm:prSet presAssocID="{B9119E44-D11C-468C-A1C5-7629E129D81B}" presName="linearFlow" presStyleCnt="0">
        <dgm:presLayoutVars>
          <dgm:resizeHandles val="exact"/>
        </dgm:presLayoutVars>
      </dgm:prSet>
      <dgm:spPr/>
    </dgm:pt>
    <dgm:pt modelId="{EABB8F32-ECF7-4518-BE3B-4542A3DFA68C}" type="pres">
      <dgm:prSet presAssocID="{0D421860-DE1A-4E25-AC23-2C4162C2B794}" presName="node" presStyleLbl="node1" presStyleIdx="0" presStyleCnt="3">
        <dgm:presLayoutVars>
          <dgm:bulletEnabled val="1"/>
        </dgm:presLayoutVars>
      </dgm:prSet>
      <dgm:spPr/>
    </dgm:pt>
    <dgm:pt modelId="{0B222A6B-BA63-41B0-9AA0-9555415E3821}" type="pres">
      <dgm:prSet presAssocID="{A482CE35-0BBD-4CC8-83B4-B2E7C9AC4169}" presName="sibTrans" presStyleLbl="sibTrans2D1" presStyleIdx="0" presStyleCnt="2"/>
      <dgm:spPr/>
    </dgm:pt>
    <dgm:pt modelId="{BE3979C2-BA1D-46B0-8042-77FE6FF50F3E}" type="pres">
      <dgm:prSet presAssocID="{A482CE35-0BBD-4CC8-83B4-B2E7C9AC4169}" presName="connectorText" presStyleLbl="sibTrans2D1" presStyleIdx="0" presStyleCnt="2"/>
      <dgm:spPr/>
    </dgm:pt>
    <dgm:pt modelId="{D57FD5B2-5D98-4BFB-9B0A-C3DE06ECC51C}" type="pres">
      <dgm:prSet presAssocID="{2D104CD6-6100-4B14-B212-BFB7F452F626}" presName="node" presStyleLbl="node1" presStyleIdx="1" presStyleCnt="3">
        <dgm:presLayoutVars>
          <dgm:bulletEnabled val="1"/>
        </dgm:presLayoutVars>
      </dgm:prSet>
      <dgm:spPr/>
    </dgm:pt>
    <dgm:pt modelId="{24C9F023-F9D3-48E1-8DF2-A7A3093E9815}" type="pres">
      <dgm:prSet presAssocID="{34F42351-F80A-41F3-8251-CC61B2ECD53D}" presName="sibTrans" presStyleLbl="sibTrans2D1" presStyleIdx="1" presStyleCnt="2"/>
      <dgm:spPr/>
    </dgm:pt>
    <dgm:pt modelId="{E612698A-9278-467F-ACCD-978F804A4386}" type="pres">
      <dgm:prSet presAssocID="{34F42351-F80A-41F3-8251-CC61B2ECD53D}" presName="connectorText" presStyleLbl="sibTrans2D1" presStyleIdx="1" presStyleCnt="2"/>
      <dgm:spPr/>
    </dgm:pt>
    <dgm:pt modelId="{06402E12-DDA6-49CB-B30B-4D5DFB311A4F}" type="pres">
      <dgm:prSet presAssocID="{7CD694BF-B7EF-4145-BBE5-2B0C8B1E6284}" presName="node" presStyleLbl="node1" presStyleIdx="2" presStyleCnt="3">
        <dgm:presLayoutVars>
          <dgm:bulletEnabled val="1"/>
        </dgm:presLayoutVars>
      </dgm:prSet>
      <dgm:spPr/>
    </dgm:pt>
  </dgm:ptLst>
  <dgm:cxnLst>
    <dgm:cxn modelId="{E41D4B0C-DEE4-4A56-8B7C-13FB8E678507}" type="presOf" srcId="{34F42351-F80A-41F3-8251-CC61B2ECD53D}" destId="{E612698A-9278-467F-ACCD-978F804A4386}" srcOrd="1" destOrd="0" presId="urn:microsoft.com/office/officeart/2005/8/layout/process2"/>
    <dgm:cxn modelId="{23DBC10F-4C84-4C9A-A223-F9FDE695129C}" srcId="{B9119E44-D11C-468C-A1C5-7629E129D81B}" destId="{2D104CD6-6100-4B14-B212-BFB7F452F626}" srcOrd="1" destOrd="0" parTransId="{15D270A2-C593-4B0A-B57C-C0FF8F41E895}" sibTransId="{34F42351-F80A-41F3-8251-CC61B2ECD53D}"/>
    <dgm:cxn modelId="{45ECC92D-697B-488A-AEAF-3F21E9080160}" type="presOf" srcId="{2D104CD6-6100-4B14-B212-BFB7F452F626}" destId="{D57FD5B2-5D98-4BFB-9B0A-C3DE06ECC51C}" srcOrd="0" destOrd="0" presId="urn:microsoft.com/office/officeart/2005/8/layout/process2"/>
    <dgm:cxn modelId="{E0F6B93B-D781-45DD-B7D1-5D846FE000B9}" type="presOf" srcId="{34F42351-F80A-41F3-8251-CC61B2ECD53D}" destId="{24C9F023-F9D3-48E1-8DF2-A7A3093E9815}" srcOrd="0" destOrd="0" presId="urn:microsoft.com/office/officeart/2005/8/layout/process2"/>
    <dgm:cxn modelId="{1F461140-C3DB-4BFB-A073-724D5C58A412}" type="presOf" srcId="{7CD694BF-B7EF-4145-BBE5-2B0C8B1E6284}" destId="{06402E12-DDA6-49CB-B30B-4D5DFB311A4F}" srcOrd="0" destOrd="0" presId="urn:microsoft.com/office/officeart/2005/8/layout/process2"/>
    <dgm:cxn modelId="{6F5FE344-E8DE-433D-9AD9-DFA179317414}" type="presOf" srcId="{B9119E44-D11C-468C-A1C5-7629E129D81B}" destId="{E1BB43A8-5234-4EDE-B30D-DA3BA0B6726F}" srcOrd="0" destOrd="0" presId="urn:microsoft.com/office/officeart/2005/8/layout/process2"/>
    <dgm:cxn modelId="{A4DC4351-10CF-44AB-9240-1B28048739F3}" srcId="{B9119E44-D11C-468C-A1C5-7629E129D81B}" destId="{7CD694BF-B7EF-4145-BBE5-2B0C8B1E6284}" srcOrd="2" destOrd="0" parTransId="{3E01C4B1-F4B9-429F-ABA4-C6D25C1D9D61}" sibTransId="{8192F5E7-2532-47BD-AFF6-DD7F132740AB}"/>
    <dgm:cxn modelId="{BFC2FE51-F038-4589-BFF8-4C6FEEB51879}" type="presOf" srcId="{A482CE35-0BBD-4CC8-83B4-B2E7C9AC4169}" destId="{0B222A6B-BA63-41B0-9AA0-9555415E3821}" srcOrd="0" destOrd="0" presId="urn:microsoft.com/office/officeart/2005/8/layout/process2"/>
    <dgm:cxn modelId="{89CDA4D7-2321-4B95-B6D0-09E480023336}" srcId="{B9119E44-D11C-468C-A1C5-7629E129D81B}" destId="{0D421860-DE1A-4E25-AC23-2C4162C2B794}" srcOrd="0" destOrd="0" parTransId="{75B873B6-7B7E-4F1A-8F0A-881D96D8D05D}" sibTransId="{A482CE35-0BBD-4CC8-83B4-B2E7C9AC4169}"/>
    <dgm:cxn modelId="{44EAB5DD-AB26-4053-B4FE-060C925FF2AE}" type="presOf" srcId="{A482CE35-0BBD-4CC8-83B4-B2E7C9AC4169}" destId="{BE3979C2-BA1D-46B0-8042-77FE6FF50F3E}" srcOrd="1" destOrd="0" presId="urn:microsoft.com/office/officeart/2005/8/layout/process2"/>
    <dgm:cxn modelId="{962D2DE4-57BD-426E-BAF8-AA507CEAA8DF}" type="presOf" srcId="{0D421860-DE1A-4E25-AC23-2C4162C2B794}" destId="{EABB8F32-ECF7-4518-BE3B-4542A3DFA68C}" srcOrd="0" destOrd="0" presId="urn:microsoft.com/office/officeart/2005/8/layout/process2"/>
    <dgm:cxn modelId="{4552FD69-2860-4D04-A610-AA9220D5BBB7}" type="presParOf" srcId="{E1BB43A8-5234-4EDE-B30D-DA3BA0B6726F}" destId="{EABB8F32-ECF7-4518-BE3B-4542A3DFA68C}" srcOrd="0" destOrd="0" presId="urn:microsoft.com/office/officeart/2005/8/layout/process2"/>
    <dgm:cxn modelId="{E4DC9B3E-5248-4082-9595-CB47A1D62212}" type="presParOf" srcId="{E1BB43A8-5234-4EDE-B30D-DA3BA0B6726F}" destId="{0B222A6B-BA63-41B0-9AA0-9555415E3821}" srcOrd="1" destOrd="0" presId="urn:microsoft.com/office/officeart/2005/8/layout/process2"/>
    <dgm:cxn modelId="{11D085A3-1FAB-4140-A41A-14BF9D958610}" type="presParOf" srcId="{0B222A6B-BA63-41B0-9AA0-9555415E3821}" destId="{BE3979C2-BA1D-46B0-8042-77FE6FF50F3E}" srcOrd="0" destOrd="0" presId="urn:microsoft.com/office/officeart/2005/8/layout/process2"/>
    <dgm:cxn modelId="{EA12019C-B109-4059-8253-D74B7A2A2895}" type="presParOf" srcId="{E1BB43A8-5234-4EDE-B30D-DA3BA0B6726F}" destId="{D57FD5B2-5D98-4BFB-9B0A-C3DE06ECC51C}" srcOrd="2" destOrd="0" presId="urn:microsoft.com/office/officeart/2005/8/layout/process2"/>
    <dgm:cxn modelId="{316502DC-CBC5-4A53-882D-1CEB7B6BAEC0}" type="presParOf" srcId="{E1BB43A8-5234-4EDE-B30D-DA3BA0B6726F}" destId="{24C9F023-F9D3-48E1-8DF2-A7A3093E9815}" srcOrd="3" destOrd="0" presId="urn:microsoft.com/office/officeart/2005/8/layout/process2"/>
    <dgm:cxn modelId="{1CD6B47D-9B1B-431F-BC25-7F32658C658E}" type="presParOf" srcId="{24C9F023-F9D3-48E1-8DF2-A7A3093E9815}" destId="{E612698A-9278-467F-ACCD-978F804A4386}" srcOrd="0" destOrd="0" presId="urn:microsoft.com/office/officeart/2005/8/layout/process2"/>
    <dgm:cxn modelId="{37F29CD9-3A56-4D8D-894C-B1AD66E7E8D0}" type="presParOf" srcId="{E1BB43A8-5234-4EDE-B30D-DA3BA0B6726F}" destId="{06402E12-DDA6-49CB-B30B-4D5DFB311A4F}"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119E44-D11C-468C-A1C5-7629E129D81B}" type="doc">
      <dgm:prSet loTypeId="urn:microsoft.com/office/officeart/2005/8/layout/process2" loCatId="process" qsTypeId="urn:microsoft.com/office/officeart/2005/8/quickstyle/simple1" qsCatId="simple" csTypeId="urn:microsoft.com/office/officeart/2005/8/colors/accent1_3" csCatId="accent1" phldr="1"/>
      <dgm:spPr/>
    </dgm:pt>
    <dgm:pt modelId="{621D2F9D-9C49-456D-909A-D6F16B890472}">
      <dgm:prSet phldrT="[Text]" custT="1"/>
      <dgm:spPr/>
      <dgm:t>
        <a:bodyPr/>
        <a:lstStyle/>
        <a:p>
          <a:r>
            <a:rPr lang="en-US" altLang="zh-CN" sz="1600" dirty="0"/>
            <a:t>4. </a:t>
          </a:r>
          <a:r>
            <a:rPr lang="zh-CN" altLang="en-US" sz="1600" dirty="0"/>
            <a:t>期刊投稿</a:t>
          </a:r>
          <a:endParaRPr lang="en-US" sz="1600" dirty="0"/>
        </a:p>
      </dgm:t>
    </dgm:pt>
    <dgm:pt modelId="{023F89DB-FFE7-4787-8D2E-10FDCE16C904}" type="parTrans" cxnId="{4D779AC3-B688-42F9-8F5D-FCE70D0E42C2}">
      <dgm:prSet/>
      <dgm:spPr/>
      <dgm:t>
        <a:bodyPr/>
        <a:lstStyle/>
        <a:p>
          <a:endParaRPr lang="en-US" sz="1600"/>
        </a:p>
      </dgm:t>
    </dgm:pt>
    <dgm:pt modelId="{A205D9A5-93BF-4770-AF5D-3DC1513E1C69}" type="sibTrans" cxnId="{4D779AC3-B688-42F9-8F5D-FCE70D0E42C2}">
      <dgm:prSet custT="1"/>
      <dgm:spPr/>
      <dgm:t>
        <a:bodyPr/>
        <a:lstStyle/>
        <a:p>
          <a:endParaRPr lang="en-US" sz="1600"/>
        </a:p>
      </dgm:t>
    </dgm:pt>
    <dgm:pt modelId="{6253BEE7-6F12-4E70-9EDF-AF1B94893DC8}">
      <dgm:prSet phldrT="[Text]" custT="1"/>
      <dgm:spPr/>
      <dgm:t>
        <a:bodyPr/>
        <a:lstStyle/>
        <a:p>
          <a:r>
            <a:rPr lang="en-US" altLang="zh-CN" sz="1600" dirty="0"/>
            <a:t>5. </a:t>
          </a:r>
          <a:r>
            <a:rPr lang="zh-CN" altLang="en-US" sz="1600" dirty="0"/>
            <a:t>出版道德</a:t>
          </a:r>
          <a:endParaRPr lang="en-US" sz="1600" dirty="0"/>
        </a:p>
      </dgm:t>
    </dgm:pt>
    <dgm:pt modelId="{2ABEB8D4-8D25-4231-9F1E-C479A7BB7167}" type="parTrans" cxnId="{719ADB6B-3A69-4027-80EC-C9567539328F}">
      <dgm:prSet/>
      <dgm:spPr/>
      <dgm:t>
        <a:bodyPr/>
        <a:lstStyle/>
        <a:p>
          <a:endParaRPr lang="en-US" sz="1600"/>
        </a:p>
      </dgm:t>
    </dgm:pt>
    <dgm:pt modelId="{21AE3B21-759D-41CF-A597-F60AA728F579}" type="sibTrans" cxnId="{719ADB6B-3A69-4027-80EC-C9567539328F}">
      <dgm:prSet custT="1"/>
      <dgm:spPr/>
      <dgm:t>
        <a:bodyPr/>
        <a:lstStyle/>
        <a:p>
          <a:endParaRPr lang="en-US" sz="1600"/>
        </a:p>
      </dgm:t>
    </dgm:pt>
    <dgm:pt modelId="{AA064802-AA9E-4430-8587-13812CA104D2}">
      <dgm:prSet phldrT="[Text]" custT="1"/>
      <dgm:spPr/>
      <dgm:t>
        <a:bodyPr/>
        <a:lstStyle/>
        <a:p>
          <a:r>
            <a:rPr lang="en-US" altLang="zh-CN" sz="1600" dirty="0"/>
            <a:t>6. </a:t>
          </a:r>
          <a:r>
            <a:rPr lang="zh-CN" altLang="en-US" sz="1600" dirty="0"/>
            <a:t>论文推广</a:t>
          </a:r>
          <a:endParaRPr lang="en-US" sz="1600" dirty="0"/>
        </a:p>
      </dgm:t>
    </dgm:pt>
    <dgm:pt modelId="{C165EE7E-D90B-4CD1-B78E-FB5DDEA7AF66}" type="parTrans" cxnId="{51BE5916-ABBE-4DF5-A5FE-5003129A80EA}">
      <dgm:prSet/>
      <dgm:spPr/>
      <dgm:t>
        <a:bodyPr/>
        <a:lstStyle/>
        <a:p>
          <a:endParaRPr lang="en-US" sz="1600"/>
        </a:p>
      </dgm:t>
    </dgm:pt>
    <dgm:pt modelId="{7BBE36F5-2007-4092-BA44-CD93E6F56796}" type="sibTrans" cxnId="{51BE5916-ABBE-4DF5-A5FE-5003129A80EA}">
      <dgm:prSet/>
      <dgm:spPr/>
      <dgm:t>
        <a:bodyPr/>
        <a:lstStyle/>
        <a:p>
          <a:endParaRPr lang="en-US" sz="1600"/>
        </a:p>
      </dgm:t>
    </dgm:pt>
    <dgm:pt modelId="{E1BB43A8-5234-4EDE-B30D-DA3BA0B6726F}" type="pres">
      <dgm:prSet presAssocID="{B9119E44-D11C-468C-A1C5-7629E129D81B}" presName="linearFlow" presStyleCnt="0">
        <dgm:presLayoutVars>
          <dgm:resizeHandles val="exact"/>
        </dgm:presLayoutVars>
      </dgm:prSet>
      <dgm:spPr/>
    </dgm:pt>
    <dgm:pt modelId="{5BC72F96-BBCE-464D-AB5F-58E8EE512861}" type="pres">
      <dgm:prSet presAssocID="{621D2F9D-9C49-456D-909A-D6F16B890472}" presName="node" presStyleLbl="node1" presStyleIdx="0" presStyleCnt="3">
        <dgm:presLayoutVars>
          <dgm:bulletEnabled val="1"/>
        </dgm:presLayoutVars>
      </dgm:prSet>
      <dgm:spPr/>
    </dgm:pt>
    <dgm:pt modelId="{900A3A1D-C0A1-4216-BF91-CFB7A21F9C16}" type="pres">
      <dgm:prSet presAssocID="{A205D9A5-93BF-4770-AF5D-3DC1513E1C69}" presName="sibTrans" presStyleLbl="sibTrans2D1" presStyleIdx="0" presStyleCnt="2"/>
      <dgm:spPr/>
    </dgm:pt>
    <dgm:pt modelId="{7EA7FAD8-6EF3-4205-ACFA-7DDED10CDE0D}" type="pres">
      <dgm:prSet presAssocID="{A205D9A5-93BF-4770-AF5D-3DC1513E1C69}" presName="connectorText" presStyleLbl="sibTrans2D1" presStyleIdx="0" presStyleCnt="2"/>
      <dgm:spPr/>
    </dgm:pt>
    <dgm:pt modelId="{A0F59F8E-031A-4FBC-8DC3-F24BB2F23244}" type="pres">
      <dgm:prSet presAssocID="{6253BEE7-6F12-4E70-9EDF-AF1B94893DC8}" presName="node" presStyleLbl="node1" presStyleIdx="1" presStyleCnt="3">
        <dgm:presLayoutVars>
          <dgm:bulletEnabled val="1"/>
        </dgm:presLayoutVars>
      </dgm:prSet>
      <dgm:spPr/>
    </dgm:pt>
    <dgm:pt modelId="{CD0385FD-C1B8-4C84-8CB4-7253E1DE46B5}" type="pres">
      <dgm:prSet presAssocID="{21AE3B21-759D-41CF-A597-F60AA728F579}" presName="sibTrans" presStyleLbl="sibTrans2D1" presStyleIdx="1" presStyleCnt="2"/>
      <dgm:spPr/>
    </dgm:pt>
    <dgm:pt modelId="{3BAC5716-AE50-422E-AD50-1F77E38205E0}" type="pres">
      <dgm:prSet presAssocID="{21AE3B21-759D-41CF-A597-F60AA728F579}" presName="connectorText" presStyleLbl="sibTrans2D1" presStyleIdx="1" presStyleCnt="2"/>
      <dgm:spPr/>
    </dgm:pt>
    <dgm:pt modelId="{84736F71-D97E-4B8A-9ACD-F4143606B9FD}" type="pres">
      <dgm:prSet presAssocID="{AA064802-AA9E-4430-8587-13812CA104D2}" presName="node" presStyleLbl="node1" presStyleIdx="2" presStyleCnt="3">
        <dgm:presLayoutVars>
          <dgm:bulletEnabled val="1"/>
        </dgm:presLayoutVars>
      </dgm:prSet>
      <dgm:spPr/>
    </dgm:pt>
  </dgm:ptLst>
  <dgm:cxnLst>
    <dgm:cxn modelId="{51BE5916-ABBE-4DF5-A5FE-5003129A80EA}" srcId="{B9119E44-D11C-468C-A1C5-7629E129D81B}" destId="{AA064802-AA9E-4430-8587-13812CA104D2}" srcOrd="2" destOrd="0" parTransId="{C165EE7E-D90B-4CD1-B78E-FB5DDEA7AF66}" sibTransId="{7BBE36F5-2007-4092-BA44-CD93E6F56796}"/>
    <dgm:cxn modelId="{3B7C961D-6006-49F2-8D66-B3D0FE1CB791}" type="presOf" srcId="{AA064802-AA9E-4430-8587-13812CA104D2}" destId="{84736F71-D97E-4B8A-9ACD-F4143606B9FD}" srcOrd="0" destOrd="0" presId="urn:microsoft.com/office/officeart/2005/8/layout/process2"/>
    <dgm:cxn modelId="{23B1053C-FE91-495A-B45B-30BDCBD1A733}" type="presOf" srcId="{621D2F9D-9C49-456D-909A-D6F16B890472}" destId="{5BC72F96-BBCE-464D-AB5F-58E8EE512861}" srcOrd="0" destOrd="0" presId="urn:microsoft.com/office/officeart/2005/8/layout/process2"/>
    <dgm:cxn modelId="{6F5FE344-E8DE-433D-9AD9-DFA179317414}" type="presOf" srcId="{B9119E44-D11C-468C-A1C5-7629E129D81B}" destId="{E1BB43A8-5234-4EDE-B30D-DA3BA0B6726F}" srcOrd="0" destOrd="0" presId="urn:microsoft.com/office/officeart/2005/8/layout/process2"/>
    <dgm:cxn modelId="{719ADB6B-3A69-4027-80EC-C9567539328F}" srcId="{B9119E44-D11C-468C-A1C5-7629E129D81B}" destId="{6253BEE7-6F12-4E70-9EDF-AF1B94893DC8}" srcOrd="1" destOrd="0" parTransId="{2ABEB8D4-8D25-4231-9F1E-C479A7BB7167}" sibTransId="{21AE3B21-759D-41CF-A597-F60AA728F579}"/>
    <dgm:cxn modelId="{C662D24F-3813-463E-9BE4-0414A3797A1C}" type="presOf" srcId="{A205D9A5-93BF-4770-AF5D-3DC1513E1C69}" destId="{900A3A1D-C0A1-4216-BF91-CFB7A21F9C16}" srcOrd="0" destOrd="0" presId="urn:microsoft.com/office/officeart/2005/8/layout/process2"/>
    <dgm:cxn modelId="{B1D91579-8F94-483D-8C41-EF2D728E91C0}" type="presOf" srcId="{6253BEE7-6F12-4E70-9EDF-AF1B94893DC8}" destId="{A0F59F8E-031A-4FBC-8DC3-F24BB2F23244}" srcOrd="0" destOrd="0" presId="urn:microsoft.com/office/officeart/2005/8/layout/process2"/>
    <dgm:cxn modelId="{F84E2385-5C95-4B96-8A48-3E6CD6720FA1}" type="presOf" srcId="{A205D9A5-93BF-4770-AF5D-3DC1513E1C69}" destId="{7EA7FAD8-6EF3-4205-ACFA-7DDED10CDE0D}" srcOrd="1" destOrd="0" presId="urn:microsoft.com/office/officeart/2005/8/layout/process2"/>
    <dgm:cxn modelId="{3AF3E792-5F80-43C9-91FE-B0644DC04BF0}" type="presOf" srcId="{21AE3B21-759D-41CF-A597-F60AA728F579}" destId="{3BAC5716-AE50-422E-AD50-1F77E38205E0}" srcOrd="1" destOrd="0" presId="urn:microsoft.com/office/officeart/2005/8/layout/process2"/>
    <dgm:cxn modelId="{B5F29FBF-E99C-402E-AEA2-C8AA6308A0C2}" type="presOf" srcId="{21AE3B21-759D-41CF-A597-F60AA728F579}" destId="{CD0385FD-C1B8-4C84-8CB4-7253E1DE46B5}" srcOrd="0" destOrd="0" presId="urn:microsoft.com/office/officeart/2005/8/layout/process2"/>
    <dgm:cxn modelId="{4D779AC3-B688-42F9-8F5D-FCE70D0E42C2}" srcId="{B9119E44-D11C-468C-A1C5-7629E129D81B}" destId="{621D2F9D-9C49-456D-909A-D6F16B890472}" srcOrd="0" destOrd="0" parTransId="{023F89DB-FFE7-4787-8D2E-10FDCE16C904}" sibTransId="{A205D9A5-93BF-4770-AF5D-3DC1513E1C69}"/>
    <dgm:cxn modelId="{58C054BC-29DE-43A2-8D80-56E606D0FD86}" type="presParOf" srcId="{E1BB43A8-5234-4EDE-B30D-DA3BA0B6726F}" destId="{5BC72F96-BBCE-464D-AB5F-58E8EE512861}" srcOrd="0" destOrd="0" presId="urn:microsoft.com/office/officeart/2005/8/layout/process2"/>
    <dgm:cxn modelId="{66B04542-83A4-466C-A0CD-CAC7CC9308BF}" type="presParOf" srcId="{E1BB43A8-5234-4EDE-B30D-DA3BA0B6726F}" destId="{900A3A1D-C0A1-4216-BF91-CFB7A21F9C16}" srcOrd="1" destOrd="0" presId="urn:microsoft.com/office/officeart/2005/8/layout/process2"/>
    <dgm:cxn modelId="{1DE58AFB-9E8C-4225-BB6B-2278C49BB813}" type="presParOf" srcId="{900A3A1D-C0A1-4216-BF91-CFB7A21F9C16}" destId="{7EA7FAD8-6EF3-4205-ACFA-7DDED10CDE0D}" srcOrd="0" destOrd="0" presId="urn:microsoft.com/office/officeart/2005/8/layout/process2"/>
    <dgm:cxn modelId="{15121BCA-1D61-46B5-8BDB-A33CFE0F9C9D}" type="presParOf" srcId="{E1BB43A8-5234-4EDE-B30D-DA3BA0B6726F}" destId="{A0F59F8E-031A-4FBC-8DC3-F24BB2F23244}" srcOrd="2" destOrd="0" presId="urn:microsoft.com/office/officeart/2005/8/layout/process2"/>
    <dgm:cxn modelId="{FDB109F1-968D-4F4A-9D01-A0DB0921FBBC}" type="presParOf" srcId="{E1BB43A8-5234-4EDE-B30D-DA3BA0B6726F}" destId="{CD0385FD-C1B8-4C84-8CB4-7253E1DE46B5}" srcOrd="3" destOrd="0" presId="urn:microsoft.com/office/officeart/2005/8/layout/process2"/>
    <dgm:cxn modelId="{26A16472-EF60-45E9-B740-5A2757D0B5A9}" type="presParOf" srcId="{CD0385FD-C1B8-4C84-8CB4-7253E1DE46B5}" destId="{3BAC5716-AE50-422E-AD50-1F77E38205E0}" srcOrd="0" destOrd="0" presId="urn:microsoft.com/office/officeart/2005/8/layout/process2"/>
    <dgm:cxn modelId="{BFE06D15-0A7D-4773-A23F-366F4CD482AA}" type="presParOf" srcId="{E1BB43A8-5234-4EDE-B30D-DA3BA0B6726F}" destId="{84736F71-D97E-4B8A-9ACD-F4143606B9FD}" srcOrd="4" destOrd="0" presId="urn:microsoft.com/office/officeart/2005/8/layout/process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B8F32-ECF7-4518-BE3B-4542A3DFA68C}">
      <dsp:nvSpPr>
        <dsp:cNvPr id="0" name=""/>
        <dsp:cNvSpPr/>
      </dsp:nvSpPr>
      <dsp:spPr>
        <a:xfrm>
          <a:off x="76826" y="0"/>
          <a:ext cx="1963934" cy="1091074"/>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1. </a:t>
          </a:r>
          <a:r>
            <a:rPr lang="zh-CN" altLang="en-US" sz="1600" kern="1200" dirty="0"/>
            <a:t>文献检索</a:t>
          </a:r>
          <a:endParaRPr lang="en-US" sz="1600" kern="1200" dirty="0"/>
        </a:p>
      </dsp:txBody>
      <dsp:txXfrm>
        <a:off x="108782" y="31956"/>
        <a:ext cx="1900022" cy="1027162"/>
      </dsp:txXfrm>
    </dsp:sp>
    <dsp:sp modelId="{0B222A6B-BA63-41B0-9AA0-9555415E3821}">
      <dsp:nvSpPr>
        <dsp:cNvPr id="0" name=""/>
        <dsp:cNvSpPr/>
      </dsp:nvSpPr>
      <dsp:spPr>
        <a:xfrm rot="5400000">
          <a:off x="854216" y="1118351"/>
          <a:ext cx="409153" cy="490983"/>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911498" y="1159266"/>
        <a:ext cx="294589" cy="286407"/>
      </dsp:txXfrm>
    </dsp:sp>
    <dsp:sp modelId="{D57FD5B2-5D98-4BFB-9B0A-C3DE06ECC51C}">
      <dsp:nvSpPr>
        <dsp:cNvPr id="0" name=""/>
        <dsp:cNvSpPr/>
      </dsp:nvSpPr>
      <dsp:spPr>
        <a:xfrm>
          <a:off x="76826" y="1636612"/>
          <a:ext cx="1963934" cy="1091074"/>
        </a:xfrm>
        <a:prstGeom prst="roundRect">
          <a:avLst>
            <a:gd name="adj" fmla="val 10000"/>
          </a:avLst>
        </a:prstGeom>
        <a:solidFill>
          <a:schemeClr val="accent1">
            <a:shade val="80000"/>
            <a:hueOff val="-308667"/>
            <a:satOff val="-31447"/>
            <a:lumOff val="21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2. </a:t>
          </a:r>
          <a:r>
            <a:rPr lang="zh-CN" altLang="en-US" sz="1600" kern="1200" dirty="0"/>
            <a:t>论文写作</a:t>
          </a:r>
          <a:endParaRPr lang="en-US" sz="1600" kern="1200" dirty="0"/>
        </a:p>
      </dsp:txBody>
      <dsp:txXfrm>
        <a:off x="108782" y="1668568"/>
        <a:ext cx="1900022" cy="1027162"/>
      </dsp:txXfrm>
    </dsp:sp>
    <dsp:sp modelId="{24C9F023-F9D3-48E1-8DF2-A7A3093E9815}">
      <dsp:nvSpPr>
        <dsp:cNvPr id="0" name=""/>
        <dsp:cNvSpPr/>
      </dsp:nvSpPr>
      <dsp:spPr>
        <a:xfrm rot="5400000">
          <a:off x="854216" y="2754963"/>
          <a:ext cx="409153" cy="490983"/>
        </a:xfrm>
        <a:prstGeom prst="rightArrow">
          <a:avLst>
            <a:gd name="adj1" fmla="val 60000"/>
            <a:gd name="adj2" fmla="val 50000"/>
          </a:avLst>
        </a:prstGeom>
        <a:solidFill>
          <a:schemeClr val="accent1">
            <a:shade val="90000"/>
            <a:hueOff val="-617490"/>
            <a:satOff val="-61934"/>
            <a:lumOff val="414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911498" y="2795878"/>
        <a:ext cx="294589" cy="286407"/>
      </dsp:txXfrm>
    </dsp:sp>
    <dsp:sp modelId="{06402E12-DDA6-49CB-B30B-4D5DFB311A4F}">
      <dsp:nvSpPr>
        <dsp:cNvPr id="0" name=""/>
        <dsp:cNvSpPr/>
      </dsp:nvSpPr>
      <dsp:spPr>
        <a:xfrm>
          <a:off x="76826" y="3273224"/>
          <a:ext cx="1963934" cy="1091074"/>
        </a:xfrm>
        <a:prstGeom prst="roundRect">
          <a:avLst>
            <a:gd name="adj" fmla="val 10000"/>
          </a:avLst>
        </a:prstGeom>
        <a:solidFill>
          <a:schemeClr val="accent1">
            <a:shade val="80000"/>
            <a:hueOff val="-617334"/>
            <a:satOff val="-62895"/>
            <a:lumOff val="42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3. </a:t>
          </a:r>
          <a:r>
            <a:rPr lang="zh-CN" altLang="en-US" sz="1600" kern="1200" dirty="0"/>
            <a:t>论文图表和制图</a:t>
          </a:r>
          <a:endParaRPr lang="en-US" sz="1600" kern="1200" dirty="0"/>
        </a:p>
      </dsp:txBody>
      <dsp:txXfrm>
        <a:off x="108782" y="3305180"/>
        <a:ext cx="1900022" cy="10271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72F96-BBCE-464D-AB5F-58E8EE512861}">
      <dsp:nvSpPr>
        <dsp:cNvPr id="0" name=""/>
        <dsp:cNvSpPr/>
      </dsp:nvSpPr>
      <dsp:spPr>
        <a:xfrm>
          <a:off x="310103" y="0"/>
          <a:ext cx="1963934" cy="1091074"/>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4. </a:t>
          </a:r>
          <a:r>
            <a:rPr lang="zh-CN" altLang="en-US" sz="1600" kern="1200" dirty="0"/>
            <a:t>期刊投稿</a:t>
          </a:r>
          <a:endParaRPr lang="en-US" sz="1600" kern="1200" dirty="0"/>
        </a:p>
      </dsp:txBody>
      <dsp:txXfrm>
        <a:off x="342059" y="31956"/>
        <a:ext cx="1900022" cy="1027162"/>
      </dsp:txXfrm>
    </dsp:sp>
    <dsp:sp modelId="{900A3A1D-C0A1-4216-BF91-CFB7A21F9C16}">
      <dsp:nvSpPr>
        <dsp:cNvPr id="0" name=""/>
        <dsp:cNvSpPr/>
      </dsp:nvSpPr>
      <dsp:spPr>
        <a:xfrm rot="5400000">
          <a:off x="1087493" y="1118351"/>
          <a:ext cx="409153" cy="490983"/>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144775" y="1159266"/>
        <a:ext cx="294589" cy="286407"/>
      </dsp:txXfrm>
    </dsp:sp>
    <dsp:sp modelId="{A0F59F8E-031A-4FBC-8DC3-F24BB2F23244}">
      <dsp:nvSpPr>
        <dsp:cNvPr id="0" name=""/>
        <dsp:cNvSpPr/>
      </dsp:nvSpPr>
      <dsp:spPr>
        <a:xfrm>
          <a:off x="310103" y="1636612"/>
          <a:ext cx="1963934" cy="1091074"/>
        </a:xfrm>
        <a:prstGeom prst="roundRect">
          <a:avLst>
            <a:gd name="adj" fmla="val 10000"/>
          </a:avLst>
        </a:prstGeom>
        <a:solidFill>
          <a:schemeClr val="accent1">
            <a:shade val="80000"/>
            <a:hueOff val="-308667"/>
            <a:satOff val="-31447"/>
            <a:lumOff val="21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5. </a:t>
          </a:r>
          <a:r>
            <a:rPr lang="zh-CN" altLang="en-US" sz="1600" kern="1200" dirty="0"/>
            <a:t>出版道德</a:t>
          </a:r>
          <a:endParaRPr lang="en-US" sz="1600" kern="1200" dirty="0"/>
        </a:p>
      </dsp:txBody>
      <dsp:txXfrm>
        <a:off x="342059" y="1668568"/>
        <a:ext cx="1900022" cy="1027162"/>
      </dsp:txXfrm>
    </dsp:sp>
    <dsp:sp modelId="{CD0385FD-C1B8-4C84-8CB4-7253E1DE46B5}">
      <dsp:nvSpPr>
        <dsp:cNvPr id="0" name=""/>
        <dsp:cNvSpPr/>
      </dsp:nvSpPr>
      <dsp:spPr>
        <a:xfrm rot="5400000">
          <a:off x="1087493" y="2754963"/>
          <a:ext cx="409153" cy="490983"/>
        </a:xfrm>
        <a:prstGeom prst="rightArrow">
          <a:avLst>
            <a:gd name="adj1" fmla="val 60000"/>
            <a:gd name="adj2" fmla="val 50000"/>
          </a:avLst>
        </a:prstGeom>
        <a:solidFill>
          <a:schemeClr val="accent1">
            <a:shade val="90000"/>
            <a:hueOff val="-617490"/>
            <a:satOff val="-61934"/>
            <a:lumOff val="414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144775" y="2795878"/>
        <a:ext cx="294589" cy="286407"/>
      </dsp:txXfrm>
    </dsp:sp>
    <dsp:sp modelId="{84736F71-D97E-4B8A-9ACD-F4143606B9FD}">
      <dsp:nvSpPr>
        <dsp:cNvPr id="0" name=""/>
        <dsp:cNvSpPr/>
      </dsp:nvSpPr>
      <dsp:spPr>
        <a:xfrm>
          <a:off x="310103" y="3273224"/>
          <a:ext cx="1963934" cy="1091074"/>
        </a:xfrm>
        <a:prstGeom prst="roundRect">
          <a:avLst>
            <a:gd name="adj" fmla="val 10000"/>
          </a:avLst>
        </a:prstGeom>
        <a:solidFill>
          <a:schemeClr val="accent1">
            <a:shade val="80000"/>
            <a:hueOff val="-617334"/>
            <a:satOff val="-62895"/>
            <a:lumOff val="42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6. </a:t>
          </a:r>
          <a:r>
            <a:rPr lang="zh-CN" altLang="en-US" sz="1600" kern="1200" dirty="0"/>
            <a:t>论文推广</a:t>
          </a:r>
          <a:endParaRPr lang="en-US" sz="1600" kern="1200" dirty="0"/>
        </a:p>
      </dsp:txBody>
      <dsp:txXfrm>
        <a:off x="342059" y="3305180"/>
        <a:ext cx="1900022" cy="10271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733E23-2886-414B-A743-2E34A7B949E8}"/>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sz="1000"/>
          </a:p>
        </p:txBody>
      </p:sp>
      <p:sp>
        <p:nvSpPr>
          <p:cNvPr id="4" name="Footer Placeholder 3">
            <a:extLst>
              <a:ext uri="{FF2B5EF4-FFF2-40B4-BE49-F238E27FC236}">
                <a16:creationId xmlns:a16="http://schemas.microsoft.com/office/drawing/2014/main" id="{5F19023E-1D91-4686-8B71-D1DCECAC7A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1000"/>
          </a:p>
        </p:txBody>
      </p:sp>
      <p:sp>
        <p:nvSpPr>
          <p:cNvPr id="5" name="Slide Number Placeholder 4">
            <a:extLst>
              <a:ext uri="{FF2B5EF4-FFF2-40B4-BE49-F238E27FC236}">
                <a16:creationId xmlns:a16="http://schemas.microsoft.com/office/drawing/2014/main" id="{C0981440-7416-407D-9A7C-1B25AF5C51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612F19-5E0F-4E01-911C-83A2E18E1A59}" type="slidenum">
              <a:rPr lang="en-US" sz="1000" smtClean="0"/>
              <a:t>‹#›</a:t>
            </a:fld>
            <a:endParaRPr lang="en-US" sz="1000"/>
          </a:p>
        </p:txBody>
      </p:sp>
    </p:spTree>
    <p:extLst>
      <p:ext uri="{BB962C8B-B14F-4D97-AF65-F5344CB8AC3E}">
        <p14:creationId xmlns:p14="http://schemas.microsoft.com/office/powerpoint/2010/main" val="1466858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289367"/>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1"/>
            <a:ext cx="2971800" cy="289367"/>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3A377D0-284A-BE48-83EC-CAB199AD39B1}" type="datetimeFigureOut">
              <a:rPr lang="en-US" smtClean="0"/>
              <a:pPr/>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54634"/>
            <a:ext cx="2971800" cy="28936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854634"/>
            <a:ext cx="2971800" cy="28936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709BF325-786B-264A-A206-5FD721319B8B}" type="slidenum">
              <a:rPr lang="en-US" smtClean="0"/>
              <a:pPr/>
              <a:t>‹#›</a:t>
            </a:fld>
            <a:endParaRPr lang="en-US"/>
          </a:p>
        </p:txBody>
      </p:sp>
    </p:spTree>
    <p:extLst>
      <p:ext uri="{BB962C8B-B14F-4D97-AF65-F5344CB8AC3E}">
        <p14:creationId xmlns:p14="http://schemas.microsoft.com/office/powerpoint/2010/main" val="2870958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a:t>3</a:t>
            </a:fld>
            <a:endParaRPr lang="en-US" dirty="0"/>
          </a:p>
        </p:txBody>
      </p:sp>
    </p:spTree>
    <p:extLst>
      <p:ext uri="{BB962C8B-B14F-4D97-AF65-F5344CB8AC3E}">
        <p14:creationId xmlns:p14="http://schemas.microsoft.com/office/powerpoint/2010/main" val="379521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19</a:t>
            </a:fld>
            <a:endParaRPr lang="en-US"/>
          </a:p>
        </p:txBody>
      </p:sp>
    </p:spTree>
    <p:extLst>
      <p:ext uri="{BB962C8B-B14F-4D97-AF65-F5344CB8AC3E}">
        <p14:creationId xmlns:p14="http://schemas.microsoft.com/office/powerpoint/2010/main" val="992527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21</a:t>
            </a:fld>
            <a:endParaRPr lang="en-US"/>
          </a:p>
        </p:txBody>
      </p:sp>
    </p:spTree>
    <p:extLst>
      <p:ext uri="{BB962C8B-B14F-4D97-AF65-F5344CB8AC3E}">
        <p14:creationId xmlns:p14="http://schemas.microsoft.com/office/powerpoint/2010/main" val="837423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29</a:t>
            </a:fld>
            <a:endParaRPr lang="en-US"/>
          </a:p>
        </p:txBody>
      </p:sp>
    </p:spTree>
    <p:extLst>
      <p:ext uri="{BB962C8B-B14F-4D97-AF65-F5344CB8AC3E}">
        <p14:creationId xmlns:p14="http://schemas.microsoft.com/office/powerpoint/2010/main" val="800113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30</a:t>
            </a:fld>
            <a:endParaRPr lang="en-US"/>
          </a:p>
        </p:txBody>
      </p:sp>
    </p:spTree>
    <p:extLst>
      <p:ext uri="{BB962C8B-B14F-4D97-AF65-F5344CB8AC3E}">
        <p14:creationId xmlns:p14="http://schemas.microsoft.com/office/powerpoint/2010/main" val="382812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高级检索图</a:t>
            </a:r>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31</a:t>
            </a:fld>
            <a:endParaRPr lang="en-US"/>
          </a:p>
        </p:txBody>
      </p:sp>
    </p:spTree>
    <p:extLst>
      <p:ext uri="{BB962C8B-B14F-4D97-AF65-F5344CB8AC3E}">
        <p14:creationId xmlns:p14="http://schemas.microsoft.com/office/powerpoint/2010/main" val="1176866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增加订阅期刊一页</a:t>
            </a:r>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32</a:t>
            </a:fld>
            <a:endParaRPr lang="en-US"/>
          </a:p>
        </p:txBody>
      </p:sp>
    </p:spTree>
    <p:extLst>
      <p:ext uri="{BB962C8B-B14F-4D97-AF65-F5344CB8AC3E}">
        <p14:creationId xmlns:p14="http://schemas.microsoft.com/office/powerpoint/2010/main" val="1018011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增加订阅期刊一页</a:t>
            </a:r>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33</a:t>
            </a:fld>
            <a:endParaRPr lang="en-US"/>
          </a:p>
        </p:txBody>
      </p:sp>
    </p:spTree>
    <p:extLst>
      <p:ext uri="{BB962C8B-B14F-4D97-AF65-F5344CB8AC3E}">
        <p14:creationId xmlns:p14="http://schemas.microsoft.com/office/powerpoint/2010/main" val="47417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34</a:t>
            </a:fld>
            <a:endParaRPr lang="en-US"/>
          </a:p>
        </p:txBody>
      </p:sp>
    </p:spTree>
    <p:extLst>
      <p:ext uri="{BB962C8B-B14F-4D97-AF65-F5344CB8AC3E}">
        <p14:creationId xmlns:p14="http://schemas.microsoft.com/office/powerpoint/2010/main" val="217081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35</a:t>
            </a:fld>
            <a:endParaRPr lang="en-US"/>
          </a:p>
        </p:txBody>
      </p:sp>
    </p:spTree>
    <p:extLst>
      <p:ext uri="{BB962C8B-B14F-4D97-AF65-F5344CB8AC3E}">
        <p14:creationId xmlns:p14="http://schemas.microsoft.com/office/powerpoint/2010/main" val="138856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37</a:t>
            </a:fld>
            <a:endParaRPr lang="en-US"/>
          </a:p>
        </p:txBody>
      </p:sp>
    </p:spTree>
    <p:extLst>
      <p:ext uri="{BB962C8B-B14F-4D97-AF65-F5344CB8AC3E}">
        <p14:creationId xmlns:p14="http://schemas.microsoft.com/office/powerpoint/2010/main" val="272580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BF325-786B-264A-A206-5FD721319B8B}" type="slidenum">
              <a:rPr lang="en-US" smtClean="0"/>
              <a:pPr/>
              <a:t>4</a:t>
            </a:fld>
            <a:endParaRPr lang="en-US"/>
          </a:p>
        </p:txBody>
      </p:sp>
    </p:spTree>
    <p:extLst>
      <p:ext uri="{BB962C8B-B14F-4D97-AF65-F5344CB8AC3E}">
        <p14:creationId xmlns:p14="http://schemas.microsoft.com/office/powerpoint/2010/main" val="4223428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38</a:t>
            </a:fld>
            <a:endParaRPr lang="en-US"/>
          </a:p>
        </p:txBody>
      </p:sp>
    </p:spTree>
    <p:extLst>
      <p:ext uri="{BB962C8B-B14F-4D97-AF65-F5344CB8AC3E}">
        <p14:creationId xmlns:p14="http://schemas.microsoft.com/office/powerpoint/2010/main" val="202147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39</a:t>
            </a:fld>
            <a:endParaRPr lang="en-US"/>
          </a:p>
        </p:txBody>
      </p:sp>
    </p:spTree>
    <p:extLst>
      <p:ext uri="{BB962C8B-B14F-4D97-AF65-F5344CB8AC3E}">
        <p14:creationId xmlns:p14="http://schemas.microsoft.com/office/powerpoint/2010/main" val="3323815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IL-12</a:t>
            </a:r>
            <a:r>
              <a:rPr kumimoji="0" lang="zh-CN" altLang="en-US" sz="12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和</a:t>
            </a:r>
            <a:r>
              <a:rPr kumimoji="0" lang="en-US" sz="12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IL-23</a:t>
            </a:r>
            <a:r>
              <a:rPr kumimoji="0" lang="zh-CN" altLang="en-US" sz="12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对人</a:t>
            </a:r>
            <a:r>
              <a:rPr kumimoji="0" lang="en-US" sz="12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T</a:t>
            </a:r>
            <a:r>
              <a:rPr kumimoji="0" lang="zh-CN" altLang="en-US" sz="12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细胞产生</a:t>
            </a:r>
            <a:r>
              <a:rPr kumimoji="0" lang="en-US" sz="12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IL-17</a:t>
            </a:r>
            <a:r>
              <a:rPr kumimoji="0" lang="zh-CN" altLang="en-US" sz="1200" b="0" i="0"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的不同影响</a:t>
            </a:r>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40</a:t>
            </a:fld>
            <a:endParaRPr lang="en-US"/>
          </a:p>
        </p:txBody>
      </p:sp>
    </p:spTree>
    <p:extLst>
      <p:ext uri="{BB962C8B-B14F-4D97-AF65-F5344CB8AC3E}">
        <p14:creationId xmlns:p14="http://schemas.microsoft.com/office/powerpoint/2010/main" val="4146325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41</a:t>
            </a:fld>
            <a:endParaRPr lang="en-US"/>
          </a:p>
        </p:txBody>
      </p:sp>
    </p:spTree>
    <p:extLst>
      <p:ext uri="{BB962C8B-B14F-4D97-AF65-F5344CB8AC3E}">
        <p14:creationId xmlns:p14="http://schemas.microsoft.com/office/powerpoint/2010/main" val="1544197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膳食纤维（</a:t>
            </a:r>
            <a:r>
              <a:rPr lang="en-US" altLang="zh-CN" dirty="0"/>
              <a:t>DF</a:t>
            </a:r>
            <a:r>
              <a:rPr lang="zh-CN" altLang="en-US" dirty="0"/>
              <a:t>）因其潜在的健康益处而受到广泛关注。茶树菇是一种高蛋白、低脂肪的食用菌，也是富含纤维素的来源。然而，对圆柱菇中纤维素的提取和改性条件的优化以及对其性质的表征研究较少。本研究优化了超声辅助酶法提取</a:t>
            </a:r>
            <a:r>
              <a:rPr lang="en-US" altLang="zh-CN" dirty="0"/>
              <a:t>DF</a:t>
            </a:r>
            <a:r>
              <a:rPr lang="zh-CN" altLang="en-US" dirty="0"/>
              <a:t>的工艺条件：料液比为</a:t>
            </a:r>
            <a:r>
              <a:rPr lang="en-US" altLang="zh-CN" dirty="0"/>
              <a:t>29 ml/g</a:t>
            </a:r>
            <a:r>
              <a:rPr lang="zh-CN" altLang="en-US" dirty="0"/>
              <a:t>， </a:t>
            </a:r>
            <a:r>
              <a:rPr lang="en-US" altLang="zh-CN" dirty="0"/>
              <a:t>α-</a:t>
            </a:r>
            <a:r>
              <a:rPr lang="zh-CN" altLang="en-US" dirty="0"/>
              <a:t>淀粉酶浓度为</a:t>
            </a:r>
            <a:r>
              <a:rPr lang="en-US" altLang="zh-CN" dirty="0"/>
              <a:t>1.50%</a:t>
            </a:r>
            <a:r>
              <a:rPr lang="zh-CN" altLang="en-US" dirty="0"/>
              <a:t>，蛋白丝浓度为</a:t>
            </a:r>
            <a:r>
              <a:rPr lang="en-US" altLang="zh-CN" dirty="0"/>
              <a:t>1.20%</a:t>
            </a:r>
            <a:r>
              <a:rPr lang="zh-CN" altLang="en-US" dirty="0"/>
              <a:t>，超声功率为</a:t>
            </a:r>
            <a:r>
              <a:rPr lang="en-US" altLang="zh-CN" dirty="0"/>
              <a:t>150 W</a:t>
            </a:r>
            <a:r>
              <a:rPr lang="zh-CN" altLang="en-US" dirty="0"/>
              <a:t>，可使</a:t>
            </a:r>
            <a:r>
              <a:rPr lang="en-US" altLang="zh-CN" dirty="0"/>
              <a:t>DF</a:t>
            </a:r>
            <a:r>
              <a:rPr lang="zh-CN" altLang="en-US" dirty="0"/>
              <a:t>提取率达到</a:t>
            </a:r>
            <a:r>
              <a:rPr lang="en-US" altLang="zh-CN" dirty="0"/>
              <a:t>37.70%</a:t>
            </a:r>
            <a:r>
              <a:rPr lang="zh-CN" altLang="en-US" dirty="0"/>
              <a:t>。此外，采用高温改性（</a:t>
            </a:r>
            <a:r>
              <a:rPr lang="en-US" altLang="zh-CN" dirty="0"/>
              <a:t>HTM</a:t>
            </a:r>
            <a:r>
              <a:rPr lang="zh-CN" altLang="en-US" dirty="0"/>
              <a:t>）和纤维素酶改性（</a:t>
            </a:r>
            <a:r>
              <a:rPr lang="en-US" altLang="zh-CN" dirty="0"/>
              <a:t>CEM</a:t>
            </a:r>
            <a:r>
              <a:rPr lang="zh-CN" altLang="en-US" dirty="0"/>
              <a:t>）对圆柱菇衍生的纤维素进行了改性。</a:t>
            </a:r>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42</a:t>
            </a:fld>
            <a:endParaRPr lang="en-US"/>
          </a:p>
        </p:txBody>
      </p:sp>
    </p:spTree>
    <p:extLst>
      <p:ext uri="{BB962C8B-B14F-4D97-AF65-F5344CB8AC3E}">
        <p14:creationId xmlns:p14="http://schemas.microsoft.com/office/powerpoint/2010/main" val="2219108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43</a:t>
            </a:fld>
            <a:endParaRPr lang="en-US"/>
          </a:p>
        </p:txBody>
      </p:sp>
    </p:spTree>
    <p:extLst>
      <p:ext uri="{BB962C8B-B14F-4D97-AF65-F5344CB8AC3E}">
        <p14:creationId xmlns:p14="http://schemas.microsoft.com/office/powerpoint/2010/main" val="871403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44</a:t>
            </a:fld>
            <a:endParaRPr lang="en-US"/>
          </a:p>
        </p:txBody>
      </p:sp>
    </p:spTree>
    <p:extLst>
      <p:ext uri="{BB962C8B-B14F-4D97-AF65-F5344CB8AC3E}">
        <p14:creationId xmlns:p14="http://schemas.microsoft.com/office/powerpoint/2010/main" val="403550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45</a:t>
            </a:fld>
            <a:endParaRPr lang="en-US"/>
          </a:p>
        </p:txBody>
      </p:sp>
    </p:spTree>
    <p:extLst>
      <p:ext uri="{BB962C8B-B14F-4D97-AF65-F5344CB8AC3E}">
        <p14:creationId xmlns:p14="http://schemas.microsoft.com/office/powerpoint/2010/main" val="187235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46</a:t>
            </a:fld>
            <a:endParaRPr lang="en-US"/>
          </a:p>
        </p:txBody>
      </p:sp>
    </p:spTree>
    <p:extLst>
      <p:ext uri="{BB962C8B-B14F-4D97-AF65-F5344CB8AC3E}">
        <p14:creationId xmlns:p14="http://schemas.microsoft.com/office/powerpoint/2010/main" val="1494499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47</a:t>
            </a:fld>
            <a:endParaRPr lang="en-US"/>
          </a:p>
        </p:txBody>
      </p:sp>
    </p:spTree>
    <p:extLst>
      <p:ext uri="{BB962C8B-B14F-4D97-AF65-F5344CB8AC3E}">
        <p14:creationId xmlns:p14="http://schemas.microsoft.com/office/powerpoint/2010/main" val="3446423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5</a:t>
            </a:fld>
            <a:endParaRPr lang="en-US"/>
          </a:p>
        </p:txBody>
      </p:sp>
    </p:spTree>
    <p:extLst>
      <p:ext uri="{BB962C8B-B14F-4D97-AF65-F5344CB8AC3E}">
        <p14:creationId xmlns:p14="http://schemas.microsoft.com/office/powerpoint/2010/main" val="3595399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48</a:t>
            </a:fld>
            <a:endParaRPr lang="en-US"/>
          </a:p>
        </p:txBody>
      </p:sp>
    </p:spTree>
    <p:extLst>
      <p:ext uri="{BB962C8B-B14F-4D97-AF65-F5344CB8AC3E}">
        <p14:creationId xmlns:p14="http://schemas.microsoft.com/office/powerpoint/2010/main" val="2877661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BF325-786B-264A-A206-5FD721319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215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BF325-786B-264A-A206-5FD721319B8B}" type="slidenum">
              <a:rPr lang="en-US" smtClean="0"/>
              <a:pPr/>
              <a:t>55</a:t>
            </a:fld>
            <a:endParaRPr lang="en-US"/>
          </a:p>
        </p:txBody>
      </p:sp>
    </p:spTree>
    <p:extLst>
      <p:ext uri="{BB962C8B-B14F-4D97-AF65-F5344CB8AC3E}">
        <p14:creationId xmlns:p14="http://schemas.microsoft.com/office/powerpoint/2010/main" val="2734706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56</a:t>
            </a:fld>
            <a:endParaRPr lang="en-US"/>
          </a:p>
        </p:txBody>
      </p:sp>
    </p:spTree>
    <p:extLst>
      <p:ext uri="{BB962C8B-B14F-4D97-AF65-F5344CB8AC3E}">
        <p14:creationId xmlns:p14="http://schemas.microsoft.com/office/powerpoint/2010/main" val="2004867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57</a:t>
            </a:fld>
            <a:endParaRPr lang="en-US"/>
          </a:p>
        </p:txBody>
      </p:sp>
    </p:spTree>
    <p:extLst>
      <p:ext uri="{BB962C8B-B14F-4D97-AF65-F5344CB8AC3E}">
        <p14:creationId xmlns:p14="http://schemas.microsoft.com/office/powerpoint/2010/main" val="2382774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5"/>
          </p:nvPr>
        </p:nvSpPr>
        <p:spPr/>
        <p:txBody>
          <a:bodyPr/>
          <a:lstStyle/>
          <a:p>
            <a:fld id="{709BF325-786B-264A-A206-5FD721319B8B}" type="slidenum">
              <a:rPr lang="en-US" smtClean="0"/>
              <a:pPr/>
              <a:t>59</a:t>
            </a:fld>
            <a:endParaRPr lang="en-US"/>
          </a:p>
        </p:txBody>
      </p:sp>
    </p:spTree>
    <p:extLst>
      <p:ext uri="{BB962C8B-B14F-4D97-AF65-F5344CB8AC3E}">
        <p14:creationId xmlns:p14="http://schemas.microsoft.com/office/powerpoint/2010/main" val="3500688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5"/>
          </p:nvPr>
        </p:nvSpPr>
        <p:spPr/>
        <p:txBody>
          <a:bodyPr/>
          <a:lstStyle/>
          <a:p>
            <a:fld id="{709BF325-786B-264A-A206-5FD721319B8B}" type="slidenum">
              <a:rPr lang="en-US" smtClean="0"/>
              <a:pPr/>
              <a:t>61</a:t>
            </a:fld>
            <a:endParaRPr lang="en-US"/>
          </a:p>
        </p:txBody>
      </p:sp>
    </p:spTree>
    <p:extLst>
      <p:ext uri="{BB962C8B-B14F-4D97-AF65-F5344CB8AC3E}">
        <p14:creationId xmlns:p14="http://schemas.microsoft.com/office/powerpoint/2010/main" val="819195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BF325-786B-264A-A206-5FD721319B8B}" type="slidenum">
              <a:rPr lang="en-US" smtClean="0"/>
              <a:pPr/>
              <a:t>63</a:t>
            </a:fld>
            <a:endParaRPr lang="en-US"/>
          </a:p>
        </p:txBody>
      </p:sp>
    </p:spTree>
    <p:extLst>
      <p:ext uri="{BB962C8B-B14F-4D97-AF65-F5344CB8AC3E}">
        <p14:creationId xmlns:p14="http://schemas.microsoft.com/office/powerpoint/2010/main" val="235806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BB958E-42D6-454E-9E78-26F823571418}" type="slidenum">
              <a:rPr lang="en-US" smtClean="0"/>
              <a:t>6</a:t>
            </a:fld>
            <a:endParaRPr lang="en-US"/>
          </a:p>
        </p:txBody>
      </p:sp>
    </p:spTree>
    <p:extLst>
      <p:ext uri="{BB962C8B-B14F-4D97-AF65-F5344CB8AC3E}">
        <p14:creationId xmlns:p14="http://schemas.microsoft.com/office/powerpoint/2010/main" val="128236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icrosoft YaHei" panose="020B0503020204020204" pitchFamily="34" charset="-122"/>
              <a:ea typeface="Microsoft YaHei" panose="020B0503020204020204" pitchFamily="34" charset="-122"/>
            </a:endParaRPr>
          </a:p>
        </p:txBody>
      </p:sp>
      <p:sp>
        <p:nvSpPr>
          <p:cNvPr id="4" name="Slide Number Placeholder 3"/>
          <p:cNvSpPr>
            <a:spLocks noGrp="1"/>
          </p:cNvSpPr>
          <p:nvPr>
            <p:ph type="sldNum" sz="quarter" idx="5"/>
          </p:nvPr>
        </p:nvSpPr>
        <p:spPr/>
        <p:txBody>
          <a:bodyPr/>
          <a:lstStyle/>
          <a:p>
            <a:fld id="{709BF325-786B-264A-A206-5FD721319B8B}" type="slidenum">
              <a:rPr lang="en-US" smtClean="0"/>
              <a:pPr/>
              <a:t>10</a:t>
            </a:fld>
            <a:endParaRPr lang="en-US"/>
          </a:p>
        </p:txBody>
      </p:sp>
    </p:spTree>
    <p:extLst>
      <p:ext uri="{BB962C8B-B14F-4D97-AF65-F5344CB8AC3E}">
        <p14:creationId xmlns:p14="http://schemas.microsoft.com/office/powerpoint/2010/main" val="376078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11</a:t>
            </a:fld>
            <a:endParaRPr lang="en-US"/>
          </a:p>
        </p:txBody>
      </p:sp>
    </p:spTree>
    <p:extLst>
      <p:ext uri="{BB962C8B-B14F-4D97-AF65-F5344CB8AC3E}">
        <p14:creationId xmlns:p14="http://schemas.microsoft.com/office/powerpoint/2010/main" val="44517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BF325-786B-264A-A206-5FD721319B8B}" type="slidenum">
              <a:rPr lang="en-US" smtClean="0"/>
              <a:pPr/>
              <a:t>13</a:t>
            </a:fld>
            <a:endParaRPr lang="en-US"/>
          </a:p>
        </p:txBody>
      </p:sp>
    </p:spTree>
    <p:extLst>
      <p:ext uri="{BB962C8B-B14F-4D97-AF65-F5344CB8AC3E}">
        <p14:creationId xmlns:p14="http://schemas.microsoft.com/office/powerpoint/2010/main" val="990282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14</a:t>
            </a:fld>
            <a:endParaRPr lang="en-US" dirty="0"/>
          </a:p>
        </p:txBody>
      </p:sp>
    </p:spTree>
    <p:extLst>
      <p:ext uri="{BB962C8B-B14F-4D97-AF65-F5344CB8AC3E}">
        <p14:creationId xmlns:p14="http://schemas.microsoft.com/office/powerpoint/2010/main" val="3123650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16</a:t>
            </a:fld>
            <a:endParaRPr lang="en-US"/>
          </a:p>
        </p:txBody>
      </p:sp>
    </p:spTree>
    <p:extLst>
      <p:ext uri="{BB962C8B-B14F-4D97-AF65-F5344CB8AC3E}">
        <p14:creationId xmlns:p14="http://schemas.microsoft.com/office/powerpoint/2010/main" val="1344794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6.xml"/><Relationship Id="rId1" Type="http://schemas.openxmlformats.org/officeDocument/2006/relationships/tags" Target="../tags/tag110.xml"/><Relationship Id="rId4"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6.xml"/><Relationship Id="rId1" Type="http://schemas.openxmlformats.org/officeDocument/2006/relationships/tags" Target="../tags/tag111.xml"/><Relationship Id="rId4" Type="http://schemas.openxmlformats.org/officeDocument/2006/relationships/image" Target="../media/image1.emf"/></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6.xml"/><Relationship Id="rId1" Type="http://schemas.openxmlformats.org/officeDocument/2006/relationships/tags" Target="../tags/tag112.xml"/><Relationship Id="rId4" Type="http://schemas.openxmlformats.org/officeDocument/2006/relationships/image" Target="../media/image1.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6.xml"/><Relationship Id="rId1" Type="http://schemas.openxmlformats.org/officeDocument/2006/relationships/tags" Target="../tags/tag113.xml"/><Relationship Id="rId5" Type="http://schemas.openxmlformats.org/officeDocument/2006/relationships/image" Target="../media/image22.png"/><Relationship Id="rId4" Type="http://schemas.openxmlformats.org/officeDocument/2006/relationships/image" Target="../media/image1.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6.xml"/><Relationship Id="rId1" Type="http://schemas.openxmlformats.org/officeDocument/2006/relationships/tags" Target="../tags/tag114.xml"/><Relationship Id="rId5" Type="http://schemas.openxmlformats.org/officeDocument/2006/relationships/image" Target="../media/image23.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6.xml"/><Relationship Id="rId1" Type="http://schemas.openxmlformats.org/officeDocument/2006/relationships/tags" Target="../tags/tag115.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tags" Target="../tags/tag60.xml"/><Relationship Id="rId26" Type="http://schemas.openxmlformats.org/officeDocument/2006/relationships/oleObject" Target="../embeddings/oleObject42.bin"/><Relationship Id="rId3" Type="http://schemas.openxmlformats.org/officeDocument/2006/relationships/tags" Target="../tags/tag45.xml"/><Relationship Id="rId21" Type="http://schemas.openxmlformats.org/officeDocument/2006/relationships/tags" Target="../tags/tag63.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5" Type="http://schemas.openxmlformats.org/officeDocument/2006/relationships/slideMaster" Target="../slideMasters/slideMaster1.xml"/><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tags" Target="../tags/tag62.xml"/><Relationship Id="rId29" Type="http://schemas.openxmlformats.org/officeDocument/2006/relationships/chart" Target="../charts/chart2.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24" Type="http://schemas.openxmlformats.org/officeDocument/2006/relationships/tags" Target="../tags/tag66.xml"/><Relationship Id="rId32" Type="http://schemas.openxmlformats.org/officeDocument/2006/relationships/chart" Target="../charts/chart3.xml"/><Relationship Id="rId5" Type="http://schemas.openxmlformats.org/officeDocument/2006/relationships/tags" Target="../tags/tag47.xml"/><Relationship Id="rId15" Type="http://schemas.openxmlformats.org/officeDocument/2006/relationships/tags" Target="../tags/tag57.xml"/><Relationship Id="rId23" Type="http://schemas.openxmlformats.org/officeDocument/2006/relationships/tags" Target="../tags/tag65.xml"/><Relationship Id="rId28" Type="http://schemas.openxmlformats.org/officeDocument/2006/relationships/chart" Target="../charts/chart1.xml"/><Relationship Id="rId10" Type="http://schemas.openxmlformats.org/officeDocument/2006/relationships/tags" Target="../tags/tag52.xml"/><Relationship Id="rId19" Type="http://schemas.openxmlformats.org/officeDocument/2006/relationships/tags" Target="../tags/tag61.xml"/><Relationship Id="rId31" Type="http://schemas.openxmlformats.org/officeDocument/2006/relationships/oleObject" Target="../embeddings/oleObject44.bin"/><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tags" Target="../tags/tag64.xml"/><Relationship Id="rId27" Type="http://schemas.openxmlformats.org/officeDocument/2006/relationships/image" Target="../media/image1.emf"/><Relationship Id="rId30" Type="http://schemas.openxmlformats.org/officeDocument/2006/relationships/oleObject" Target="../embeddings/oleObject43.bin"/></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70.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tags" Target="../tags/tag74.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75.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76.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5.bin"/><Relationship Id="rId7" Type="http://schemas.openxmlformats.org/officeDocument/2006/relationships/image" Target="../media/image9.svg"/><Relationship Id="rId2" Type="http://schemas.openxmlformats.org/officeDocument/2006/relationships/slideMaster" Target="../slideMasters/slideMaster2.xml"/><Relationship Id="rId1" Type="http://schemas.openxmlformats.org/officeDocument/2006/relationships/tags" Target="../tags/tag7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78.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79.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3.xml"/><Relationship Id="rId1" Type="http://schemas.openxmlformats.org/officeDocument/2006/relationships/tags" Target="../tags/tag81.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3.xml"/><Relationship Id="rId1" Type="http://schemas.openxmlformats.org/officeDocument/2006/relationships/tags" Target="../tags/tag82.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3.xml"/><Relationship Id="rId1" Type="http://schemas.openxmlformats.org/officeDocument/2006/relationships/tags" Target="../tags/tag8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3.xml"/><Relationship Id="rId1" Type="http://schemas.openxmlformats.org/officeDocument/2006/relationships/tags" Target="../tags/tag84.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3.xml"/><Relationship Id="rId1" Type="http://schemas.openxmlformats.org/officeDocument/2006/relationships/tags" Target="../tags/tag85.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3.xml"/><Relationship Id="rId1" Type="http://schemas.openxmlformats.org/officeDocument/2006/relationships/tags" Target="../tags/tag86.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3.xml"/><Relationship Id="rId1" Type="http://schemas.openxmlformats.org/officeDocument/2006/relationships/tags" Target="../tags/tag87.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3.xml"/><Relationship Id="rId1" Type="http://schemas.openxmlformats.org/officeDocument/2006/relationships/tags" Target="../tags/tag88.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3.xml"/><Relationship Id="rId1" Type="http://schemas.openxmlformats.org/officeDocument/2006/relationships/tags" Target="../tags/tag89.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68.bin"/><Relationship Id="rId7" Type="http://schemas.openxmlformats.org/officeDocument/2006/relationships/image" Target="../media/image11.svg"/><Relationship Id="rId2" Type="http://schemas.openxmlformats.org/officeDocument/2006/relationships/slideMaster" Target="../slideMasters/slideMaster3.xml"/><Relationship Id="rId1" Type="http://schemas.openxmlformats.org/officeDocument/2006/relationships/tags" Target="../tags/tag90.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3.xml"/><Relationship Id="rId1" Type="http://schemas.openxmlformats.org/officeDocument/2006/relationships/tags" Target="../tags/tag91.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3.xml"/><Relationship Id="rId1" Type="http://schemas.openxmlformats.org/officeDocument/2006/relationships/tags" Target="../tags/tag92.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4.xml"/><Relationship Id="rId1" Type="http://schemas.openxmlformats.org/officeDocument/2006/relationships/tags" Target="../tags/tag94.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4.xml"/><Relationship Id="rId1" Type="http://schemas.openxmlformats.org/officeDocument/2006/relationships/tags" Target="../tags/tag95.xml"/><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4.xml"/><Relationship Id="rId1" Type="http://schemas.openxmlformats.org/officeDocument/2006/relationships/tags" Target="../tags/tag96.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5.xml"/><Relationship Id="rId1" Type="http://schemas.openxmlformats.org/officeDocument/2006/relationships/tags" Target="../tags/tag98.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5.xml"/><Relationship Id="rId1" Type="http://schemas.openxmlformats.org/officeDocument/2006/relationships/tags" Target="../tags/tag99.xml"/><Relationship Id="rId4"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5.xml"/><Relationship Id="rId1" Type="http://schemas.openxmlformats.org/officeDocument/2006/relationships/tags" Target="../tags/tag100.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5.xml"/><Relationship Id="rId1" Type="http://schemas.openxmlformats.org/officeDocument/2006/relationships/tags" Target="../tags/tag101.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5.xml"/><Relationship Id="rId1" Type="http://schemas.openxmlformats.org/officeDocument/2006/relationships/tags" Target="../tags/tag102.xml"/><Relationship Id="rId4" Type="http://schemas.openxmlformats.org/officeDocument/2006/relationships/image" Target="../media/image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5.xml"/><Relationship Id="rId1" Type="http://schemas.openxmlformats.org/officeDocument/2006/relationships/tags" Target="../tags/tag103.xml"/><Relationship Id="rId4" Type="http://schemas.openxmlformats.org/officeDocument/2006/relationships/image" Target="../media/image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5.xml"/><Relationship Id="rId1" Type="http://schemas.openxmlformats.org/officeDocument/2006/relationships/tags" Target="../tags/tag104.xml"/><Relationship Id="rId4" Type="http://schemas.openxmlformats.org/officeDocument/2006/relationships/image" Target="../media/image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5.xml"/><Relationship Id="rId1" Type="http://schemas.openxmlformats.org/officeDocument/2006/relationships/tags" Target="../tags/tag105.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5.xml"/><Relationship Id="rId1" Type="http://schemas.openxmlformats.org/officeDocument/2006/relationships/tags" Target="../tags/tag106.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85.bin"/><Relationship Id="rId7" Type="http://schemas.openxmlformats.org/officeDocument/2006/relationships/image" Target="../media/image7.svg"/><Relationship Id="rId2" Type="http://schemas.openxmlformats.org/officeDocument/2006/relationships/slideMaster" Target="../slideMasters/slideMaster5.xml"/><Relationship Id="rId1" Type="http://schemas.openxmlformats.org/officeDocument/2006/relationships/tags" Target="../tags/tag10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5.xml"/><Relationship Id="rId1" Type="http://schemas.openxmlformats.org/officeDocument/2006/relationships/tags" Target="../tags/tag108.xml"/><Relationship Id="rId4" Type="http://schemas.openxmlformats.org/officeDocument/2006/relationships/image" Target="../media/image1.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5.xml"/><Relationship Id="rId1" Type="http://schemas.openxmlformats.org/officeDocument/2006/relationships/tags" Target="../tags/tag109.xml"/><Relationship Id="rId4" Type="http://schemas.openxmlformats.org/officeDocument/2006/relationships/image" Target="../media/image1.emf"/></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4.emf"/></Relationships>
</file>

<file path=ppt/slideLayouts/_rels/slideLayout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4.emf"/></Relationships>
</file>

<file path=ppt/slideLayouts/_rels/slideLayout9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0ECB0E-4C72-4C67-86AE-4EB3D68862C8}"/>
              </a:ext>
            </a:extLst>
          </p:cNvPr>
          <p:cNvSpPr/>
          <p:nvPr userDrawn="1"/>
        </p:nvSpPr>
        <p:spPr>
          <a:xfrm>
            <a:off x="0" y="1139139"/>
            <a:ext cx="12192000" cy="5715000"/>
          </a:xfrm>
          <a:prstGeom prst="rect">
            <a:avLst/>
          </a:prstGeom>
          <a:solidFill>
            <a:srgbClr val="115C36"/>
          </a:solidFill>
          <a:ln w="6350" cap="flat" cmpd="sng" algn="ctr">
            <a:noFill/>
            <a:prstDash val="solid"/>
            <a:miter lim="800000"/>
          </a:ln>
          <a:effectLst/>
          <a:extLst>
            <a:ext uri="{91240B29-F687-4F45-9708-019B960494DF}">
              <a14:hiddenLine xmlns:a14="http://schemas.microsoft.com/office/drawing/2010/main" w="6350" cap="flat" cmpd="sng" algn="ctr">
                <a:solidFill>
                  <a:srgbClr val="000000"/>
                </a:solidFill>
                <a:prstDash val="solid"/>
                <a:miter lim="800000"/>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23969CDB-491F-454D-A423-67B51D96A3EA}"/>
              </a:ext>
            </a:extLst>
          </p:cNvPr>
          <p:cNvSpPr>
            <a:spLocks noGrp="1"/>
          </p:cNvSpPr>
          <p:nvPr>
            <p:ph type="pic" sz="quarter" idx="14" hasCustomPrompt="1"/>
          </p:nvPr>
        </p:nvSpPr>
        <p:spPr>
          <a:xfrm>
            <a:off x="1" y="1139139"/>
            <a:ext cx="12191999" cy="5715000"/>
          </a:xfrm>
          <a:prstGeom prst="rect">
            <a:avLst/>
          </a:prstGeom>
          <a:noFill/>
          <a:extLst>
            <a:ext uri="{909E8E84-426E-40DD-AFC4-6F175D3DCCD1}">
              <a14:hiddenFill xmlns:a14="http://schemas.microsoft.com/office/drawing/2010/main">
                <a:solidFill>
                  <a:srgbClr val="FFFFFF"/>
                </a:solidFill>
              </a14:hiddenFill>
            </a:ext>
          </a:extLst>
        </p:spPr>
        <p:txBody>
          <a:bodyPr anchor="t">
            <a:noAutofit/>
          </a:bodyPr>
          <a:lstStyle>
            <a:lvl1pPr marL="0" indent="0" algn="l">
              <a:buNone/>
              <a:defRPr sz="1800" b="1">
                <a:solidFill>
                  <a:schemeClr val="bg1"/>
                </a:solidFill>
              </a:defRPr>
            </a:lvl1pPr>
          </a:lstStyle>
          <a:p>
            <a:r>
              <a:rPr lang="en-US" dirty="0"/>
              <a:t>Click picture icon to add picture, </a:t>
            </a:r>
            <a:br>
              <a:rPr lang="en-US" dirty="0"/>
            </a:br>
            <a:r>
              <a:rPr lang="en-US" dirty="0"/>
              <a:t>then select Arrange: Send to Back</a:t>
            </a:r>
          </a:p>
        </p:txBody>
      </p:sp>
      <p:sp>
        <p:nvSpPr>
          <p:cNvPr id="12" name="Text Placeholder 11">
            <a:extLst>
              <a:ext uri="{FF2B5EF4-FFF2-40B4-BE49-F238E27FC236}">
                <a16:creationId xmlns:a16="http://schemas.microsoft.com/office/drawing/2014/main" id="{21492862-7AFB-B24E-B8FA-D6B633F2D082}"/>
              </a:ext>
            </a:extLst>
          </p:cNvPr>
          <p:cNvSpPr>
            <a:spLocks noGrp="1"/>
          </p:cNvSpPr>
          <p:nvPr>
            <p:ph type="body" sz="quarter" idx="13"/>
          </p:nvPr>
        </p:nvSpPr>
        <p:spPr>
          <a:xfrm>
            <a:off x="457200" y="2865271"/>
            <a:ext cx="4567424" cy="3992729"/>
          </a:xfrm>
          <a:prstGeom prst="rect">
            <a:avLst/>
          </a:prstGeom>
        </p:spPr>
        <p:txBody>
          <a:bodyPr>
            <a:noAutofit/>
          </a:bodyPr>
          <a:lstStyle>
            <a:lvl1pPr marL="0" indent="0">
              <a:lnSpc>
                <a:spcPct val="90000"/>
              </a:lnSpc>
              <a:buFontTx/>
              <a:buNone/>
              <a:defRPr sz="5000" b="0" i="0">
                <a:solidFill>
                  <a:srgbClr val="18C76F"/>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a:t>Click to edit Master text styles</a:t>
            </a:r>
          </a:p>
        </p:txBody>
      </p:sp>
      <p:pic>
        <p:nvPicPr>
          <p:cNvPr id="10" name="Picture 9" descr="A picture containing icon&#10;&#10;Description automatically generated">
            <a:extLst>
              <a:ext uri="{FF2B5EF4-FFF2-40B4-BE49-F238E27FC236}">
                <a16:creationId xmlns:a16="http://schemas.microsoft.com/office/drawing/2014/main" id="{405319C2-3CD4-47CB-B1B3-3D20E5BAC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Tree>
    <p:extLst>
      <p:ext uri="{BB962C8B-B14F-4D97-AF65-F5344CB8AC3E}">
        <p14:creationId xmlns:p14="http://schemas.microsoft.com/office/powerpoint/2010/main" val="3033865755"/>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1+2 Horizont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1185872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59999" y="1016001"/>
            <a:ext cx="11472737"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6468000"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8" y="1453704"/>
            <a:ext cx="11472737" cy="2088000"/>
          </a:xfrm>
        </p:spPr>
        <p:txBody>
          <a:bodyPr/>
          <a:lstStyle>
            <a:lvl1pPr>
              <a:spcBef>
                <a:spcPts val="600"/>
              </a:spcBef>
              <a:defRPr/>
            </a:lvl1pPr>
            <a:lvl2pPr>
              <a:spcBef>
                <a:spcPts val="300"/>
              </a:spcBef>
              <a:defRPr/>
            </a:lvl2pPr>
            <a:lvl3pPr>
              <a:spcBef>
                <a:spcPts val="300"/>
              </a:spcBef>
              <a:defRPr/>
            </a:lvl3pPr>
          </a:lstStyle>
          <a:p>
            <a:pPr lvl="0"/>
            <a:r>
              <a:rPr lang="en-US"/>
              <a:t>Click to 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8F149B63-6659-40A6-BC53-019A373EC567}"/>
              </a:ext>
            </a:extLst>
          </p:cNvPr>
          <p:cNvSpPr>
            <a:spLocks noGrp="1"/>
          </p:cNvSpPr>
          <p:nvPr>
            <p:ph sz="quarter" idx="26"/>
          </p:nvPr>
        </p:nvSpPr>
        <p:spPr>
          <a:xfrm>
            <a:off x="359259" y="4112003"/>
            <a:ext cx="5364000" cy="2088000"/>
          </a:xfrm>
        </p:spPr>
        <p:txBody>
          <a:bodyPr/>
          <a:lstStyle>
            <a:lvl1pPr marL="180000" indent="-180000">
              <a:defRPr lang="en-US" sz="1400" kern="1200" dirty="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lnSpc>
                <a:spcPct val="90000"/>
              </a:lnSpc>
              <a:spcBef>
                <a:spcPts val="300"/>
              </a:spcBef>
              <a:buClr>
                <a:schemeClr val="tx1"/>
              </a:buClr>
              <a:buFont typeface="Open Sans" panose="020B0606030504020204" pitchFamily="34" charset="0"/>
              <a:buChar char="–"/>
              <a:tabLst/>
              <a:defRPr lang="en-US" sz="1400" kern="1200" dirty="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lnSpc>
                <a:spcPct val="90000"/>
              </a:lnSpc>
              <a:spcBef>
                <a:spcPts val="300"/>
              </a:spcBef>
              <a:buClr>
                <a:schemeClr val="tx1"/>
              </a:buClr>
              <a:buFont typeface="Open Sans" panose="020B0606030504020204" pitchFamily="34" charset="0"/>
              <a:buChar char="–"/>
              <a:tabLst/>
              <a:defRPr lang="en-US" sz="1400" kern="1200" dirty="0">
                <a:solidFill>
                  <a:schemeClr val="tx1"/>
                </a:solidFill>
                <a:latin typeface="+mn-lt"/>
                <a:ea typeface="Open Sans" panose="020B0606030504020204" pitchFamily="34" charset="0"/>
                <a:cs typeface="Open Sans" panose="020B0606030504020204" pitchFamily="34" charset="0"/>
              </a:defRPr>
            </a:lvl3pPr>
          </a:lstStyle>
          <a:p>
            <a:pPr marL="180000" lvl="0" indent="-180000" algn="l" defTabSz="914400" rtl="0" eaLnBrk="1" latinLnBrk="0" hangingPunct="1">
              <a:lnSpc>
                <a:spcPct val="90000"/>
              </a:lnSpc>
              <a:spcBef>
                <a:spcPts val="600"/>
              </a:spcBef>
              <a:spcAft>
                <a:spcPts val="0"/>
              </a:spcAft>
              <a:buClr>
                <a:schemeClr val="tx1"/>
              </a:buClr>
              <a:buFont typeface="Wingdings" pitchFamily="2" charset="2"/>
              <a:buChar char="§"/>
            </a:pPr>
            <a:r>
              <a:rPr lang="en-US"/>
              <a:t>Click to edit Master text styles</a:t>
            </a:r>
          </a:p>
          <a:p>
            <a:pPr marL="180000" lvl="1" indent="-180000" algn="l" defTabSz="914400" rtl="0" eaLnBrk="1" latinLnBrk="0" hangingPunct="1">
              <a:lnSpc>
                <a:spcPct val="90000"/>
              </a:lnSpc>
              <a:spcBef>
                <a:spcPts val="600"/>
              </a:spcBef>
              <a:spcAft>
                <a:spcPts val="0"/>
              </a:spcAft>
              <a:buClr>
                <a:schemeClr val="tx1"/>
              </a:buClr>
              <a:buFont typeface="Wingdings" pitchFamily="2" charset="2"/>
              <a:buChar char="§"/>
            </a:pPr>
            <a:r>
              <a:rPr lang="en-US"/>
              <a:t>Second level</a:t>
            </a:r>
          </a:p>
          <a:p>
            <a:pPr marL="180000" lvl="2" indent="-180000" algn="l" defTabSz="914400" rtl="0" eaLnBrk="1" latinLnBrk="0" hangingPunct="1">
              <a:lnSpc>
                <a:spcPct val="90000"/>
              </a:lnSpc>
              <a:spcBef>
                <a:spcPts val="600"/>
              </a:spcBef>
              <a:spcAft>
                <a:spcPts val="0"/>
              </a:spcAft>
              <a:buClr>
                <a:schemeClr val="tx1"/>
              </a:buClr>
              <a:buFont typeface="Wingdings" pitchFamily="2" charset="2"/>
              <a:buChar char="§"/>
            </a:pPr>
            <a:r>
              <a:rPr lang="en-US"/>
              <a:t>Third level</a:t>
            </a:r>
          </a:p>
        </p:txBody>
      </p:sp>
      <p:sp>
        <p:nvSpPr>
          <p:cNvPr id="17" name="Content Placeholder 16">
            <a:extLst>
              <a:ext uri="{FF2B5EF4-FFF2-40B4-BE49-F238E27FC236}">
                <a16:creationId xmlns:a16="http://schemas.microsoft.com/office/drawing/2014/main" id="{BD16868A-FFB6-4B4A-93C9-FB95ECB41196}"/>
              </a:ext>
            </a:extLst>
          </p:cNvPr>
          <p:cNvSpPr>
            <a:spLocks noGrp="1"/>
          </p:cNvSpPr>
          <p:nvPr>
            <p:ph sz="quarter" idx="27"/>
          </p:nvPr>
        </p:nvSpPr>
        <p:spPr>
          <a:xfrm>
            <a:off x="6468000" y="4112003"/>
            <a:ext cx="5364000" cy="2088000"/>
          </a:xfrm>
        </p:spPr>
        <p:txBody>
          <a:bodyPr/>
          <a:lstStyle>
            <a:lvl1pPr>
              <a:spcBef>
                <a:spcPts val="600"/>
              </a:spcBef>
              <a:defRPr/>
            </a:lvl1pPr>
            <a:lvl2pPr marL="360000" indent="-180000" algn="l" defTabSz="914400" rtl="0" eaLnBrk="1" latinLnBrk="0" hangingPunct="1">
              <a:lnSpc>
                <a:spcPct val="90000"/>
              </a:lnSpc>
              <a:spcBef>
                <a:spcPts val="300"/>
              </a:spcBef>
              <a:buClr>
                <a:schemeClr val="tx1"/>
              </a:buClr>
              <a:buFont typeface="Open Sans" panose="020B0606030504020204" pitchFamily="34" charset="0"/>
              <a:buChar char="–"/>
              <a:tabLst/>
              <a:defRPr lang="en-US" sz="1400" kern="1200" dirty="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lnSpc>
                <a:spcPct val="90000"/>
              </a:lnSpc>
              <a:spcBef>
                <a:spcPts val="300"/>
              </a:spcBef>
              <a:buClr>
                <a:schemeClr val="tx1"/>
              </a:buClr>
              <a:buFont typeface="Open Sans" panose="020B0606030504020204" pitchFamily="34" charset="0"/>
              <a:buChar char="–"/>
              <a:tabLst/>
              <a:defRPr lang="en-US" sz="1400" kern="1200" dirty="0">
                <a:solidFill>
                  <a:schemeClr val="tx1"/>
                </a:solidFill>
                <a:latin typeface="+mn-lt"/>
                <a:ea typeface="Open Sans" panose="020B0606030504020204" pitchFamily="34" charset="0"/>
                <a:cs typeface="Open Sans" panose="020B0606030504020204"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7345017"/>
      </p:ext>
    </p:extLst>
  </p:cSld>
  <p:clrMapOvr>
    <a:masterClrMapping/>
  </p:clrMapOvr>
  <p:extLst>
    <p:ext uri="{DCECCB84-F9BA-43D5-87BE-67443E8EF086}">
      <p15:sldGuideLst xmlns:p15="http://schemas.microsoft.com/office/powerpoint/2012/main">
        <p15:guide id="5" pos="288">
          <p15:clr>
            <a:srgbClr val="FBAE40"/>
          </p15:clr>
        </p15:guide>
        <p15:guide id="6"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Headline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876661-1090-864F-AFCE-63AC133F3193}"/>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925384" cy="6148135"/>
          </a:xfrm>
          <a:prstGeom prst="rect">
            <a:avLst/>
          </a:prstGeom>
        </p:spPr>
      </p:pic>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9" name="Subtitle 2"/>
          <p:cNvSpPr>
            <a:spLocks noGrp="1"/>
          </p:cNvSpPr>
          <p:nvPr>
            <p:ph type="subTitle" idx="1" hasCustomPrompt="1"/>
          </p:nvPr>
        </p:nvSpPr>
        <p:spPr>
          <a:xfrm>
            <a:off x="914400" y="1115568"/>
            <a:ext cx="6938682" cy="2314636"/>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headline with Image (Send image to back)</a:t>
            </a:r>
          </a:p>
        </p:txBody>
      </p:sp>
      <p:sp>
        <p:nvSpPr>
          <p:cNvPr id="8" name="Text Placeholder 2"/>
          <p:cNvSpPr>
            <a:spLocks noGrp="1"/>
          </p:cNvSpPr>
          <p:nvPr>
            <p:ph type="body" sz="quarter" idx="13" hasCustomPrompt="1"/>
          </p:nvPr>
        </p:nvSpPr>
        <p:spPr>
          <a:xfrm>
            <a:off x="923544" y="457200"/>
            <a:ext cx="7303349" cy="344104"/>
          </a:xfrm>
          <a:prstGeom prst="rect">
            <a:avLst/>
          </a:prstGeom>
        </p:spPr>
        <p:txBody>
          <a:bodyPr lIns="182880" rIns="182880" anchor="ctr" anchorCtr="0"/>
          <a:lstStyle>
            <a:lvl1pPr marL="228600" marR="0" indent="-228600" algn="l" defTabSz="914400" rtl="0" eaLnBrk="1" fontAlgn="auto" latinLnBrk="0" hangingPunct="1">
              <a:lnSpc>
                <a:spcPct val="90000"/>
              </a:lnSpc>
              <a:spcBef>
                <a:spcPts val="1000"/>
              </a:spcBef>
              <a:spcAft>
                <a:spcPts val="0"/>
              </a:spcAft>
              <a:buClrTx/>
              <a:buSzTx/>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Background</a:t>
            </a:r>
          </a:p>
        </p:txBody>
      </p:sp>
      <p:sp>
        <p:nvSpPr>
          <p:cNvPr id="11" name="Content Placeholder 2"/>
          <p:cNvSpPr>
            <a:spLocks noGrp="1"/>
          </p:cNvSpPr>
          <p:nvPr>
            <p:ph idx="14" hasCustomPrompt="1"/>
          </p:nvPr>
        </p:nvSpPr>
        <p:spPr>
          <a:xfrm>
            <a:off x="914400" y="3744468"/>
            <a:ext cx="6656294" cy="2089403"/>
          </a:xfrm>
          <a:prstGeom prst="rect">
            <a:avLst/>
          </a:prstGeom>
        </p:spPr>
        <p:txBody>
          <a:bodyPr/>
          <a:lstStyle>
            <a:lvl1pPr>
              <a:defRPr sz="2400" b="0" i="0">
                <a:solidFill>
                  <a:srgbClr val="414246"/>
                </a:solidFill>
                <a:latin typeface="Open Sans Regular" charset="0"/>
                <a:ea typeface="Open Sans Regular" charset="0"/>
                <a:cs typeface="Open Sans Regular" charset="0"/>
              </a:defRPr>
            </a:lvl1pPr>
          </a:lstStyle>
          <a:p>
            <a:r>
              <a:rPr lang="en-US"/>
              <a:t>Click an icon below to add media</a:t>
            </a:r>
          </a:p>
        </p:txBody>
      </p:sp>
      <p:cxnSp>
        <p:nvCxnSpPr>
          <p:cNvPr id="14" name="Straight Connector 13">
            <a:extLst>
              <a:ext uri="{FF2B5EF4-FFF2-40B4-BE49-F238E27FC236}">
                <a16:creationId xmlns:a16="http://schemas.microsoft.com/office/drawing/2014/main" id="{59979159-E438-4249-95AA-5A6B43F0F306}"/>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0682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4129F0-8ECB-4248-A09B-1366E92C02F4}"/>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15"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a:t>
            </a:r>
          </a:p>
        </p:txBody>
      </p:sp>
      <p:sp>
        <p:nvSpPr>
          <p:cNvPr id="16" name="Text Placeholder 2"/>
          <p:cNvSpPr>
            <a:spLocks noGrp="1"/>
          </p:cNvSpPr>
          <p:nvPr>
            <p:ph type="body" sz="quarter" idx="14" hasCustomPrompt="1"/>
          </p:nvPr>
        </p:nvSpPr>
        <p:spPr>
          <a:xfrm>
            <a:off x="914400" y="2882900"/>
            <a:ext cx="3017520" cy="2697480"/>
          </a:xfrm>
          <a:prstGeom prst="rect">
            <a:avLst/>
          </a:prstGeom>
        </p:spPr>
        <p:txBody>
          <a:bodyPr lIns="182880" rIns="182880">
            <a:noAutofit/>
          </a:bodyPr>
          <a:lstStyle>
            <a:lvl1pPr marL="0" indent="0">
              <a:lnSpc>
                <a:spcPct val="140000"/>
              </a:lnSpc>
              <a:buNone/>
              <a:defRPr sz="16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7" name="Text Placeholder 2"/>
          <p:cNvSpPr>
            <a:spLocks noGrp="1"/>
          </p:cNvSpPr>
          <p:nvPr>
            <p:ph type="body" sz="quarter" idx="15" hasCustomPrompt="1"/>
          </p:nvPr>
        </p:nvSpPr>
        <p:spPr>
          <a:xfrm>
            <a:off x="4587239" y="2882900"/>
            <a:ext cx="3017520" cy="2697480"/>
          </a:xfrm>
          <a:prstGeom prst="rect">
            <a:avLst/>
          </a:prstGeom>
        </p:spPr>
        <p:txBody>
          <a:bodyPr lIns="182880" rIns="182880">
            <a:noAutofit/>
          </a:bodyPr>
          <a:lstStyle>
            <a:lvl1pPr marL="0" indent="0">
              <a:lnSpc>
                <a:spcPct val="140000"/>
              </a:lnSpc>
              <a:buNone/>
              <a:defRPr sz="16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8" name="Text Placeholder 2"/>
          <p:cNvSpPr>
            <a:spLocks noGrp="1"/>
          </p:cNvSpPr>
          <p:nvPr>
            <p:ph type="body" sz="quarter" idx="16" hasCustomPrompt="1"/>
          </p:nvPr>
        </p:nvSpPr>
        <p:spPr>
          <a:xfrm>
            <a:off x="8260079" y="2882900"/>
            <a:ext cx="3017520" cy="2697480"/>
          </a:xfrm>
          <a:prstGeom prst="rect">
            <a:avLst/>
          </a:prstGeom>
        </p:spPr>
        <p:txBody>
          <a:bodyPr lIns="182880" rIns="182880">
            <a:noAutofit/>
          </a:bodyPr>
          <a:lstStyle>
            <a:lvl1pPr marL="0" indent="0">
              <a:lnSpc>
                <a:spcPct val="140000"/>
              </a:lnSpc>
              <a:buNone/>
              <a:defRPr sz="16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1" name="Subtitle 2"/>
          <p:cNvSpPr>
            <a:spLocks noGrp="1"/>
          </p:cNvSpPr>
          <p:nvPr>
            <p:ph type="subTitle" idx="1" hasCustomPrompt="1"/>
          </p:nvPr>
        </p:nvSpPr>
        <p:spPr>
          <a:xfrm>
            <a:off x="914400" y="1115568"/>
            <a:ext cx="9821682" cy="1513332"/>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headline with 3 columns of additional text</a:t>
            </a:r>
          </a:p>
        </p:txBody>
      </p:sp>
      <p:sp>
        <p:nvSpPr>
          <p:cNvPr id="20" name="Oval 19">
            <a:extLst>
              <a:ext uri="{FF2B5EF4-FFF2-40B4-BE49-F238E27FC236}">
                <a16:creationId xmlns:a16="http://schemas.microsoft.com/office/drawing/2014/main" id="{756A74C6-7A66-604A-A57C-CF500A094AAA}"/>
              </a:ext>
            </a:extLst>
          </p:cNvPr>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EBBFF39-39B1-4749-BE75-3FB5BA650DA6}"/>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9620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mall Media with Tex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2CAFD0-DEEB-A643-A516-7553538F54AC}"/>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9" name="Subtitle 2"/>
          <p:cNvSpPr>
            <a:spLocks noGrp="1"/>
          </p:cNvSpPr>
          <p:nvPr>
            <p:ph type="subTitle" idx="1" hasCustomPrompt="1"/>
          </p:nvPr>
        </p:nvSpPr>
        <p:spPr>
          <a:xfrm>
            <a:off x="914400" y="1193801"/>
            <a:ext cx="6502400" cy="1473200"/>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Small media with text slide</a:t>
            </a:r>
          </a:p>
        </p:txBody>
      </p:sp>
      <p:sp>
        <p:nvSpPr>
          <p:cNvPr id="8" name="Text Placeholder 2"/>
          <p:cNvSpPr>
            <a:spLocks noGrp="1"/>
          </p:cNvSpPr>
          <p:nvPr>
            <p:ph type="body" sz="quarter" idx="13" hasCustomPrompt="1"/>
          </p:nvPr>
        </p:nvSpPr>
        <p:spPr>
          <a:xfrm>
            <a:off x="923544" y="457200"/>
            <a:ext cx="6671056"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a:t>
            </a:r>
          </a:p>
        </p:txBody>
      </p:sp>
      <p:sp>
        <p:nvSpPr>
          <p:cNvPr id="14" name="Text Placeholder 2"/>
          <p:cNvSpPr>
            <a:spLocks noGrp="1"/>
          </p:cNvSpPr>
          <p:nvPr>
            <p:ph type="body" sz="quarter" idx="14" hasCustomPrompt="1"/>
          </p:nvPr>
        </p:nvSpPr>
        <p:spPr>
          <a:xfrm>
            <a:off x="914400" y="2882900"/>
            <a:ext cx="6502400" cy="2933700"/>
          </a:xfrm>
          <a:prstGeom prst="rect">
            <a:avLst/>
          </a:prstGeom>
        </p:spPr>
        <p:txBody>
          <a:bodyPr lIns="182880" rIns="182880">
            <a:normAutofit/>
          </a:bodyPr>
          <a:lstStyle>
            <a:lvl1pPr marL="0" indent="0">
              <a:lnSpc>
                <a:spcPct val="140000"/>
              </a:lnSpc>
              <a:buNone/>
              <a:defRPr sz="18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Integer et dictum </a:t>
            </a:r>
            <a:r>
              <a:rPr lang="en-US" err="1"/>
              <a:t>felis</a:t>
            </a:r>
            <a:r>
              <a:rPr lang="en-US"/>
              <a:t>. </a:t>
            </a:r>
            <a:r>
              <a:rPr lang="en-US" err="1"/>
              <a:t>Nullam</a:t>
            </a:r>
            <a:r>
              <a:rPr lang="en-US"/>
              <a:t> </a:t>
            </a:r>
            <a:r>
              <a:rPr lang="en-US" err="1"/>
              <a:t>laoreet</a:t>
            </a:r>
            <a:r>
              <a:rPr lang="en-US"/>
              <a:t> </a:t>
            </a:r>
            <a:r>
              <a:rPr lang="en-US" err="1"/>
              <a:t>nibh</a:t>
            </a:r>
            <a:r>
              <a:rPr lang="en-US"/>
              <a:t> et libero gravida, </a:t>
            </a:r>
            <a:r>
              <a:rPr lang="en-US" err="1"/>
              <a:t>sed</a:t>
            </a:r>
            <a:r>
              <a:rPr lang="en-US"/>
              <a:t> </a:t>
            </a:r>
            <a:r>
              <a:rPr lang="en-US" err="1"/>
              <a:t>sagittis</a:t>
            </a:r>
            <a:r>
              <a:rPr lang="en-US"/>
              <a:t> </a:t>
            </a:r>
            <a:r>
              <a:rPr lang="en-US" err="1"/>
              <a:t>nunc</a:t>
            </a:r>
            <a:r>
              <a:rPr lang="en-US"/>
              <a:t> </a:t>
            </a:r>
            <a:r>
              <a:rPr lang="en-US" err="1"/>
              <a:t>imperdiet</a:t>
            </a:r>
            <a:r>
              <a:rPr lang="en-US"/>
              <a:t>. </a:t>
            </a:r>
            <a:r>
              <a:rPr lang="en-US" err="1"/>
              <a:t>Aenean</a:t>
            </a:r>
            <a:r>
              <a:rPr lang="en-US"/>
              <a:t> et </a:t>
            </a:r>
            <a:r>
              <a:rPr lang="en-US" err="1"/>
              <a:t>erat</a:t>
            </a:r>
            <a:r>
              <a:rPr lang="en-US"/>
              <a:t> non </a:t>
            </a:r>
            <a:r>
              <a:rPr lang="en-US" err="1"/>
              <a:t>nibh</a:t>
            </a:r>
            <a:r>
              <a:rPr lang="en-US"/>
              <a:t> </a:t>
            </a:r>
            <a:r>
              <a:rPr lang="en-US" err="1"/>
              <a:t>volutpat</a:t>
            </a:r>
            <a:r>
              <a:rPr lang="en-US"/>
              <a:t> </a:t>
            </a:r>
            <a:r>
              <a:rPr lang="en-US" err="1"/>
              <a:t>pellentesque</a:t>
            </a:r>
            <a:r>
              <a:rPr lang="en-US"/>
              <a:t> </a:t>
            </a:r>
            <a:r>
              <a:rPr lang="en-US" err="1"/>
              <a:t>ut</a:t>
            </a:r>
            <a:r>
              <a:rPr lang="en-US"/>
              <a:t> a magna. </a:t>
            </a:r>
            <a:endParaRPr lang="en-US" b="0" i="0">
              <a:latin typeface="Open Sans" charset="0"/>
              <a:ea typeface="Open Sans" charset="0"/>
              <a:cs typeface="Open Sans" charset="0"/>
            </a:endParaRPr>
          </a:p>
        </p:txBody>
      </p:sp>
      <p:sp>
        <p:nvSpPr>
          <p:cNvPr id="10" name="Content Placeholder 2"/>
          <p:cNvSpPr>
            <a:spLocks noGrp="1"/>
          </p:cNvSpPr>
          <p:nvPr>
            <p:ph idx="15" hasCustomPrompt="1"/>
          </p:nvPr>
        </p:nvSpPr>
        <p:spPr>
          <a:xfrm>
            <a:off x="7790688" y="404733"/>
            <a:ext cx="2767594" cy="5429139"/>
          </a:xfrm>
          <a:prstGeom prst="rect">
            <a:avLst/>
          </a:prstGeom>
        </p:spPr>
        <p:txBody>
          <a:bodyPr/>
          <a:lstStyle>
            <a:lvl1pPr>
              <a:buClr>
                <a:srgbClr val="07A363"/>
              </a:buClr>
              <a:defRPr b="0" i="0">
                <a:solidFill>
                  <a:srgbClr val="414246"/>
                </a:solidFill>
                <a:latin typeface="Open Sans Regular" charset="0"/>
                <a:ea typeface="Open Sans Regular" charset="0"/>
                <a:cs typeface="Open Sans Regular" charset="0"/>
              </a:defRPr>
            </a:lvl1pPr>
          </a:lstStyle>
          <a:p>
            <a:r>
              <a:rPr lang="en-US"/>
              <a:t>Click an icon below to add media</a:t>
            </a:r>
          </a:p>
        </p:txBody>
      </p:sp>
      <p:sp>
        <p:nvSpPr>
          <p:cNvPr id="17" name="Oval 16">
            <a:extLst>
              <a:ext uri="{FF2B5EF4-FFF2-40B4-BE49-F238E27FC236}">
                <a16:creationId xmlns:a16="http://schemas.microsoft.com/office/drawing/2014/main" id="{5BB9A6C4-18DE-C24A-A3B1-CEDEB8A516BA}"/>
              </a:ext>
            </a:extLst>
          </p:cNvPr>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7EA9117D-9169-E946-BA35-62F22327E7C8}"/>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407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Media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F08C2D-757A-1749-8030-1B655965E0A1}"/>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203200"/>
            <a:ext cx="12192000" cy="6172200"/>
          </a:xfrm>
          <a:prstGeom prst="rect">
            <a:avLst/>
          </a:prstGeom>
        </p:spPr>
      </p:pic>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9" name="Subtitle 2"/>
          <p:cNvSpPr>
            <a:spLocks noGrp="1"/>
          </p:cNvSpPr>
          <p:nvPr>
            <p:ph type="subTitle" idx="1" hasCustomPrompt="1"/>
          </p:nvPr>
        </p:nvSpPr>
        <p:spPr>
          <a:xfrm>
            <a:off x="914400" y="1193801"/>
            <a:ext cx="3949699" cy="1473200"/>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media with text</a:t>
            </a:r>
          </a:p>
        </p:txBody>
      </p:sp>
      <p:sp>
        <p:nvSpPr>
          <p:cNvPr id="8" name="Text Placeholder 2"/>
          <p:cNvSpPr>
            <a:spLocks noGrp="1"/>
          </p:cNvSpPr>
          <p:nvPr>
            <p:ph type="body" sz="quarter" idx="13" hasCustomPrompt="1"/>
          </p:nvPr>
        </p:nvSpPr>
        <p:spPr>
          <a:xfrm>
            <a:off x="923544" y="457200"/>
            <a:ext cx="3940556"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a:t>
            </a:r>
          </a:p>
        </p:txBody>
      </p:sp>
      <p:sp>
        <p:nvSpPr>
          <p:cNvPr id="12" name="Text Placeholder 2"/>
          <p:cNvSpPr>
            <a:spLocks noGrp="1"/>
          </p:cNvSpPr>
          <p:nvPr>
            <p:ph type="body" sz="quarter" idx="14" hasCustomPrompt="1"/>
          </p:nvPr>
        </p:nvSpPr>
        <p:spPr>
          <a:xfrm>
            <a:off x="914400" y="2882900"/>
            <a:ext cx="3657601" cy="2933700"/>
          </a:xfrm>
          <a:prstGeom prst="rect">
            <a:avLst/>
          </a:prstGeom>
        </p:spPr>
        <p:txBody>
          <a:bodyPr lIns="182880" rIns="182880">
            <a:normAutofit/>
          </a:bodyPr>
          <a:lstStyle>
            <a:lvl1pPr marL="0" indent="0">
              <a:lnSpc>
                <a:spcPct val="140000"/>
              </a:lnSpc>
              <a:buNone/>
              <a:defRPr sz="18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1" name="Content Placeholder 2"/>
          <p:cNvSpPr>
            <a:spLocks noGrp="1"/>
          </p:cNvSpPr>
          <p:nvPr>
            <p:ph idx="15" hasCustomPrompt="1"/>
          </p:nvPr>
        </p:nvSpPr>
        <p:spPr>
          <a:xfrm>
            <a:off x="5243804" y="404733"/>
            <a:ext cx="6475445" cy="5429139"/>
          </a:xfrm>
          <a:prstGeom prst="rect">
            <a:avLst/>
          </a:prstGeom>
        </p:spPr>
        <p:txBody>
          <a:bodyPr/>
          <a:lstStyle>
            <a:lvl1pPr>
              <a:buClr>
                <a:srgbClr val="07A363"/>
              </a:buClr>
              <a:defRPr b="0" i="0">
                <a:solidFill>
                  <a:srgbClr val="414246"/>
                </a:solidFill>
                <a:latin typeface="Open Sans Regular" charset="0"/>
                <a:ea typeface="Open Sans Regular" charset="0"/>
                <a:cs typeface="Open Sans Regular" charset="0"/>
              </a:defRPr>
            </a:lvl1pPr>
          </a:lstStyle>
          <a:p>
            <a:r>
              <a:rPr lang="en-US"/>
              <a:t>Click an icon below to add media</a:t>
            </a:r>
          </a:p>
        </p:txBody>
      </p:sp>
      <p:sp>
        <p:nvSpPr>
          <p:cNvPr id="14" name="Oval 13"/>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9F0ACED4-82DF-9144-AC5E-5D43DFFF3553}"/>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5652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228600" indent="400050">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Light Background</a:t>
            </a:r>
          </a:p>
        </p:txBody>
      </p:sp>
      <p:cxnSp>
        <p:nvCxnSpPr>
          <p:cNvPr id="5" name="Straight Connector 4">
            <a:extLst>
              <a:ext uri="{FF2B5EF4-FFF2-40B4-BE49-F238E27FC236}">
                <a16:creationId xmlns:a16="http://schemas.microsoft.com/office/drawing/2014/main" id="{4C2BCF3E-C389-4C42-BCF1-2AEC2520EE0F}"/>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0621060-5D8A-3C4A-B095-1C97FD402F6C}"/>
              </a:ext>
            </a:extLst>
          </p:cNvPr>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504856"/>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with Background">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Tree>
    <p:extLst>
      <p:ext uri="{BB962C8B-B14F-4D97-AF65-F5344CB8AC3E}">
        <p14:creationId xmlns:p14="http://schemas.microsoft.com/office/powerpoint/2010/main" val="3169680689"/>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14" name="Oval 13"/>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608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Blank Layout for Charts">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Tree>
    <p:extLst>
      <p:ext uri="{BB962C8B-B14F-4D97-AF65-F5344CB8AC3E}">
        <p14:creationId xmlns:p14="http://schemas.microsoft.com/office/powerpoint/2010/main" val="12463669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losing Messag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1"/>
            <a:ext cx="12192000" cy="6144380"/>
          </a:xfrm>
          <a:prstGeom prst="rect">
            <a:avLst/>
          </a:prstGeom>
        </p:spPr>
      </p:pic>
      <p:sp>
        <p:nvSpPr>
          <p:cNvPr id="6"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2" name="Title 1"/>
          <p:cNvSpPr>
            <a:spLocks noGrp="1"/>
          </p:cNvSpPr>
          <p:nvPr>
            <p:ph type="ctrTitle" hasCustomPrompt="1"/>
          </p:nvPr>
        </p:nvSpPr>
        <p:spPr>
          <a:xfrm>
            <a:off x="914400" y="1069769"/>
            <a:ext cx="5539410" cy="2689431"/>
          </a:xfrm>
          <a:prstGeom prst="rect">
            <a:avLst/>
          </a:prstGeom>
        </p:spPr>
        <p:txBody>
          <a:bodyPr lIns="0" tIns="0" rIns="0" bIns="0" anchor="t" anchorCtr="0"/>
          <a:lstStyle>
            <a:lvl1pPr algn="l">
              <a:defRPr sz="4000" b="0" i="0" spc="0">
                <a:solidFill>
                  <a:schemeClr val="bg1"/>
                </a:solidFill>
                <a:latin typeface="Source Serif Pro" charset="0"/>
                <a:ea typeface="Source Serif Pro" charset="0"/>
                <a:cs typeface="Source Serif Pro" charset="0"/>
              </a:defRPr>
            </a:lvl1pPr>
          </a:lstStyle>
          <a:p>
            <a:r>
              <a:rPr lang="en-US"/>
              <a:t>Thank you </a:t>
            </a:r>
            <a:br>
              <a:rPr lang="en-US"/>
            </a:br>
            <a:r>
              <a:rPr lang="en-US"/>
              <a:t>message</a:t>
            </a:r>
          </a:p>
        </p:txBody>
      </p:sp>
      <p:sp>
        <p:nvSpPr>
          <p:cNvPr id="4" name="Text Placeholder 3"/>
          <p:cNvSpPr>
            <a:spLocks noGrp="1"/>
          </p:cNvSpPr>
          <p:nvPr>
            <p:ph type="body" sz="quarter" idx="13" hasCustomPrompt="1"/>
          </p:nvPr>
        </p:nvSpPr>
        <p:spPr>
          <a:xfrm>
            <a:off x="7239000" y="1069975"/>
            <a:ext cx="4038600" cy="4630738"/>
          </a:xfrm>
          <a:prstGeom prst="rect">
            <a:avLst/>
          </a:prstGeom>
        </p:spPr>
        <p:txBody>
          <a:bodyPr/>
          <a:lstStyle>
            <a:lvl1pPr marL="0" indent="0">
              <a:buFont typeface="Arial" charset="0"/>
              <a:buNone/>
              <a:defRPr sz="2800" b="0" i="0">
                <a:solidFill>
                  <a:schemeClr val="bg1"/>
                </a:solidFill>
                <a:latin typeface="Source Sans Pro" charset="0"/>
                <a:ea typeface="Source Sans Pro" charset="0"/>
                <a:cs typeface="Source Sans Pro" charset="0"/>
              </a:defRPr>
            </a:lvl1pPr>
          </a:lstStyle>
          <a:p>
            <a:pPr>
              <a:lnSpc>
                <a:spcPct val="120000"/>
              </a:lnSpc>
            </a:pPr>
            <a:r>
              <a:rPr lang="en-US" sz="2400" b="0" i="0" spc="0">
                <a:latin typeface="Open Sans" charset="0"/>
                <a:ea typeface="Open Sans" charset="0"/>
                <a:cs typeface="Open Sans" charset="0"/>
              </a:rPr>
              <a:t>Contact:</a:t>
            </a:r>
          </a:p>
          <a:p>
            <a:pPr>
              <a:lnSpc>
                <a:spcPct val="120000"/>
              </a:lnSpc>
            </a:pPr>
            <a:r>
              <a:rPr lang="en-US" sz="2400" b="0" i="0" spc="0" err="1">
                <a:latin typeface="Open Sans" charset="0"/>
                <a:ea typeface="Open Sans" charset="0"/>
                <a:cs typeface="Open Sans" charset="0"/>
              </a:rPr>
              <a:t>abc@wiley.com</a:t>
            </a:r>
            <a:endParaRPr lang="en-US" sz="2400" b="0" i="0" spc="0">
              <a:latin typeface="Open Sans" charset="0"/>
              <a:ea typeface="Open Sans" charset="0"/>
              <a:cs typeface="Open Sans" charset="0"/>
            </a:endParaRPr>
          </a:p>
          <a:p>
            <a:pPr>
              <a:lnSpc>
                <a:spcPct val="120000"/>
              </a:lnSpc>
            </a:pPr>
            <a:r>
              <a:rPr lang="en-US" sz="2400" b="0" i="0" spc="0">
                <a:latin typeface="Open Sans" charset="0"/>
                <a:ea typeface="Open Sans" charset="0"/>
                <a:cs typeface="Open Sans" charset="0"/>
              </a:rPr>
              <a:t>123-456-7890</a:t>
            </a:r>
            <a:endParaRPr lang="en-US" sz="2400" b="0" i="0" spc="0">
              <a:latin typeface="Open Sans Light" charset="0"/>
              <a:ea typeface="Open Sans Light" charset="0"/>
              <a:cs typeface="Open Sans Light" charset="0"/>
            </a:endParaRPr>
          </a:p>
        </p:txBody>
      </p:sp>
      <p:grpSp>
        <p:nvGrpSpPr>
          <p:cNvPr id="14" name="Group 13"/>
          <p:cNvGrpSpPr/>
          <p:nvPr userDrawn="1"/>
        </p:nvGrpSpPr>
        <p:grpSpPr>
          <a:xfrm>
            <a:off x="-296776" y="4536069"/>
            <a:ext cx="3211788" cy="3200855"/>
            <a:chOff x="-296776" y="4534525"/>
            <a:chExt cx="3211788" cy="3200855"/>
          </a:xfrm>
        </p:grpSpPr>
        <p:sp>
          <p:nvSpPr>
            <p:cNvPr id="18" name="Arc 17"/>
            <p:cNvSpPr/>
            <p:nvPr userDrawn="1"/>
          </p:nvSpPr>
          <p:spPr>
            <a:xfrm>
              <a:off x="-296776" y="4534525"/>
              <a:ext cx="3200400" cy="3200400"/>
            </a:xfrm>
            <a:prstGeom prst="arc">
              <a:avLst/>
            </a:prstGeom>
            <a:noFill/>
            <a:ln w="152400">
              <a:solidFill>
                <a:srgbClr val="07A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flipH="1">
              <a:off x="-285388" y="4534980"/>
              <a:ext cx="3200400" cy="3200400"/>
            </a:xfrm>
            <a:prstGeom prst="arc">
              <a:avLst/>
            </a:prstGeom>
            <a:noFill/>
            <a:ln w="152400">
              <a:solidFill>
                <a:srgbClr val="07A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p:cNvSpPr>
            <a:spLocks noChangeArrowheads="1"/>
          </p:cNvSpPr>
          <p:nvPr userDrawn="1"/>
        </p:nvSpPr>
        <p:spPr bwMode="auto">
          <a:xfrm rot="10293731">
            <a:off x="2237733" y="4550208"/>
            <a:ext cx="2373150" cy="1427785"/>
          </a:xfrm>
          <a:custGeom>
            <a:avLst/>
            <a:gdLst>
              <a:gd name="connsiteX0" fmla="*/ 51534 w 2373150"/>
              <a:gd name="connsiteY0" fmla="*/ 1427785 h 1427785"/>
              <a:gd name="connsiteX1" fmla="*/ 7251 w 2373150"/>
              <a:gd name="connsiteY1" fmla="*/ 1384028 h 1427785"/>
              <a:gd name="connsiteX2" fmla="*/ 0 w 2373150"/>
              <a:gd name="connsiteY2" fmla="*/ 1376261 h 1427785"/>
              <a:gd name="connsiteX3" fmla="*/ 7251 w 2373150"/>
              <a:gd name="connsiteY3" fmla="*/ 1369010 h 1427785"/>
              <a:gd name="connsiteX4" fmla="*/ 51534 w 2373150"/>
              <a:gd name="connsiteY4" fmla="*/ 1325253 h 1427785"/>
              <a:gd name="connsiteX5" fmla="*/ 66036 w 2373150"/>
              <a:gd name="connsiteY5" fmla="*/ 1325253 h 1427785"/>
              <a:gd name="connsiteX6" fmla="*/ 66036 w 2373150"/>
              <a:gd name="connsiteY6" fmla="*/ 1339752 h 1427785"/>
              <a:gd name="connsiteX7" fmla="*/ 36514 w 2373150"/>
              <a:gd name="connsiteY7" fmla="*/ 1361760 h 1427785"/>
              <a:gd name="connsiteX8" fmla="*/ 1915302 w 2373150"/>
              <a:gd name="connsiteY8" fmla="*/ 576712 h 1427785"/>
              <a:gd name="connsiteX9" fmla="*/ 2251458 w 2373150"/>
              <a:gd name="connsiteY9" fmla="*/ 167325 h 1427785"/>
              <a:gd name="connsiteX10" fmla="*/ 2351484 w 2373150"/>
              <a:gd name="connsiteY10" fmla="*/ 0 h 1427785"/>
              <a:gd name="connsiteX11" fmla="*/ 2373150 w 2373150"/>
              <a:gd name="connsiteY11" fmla="*/ 3214 h 1427785"/>
              <a:gd name="connsiteX12" fmla="*/ 2269351 w 2373150"/>
              <a:gd name="connsiteY12" fmla="*/ 177630 h 1427785"/>
              <a:gd name="connsiteX13" fmla="*/ 1930063 w 2373150"/>
              <a:gd name="connsiteY13" fmla="*/ 591471 h 1427785"/>
              <a:gd name="connsiteX14" fmla="*/ 36514 w 2373150"/>
              <a:gd name="connsiteY14" fmla="*/ 1384028 h 1427785"/>
              <a:gd name="connsiteX15" fmla="*/ 66035 w 2373150"/>
              <a:gd name="connsiteY15" fmla="*/ 1413027 h 1427785"/>
              <a:gd name="connsiteX16" fmla="*/ 66036 w 2373150"/>
              <a:gd name="connsiteY16" fmla="*/ 1427785 h 1427785"/>
              <a:gd name="connsiteX17" fmla="*/ 58785 w 2373150"/>
              <a:gd name="connsiteY17" fmla="*/ 1427785 h 1427785"/>
              <a:gd name="connsiteX18" fmla="*/ 51534 w 2373150"/>
              <a:gd name="connsiteY18" fmla="*/ 1427785 h 142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3150" h="1427785">
                <a:moveTo>
                  <a:pt x="51534" y="1427785"/>
                </a:moveTo>
                <a:cubicBezTo>
                  <a:pt x="51534" y="1427785"/>
                  <a:pt x="51534" y="1427785"/>
                  <a:pt x="7251" y="1384028"/>
                </a:cubicBezTo>
                <a:cubicBezTo>
                  <a:pt x="0" y="1384028"/>
                  <a:pt x="0" y="1376261"/>
                  <a:pt x="0" y="1376261"/>
                </a:cubicBezTo>
                <a:cubicBezTo>
                  <a:pt x="0" y="1376261"/>
                  <a:pt x="0" y="1369010"/>
                  <a:pt x="7251" y="1369010"/>
                </a:cubicBezTo>
                <a:cubicBezTo>
                  <a:pt x="7251" y="1369010"/>
                  <a:pt x="7251" y="1369010"/>
                  <a:pt x="51534" y="1325253"/>
                </a:cubicBezTo>
                <a:cubicBezTo>
                  <a:pt x="51534" y="1317744"/>
                  <a:pt x="58785" y="1317744"/>
                  <a:pt x="66036" y="1325253"/>
                </a:cubicBezTo>
                <a:cubicBezTo>
                  <a:pt x="66036" y="1325253"/>
                  <a:pt x="66036" y="1332502"/>
                  <a:pt x="66036" y="1339752"/>
                </a:cubicBezTo>
                <a:cubicBezTo>
                  <a:pt x="66036" y="1339752"/>
                  <a:pt x="66036" y="1339752"/>
                  <a:pt x="36514" y="1361760"/>
                </a:cubicBezTo>
                <a:cubicBezTo>
                  <a:pt x="748408" y="1361760"/>
                  <a:pt x="1416277" y="1082903"/>
                  <a:pt x="1915302" y="576712"/>
                </a:cubicBezTo>
                <a:cubicBezTo>
                  <a:pt x="2041871" y="450165"/>
                  <a:pt x="2154229" y="313050"/>
                  <a:pt x="2251458" y="167325"/>
                </a:cubicBezTo>
                <a:lnTo>
                  <a:pt x="2351484" y="0"/>
                </a:lnTo>
                <a:lnTo>
                  <a:pt x="2373150" y="3214"/>
                </a:lnTo>
                <a:lnTo>
                  <a:pt x="2269351" y="177630"/>
                </a:lnTo>
                <a:cubicBezTo>
                  <a:pt x="2171693" y="324523"/>
                  <a:pt x="2058445" y="463046"/>
                  <a:pt x="1930063" y="591471"/>
                </a:cubicBezTo>
                <a:cubicBezTo>
                  <a:pt x="1431038" y="1097661"/>
                  <a:pt x="755917" y="1384028"/>
                  <a:pt x="36514" y="1384028"/>
                </a:cubicBezTo>
                <a:cubicBezTo>
                  <a:pt x="36514" y="1384028"/>
                  <a:pt x="36514" y="1384028"/>
                  <a:pt x="66035" y="1413027"/>
                </a:cubicBezTo>
                <a:cubicBezTo>
                  <a:pt x="66036" y="1420536"/>
                  <a:pt x="66036" y="1420536"/>
                  <a:pt x="66036" y="1427785"/>
                </a:cubicBezTo>
                <a:lnTo>
                  <a:pt x="58785" y="1427785"/>
                </a:lnTo>
                <a:cubicBezTo>
                  <a:pt x="51534" y="1427785"/>
                  <a:pt x="51534" y="1427785"/>
                  <a:pt x="51534" y="1427785"/>
                </a:cubicBezTo>
                <a:close/>
              </a:path>
            </a:pathLst>
          </a:custGeom>
          <a:solidFill>
            <a:srgbClr val="FFFFFF"/>
          </a:solidFill>
          <a:ln>
            <a:noFill/>
          </a:ln>
          <a:effectLst/>
        </p:spPr>
        <p:txBody>
          <a:bodyPr wrap="square" anchor="ctr">
            <a:noAutofit/>
          </a:bodyPr>
          <a:lstStyle/>
          <a:p>
            <a:endParaRPr lang="en-US"/>
          </a:p>
        </p:txBody>
      </p:sp>
      <p:cxnSp>
        <p:nvCxnSpPr>
          <p:cNvPr id="10" name="Straight Connector 9">
            <a:extLst>
              <a:ext uri="{FF2B5EF4-FFF2-40B4-BE49-F238E27FC236}">
                <a16:creationId xmlns:a16="http://schemas.microsoft.com/office/drawing/2014/main" id="{970812F7-9937-0741-A5A3-A6B4D7CD7C2B}"/>
              </a:ext>
            </a:extLst>
          </p:cNvPr>
          <p:cNvCxnSpPr/>
          <p:nvPr userDrawn="1"/>
        </p:nvCxnSpPr>
        <p:spPr>
          <a:xfrm>
            <a:off x="914400" y="2269246"/>
            <a:ext cx="1083366"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485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7054" y="1292273"/>
            <a:ext cx="11137900" cy="2309283"/>
          </a:xfrm>
        </p:spPr>
        <p:txBody>
          <a:bodyPr anchor="b">
            <a:normAutofit/>
          </a:bodyPr>
          <a:lstStyle>
            <a:lvl1pPr algn="l">
              <a:defRPr sz="4800" b="0"/>
            </a:lvl1pPr>
          </a:lstStyle>
          <a:p>
            <a:r>
              <a:rPr lang="hr-HR" dirty="0" err="1"/>
              <a:t>Click</a:t>
            </a:r>
            <a:r>
              <a:rPr lang="hr-HR" dirty="0"/>
              <a:t> to </a:t>
            </a:r>
            <a:r>
              <a:rPr lang="hr-HR" dirty="0" err="1"/>
              <a:t>edit</a:t>
            </a:r>
            <a:r>
              <a:rPr lang="hr-HR" dirty="0"/>
              <a:t> Master title </a:t>
            </a:r>
            <a:r>
              <a:rPr lang="hr-HR" dirty="0" err="1"/>
              <a:t>style</a:t>
            </a:r>
            <a:endParaRPr lang="en-US" dirty="0"/>
          </a:p>
        </p:txBody>
      </p:sp>
      <p:sp>
        <p:nvSpPr>
          <p:cNvPr id="3" name="Subtitle 2"/>
          <p:cNvSpPr>
            <a:spLocks noGrp="1"/>
          </p:cNvSpPr>
          <p:nvPr>
            <p:ph type="subTitle" idx="1"/>
          </p:nvPr>
        </p:nvSpPr>
        <p:spPr>
          <a:xfrm>
            <a:off x="527054" y="4060965"/>
            <a:ext cx="11137900" cy="1655763"/>
          </a:xfrm>
        </p:spPr>
        <p:txBody>
          <a:bodyPr/>
          <a:lstStyle>
            <a:lvl1pPr marL="0" indent="0" algn="l">
              <a:buNone/>
              <a:defRPr sz="2400"/>
            </a:lvl1pPr>
            <a:lvl2pPr marL="457139" indent="0" algn="ctr">
              <a:buNone/>
              <a:defRPr sz="2000"/>
            </a:lvl2pPr>
            <a:lvl3pPr marL="914277" indent="0" algn="ctr">
              <a:buNone/>
              <a:defRPr sz="1867"/>
            </a:lvl3pPr>
            <a:lvl4pPr marL="1371416" indent="0" algn="ctr">
              <a:buNone/>
              <a:defRPr sz="1600"/>
            </a:lvl4pPr>
            <a:lvl5pPr marL="1828557" indent="0" algn="ctr">
              <a:buNone/>
              <a:defRPr sz="1600"/>
            </a:lvl5pPr>
            <a:lvl6pPr marL="2285695" indent="0" algn="ctr">
              <a:buNone/>
              <a:defRPr sz="1600"/>
            </a:lvl6pPr>
            <a:lvl7pPr marL="2742834" indent="0" algn="ctr">
              <a:buNone/>
              <a:defRPr sz="1600"/>
            </a:lvl7pPr>
            <a:lvl8pPr marL="3199973" indent="0" algn="ctr">
              <a:buNone/>
              <a:defRPr sz="1600"/>
            </a:lvl8pPr>
            <a:lvl9pPr marL="3657114" indent="0" algn="ctr">
              <a:buNone/>
              <a:defRPr sz="1600"/>
            </a:lvl9pPr>
          </a:lstStyle>
          <a:p>
            <a:r>
              <a:rPr lang="hr-HR" dirty="0" err="1"/>
              <a:t>Click</a:t>
            </a:r>
            <a:r>
              <a:rPr lang="hr-HR" dirty="0"/>
              <a:t> to </a:t>
            </a:r>
            <a:r>
              <a:rPr lang="hr-HR" dirty="0" err="1"/>
              <a:t>edit</a:t>
            </a:r>
            <a:r>
              <a:rPr lang="hr-HR" dirty="0"/>
              <a:t> Master </a:t>
            </a:r>
            <a:r>
              <a:rPr lang="hr-HR" dirty="0" err="1"/>
              <a:t>subtitle</a:t>
            </a:r>
            <a:r>
              <a:rPr lang="hr-HR" dirty="0"/>
              <a:t> </a:t>
            </a:r>
            <a:r>
              <a:rPr lang="hr-HR" dirty="0" err="1"/>
              <a:t>style</a:t>
            </a:r>
            <a:endParaRPr lang="en-US" dirty="0"/>
          </a:p>
        </p:txBody>
      </p:sp>
      <p:sp>
        <p:nvSpPr>
          <p:cNvPr id="6" name="Slide Number Placeholder 5"/>
          <p:cNvSpPr>
            <a:spLocks noGrp="1"/>
          </p:cNvSpPr>
          <p:nvPr>
            <p:ph type="sldNum" sz="quarter" idx="12"/>
          </p:nvPr>
        </p:nvSpPr>
        <p:spPr/>
        <p:txBody>
          <a:bodyPr/>
          <a:lstStyle/>
          <a:p>
            <a:fld id="{4819E859-C5A3-3A4B-89F3-E8FC3BE41C98}" type="slidenum">
              <a:rPr lang="en-US" smtClean="0"/>
              <a:pPr/>
              <a:t>‹#›</a:t>
            </a:fld>
            <a:endParaRPr lang="en-US"/>
          </a:p>
        </p:txBody>
      </p:sp>
    </p:spTree>
    <p:extLst>
      <p:ext uri="{BB962C8B-B14F-4D97-AF65-F5344CB8AC3E}">
        <p14:creationId xmlns:p14="http://schemas.microsoft.com/office/powerpoint/2010/main" val="301031480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2+1 Horizont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094858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6468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8" y="3680003"/>
            <a:ext cx="11472737"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9" y="1453704"/>
            <a:ext cx="5364000" cy="2088000"/>
          </a:xfrm>
        </p:spPr>
        <p:txBody>
          <a:bodyPr/>
          <a:lstStyle>
            <a:lvl1pPr>
              <a:spcBef>
                <a:spcPts val="600"/>
              </a:spcBef>
              <a:defRPr/>
            </a:lvl1pPr>
            <a:lvl2pPr>
              <a:spcBef>
                <a:spcPts val="300"/>
              </a:spcBef>
              <a:defRPr/>
            </a:lvl2pPr>
            <a:lvl3pPr>
              <a:spcBef>
                <a:spcPts val="300"/>
              </a:spcBef>
              <a:defRPr/>
            </a:lvl3pPr>
          </a:lstStyle>
          <a:p>
            <a:pPr lvl="0"/>
            <a:r>
              <a:rPr lang="en-US"/>
              <a:t>Click to 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BF18AC6B-FDE7-4CBD-ADE0-7C8293E4B553}"/>
              </a:ext>
            </a:extLst>
          </p:cNvPr>
          <p:cNvSpPr>
            <a:spLocks noGrp="1"/>
          </p:cNvSpPr>
          <p:nvPr>
            <p:ph sz="quarter" idx="25"/>
          </p:nvPr>
        </p:nvSpPr>
        <p:spPr>
          <a:xfrm>
            <a:off x="6468000" y="1453704"/>
            <a:ext cx="5364000"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3" name="Content Placeholder 12">
            <a:extLst>
              <a:ext uri="{FF2B5EF4-FFF2-40B4-BE49-F238E27FC236}">
                <a16:creationId xmlns:a16="http://schemas.microsoft.com/office/drawing/2014/main" id="{8F149B63-6659-40A6-BC53-019A373EC567}"/>
              </a:ext>
            </a:extLst>
          </p:cNvPr>
          <p:cNvSpPr>
            <a:spLocks noGrp="1"/>
          </p:cNvSpPr>
          <p:nvPr>
            <p:ph sz="quarter" idx="26"/>
          </p:nvPr>
        </p:nvSpPr>
        <p:spPr>
          <a:xfrm>
            <a:off x="359258" y="4112003"/>
            <a:ext cx="11472737" cy="20880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8683064"/>
      </p:ext>
    </p:extLst>
  </p:cSld>
  <p:clrMapOvr>
    <a:masterClrMapping/>
  </p:clrMapOvr>
  <p:extLst>
    <p:ext uri="{DCECCB84-F9BA-43D5-87BE-67443E8EF086}">
      <p15:sldGuideLst xmlns:p15="http://schemas.microsoft.com/office/powerpoint/2012/main">
        <p15:guide id="5" pos="288">
          <p15:clr>
            <a:srgbClr val="FBAE40"/>
          </p15:clr>
        </p15:guide>
        <p15:guide id="6"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Content - 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4" name="Object 3" hidden="1">
                        <a:extLst>
                          <a:ext uri="{FF2B5EF4-FFF2-40B4-BE49-F238E27FC236}">
                            <a16:creationId xmlns:a16="http://schemas.microsoft.com/office/drawing/2014/main" id="{2740E1FD-51F5-4835-A865-2C14653B9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59967098-AF9C-46E1-A911-3CCB37A1D493}"/>
              </a:ext>
            </a:extLst>
          </p:cNvPr>
          <p:cNvCxnSpPr>
            <a:cxnSpLocks/>
          </p:cNvCxnSpPr>
          <p:nvPr/>
        </p:nvCxnSpPr>
        <p:spPr>
          <a:xfrm>
            <a:off x="0" y="936000"/>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13">
            <a:extLst>
              <a:ext uri="{FF2B5EF4-FFF2-40B4-BE49-F238E27FC236}">
                <a16:creationId xmlns:a16="http://schemas.microsoft.com/office/drawing/2014/main" id="{11EDCA6E-C5BE-4B08-BE3B-3C2A9A23BB55}"/>
              </a:ext>
            </a:extLst>
          </p:cNvPr>
          <p:cNvSpPr>
            <a:spLocks noGrp="1"/>
          </p:cNvSpPr>
          <p:nvPr>
            <p:ph type="ftr" sz="quarter" idx="11"/>
          </p:nvPr>
        </p:nvSpPr>
        <p:spPr/>
        <p:txBody>
          <a:bodyPr/>
          <a:lstStyle/>
          <a:p>
            <a:r>
              <a:rPr lang="en-US"/>
              <a:t>PROPRIETARY &amp; CONFIDENTIAL</a:t>
            </a:r>
            <a:endParaRPr lang="en-US" dirty="0"/>
          </a:p>
        </p:txBody>
      </p:sp>
    </p:spTree>
    <p:extLst>
      <p:ext uri="{BB962C8B-B14F-4D97-AF65-F5344CB8AC3E}">
        <p14:creationId xmlns:p14="http://schemas.microsoft.com/office/powerpoint/2010/main" val="3435747466"/>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Agenda - Simple">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8" y="2130429"/>
            <a:ext cx="11471987" cy="4069570"/>
          </a:xfrm>
        </p:spPr>
        <p:txBody>
          <a:bodyPr>
            <a:noAutofit/>
          </a:bodyPr>
          <a:lstStyle>
            <a:lvl1pPr marL="0" indent="0">
              <a:spcBef>
                <a:spcPts val="1800"/>
              </a:spcBef>
              <a:buNone/>
              <a:defRPr sz="2200" baseline="0">
                <a:solidFill>
                  <a:srgbClr val="123D80"/>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2000" b="1"/>
            </a:lvl2pPr>
            <a:lvl3pPr marL="179388" indent="-179388">
              <a:spcBef>
                <a:spcPts val="600"/>
              </a:spcBef>
              <a:buFont typeface="Wingdings" panose="05000000000000000000" pitchFamily="2" charset="2"/>
              <a:buChar char="§"/>
              <a:defRPr sz="1600"/>
            </a:lvl3pPr>
          </a:lstStyle>
          <a:p>
            <a:pPr lvl="0"/>
            <a:r>
              <a:rPr lang="en-US" dirty="0"/>
              <a:t>Current Agenda Item (use “increase list level” once to indicate non-current items, twice for list of sub-items)</a:t>
            </a:r>
          </a:p>
          <a:p>
            <a:pPr lvl="1"/>
            <a:r>
              <a:rPr lang="en-US" dirty="0"/>
              <a:t>Non-current Agenda Item (List level 2)</a:t>
            </a:r>
          </a:p>
          <a:p>
            <a:pPr lvl="2"/>
            <a:r>
              <a:rPr lang="en-US" dirty="0"/>
              <a:t>Sub-Agenda Items (Level 3 tab)</a:t>
            </a:r>
          </a:p>
          <a:p>
            <a:pPr lvl="2"/>
            <a:r>
              <a:rPr lang="en-US" dirty="0"/>
              <a:t>Sub-Agenda Items (Level 3 tab)	</a:t>
            </a:r>
          </a:p>
          <a:p>
            <a:pPr lvl="2"/>
            <a:endParaRPr lang="en-US" dirty="0"/>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solidFill>
                <a:srgbClr val="31EB80"/>
              </a:solidFill>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31EB80"/>
                </a:solidFill>
                <a:latin typeface="+mj-lt"/>
              </a:defRPr>
            </a:lvl1pPr>
          </a:lstStyle>
          <a:p>
            <a:r>
              <a:rPr lang="en-US" dirty="0"/>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dirty="0"/>
              <a:t>Meeting / Meeting Date</a:t>
            </a:r>
          </a:p>
        </p:txBody>
      </p:sp>
      <p:sp>
        <p:nvSpPr>
          <p:cNvPr id="4" name="Footer Placeholder 3">
            <a:extLst>
              <a:ext uri="{FF2B5EF4-FFF2-40B4-BE49-F238E27FC236}">
                <a16:creationId xmlns:a16="http://schemas.microsoft.com/office/drawing/2014/main" id="{D1DDC7DC-DF32-4453-A594-D1AA1A267CAC}"/>
              </a:ext>
            </a:extLst>
          </p:cNvPr>
          <p:cNvSpPr>
            <a:spLocks noGrp="1"/>
          </p:cNvSpPr>
          <p:nvPr>
            <p:ph type="ftr" sz="quarter" idx="30"/>
          </p:nvPr>
        </p:nvSpPr>
        <p:spPr/>
        <p:txBody>
          <a:bodyPr/>
          <a:lstStyle/>
          <a:p>
            <a:r>
              <a:rPr lang="en-US"/>
              <a:t>PROPRIETARY &amp; CONFIDENTIAL</a:t>
            </a:r>
            <a:endParaRPr lang="en-US" dirty="0"/>
          </a:p>
        </p:txBody>
      </p:sp>
    </p:spTree>
    <p:extLst>
      <p:ext uri="{BB962C8B-B14F-4D97-AF65-F5344CB8AC3E}">
        <p14:creationId xmlns:p14="http://schemas.microsoft.com/office/powerpoint/2010/main" val="1362463391"/>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443174" y="78942"/>
            <a:ext cx="11291627" cy="855123"/>
          </a:xfrm>
        </p:spPr>
        <p:txBody>
          <a:bodyPr lIns="0" rIns="0"/>
          <a:lstStyle>
            <a:lvl1pPr>
              <a:defRPr>
                <a:solidFill>
                  <a:schemeClr val="accent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E438CD07-7349-4340-9AC4-ECA4E8DAF590}"/>
              </a:ext>
            </a:extLst>
          </p:cNvPr>
          <p:cNvCxnSpPr/>
          <p:nvPr userDrawn="1"/>
        </p:nvCxnSpPr>
        <p:spPr>
          <a:xfrm>
            <a:off x="0" y="944004"/>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193EB62C-0D77-DC4B-8BC3-D236D0AFB60A}"/>
              </a:ext>
            </a:extLst>
          </p:cNvPr>
          <p:cNvSpPr>
            <a:spLocks noGrp="1"/>
          </p:cNvSpPr>
          <p:nvPr>
            <p:ph idx="1"/>
          </p:nvPr>
        </p:nvSpPr>
        <p:spPr>
          <a:xfrm>
            <a:off x="450731" y="1156227"/>
            <a:ext cx="11284070" cy="5069208"/>
          </a:xfrm>
        </p:spPr>
        <p:txBody>
          <a:bodyPr lIns="0" rIns="0">
            <a:normAutofit/>
          </a:bodyPr>
          <a:lstStyle>
            <a:lvl1pPr marL="174625" indent="-174625">
              <a:spcAft>
                <a:spcPts val="600"/>
              </a:spcAft>
              <a:tabLst/>
              <a:defRPr sz="1600"/>
            </a:lvl1pPr>
            <a:lvl2pPr marL="400050" indent="-200025">
              <a:tabLst/>
              <a:defRPr sz="1600"/>
            </a:lvl2pPr>
            <a:lvl3pPr marL="576263" indent="-150813">
              <a:tabLst/>
              <a:defRPr sz="1600"/>
            </a:lvl3pPr>
            <a:lvl4pPr marL="860425" indent="-225425">
              <a:tabLst/>
              <a:defRPr sz="1600"/>
            </a:lvl4pPr>
            <a:lvl5pPr marL="1035050" indent="-174625">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A picture containing icon&#10;&#10;Description automatically generated">
            <a:extLst>
              <a:ext uri="{FF2B5EF4-FFF2-40B4-BE49-F238E27FC236}">
                <a16:creationId xmlns:a16="http://schemas.microsoft.com/office/drawing/2014/main" id="{E3BFE21A-6F0C-EF4D-9AAB-BE3AFE206B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6404321"/>
            <a:ext cx="1316736" cy="274320"/>
          </a:xfrm>
          <a:prstGeom prst="rect">
            <a:avLst/>
          </a:prstGeom>
        </p:spPr>
      </p:pic>
      <p:sp>
        <p:nvSpPr>
          <p:cNvPr id="10" name="Footer Placeholder 4">
            <a:extLst>
              <a:ext uri="{FF2B5EF4-FFF2-40B4-BE49-F238E27FC236}">
                <a16:creationId xmlns:a16="http://schemas.microsoft.com/office/drawing/2014/main" id="{0E1116DA-42A3-F149-BAED-B926E49FC273}"/>
              </a:ext>
            </a:extLst>
          </p:cNvPr>
          <p:cNvSpPr>
            <a:spLocks noGrp="1"/>
          </p:cNvSpPr>
          <p:nvPr>
            <p:ph type="ftr" sz="quarter" idx="11"/>
          </p:nvPr>
        </p:nvSpPr>
        <p:spPr>
          <a:xfrm>
            <a:off x="7397496" y="6510802"/>
            <a:ext cx="3968496" cy="330850"/>
          </a:xfrm>
          <a:prstGeom prst="rect">
            <a:avLst/>
          </a:prstGeom>
        </p:spPr>
        <p:txBody>
          <a:bodyPr lIns="0" rIns="0"/>
          <a:lstStyle>
            <a:lvl1pPr algn="r">
              <a:defRPr sz="1000"/>
            </a:lvl1pPr>
          </a:lstStyle>
          <a:p>
            <a:r>
              <a:rPr lang="en-US" dirty="0"/>
              <a:t>PROPRIETARY &amp; CONFIDENTIAL</a:t>
            </a:r>
          </a:p>
        </p:txBody>
      </p:sp>
      <p:sp>
        <p:nvSpPr>
          <p:cNvPr id="12" name="Slide Number Placeholder 5">
            <a:extLst>
              <a:ext uri="{FF2B5EF4-FFF2-40B4-BE49-F238E27FC236}">
                <a16:creationId xmlns:a16="http://schemas.microsoft.com/office/drawing/2014/main" id="{6E6A53F4-439C-6E4F-BCB4-FB9CBEFFD5BA}"/>
              </a:ext>
            </a:extLst>
          </p:cNvPr>
          <p:cNvSpPr>
            <a:spLocks noGrp="1"/>
          </p:cNvSpPr>
          <p:nvPr>
            <p:ph type="sldNum" sz="quarter" idx="12"/>
          </p:nvPr>
        </p:nvSpPr>
        <p:spPr>
          <a:xfrm>
            <a:off x="11369979" y="6510802"/>
            <a:ext cx="364822" cy="330850"/>
          </a:xfrm>
          <a:prstGeom prst="rect">
            <a:avLst/>
          </a:prstGeom>
        </p:spPr>
        <p:txBody>
          <a:bodyPr rIns="0"/>
          <a:lstStyle>
            <a:lvl1pPr algn="r">
              <a:defRPr sz="1000"/>
            </a:lvl1pPr>
          </a:lstStyle>
          <a:p>
            <a:fld id="{D0ABF6E9-877F-4D16-88C3-F17DEDDB061B}" type="slidenum">
              <a:rPr lang="en-US" smtClean="0"/>
              <a:pPr/>
              <a:t>‹#›</a:t>
            </a:fld>
            <a:endParaRPr lang="en-US" dirty="0"/>
          </a:p>
        </p:txBody>
      </p:sp>
      <p:sp>
        <p:nvSpPr>
          <p:cNvPr id="9" name="Text Placeholder 4">
            <a:extLst>
              <a:ext uri="{FF2B5EF4-FFF2-40B4-BE49-F238E27FC236}">
                <a16:creationId xmlns:a16="http://schemas.microsoft.com/office/drawing/2014/main" id="{52572200-8D46-6349-A0AE-0A23C373D60B}"/>
              </a:ext>
            </a:extLst>
          </p:cNvPr>
          <p:cNvSpPr>
            <a:spLocks noGrp="1"/>
          </p:cNvSpPr>
          <p:nvPr>
            <p:ph type="body" sz="quarter" idx="14" hasCustomPrompt="1"/>
          </p:nvPr>
        </p:nvSpPr>
        <p:spPr>
          <a:xfrm>
            <a:off x="2041523" y="6510528"/>
            <a:ext cx="5019677" cy="332476"/>
          </a:xfrm>
        </p:spPr>
        <p:txBody>
          <a:bodyPr>
            <a:normAutofit/>
          </a:bodyPr>
          <a:lstStyle>
            <a:lvl1pPr marL="0" indent="0">
              <a:buNone/>
              <a:defRPr sz="1000"/>
            </a:lvl1pPr>
          </a:lstStyle>
          <a:p>
            <a:pPr lvl="0"/>
            <a:r>
              <a:rPr lang="en-US" dirty="0"/>
              <a:t>Meeting Name/Date</a:t>
            </a:r>
          </a:p>
        </p:txBody>
      </p:sp>
    </p:spTree>
    <p:extLst>
      <p:ext uri="{BB962C8B-B14F-4D97-AF65-F5344CB8AC3E}">
        <p14:creationId xmlns:p14="http://schemas.microsoft.com/office/powerpoint/2010/main" val="2253170195"/>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Title Sub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443174" y="78942"/>
            <a:ext cx="11284070" cy="855123"/>
          </a:xfrm>
        </p:spPr>
        <p:txBody>
          <a:bodyPr lIns="0" rIns="0"/>
          <a:lstStyle>
            <a:lvl1pPr>
              <a:defRPr>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5770F9-AAA3-438A-A74D-EC525F123C8A}"/>
              </a:ext>
            </a:extLst>
          </p:cNvPr>
          <p:cNvSpPr>
            <a:spLocks noGrp="1"/>
          </p:cNvSpPr>
          <p:nvPr>
            <p:ph idx="1"/>
          </p:nvPr>
        </p:nvSpPr>
        <p:spPr>
          <a:xfrm>
            <a:off x="450731" y="1674105"/>
            <a:ext cx="11284070" cy="4551330"/>
          </a:xfrm>
        </p:spPr>
        <p:txBody>
          <a:bodyPr lIns="0" rIns="0">
            <a:normAutofit/>
          </a:bodyPr>
          <a:lstStyle>
            <a:lvl1pPr marL="174625" indent="-174625">
              <a:spcAft>
                <a:spcPts val="600"/>
              </a:spcAft>
              <a:tabLst/>
              <a:defRPr sz="1600"/>
            </a:lvl1pPr>
            <a:lvl2pPr marL="400050" indent="-200025">
              <a:tabLst/>
              <a:defRPr sz="1600"/>
            </a:lvl2pPr>
            <a:lvl3pPr marL="576263" indent="-150813">
              <a:tabLst/>
              <a:defRPr sz="1600"/>
            </a:lvl3pPr>
            <a:lvl4pPr marL="860425" indent="-225425">
              <a:tabLst/>
              <a:defRPr sz="1600"/>
            </a:lvl4pPr>
            <a:lvl5pPr marL="1035050" indent="-174625">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37471DD1-9E14-8342-B5B2-1DD024C1CB35}"/>
              </a:ext>
            </a:extLst>
          </p:cNvPr>
          <p:cNvSpPr>
            <a:spLocks noGrp="1"/>
          </p:cNvSpPr>
          <p:nvPr>
            <p:ph type="body" sz="quarter" idx="13" hasCustomPrompt="1"/>
          </p:nvPr>
        </p:nvSpPr>
        <p:spPr>
          <a:xfrm>
            <a:off x="443173" y="988882"/>
            <a:ext cx="11284070" cy="736600"/>
          </a:xfrm>
        </p:spPr>
        <p:txBody>
          <a:bodyPr lIns="0" rIns="0">
            <a:normAutofit/>
          </a:bodyPr>
          <a:lstStyle>
            <a:lvl1pPr marL="0" indent="0">
              <a:buNone/>
              <a:defRPr sz="2000" b="0" i="0">
                <a:solidFill>
                  <a:schemeClr val="tx2"/>
                </a:solidFill>
                <a:latin typeface="Source Serif Pro" panose="02040603050405020204" pitchFamily="18" charset="0"/>
                <a:ea typeface="Source Serif Pro" panose="02040603050405020204" pitchFamily="18" charset="0"/>
                <a:cs typeface="Open Sans Semibold" panose="020B0606030504020204" pitchFamily="34" charset="0"/>
              </a:defRPr>
            </a:lvl1pPr>
          </a:lstStyle>
          <a:p>
            <a:pPr lvl="0"/>
            <a:r>
              <a:rPr lang="en-US" dirty="0"/>
              <a:t>Subtitle</a:t>
            </a:r>
          </a:p>
        </p:txBody>
      </p:sp>
      <p:cxnSp>
        <p:nvCxnSpPr>
          <p:cNvPr id="11" name="Straight Connector 10">
            <a:extLst>
              <a:ext uri="{FF2B5EF4-FFF2-40B4-BE49-F238E27FC236}">
                <a16:creationId xmlns:a16="http://schemas.microsoft.com/office/drawing/2014/main" id="{E438CD07-7349-4340-9AC4-ECA4E8DAF590}"/>
              </a:ext>
            </a:extLst>
          </p:cNvPr>
          <p:cNvCxnSpPr/>
          <p:nvPr userDrawn="1"/>
        </p:nvCxnSpPr>
        <p:spPr>
          <a:xfrm>
            <a:off x="0" y="944004"/>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icon&#10;&#10;Description automatically generated">
            <a:extLst>
              <a:ext uri="{FF2B5EF4-FFF2-40B4-BE49-F238E27FC236}">
                <a16:creationId xmlns:a16="http://schemas.microsoft.com/office/drawing/2014/main" id="{AEEF8378-3CB6-F143-93A6-002B29BDB1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6404321"/>
            <a:ext cx="1316736" cy="274320"/>
          </a:xfrm>
          <a:prstGeom prst="rect">
            <a:avLst/>
          </a:prstGeom>
        </p:spPr>
      </p:pic>
      <p:sp>
        <p:nvSpPr>
          <p:cNvPr id="9" name="Footer Placeholder 4">
            <a:extLst>
              <a:ext uri="{FF2B5EF4-FFF2-40B4-BE49-F238E27FC236}">
                <a16:creationId xmlns:a16="http://schemas.microsoft.com/office/drawing/2014/main" id="{FD384EFE-C897-7A45-B793-3DA345FB1D0C}"/>
              </a:ext>
            </a:extLst>
          </p:cNvPr>
          <p:cNvSpPr>
            <a:spLocks noGrp="1"/>
          </p:cNvSpPr>
          <p:nvPr>
            <p:ph type="ftr" sz="quarter" idx="11"/>
          </p:nvPr>
        </p:nvSpPr>
        <p:spPr>
          <a:xfrm>
            <a:off x="7399866" y="6510802"/>
            <a:ext cx="3970111" cy="330850"/>
          </a:xfrm>
          <a:prstGeom prst="rect">
            <a:avLst/>
          </a:prstGeom>
        </p:spPr>
        <p:txBody>
          <a:bodyPr lIns="0" rIns="0"/>
          <a:lstStyle>
            <a:lvl1pPr algn="r">
              <a:defRPr sz="1000"/>
            </a:lvl1pPr>
          </a:lstStyle>
          <a:p>
            <a:r>
              <a:rPr lang="en-US" dirty="0"/>
              <a:t>PROPRIETARY &amp; CONFIDENTIAL</a:t>
            </a:r>
          </a:p>
        </p:txBody>
      </p:sp>
      <p:sp>
        <p:nvSpPr>
          <p:cNvPr id="10" name="Slide Number Placeholder 5">
            <a:extLst>
              <a:ext uri="{FF2B5EF4-FFF2-40B4-BE49-F238E27FC236}">
                <a16:creationId xmlns:a16="http://schemas.microsoft.com/office/drawing/2014/main" id="{B100537B-75F7-CC49-9A41-B8BD0D57D500}"/>
              </a:ext>
            </a:extLst>
          </p:cNvPr>
          <p:cNvSpPr>
            <a:spLocks noGrp="1"/>
          </p:cNvSpPr>
          <p:nvPr>
            <p:ph type="sldNum" sz="quarter" idx="12"/>
          </p:nvPr>
        </p:nvSpPr>
        <p:spPr>
          <a:xfrm>
            <a:off x="11369979" y="6510802"/>
            <a:ext cx="364822" cy="330850"/>
          </a:xfrm>
          <a:prstGeom prst="rect">
            <a:avLst/>
          </a:prstGeom>
        </p:spPr>
        <p:txBody>
          <a:bodyPr rIns="0"/>
          <a:lstStyle>
            <a:lvl1pPr algn="r">
              <a:defRPr sz="1000"/>
            </a:lvl1pPr>
          </a:lstStyle>
          <a:p>
            <a:fld id="{D0ABF6E9-877F-4D16-88C3-F17DEDDB061B}" type="slidenum">
              <a:rPr lang="en-US" smtClean="0"/>
              <a:pPr/>
              <a:t>‹#›</a:t>
            </a:fld>
            <a:endParaRPr lang="en-US" dirty="0"/>
          </a:p>
        </p:txBody>
      </p:sp>
      <p:sp>
        <p:nvSpPr>
          <p:cNvPr id="5" name="Text Placeholder 4">
            <a:extLst>
              <a:ext uri="{FF2B5EF4-FFF2-40B4-BE49-F238E27FC236}">
                <a16:creationId xmlns:a16="http://schemas.microsoft.com/office/drawing/2014/main" id="{F5BA8FFF-D44D-6B46-B62D-289111F419C5}"/>
              </a:ext>
            </a:extLst>
          </p:cNvPr>
          <p:cNvSpPr>
            <a:spLocks noGrp="1"/>
          </p:cNvSpPr>
          <p:nvPr>
            <p:ph type="body" sz="quarter" idx="14" hasCustomPrompt="1"/>
          </p:nvPr>
        </p:nvSpPr>
        <p:spPr>
          <a:xfrm>
            <a:off x="2041523" y="6510528"/>
            <a:ext cx="5019677" cy="332476"/>
          </a:xfrm>
        </p:spPr>
        <p:txBody>
          <a:bodyPr>
            <a:normAutofit/>
          </a:bodyPr>
          <a:lstStyle>
            <a:lvl1pPr marL="0" indent="0">
              <a:buNone/>
              <a:defRPr sz="1000"/>
            </a:lvl1pPr>
          </a:lstStyle>
          <a:p>
            <a:pPr lvl="0"/>
            <a:r>
              <a:rPr lang="en-US" dirty="0"/>
              <a:t>Meeting Name/Date</a:t>
            </a:r>
          </a:p>
        </p:txBody>
      </p:sp>
    </p:spTree>
    <p:extLst>
      <p:ext uri="{BB962C8B-B14F-4D97-AF65-F5344CB8AC3E}">
        <p14:creationId xmlns:p14="http://schemas.microsoft.com/office/powerpoint/2010/main" val="776291249"/>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Blue divider with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DE316E-00DE-BD40-BE31-846205FE9A6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84128" y="0"/>
            <a:ext cx="6507872" cy="6858000"/>
          </a:xfrm>
          <a:prstGeom prst="rect">
            <a:avLst/>
          </a:prstGeom>
        </p:spPr>
      </p:pic>
      <p:sp>
        <p:nvSpPr>
          <p:cNvPr id="7" name="Picture Placeholder 6">
            <a:extLst>
              <a:ext uri="{FF2B5EF4-FFF2-40B4-BE49-F238E27FC236}">
                <a16:creationId xmlns:a16="http://schemas.microsoft.com/office/drawing/2014/main" id="{32825674-6F73-2344-8EE6-116C4DAFE310}"/>
              </a:ext>
            </a:extLst>
          </p:cNvPr>
          <p:cNvSpPr>
            <a:spLocks noGrp="1"/>
          </p:cNvSpPr>
          <p:nvPr>
            <p:ph type="pic" sz="quarter" idx="13" hasCustomPrompt="1"/>
          </p:nvPr>
        </p:nvSpPr>
        <p:spPr>
          <a:xfrm>
            <a:off x="5684837" y="0"/>
            <a:ext cx="6507163" cy="6858000"/>
          </a:xfrm>
        </p:spPr>
        <p:txBody>
          <a:bodyPr anchor="t">
            <a:normAutofit/>
          </a:bodyPr>
          <a:lstStyle>
            <a:lvl1pPr marL="0" indent="0" algn="l">
              <a:buNone/>
              <a:defRPr sz="1800" b="1"/>
            </a:lvl1pPr>
          </a:lstStyle>
          <a:p>
            <a:r>
              <a:rPr lang="en-US" dirty="0"/>
              <a:t>Click picture icon </a:t>
            </a:r>
            <a:br>
              <a:rPr lang="en-US" dirty="0"/>
            </a:br>
            <a:r>
              <a:rPr lang="en-US" dirty="0"/>
              <a:t>to add picture</a:t>
            </a:r>
          </a:p>
        </p:txBody>
      </p:sp>
      <p:sp>
        <p:nvSpPr>
          <p:cNvPr id="14" name="Rectangle 13">
            <a:extLst>
              <a:ext uri="{FF2B5EF4-FFF2-40B4-BE49-F238E27FC236}">
                <a16:creationId xmlns:a16="http://schemas.microsoft.com/office/drawing/2014/main" id="{52F166D3-C38C-BA49-8ABB-C0BE83DF634D}"/>
              </a:ext>
            </a:extLst>
          </p:cNvPr>
          <p:cNvSpPr/>
          <p:nvPr userDrawn="1"/>
        </p:nvSpPr>
        <p:spPr>
          <a:xfrm>
            <a:off x="0" y="0"/>
            <a:ext cx="5684128" cy="6858000"/>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54B06-C230-421A-84C7-FCBF77C21A47}"/>
              </a:ext>
            </a:extLst>
          </p:cNvPr>
          <p:cNvSpPr>
            <a:spLocks noGrp="1"/>
          </p:cNvSpPr>
          <p:nvPr>
            <p:ph type="ctrTitle"/>
          </p:nvPr>
        </p:nvSpPr>
        <p:spPr>
          <a:xfrm>
            <a:off x="629265" y="1200393"/>
            <a:ext cx="4425597" cy="1999209"/>
          </a:xfrm>
        </p:spPr>
        <p:txBody>
          <a:bodyPr anchor="b">
            <a:normAutofit/>
          </a:bodyPr>
          <a:lstStyle>
            <a:lvl1pPr algn="ctr">
              <a:defRPr sz="4000">
                <a:solidFill>
                  <a:srgbClr val="18B7FB"/>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D9F0658-0345-4F0C-B813-5CAC19CAA6AF}"/>
              </a:ext>
            </a:extLst>
          </p:cNvPr>
          <p:cNvSpPr>
            <a:spLocks noGrp="1"/>
          </p:cNvSpPr>
          <p:nvPr>
            <p:ph type="subTitle" idx="1"/>
          </p:nvPr>
        </p:nvSpPr>
        <p:spPr>
          <a:xfrm>
            <a:off x="629265" y="3295723"/>
            <a:ext cx="4425597" cy="1655762"/>
          </a:xfrm>
        </p:spPr>
        <p:txBody>
          <a:bodyPr/>
          <a:lstStyle>
            <a:lvl1pPr marL="0" indent="0" algn="ctr">
              <a:buNone/>
              <a:defRPr sz="2400" b="0" i="0">
                <a:solidFill>
                  <a:schemeClr val="bg1"/>
                </a:solidFill>
                <a:latin typeface="Source Serif Pro" panose="02040603050405020204" pitchFamily="18" charset="0"/>
                <a:ea typeface="Source Serif Pro" panose="020406030504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descr="Icon&#10;&#10;Description automatically generated with medium confidence">
            <a:extLst>
              <a:ext uri="{FF2B5EF4-FFF2-40B4-BE49-F238E27FC236}">
                <a16:creationId xmlns:a16="http://schemas.microsoft.com/office/drawing/2014/main" id="{39F36A7D-C979-9944-A23E-B952926FA9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0824" y="276758"/>
            <a:ext cx="1589241" cy="331092"/>
          </a:xfrm>
          <a:prstGeom prst="rect">
            <a:avLst/>
          </a:prstGeom>
        </p:spPr>
      </p:pic>
    </p:spTree>
    <p:extLst>
      <p:ext uri="{BB962C8B-B14F-4D97-AF65-F5344CB8AC3E}">
        <p14:creationId xmlns:p14="http://schemas.microsoft.com/office/powerpoint/2010/main" val="2362069245"/>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443174" y="78942"/>
            <a:ext cx="11291627" cy="855123"/>
          </a:xfrm>
        </p:spPr>
        <p:txBody>
          <a:bodyPr lIns="0" rIns="0"/>
          <a:lstStyle>
            <a:lvl1pPr>
              <a:defRPr>
                <a:solidFill>
                  <a:schemeClr val="accent1"/>
                </a:solidFill>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E438CD07-7349-4340-9AC4-ECA4E8DAF590}"/>
              </a:ext>
            </a:extLst>
          </p:cNvPr>
          <p:cNvCxnSpPr/>
          <p:nvPr userDrawn="1"/>
        </p:nvCxnSpPr>
        <p:spPr>
          <a:xfrm>
            <a:off x="0" y="944004"/>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icon&#10;&#10;Description automatically generated">
            <a:extLst>
              <a:ext uri="{FF2B5EF4-FFF2-40B4-BE49-F238E27FC236}">
                <a16:creationId xmlns:a16="http://schemas.microsoft.com/office/drawing/2014/main" id="{EB99F29D-2266-414A-AB26-8E649689E81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6404321"/>
            <a:ext cx="1316736" cy="274320"/>
          </a:xfrm>
          <a:prstGeom prst="rect">
            <a:avLst/>
          </a:prstGeom>
        </p:spPr>
      </p:pic>
      <p:sp>
        <p:nvSpPr>
          <p:cNvPr id="9" name="Footer Placeholder 4">
            <a:extLst>
              <a:ext uri="{FF2B5EF4-FFF2-40B4-BE49-F238E27FC236}">
                <a16:creationId xmlns:a16="http://schemas.microsoft.com/office/drawing/2014/main" id="{A3CFDBE0-F9E8-5F46-AC0F-E38015E661A6}"/>
              </a:ext>
            </a:extLst>
          </p:cNvPr>
          <p:cNvSpPr>
            <a:spLocks noGrp="1"/>
          </p:cNvSpPr>
          <p:nvPr>
            <p:ph type="ftr" sz="quarter" idx="11"/>
          </p:nvPr>
        </p:nvSpPr>
        <p:spPr>
          <a:xfrm>
            <a:off x="7397496" y="6510802"/>
            <a:ext cx="3968496" cy="330850"/>
          </a:xfrm>
          <a:prstGeom prst="rect">
            <a:avLst/>
          </a:prstGeom>
        </p:spPr>
        <p:txBody>
          <a:bodyPr lIns="0" rIns="0"/>
          <a:lstStyle>
            <a:lvl1pPr algn="r">
              <a:defRPr sz="1000"/>
            </a:lvl1pPr>
          </a:lstStyle>
          <a:p>
            <a:r>
              <a:rPr lang="en-US" dirty="0"/>
              <a:t>PROPRIETARY &amp; CONFIDENTIAL</a:t>
            </a:r>
          </a:p>
        </p:txBody>
      </p:sp>
      <p:sp>
        <p:nvSpPr>
          <p:cNvPr id="12" name="Slide Number Placeholder 5">
            <a:extLst>
              <a:ext uri="{FF2B5EF4-FFF2-40B4-BE49-F238E27FC236}">
                <a16:creationId xmlns:a16="http://schemas.microsoft.com/office/drawing/2014/main" id="{BE92A322-6C12-C84E-8456-2C56DE2208DE}"/>
              </a:ext>
            </a:extLst>
          </p:cNvPr>
          <p:cNvSpPr>
            <a:spLocks noGrp="1"/>
          </p:cNvSpPr>
          <p:nvPr>
            <p:ph type="sldNum" sz="quarter" idx="12"/>
          </p:nvPr>
        </p:nvSpPr>
        <p:spPr>
          <a:xfrm>
            <a:off x="11369979" y="6510802"/>
            <a:ext cx="364822" cy="330850"/>
          </a:xfrm>
          <a:prstGeom prst="rect">
            <a:avLst/>
          </a:prstGeom>
        </p:spPr>
        <p:txBody>
          <a:bodyPr rIns="0"/>
          <a:lstStyle>
            <a:lvl1pPr algn="r">
              <a:defRPr sz="1000"/>
            </a:lvl1pPr>
          </a:lstStyle>
          <a:p>
            <a:fld id="{D0ABF6E9-877F-4D16-88C3-F17DEDDB061B}" type="slidenum">
              <a:rPr lang="en-US" smtClean="0"/>
              <a:pPr/>
              <a:t>‹#›</a:t>
            </a:fld>
            <a:endParaRPr lang="en-US" dirty="0"/>
          </a:p>
        </p:txBody>
      </p:sp>
      <p:sp>
        <p:nvSpPr>
          <p:cNvPr id="7" name="Text Placeholder 4">
            <a:extLst>
              <a:ext uri="{FF2B5EF4-FFF2-40B4-BE49-F238E27FC236}">
                <a16:creationId xmlns:a16="http://schemas.microsoft.com/office/drawing/2014/main" id="{D0742A88-7CD8-D441-854C-81FA1CFC5FFA}"/>
              </a:ext>
            </a:extLst>
          </p:cNvPr>
          <p:cNvSpPr>
            <a:spLocks noGrp="1"/>
          </p:cNvSpPr>
          <p:nvPr>
            <p:ph type="body" sz="quarter" idx="14" hasCustomPrompt="1"/>
          </p:nvPr>
        </p:nvSpPr>
        <p:spPr>
          <a:xfrm>
            <a:off x="2041523" y="6510528"/>
            <a:ext cx="5019677" cy="332476"/>
          </a:xfrm>
        </p:spPr>
        <p:txBody>
          <a:bodyPr>
            <a:normAutofit/>
          </a:bodyPr>
          <a:lstStyle>
            <a:lvl1pPr marL="0" indent="0">
              <a:buNone/>
              <a:defRPr sz="1000"/>
            </a:lvl1pPr>
          </a:lstStyle>
          <a:p>
            <a:pPr lvl="0"/>
            <a:r>
              <a:rPr lang="en-US" dirty="0"/>
              <a:t>Meeting Name/Date</a:t>
            </a:r>
          </a:p>
        </p:txBody>
      </p:sp>
    </p:spTree>
    <p:extLst>
      <p:ext uri="{BB962C8B-B14F-4D97-AF65-F5344CB8AC3E}">
        <p14:creationId xmlns:p14="http://schemas.microsoft.com/office/powerpoint/2010/main" val="3619423379"/>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64D63-1228-4E85-B422-8B8D88DC1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036F72-7BB4-417B-9E4C-2C2EF2FA2B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4CB18-AFDD-45BD-842A-EB094B7AA47A}"/>
              </a:ext>
            </a:extLst>
          </p:cNvPr>
          <p:cNvSpPr>
            <a:spLocks noGrp="1"/>
          </p:cNvSpPr>
          <p:nvPr>
            <p:ph type="dt" sz="half" idx="10"/>
          </p:nvPr>
        </p:nvSpPr>
        <p:spPr/>
        <p:txBody>
          <a:bodyPr/>
          <a:lstStyle/>
          <a:p>
            <a:fld id="{ACDC306F-F0EF-4B43-A013-65E680E944B5}" type="datetimeFigureOut">
              <a:rPr lang="en-US" smtClean="0"/>
              <a:t>12/18/2024</a:t>
            </a:fld>
            <a:endParaRPr lang="en-US"/>
          </a:p>
        </p:txBody>
      </p:sp>
      <p:sp>
        <p:nvSpPr>
          <p:cNvPr id="5" name="Footer Placeholder 4">
            <a:extLst>
              <a:ext uri="{FF2B5EF4-FFF2-40B4-BE49-F238E27FC236}">
                <a16:creationId xmlns:a16="http://schemas.microsoft.com/office/drawing/2014/main" id="{595C7EB1-874F-4117-93AF-53FDFC18D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606D5-10C4-47AF-A883-DA6846BCB7E9}"/>
              </a:ext>
            </a:extLst>
          </p:cNvPr>
          <p:cNvSpPr>
            <a:spLocks noGrp="1"/>
          </p:cNvSpPr>
          <p:nvPr>
            <p:ph type="sldNum" sz="quarter" idx="12"/>
          </p:nvPr>
        </p:nvSpPr>
        <p:spPr/>
        <p:txBody>
          <a:bodyPr/>
          <a:lstStyle/>
          <a:p>
            <a:fld id="{601A3C48-AA65-4BF8-8B93-C528B382E3D3}" type="slidenum">
              <a:rPr lang="en-US" smtClean="0"/>
              <a:t>‹#›</a:t>
            </a:fld>
            <a:endParaRPr lang="en-US"/>
          </a:p>
        </p:txBody>
      </p:sp>
    </p:spTree>
    <p:extLst>
      <p:ext uri="{BB962C8B-B14F-4D97-AF65-F5344CB8AC3E}">
        <p14:creationId xmlns:p14="http://schemas.microsoft.com/office/powerpoint/2010/main" val="1523867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Content - Title &amp; Subtitl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319A1A4-D19B-4D2D-B3DF-1F116EDA41DE}"/>
              </a:ext>
            </a:extLst>
          </p:cNvPr>
          <p:cNvGraphicFramePr>
            <a:graphicFrameLocks noChangeAspect="1"/>
          </p:cNvGraphicFramePr>
          <p:nvPr>
            <p:custDataLst>
              <p:tags r:id="rId1"/>
            </p:custDataLst>
            <p:extLst>
              <p:ext uri="{D42A27DB-BD31-4B8C-83A1-F6EECF244321}">
                <p14:modId xmlns:p14="http://schemas.microsoft.com/office/powerpoint/2010/main" val="2177841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4319A1A4-D19B-4D2D-B3DF-1F116EDA41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2000" cy="864000"/>
          </a:xfrm>
        </p:spPr>
        <p:txBody>
          <a:bodyPr vert="horz" lIns="0" rIns="0">
            <a:noAutofit/>
          </a:bodyPr>
          <a:lstStyle>
            <a:lvl1pPr>
              <a:defRPr>
                <a:solidFill>
                  <a:schemeClr val="accent1"/>
                </a:solidFill>
              </a:defRPr>
            </a:lvl1pPr>
          </a:lstStyle>
          <a:p>
            <a:r>
              <a:rPr lang="en-US"/>
              <a:t>Click to edit Master title style</a:t>
            </a:r>
          </a:p>
        </p:txBody>
      </p:sp>
      <p:sp>
        <p:nvSpPr>
          <p:cNvPr id="44" name="Text Placeholder 7">
            <a:extLst>
              <a:ext uri="{FF2B5EF4-FFF2-40B4-BE49-F238E27FC236}">
                <a16:creationId xmlns:a16="http://schemas.microsoft.com/office/drawing/2014/main" id="{77441B03-04F8-4DDF-B9D2-629352F547CC}"/>
              </a:ext>
            </a:extLst>
          </p:cNvPr>
          <p:cNvSpPr>
            <a:spLocks noGrp="1"/>
          </p:cNvSpPr>
          <p:nvPr>
            <p:ph type="body" sz="quarter" idx="15" hasCustomPrompt="1"/>
          </p:nvPr>
        </p:nvSpPr>
        <p:spPr>
          <a:xfrm>
            <a:off x="359998" y="1016002"/>
            <a:ext cx="11471999" cy="287996"/>
          </a:xfrm>
        </p:spPr>
        <p:txBody>
          <a:bodyPr lIns="0" tIns="36000" rIns="0" bIns="36000">
            <a:noAutofit/>
          </a:bodyPr>
          <a:lstStyle>
            <a:lvl1pPr marL="0" indent="0">
              <a:buNone/>
              <a:defRPr sz="2000" b="0" i="0">
                <a:solidFill>
                  <a:schemeClr val="tx2"/>
                </a:solidFill>
                <a:latin typeface="Source Serif Pro" panose="02040603050405020204" pitchFamily="18" charset="0"/>
                <a:ea typeface="Source Serif Pro" panose="02040603050405020204" pitchFamily="18" charset="0"/>
                <a:cs typeface="Open Sans Semibold" panose="020B0606030504020204" pitchFamily="34" charset="0"/>
              </a:defRPr>
            </a:lvl1pPr>
          </a:lstStyle>
          <a:p>
            <a:pPr lvl="0"/>
            <a:r>
              <a:rPr lang="en-US"/>
              <a:t>Subtitle</a:t>
            </a:r>
          </a:p>
        </p:txBody>
      </p:sp>
      <p:cxnSp>
        <p:nvCxnSpPr>
          <p:cNvPr id="10" name="Straight Connector 9">
            <a:extLst>
              <a:ext uri="{FF2B5EF4-FFF2-40B4-BE49-F238E27FC236}">
                <a16:creationId xmlns:a16="http://schemas.microsoft.com/office/drawing/2014/main" id="{B6A96CFE-1DB5-4776-B60F-6A3C11DBD0CD}"/>
              </a:ext>
            </a:extLst>
          </p:cNvPr>
          <p:cNvCxnSpPr>
            <a:cxnSpLocks/>
          </p:cNvCxnSpPr>
          <p:nvPr userDrawn="1"/>
        </p:nvCxnSpPr>
        <p:spPr>
          <a:xfrm>
            <a:off x="0" y="936000"/>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582E613D-9EB7-4801-9B40-E1C71CC86040}"/>
              </a:ext>
            </a:extLst>
          </p:cNvPr>
          <p:cNvSpPr>
            <a:spLocks noGrp="1"/>
          </p:cNvSpPr>
          <p:nvPr>
            <p:ph type="ftr" sz="quarter" idx="16"/>
          </p:nvPr>
        </p:nvSpPr>
        <p:spPr/>
        <p:txBody>
          <a:bodyPr/>
          <a:lstStyle/>
          <a:p>
            <a:r>
              <a:rPr lang="en-US"/>
              <a:t>PROPRIETARY &amp; CONFIDENTIAL</a:t>
            </a:r>
          </a:p>
        </p:txBody>
      </p:sp>
    </p:spTree>
    <p:extLst>
      <p:ext uri="{BB962C8B-B14F-4D97-AF65-F5344CB8AC3E}">
        <p14:creationId xmlns:p14="http://schemas.microsoft.com/office/powerpoint/2010/main" val="2994205502"/>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cSld name="Divider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1" y="0"/>
            <a:ext cx="5688000" cy="6858000"/>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712197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2231996"/>
          </a:xfrm>
        </p:spPr>
        <p:txBody>
          <a:bodyPr vert="horz" anchor="b">
            <a:noAutofit/>
          </a:bodyPr>
          <a:lstStyle>
            <a:lvl1pPr algn="ctr">
              <a:defRPr sz="4000">
                <a:solidFill>
                  <a:srgbClr val="18C76F"/>
                </a:solidFill>
              </a:defRPr>
            </a:lvl1pPr>
          </a:lstStyle>
          <a:p>
            <a:r>
              <a:rPr lang="en-US" dirty="0"/>
              <a:t>Section Divider Title</a:t>
            </a:r>
          </a:p>
        </p:txBody>
      </p:sp>
      <p:sp>
        <p:nvSpPr>
          <p:cNvPr id="67" name="Subtitle 2">
            <a:extLst>
              <a:ext uri="{FF2B5EF4-FFF2-40B4-BE49-F238E27FC236}">
                <a16:creationId xmlns:a16="http://schemas.microsoft.com/office/drawing/2014/main" id="{12C1BFB6-536F-49DC-8CBE-4007DB50F957}"/>
              </a:ext>
            </a:extLst>
          </p:cNvPr>
          <p:cNvSpPr>
            <a:spLocks noGrp="1"/>
          </p:cNvSpPr>
          <p:nvPr>
            <p:ph type="subTitle" idx="1" hasCustomPrompt="1"/>
          </p:nvPr>
        </p:nvSpPr>
        <p:spPr>
          <a:xfrm>
            <a:off x="629266" y="4112002"/>
            <a:ext cx="4425597" cy="1573617"/>
          </a:xfrm>
          <a:prstGeom prst="rect">
            <a:avLst/>
          </a:prstGeom>
        </p:spPr>
        <p:txBody>
          <a:bodyPr>
            <a:noAutofit/>
          </a:bodyPr>
          <a:lstStyle>
            <a:lvl1pPr marL="0" indent="0" algn="ctr">
              <a:buNone/>
              <a:defRPr sz="2400" b="0" i="0">
                <a:solidFill>
                  <a:schemeClr val="bg1"/>
                </a:solidFill>
                <a:latin typeface="Source Serif Pro" panose="02040603050405020204" pitchFamily="18" charset="0"/>
                <a:ea typeface="Source Serif Pro" panose="020406030504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divider subtitle</a:t>
            </a:r>
          </a:p>
        </p:txBody>
      </p:sp>
      <p:sp>
        <p:nvSpPr>
          <p:cNvPr id="15" name="Picture Placeholder 6">
            <a:extLst>
              <a:ext uri="{FF2B5EF4-FFF2-40B4-BE49-F238E27FC236}">
                <a16:creationId xmlns:a16="http://schemas.microsoft.com/office/drawing/2014/main" id="{7F94385B-D6AB-4A52-841E-59DC6D14AB4A}"/>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dirty="0"/>
              <a:t>Click picture icon</a:t>
            </a:r>
            <a:br>
              <a:rPr lang="en-US" dirty="0"/>
            </a:br>
            <a:r>
              <a:rPr lang="en-US" dirty="0"/>
              <a:t>to add picture</a:t>
            </a:r>
          </a:p>
        </p:txBody>
      </p:sp>
    </p:spTree>
    <p:extLst>
      <p:ext uri="{BB962C8B-B14F-4D97-AF65-F5344CB8AC3E}">
        <p14:creationId xmlns:p14="http://schemas.microsoft.com/office/powerpoint/2010/main" val="2804064106"/>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ID Bla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3188605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chemeClr val="accen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640703C3-C949-0DCD-3F2D-AEF6CADC33FF}"/>
              </a:ext>
            </a:extLst>
          </p:cNvPr>
          <p:cNvGrpSpPr/>
          <p:nvPr userDrawn="1"/>
        </p:nvGrpSpPr>
        <p:grpSpPr>
          <a:xfrm>
            <a:off x="324000" y="6459610"/>
            <a:ext cx="1313764" cy="217143"/>
            <a:chOff x="360000" y="6408810"/>
            <a:chExt cx="1313764" cy="217143"/>
          </a:xfrm>
        </p:grpSpPr>
        <p:pic>
          <p:nvPicPr>
            <p:cNvPr id="12" name="Picture 11" descr="A picture containing icon&#10;&#10;Description automatically generated">
              <a:extLst>
                <a:ext uri="{FF2B5EF4-FFF2-40B4-BE49-F238E27FC236}">
                  <a16:creationId xmlns:a16="http://schemas.microsoft.com/office/drawing/2014/main" id="{E212A457-1FF2-3598-B351-95487C60444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0000" y="6408810"/>
              <a:ext cx="1042286" cy="217143"/>
            </a:xfrm>
            <a:prstGeom prst="rect">
              <a:avLst/>
            </a:prstGeom>
          </p:spPr>
        </p:pic>
        <p:sp>
          <p:nvSpPr>
            <p:cNvPr id="13" name="Rectangle 12">
              <a:extLst>
                <a:ext uri="{FF2B5EF4-FFF2-40B4-BE49-F238E27FC236}">
                  <a16:creationId xmlns:a16="http://schemas.microsoft.com/office/drawing/2014/main" id="{550DDF11-E56C-57A6-E54E-FB20AE9C6658}"/>
                </a:ext>
              </a:extLst>
            </p:cNvPr>
            <p:cNvSpPr/>
            <p:nvPr/>
          </p:nvSpPr>
          <p:spPr>
            <a:xfrm>
              <a:off x="1466743" y="6516443"/>
              <a:ext cx="104859" cy="104859"/>
            </a:xfrm>
            <a:prstGeom prst="rect">
              <a:avLst/>
            </a:prstGeom>
            <a:solidFill>
              <a:srgbClr val="198C53"/>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4" name="Rectangle 13">
              <a:extLst>
                <a:ext uri="{FF2B5EF4-FFF2-40B4-BE49-F238E27FC236}">
                  <a16:creationId xmlns:a16="http://schemas.microsoft.com/office/drawing/2014/main" id="{C2AA70AF-9596-AE31-6E76-9459A66D05D7}"/>
                </a:ext>
              </a:extLst>
            </p:cNvPr>
            <p:cNvSpPr/>
            <p:nvPr/>
          </p:nvSpPr>
          <p:spPr>
            <a:xfrm>
              <a:off x="1568905" y="6410367"/>
              <a:ext cx="104859" cy="104859"/>
            </a:xfrm>
            <a:prstGeom prst="rect">
              <a:avLst/>
            </a:prstGeom>
            <a:solidFill>
              <a:srgbClr val="18C76F"/>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grpSp>
      <p:sp>
        <p:nvSpPr>
          <p:cNvPr id="2" name="TextBox 1">
            <a:extLst>
              <a:ext uri="{FF2B5EF4-FFF2-40B4-BE49-F238E27FC236}">
                <a16:creationId xmlns:a16="http://schemas.microsoft.com/office/drawing/2014/main" id="{029A35EA-F62D-1510-8090-C7D8BAB5D2CC}"/>
              </a:ext>
            </a:extLst>
          </p:cNvPr>
          <p:cNvSpPr txBox="1"/>
          <p:nvPr userDrawn="1"/>
        </p:nvSpPr>
        <p:spPr>
          <a:xfrm>
            <a:off x="11466240" y="6442144"/>
            <a:ext cx="360000" cy="216000"/>
          </a:xfrm>
          <a:prstGeom prst="rect">
            <a:avLst/>
          </a:prstGeom>
          <a:noFill/>
        </p:spPr>
        <p:txBody>
          <a:bodyPr wrap="square" lIns="0" tIns="0" rIns="0" bIns="0" rtlCol="0" anchor="b">
            <a:noAutofit/>
          </a:bodyPr>
          <a:lstStyle/>
          <a:p>
            <a:pPr algn="r"/>
            <a:fld id="{9B6D7789-1921-484D-A3F9-4FF3D340B298}" type="slidenum">
              <a:rPr lang="en-US" sz="1000" smtClean="0"/>
              <a:pPr algn="r"/>
              <a:t>‹#›</a:t>
            </a:fld>
            <a:endParaRPr lang="en-US" sz="1000"/>
          </a:p>
        </p:txBody>
      </p:sp>
      <p:sp>
        <p:nvSpPr>
          <p:cNvPr id="3" name="Footer Placeholder 12">
            <a:extLst>
              <a:ext uri="{FF2B5EF4-FFF2-40B4-BE49-F238E27FC236}">
                <a16:creationId xmlns:a16="http://schemas.microsoft.com/office/drawing/2014/main" id="{0954AF86-4F8A-1D60-3E11-C17BB56A27FA}"/>
              </a:ext>
            </a:extLst>
          </p:cNvPr>
          <p:cNvSpPr>
            <a:spLocks noGrp="1"/>
          </p:cNvSpPr>
          <p:nvPr>
            <p:ph type="ftr" sz="quarter" idx="3"/>
          </p:nvPr>
        </p:nvSpPr>
        <p:spPr>
          <a:xfrm>
            <a:off x="7866240" y="6442144"/>
            <a:ext cx="3600000" cy="216000"/>
          </a:xfrm>
          <a:prstGeom prst="rect">
            <a:avLst/>
          </a:prstGeom>
        </p:spPr>
        <p:txBody>
          <a:bodyPr vert="horz" lIns="0" tIns="0" rIns="0" bIns="0" rtlCol="0" anchor="b"/>
          <a:lstStyle>
            <a:lvl1pPr algn="r">
              <a:defRPr sz="1000">
                <a:solidFill>
                  <a:srgbClr val="383838"/>
                </a:solidFill>
              </a:defRPr>
            </a:lvl1pPr>
          </a:lstStyle>
          <a:p>
            <a:r>
              <a:rPr lang="en-US"/>
              <a:t>PROPRIETARY &amp; CONFIDENTIAL</a:t>
            </a:r>
          </a:p>
        </p:txBody>
      </p:sp>
    </p:spTree>
    <p:extLst>
      <p:ext uri="{BB962C8B-B14F-4D97-AF65-F5344CB8AC3E}">
        <p14:creationId xmlns:p14="http://schemas.microsoft.com/office/powerpoint/2010/main" val="3693842745"/>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1+2 Vertic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35230949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6468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6468000"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9" y="1453703"/>
            <a:ext cx="5364000" cy="4746297"/>
          </a:xfrm>
        </p:spPr>
        <p:txBody>
          <a:bodyPr vert="horz" lIns="0" tIns="36000" rIns="0" bIns="0" rtlCol="0">
            <a:noAutofit/>
          </a:bodyPr>
          <a:lstStyle>
            <a:lvl1pPr>
              <a:spcBef>
                <a:spcPts val="600"/>
              </a:spcBef>
              <a:defRPr lang="en-US" dirty="0"/>
            </a:lvl1pPr>
            <a:lvl2pPr>
              <a:spcBef>
                <a:spcPts val="300"/>
              </a:spcBef>
              <a:defRPr lang="en-US" dirty="0"/>
            </a:lvl2pPr>
            <a:lvl3pPr>
              <a:spcBef>
                <a:spcPts val="300"/>
              </a:spcBef>
              <a:defRPr lang="en-US" dirty="0"/>
            </a:lvl3pPr>
          </a:lstStyle>
          <a:p>
            <a:pPr lvl="0"/>
            <a:r>
              <a:rPr lang="en-US"/>
              <a:t>Click to 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BF18AC6B-FDE7-4CBD-ADE0-7C8293E4B553}"/>
              </a:ext>
            </a:extLst>
          </p:cNvPr>
          <p:cNvSpPr>
            <a:spLocks noGrp="1"/>
          </p:cNvSpPr>
          <p:nvPr>
            <p:ph sz="quarter" idx="25"/>
          </p:nvPr>
        </p:nvSpPr>
        <p:spPr>
          <a:xfrm>
            <a:off x="6468000" y="1453704"/>
            <a:ext cx="5364000" cy="2088000"/>
          </a:xfrm>
        </p:spPr>
        <p:txBody>
          <a:bodyPr vert="horz" lIns="0" tIns="36000" rIns="0" bIns="0" rtlCol="0">
            <a:noAutofit/>
          </a:bodyPr>
          <a:lstStyle>
            <a:lvl1pPr>
              <a:defRPr lang="en-US" dirty="0"/>
            </a:lvl1pPr>
            <a:lvl2pPr>
              <a:defRPr lang="en-US" dirty="0"/>
            </a:lvl2pPr>
            <a:lvl3pPr>
              <a:defRPr lang="en-US" dirty="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7" name="Content Placeholder 16">
            <a:extLst>
              <a:ext uri="{FF2B5EF4-FFF2-40B4-BE49-F238E27FC236}">
                <a16:creationId xmlns:a16="http://schemas.microsoft.com/office/drawing/2014/main" id="{BD16868A-FFB6-4B4A-93C9-FB95ECB41196}"/>
              </a:ext>
            </a:extLst>
          </p:cNvPr>
          <p:cNvSpPr>
            <a:spLocks noGrp="1"/>
          </p:cNvSpPr>
          <p:nvPr>
            <p:ph sz="quarter" idx="27"/>
          </p:nvPr>
        </p:nvSpPr>
        <p:spPr>
          <a:xfrm>
            <a:off x="6468000" y="4112003"/>
            <a:ext cx="5364000"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2638811635"/>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Content - Simp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6CEFD0-EE9A-4EDB-ACEC-F3E405993C82}"/>
              </a:ext>
            </a:extLst>
          </p:cNvPr>
          <p:cNvGraphicFramePr>
            <a:graphicFrameLocks noChangeAspect="1"/>
          </p:cNvGraphicFramePr>
          <p:nvPr>
            <p:custDataLst>
              <p:tags r:id="rId1"/>
            </p:custDataLst>
            <p:extLst>
              <p:ext uri="{D42A27DB-BD31-4B8C-83A1-F6EECF244321}">
                <p14:modId xmlns:p14="http://schemas.microsoft.com/office/powerpoint/2010/main" val="39195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506CEFD0-EE9A-4EDB-ACEC-F3E405993C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5" cy="864000"/>
          </a:xfrm>
        </p:spPr>
        <p:txBody>
          <a:bodyPr vert="horz" lIns="0" rIns="0">
            <a:noAutofit/>
          </a:bodyPr>
          <a:lstStyle>
            <a:lvl1pPr>
              <a:defRPr>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5770F9-AAA3-438A-A74D-EC525F123C8A}"/>
              </a:ext>
            </a:extLst>
          </p:cNvPr>
          <p:cNvSpPr>
            <a:spLocks noGrp="1"/>
          </p:cNvSpPr>
          <p:nvPr>
            <p:ph idx="1"/>
          </p:nvPr>
        </p:nvSpPr>
        <p:spPr>
          <a:xfrm>
            <a:off x="359998" y="1109677"/>
            <a:ext cx="11472001" cy="5090326"/>
          </a:xfrm>
        </p:spPr>
        <p:txBody>
          <a:bodyPr lIns="0" tIns="36000" rIns="0" bIns="0">
            <a:noAutofit/>
          </a:bodyPr>
          <a:lstStyle>
            <a:lvl1pPr>
              <a:spcAft>
                <a:spcPts val="0"/>
              </a:spcAft>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6401FAA2-EEDA-4E32-B397-AEDE0D5125F7}"/>
              </a:ext>
            </a:extLst>
          </p:cNvPr>
          <p:cNvCxnSpPr>
            <a:cxnSpLocks/>
          </p:cNvCxnSpPr>
          <p:nvPr/>
        </p:nvCxnSpPr>
        <p:spPr>
          <a:xfrm>
            <a:off x="0" y="936000"/>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20">
            <a:extLst>
              <a:ext uri="{FF2B5EF4-FFF2-40B4-BE49-F238E27FC236}">
                <a16:creationId xmlns:a16="http://schemas.microsoft.com/office/drawing/2014/main" id="{28F2CFE4-9D55-4F3F-85D4-5255463B4025}"/>
              </a:ext>
            </a:extLst>
          </p:cNvPr>
          <p:cNvSpPr>
            <a:spLocks noGrp="1"/>
          </p:cNvSpPr>
          <p:nvPr>
            <p:ph type="ftr" sz="quarter" idx="11"/>
          </p:nvPr>
        </p:nvSpPr>
        <p:spPr/>
        <p:txBody>
          <a:bodyPr/>
          <a:lstStyle/>
          <a:p>
            <a:r>
              <a:rPr lang="en-US"/>
              <a:t>PROPRIETARY &amp; CONFIDENTIAL</a:t>
            </a:r>
            <a:endParaRPr lang="en-US" dirty="0"/>
          </a:p>
        </p:txBody>
      </p:sp>
    </p:spTree>
    <p:extLst>
      <p:ext uri="{BB962C8B-B14F-4D97-AF65-F5344CB8AC3E}">
        <p14:creationId xmlns:p14="http://schemas.microsoft.com/office/powerpoint/2010/main" val="3938788237"/>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2+1 Vertic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691609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6468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9" y="1453704"/>
            <a:ext cx="5364000"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1" name="Content Placeholder 10">
            <a:extLst>
              <a:ext uri="{FF2B5EF4-FFF2-40B4-BE49-F238E27FC236}">
                <a16:creationId xmlns:a16="http://schemas.microsoft.com/office/drawing/2014/main" id="{BF18AC6B-FDE7-4CBD-ADE0-7C8293E4B553}"/>
              </a:ext>
            </a:extLst>
          </p:cNvPr>
          <p:cNvSpPr>
            <a:spLocks noGrp="1"/>
          </p:cNvSpPr>
          <p:nvPr>
            <p:ph sz="quarter" idx="25"/>
          </p:nvPr>
        </p:nvSpPr>
        <p:spPr>
          <a:xfrm>
            <a:off x="6468000" y="1453703"/>
            <a:ext cx="5364000" cy="4746299"/>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3" name="Content Placeholder 12">
            <a:extLst>
              <a:ext uri="{FF2B5EF4-FFF2-40B4-BE49-F238E27FC236}">
                <a16:creationId xmlns:a16="http://schemas.microsoft.com/office/drawing/2014/main" id="{8F149B63-6659-40A6-BC53-019A373EC567}"/>
              </a:ext>
            </a:extLst>
          </p:cNvPr>
          <p:cNvSpPr>
            <a:spLocks noGrp="1"/>
          </p:cNvSpPr>
          <p:nvPr>
            <p:ph sz="quarter" idx="26"/>
          </p:nvPr>
        </p:nvSpPr>
        <p:spPr>
          <a:xfrm>
            <a:off x="359259" y="4112003"/>
            <a:ext cx="5364000"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3055754263"/>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750848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6468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6468000"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9" y="1453704"/>
            <a:ext cx="5364000"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1" name="Content Placeholder 10">
            <a:extLst>
              <a:ext uri="{FF2B5EF4-FFF2-40B4-BE49-F238E27FC236}">
                <a16:creationId xmlns:a16="http://schemas.microsoft.com/office/drawing/2014/main" id="{BF18AC6B-FDE7-4CBD-ADE0-7C8293E4B553}"/>
              </a:ext>
            </a:extLst>
          </p:cNvPr>
          <p:cNvSpPr>
            <a:spLocks noGrp="1"/>
          </p:cNvSpPr>
          <p:nvPr>
            <p:ph sz="quarter" idx="25"/>
          </p:nvPr>
        </p:nvSpPr>
        <p:spPr>
          <a:xfrm>
            <a:off x="6468000" y="1453704"/>
            <a:ext cx="5364000"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3" name="Content Placeholder 12">
            <a:extLst>
              <a:ext uri="{FF2B5EF4-FFF2-40B4-BE49-F238E27FC236}">
                <a16:creationId xmlns:a16="http://schemas.microsoft.com/office/drawing/2014/main" id="{8F149B63-6659-40A6-BC53-019A373EC567}"/>
              </a:ext>
            </a:extLst>
          </p:cNvPr>
          <p:cNvSpPr>
            <a:spLocks noGrp="1"/>
          </p:cNvSpPr>
          <p:nvPr>
            <p:ph sz="quarter" idx="26"/>
          </p:nvPr>
        </p:nvSpPr>
        <p:spPr>
          <a:xfrm>
            <a:off x="359259" y="4112003"/>
            <a:ext cx="5364000"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7" name="Content Placeholder 16">
            <a:extLst>
              <a:ext uri="{FF2B5EF4-FFF2-40B4-BE49-F238E27FC236}">
                <a16:creationId xmlns:a16="http://schemas.microsoft.com/office/drawing/2014/main" id="{BD16868A-FFB6-4B4A-93C9-FB95ECB41196}"/>
              </a:ext>
            </a:extLst>
          </p:cNvPr>
          <p:cNvSpPr>
            <a:spLocks noGrp="1"/>
          </p:cNvSpPr>
          <p:nvPr>
            <p:ph sz="quarter" idx="27"/>
          </p:nvPr>
        </p:nvSpPr>
        <p:spPr>
          <a:xfrm>
            <a:off x="6468000" y="4112003"/>
            <a:ext cx="5364000"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2744295244"/>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465180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6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2"/>
            <a:ext cx="3600000" cy="4752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1453712"/>
            <a:ext cx="3600000" cy="4752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10"/>
            <a:ext cx="3600000" cy="4752002"/>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843485682"/>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2 Columns Asymmetric Righ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7896333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4296000" y="1016001"/>
            <a:ext cx="7535996"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2"/>
            <a:ext cx="3600000" cy="4752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5999" y="1453702"/>
            <a:ext cx="7535995" cy="4752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793578897"/>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2 Vertical Asymmetr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560712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5999" y="1016001"/>
            <a:ext cx="7535996"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4296000" y="3680003"/>
            <a:ext cx="7535996"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3"/>
            <a:ext cx="3600000" cy="474629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1453704"/>
            <a:ext cx="7535996"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21" name="Content Placeholder 20">
            <a:extLst>
              <a:ext uri="{FF2B5EF4-FFF2-40B4-BE49-F238E27FC236}">
                <a16:creationId xmlns:a16="http://schemas.microsoft.com/office/drawing/2014/main" id="{F13EFFA3-7034-4048-A295-D5ADC8396621}"/>
              </a:ext>
            </a:extLst>
          </p:cNvPr>
          <p:cNvSpPr>
            <a:spLocks noGrp="1"/>
          </p:cNvSpPr>
          <p:nvPr>
            <p:ph sz="quarter" idx="33"/>
          </p:nvPr>
        </p:nvSpPr>
        <p:spPr>
          <a:xfrm>
            <a:off x="4296000" y="4112003"/>
            <a:ext cx="7535996"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3788525646"/>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2 Columns Asymmetric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6335974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59999" y="1016001"/>
            <a:ext cx="7535999"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8" y="1453712"/>
            <a:ext cx="7536741" cy="4752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10"/>
            <a:ext cx="3600000" cy="4752002"/>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399300998"/>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Asymmetric 1+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958920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59999" y="1016001"/>
            <a:ext cx="7536741"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36" name="Text Placeholder 89">
            <a:extLst>
              <a:ext uri="{FF2B5EF4-FFF2-40B4-BE49-F238E27FC236}">
                <a16:creationId xmlns:a16="http://schemas.microsoft.com/office/drawing/2014/main" id="{26AFA006-1F05-4FBB-AE77-1FB8EE25D212}"/>
              </a:ext>
            </a:extLst>
          </p:cNvPr>
          <p:cNvSpPr>
            <a:spLocks noGrp="1"/>
          </p:cNvSpPr>
          <p:nvPr>
            <p:ph type="body" sz="quarter" idx="25"/>
          </p:nvPr>
        </p:nvSpPr>
        <p:spPr>
          <a:xfrm>
            <a:off x="8231996" y="3680003"/>
            <a:ext cx="3600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8" y="1453713"/>
            <a:ext cx="7536741" cy="474629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3" name="Content Placeholder 12">
            <a:extLst>
              <a:ext uri="{FF2B5EF4-FFF2-40B4-BE49-F238E27FC236}">
                <a16:creationId xmlns:a16="http://schemas.microsoft.com/office/drawing/2014/main" id="{406421D4-B2F9-4C35-93BA-608926A8D74C}"/>
              </a:ext>
            </a:extLst>
          </p:cNvPr>
          <p:cNvSpPr>
            <a:spLocks noGrp="1"/>
          </p:cNvSpPr>
          <p:nvPr>
            <p:ph sz="quarter" idx="30"/>
          </p:nvPr>
        </p:nvSpPr>
        <p:spPr>
          <a:xfrm>
            <a:off x="8231996" y="4112003"/>
            <a:ext cx="3600000"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04"/>
            <a:ext cx="3600000"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1154250844"/>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 Simp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6CEFD0-EE9A-4EDB-ACEC-F3E405993C82}"/>
              </a:ext>
            </a:extLst>
          </p:cNvPr>
          <p:cNvGraphicFramePr>
            <a:graphicFrameLocks noChangeAspect="1"/>
          </p:cNvGraphicFramePr>
          <p:nvPr>
            <p:custDataLst>
              <p:tags r:id="rId1"/>
            </p:custDataLst>
            <p:extLst>
              <p:ext uri="{D42A27DB-BD31-4B8C-83A1-F6EECF244321}">
                <p14:modId xmlns:p14="http://schemas.microsoft.com/office/powerpoint/2010/main" val="2137228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506CEFD0-EE9A-4EDB-ACEC-F3E405993C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5" cy="864000"/>
          </a:xfrm>
        </p:spPr>
        <p:txBody>
          <a:bodyPr vert="horz" lIns="0" rIns="0">
            <a:noAutofit/>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65770F9-AAA3-438A-A74D-EC525F123C8A}"/>
              </a:ext>
            </a:extLst>
          </p:cNvPr>
          <p:cNvSpPr>
            <a:spLocks noGrp="1"/>
          </p:cNvSpPr>
          <p:nvPr>
            <p:ph idx="1"/>
          </p:nvPr>
        </p:nvSpPr>
        <p:spPr>
          <a:xfrm>
            <a:off x="359998" y="1109677"/>
            <a:ext cx="11472001" cy="5090326"/>
          </a:xfrm>
        </p:spPr>
        <p:txBody>
          <a:bodyPr lIns="0" tIns="36000" rIns="0" bIns="0">
            <a:noAutofit/>
          </a:bodyPr>
          <a:lstStyle>
            <a:lvl1pPr>
              <a:spcAft>
                <a:spcPts val="0"/>
              </a:spcAft>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20">
            <a:extLst>
              <a:ext uri="{FF2B5EF4-FFF2-40B4-BE49-F238E27FC236}">
                <a16:creationId xmlns:a16="http://schemas.microsoft.com/office/drawing/2014/main" id="{28F2CFE4-9D55-4F3F-85D4-5255463B4025}"/>
              </a:ext>
            </a:extLst>
          </p:cNvPr>
          <p:cNvSpPr>
            <a:spLocks noGrp="1"/>
          </p:cNvSpPr>
          <p:nvPr>
            <p:ph type="ftr" sz="quarter" idx="11"/>
          </p:nvPr>
        </p:nvSpPr>
        <p:spPr/>
        <p:txBody>
          <a:bodyPr/>
          <a:lstStyle/>
          <a:p>
            <a:r>
              <a:rPr lang="en-US"/>
              <a:t>PROPRIETARY &amp; CONFIDENTIAL</a:t>
            </a:r>
          </a:p>
        </p:txBody>
      </p:sp>
    </p:spTree>
    <p:extLst>
      <p:ext uri="{BB962C8B-B14F-4D97-AF65-F5344CB8AC3E}">
        <p14:creationId xmlns:p14="http://schemas.microsoft.com/office/powerpoint/2010/main" val="1460716535"/>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symmetric 2+1 Vertical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17724997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59999" y="1016001"/>
            <a:ext cx="7535999"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8" y="3680003"/>
            <a:ext cx="7536741"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8" y="1453714"/>
            <a:ext cx="7536741" cy="2087990"/>
          </a:xfrm>
        </p:spPr>
        <p:txBody>
          <a:bodyPr vert="horz" lIns="0" tIns="36000" rIns="0" bIns="0" rtlCol="0">
            <a:noAutofit/>
          </a:bodyPr>
          <a:lstStyle>
            <a:lvl1pPr>
              <a:defRPr lang="en-US" dirty="0"/>
            </a:lvl1pPr>
            <a:lvl2pPr>
              <a:defRPr lang="en-US" dirty="0"/>
            </a:lvl2pPr>
            <a:lvl3pPr>
              <a:defRPr lang="en-US" dirty="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03"/>
            <a:ext cx="3600000" cy="4746299"/>
          </a:xfrm>
        </p:spPr>
        <p:txBody>
          <a:bodyPr vert="horz" lIns="0" tIns="36000" rIns="0" bIns="0" rtlCol="0">
            <a:noAutofit/>
          </a:bodyPr>
          <a:lstStyle>
            <a:lvl1pPr>
              <a:spcBef>
                <a:spcPts val="600"/>
              </a:spcBef>
              <a:defRPr lang="en-US"/>
            </a:lvl1pPr>
            <a:lvl2pPr>
              <a:spcBef>
                <a:spcPts val="300"/>
              </a:spcBef>
              <a:defRPr lang="en-US"/>
            </a:lvl2pPr>
            <a:lvl3pPr>
              <a:spcBef>
                <a:spcPts val="300"/>
              </a:spcBef>
              <a:defRPr lang="en-US"/>
            </a:lvl3pPr>
          </a:lstStyle>
          <a:p>
            <a:pPr lvl="0"/>
            <a:r>
              <a:rPr lang="en-US"/>
              <a:t>Click to edit Master text styles</a:t>
            </a:r>
          </a:p>
          <a:p>
            <a:pPr lvl="1"/>
            <a:r>
              <a:rPr lang="en-US"/>
              <a:t>Second level</a:t>
            </a:r>
          </a:p>
          <a:p>
            <a:pPr lvl="2"/>
            <a:r>
              <a:rPr lang="en-US"/>
              <a:t>Third level</a:t>
            </a:r>
          </a:p>
        </p:txBody>
      </p:sp>
      <p:sp>
        <p:nvSpPr>
          <p:cNvPr id="18" name="Content Placeholder 17">
            <a:extLst>
              <a:ext uri="{FF2B5EF4-FFF2-40B4-BE49-F238E27FC236}">
                <a16:creationId xmlns:a16="http://schemas.microsoft.com/office/drawing/2014/main" id="{5D546021-DBF9-4C1C-8C6E-5EA5448388FB}"/>
              </a:ext>
            </a:extLst>
          </p:cNvPr>
          <p:cNvSpPr>
            <a:spLocks noGrp="1"/>
          </p:cNvSpPr>
          <p:nvPr>
            <p:ph sz="quarter" idx="32"/>
          </p:nvPr>
        </p:nvSpPr>
        <p:spPr>
          <a:xfrm>
            <a:off x="359258" y="4112003"/>
            <a:ext cx="7536741" cy="2088000"/>
          </a:xfrm>
        </p:spPr>
        <p:txBody>
          <a:bodyPr vert="horz" lIns="0" tIns="36000" rIns="0" bIns="0" rtlCol="0">
            <a:noAutofit/>
          </a:bodyPr>
          <a:lstStyle>
            <a:lvl1pPr>
              <a:defRPr lang="en-US"/>
            </a:lvl1pPr>
            <a:lvl2pPr>
              <a:defRPr lang="en-US"/>
            </a:lvl2pPr>
            <a:lvl3pPr>
              <a:defRPr lang="en-US"/>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4025924274"/>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 2+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958920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6000" y="1016001"/>
            <a:ext cx="3600000" cy="432000"/>
          </a:xfrm>
          <a:prstGeom prst="rect">
            <a:avLst/>
          </a:prstGeom>
          <a:noFill/>
        </p:spPr>
        <p:txBody>
          <a:bodyPr tIns="0" bIns="72000" anchor="b">
            <a:noAutofit/>
          </a:bodyPr>
          <a:lstStyle>
            <a:lvl1pPr marL="0" indent="0">
              <a:buFont typeface="Arial" panose="020B0604020202020204" pitchFamily="34" charset="0"/>
              <a:buNone/>
              <a:defRPr sz="14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4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4296000" y="3680003"/>
            <a:ext cx="3600000" cy="432000"/>
          </a:xfrm>
          <a:noFill/>
        </p:spPr>
        <p:txBody>
          <a:bodyPr vert="horz" lIns="0" tIns="0" rIns="0" bIns="72000" rtlCol="0" anchor="b">
            <a:noAutofit/>
          </a:bodyPr>
          <a:lstStyle>
            <a:lvl1pPr marL="0" indent="0">
              <a:buNone/>
              <a:defRPr lang="en-US" sz="14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4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36" name="Text Placeholder 89">
            <a:extLst>
              <a:ext uri="{FF2B5EF4-FFF2-40B4-BE49-F238E27FC236}">
                <a16:creationId xmlns:a16="http://schemas.microsoft.com/office/drawing/2014/main" id="{26AFA006-1F05-4FBB-AE77-1FB8EE25D212}"/>
              </a:ext>
            </a:extLst>
          </p:cNvPr>
          <p:cNvSpPr>
            <a:spLocks noGrp="1"/>
          </p:cNvSpPr>
          <p:nvPr>
            <p:ph type="body" sz="quarter" idx="25"/>
          </p:nvPr>
        </p:nvSpPr>
        <p:spPr>
          <a:xfrm>
            <a:off x="8231996" y="3680003"/>
            <a:ext cx="3600000" cy="432000"/>
          </a:xfrm>
          <a:noFill/>
        </p:spPr>
        <p:txBody>
          <a:bodyPr vert="horz" lIns="0" tIns="0" rIns="0" bIns="72000" rtlCol="0" anchor="b">
            <a:noAutofit/>
          </a:bodyPr>
          <a:lstStyle>
            <a:lvl1pPr marL="0" indent="0">
              <a:buNone/>
              <a:defRPr lang="en-US" sz="14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3"/>
            <a:ext cx="3600000" cy="474629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1453704"/>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3" name="Content Placeholder 12">
            <a:extLst>
              <a:ext uri="{FF2B5EF4-FFF2-40B4-BE49-F238E27FC236}">
                <a16:creationId xmlns:a16="http://schemas.microsoft.com/office/drawing/2014/main" id="{406421D4-B2F9-4C35-93BA-608926A8D74C}"/>
              </a:ext>
            </a:extLst>
          </p:cNvPr>
          <p:cNvSpPr>
            <a:spLocks noGrp="1"/>
          </p:cNvSpPr>
          <p:nvPr>
            <p:ph sz="quarter" idx="30"/>
          </p:nvPr>
        </p:nvSpPr>
        <p:spPr>
          <a:xfrm>
            <a:off x="8231996" y="4112003"/>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04"/>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21" name="Content Placeholder 20">
            <a:extLst>
              <a:ext uri="{FF2B5EF4-FFF2-40B4-BE49-F238E27FC236}">
                <a16:creationId xmlns:a16="http://schemas.microsoft.com/office/drawing/2014/main" id="{F13EFFA3-7034-4048-A295-D5ADC8396621}"/>
              </a:ext>
            </a:extLst>
          </p:cNvPr>
          <p:cNvSpPr>
            <a:spLocks noGrp="1"/>
          </p:cNvSpPr>
          <p:nvPr>
            <p:ph sz="quarter" idx="33"/>
          </p:nvPr>
        </p:nvSpPr>
        <p:spPr>
          <a:xfrm>
            <a:off x="4296000" y="4112003"/>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3681386846"/>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2 + 1">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36101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6000" y="1016001"/>
            <a:ext cx="3600000" cy="432000"/>
          </a:xfrm>
          <a:prstGeom prst="rect">
            <a:avLst/>
          </a:prstGeom>
          <a:noFill/>
        </p:spPr>
        <p:txBody>
          <a:bodyPr tIns="0" bIns="72000" anchor="b">
            <a:noAutofit/>
          </a:bodyPr>
          <a:lstStyle>
            <a:lvl1pPr marL="0" indent="0">
              <a:buFont typeface="Arial" panose="020B0604020202020204" pitchFamily="34" charset="0"/>
              <a:buNone/>
              <a:defRPr sz="14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4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3600000" cy="432000"/>
          </a:xfrm>
          <a:noFill/>
        </p:spPr>
        <p:txBody>
          <a:bodyPr vert="horz" lIns="0" tIns="0" rIns="0" bIns="72000" rtlCol="0" anchor="b">
            <a:noAutofit/>
          </a:bodyPr>
          <a:lstStyle>
            <a:lvl1pPr marL="0" indent="0">
              <a:buNone/>
              <a:defRPr lang="en-US" sz="14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4296000" y="3680003"/>
            <a:ext cx="3600000" cy="432000"/>
          </a:xfrm>
          <a:noFill/>
        </p:spPr>
        <p:txBody>
          <a:bodyPr vert="horz" lIns="0" tIns="0" rIns="0" bIns="72000" rtlCol="0" anchor="b">
            <a:noAutofit/>
          </a:bodyPr>
          <a:lstStyle>
            <a:lvl1pPr marL="0" indent="0">
              <a:buNone/>
              <a:defRPr lang="en-US" sz="14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4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4"/>
            <a:ext cx="3600000" cy="208799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1453704"/>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03"/>
            <a:ext cx="3600000" cy="4746299"/>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8" name="Content Placeholder 17">
            <a:extLst>
              <a:ext uri="{FF2B5EF4-FFF2-40B4-BE49-F238E27FC236}">
                <a16:creationId xmlns:a16="http://schemas.microsoft.com/office/drawing/2014/main" id="{5D546021-DBF9-4C1C-8C6E-5EA5448388FB}"/>
              </a:ext>
            </a:extLst>
          </p:cNvPr>
          <p:cNvSpPr>
            <a:spLocks noGrp="1"/>
          </p:cNvSpPr>
          <p:nvPr>
            <p:ph sz="quarter" idx="32"/>
          </p:nvPr>
        </p:nvSpPr>
        <p:spPr>
          <a:xfrm>
            <a:off x="359259" y="4112003"/>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21" name="Content Placeholder 20">
            <a:extLst>
              <a:ext uri="{FF2B5EF4-FFF2-40B4-BE49-F238E27FC236}">
                <a16:creationId xmlns:a16="http://schemas.microsoft.com/office/drawing/2014/main" id="{F13EFFA3-7034-4048-A295-D5ADC8396621}"/>
              </a:ext>
            </a:extLst>
          </p:cNvPr>
          <p:cNvSpPr>
            <a:spLocks noGrp="1"/>
          </p:cNvSpPr>
          <p:nvPr>
            <p:ph sz="quarter" idx="33"/>
          </p:nvPr>
        </p:nvSpPr>
        <p:spPr>
          <a:xfrm>
            <a:off x="4296000" y="4112003"/>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Tree>
    <p:extLst>
      <p:ext uri="{BB962C8B-B14F-4D97-AF65-F5344CB8AC3E}">
        <p14:creationId xmlns:p14="http://schemas.microsoft.com/office/powerpoint/2010/main" val="1156806214"/>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3">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3584120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6000" y="1016001"/>
            <a:ext cx="3600000" cy="432000"/>
          </a:xfrm>
          <a:prstGeom prst="rect">
            <a:avLst/>
          </a:prstGeom>
          <a:noFill/>
        </p:spPr>
        <p:txBody>
          <a:bodyPr tIns="0" bIns="72000" anchor="b">
            <a:noAutofit/>
          </a:bodyPr>
          <a:lstStyle>
            <a:lvl1pPr marL="0" indent="0">
              <a:buFont typeface="Arial" panose="020B0604020202020204" pitchFamily="34" charset="0"/>
              <a:buNone/>
              <a:defRPr sz="14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4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3600000" cy="432000"/>
          </a:xfrm>
          <a:noFill/>
        </p:spPr>
        <p:txBody>
          <a:bodyPr vert="horz" lIns="0" tIns="0" rIns="0" bIns="72000" rtlCol="0" anchor="b">
            <a:noAutofit/>
          </a:bodyPr>
          <a:lstStyle>
            <a:lvl1pPr marL="0" indent="0">
              <a:buNone/>
              <a:defRPr lang="en-US" sz="14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4296000" y="3680003"/>
            <a:ext cx="3600000" cy="432000"/>
          </a:xfrm>
          <a:noFill/>
        </p:spPr>
        <p:txBody>
          <a:bodyPr vert="horz" lIns="0" tIns="0" rIns="0" bIns="72000" rtlCol="0" anchor="b">
            <a:noAutofit/>
          </a:bodyPr>
          <a:lstStyle>
            <a:lvl1pPr marL="0" indent="0">
              <a:buNone/>
              <a:defRPr lang="en-US" sz="14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4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36" name="Text Placeholder 89">
            <a:extLst>
              <a:ext uri="{FF2B5EF4-FFF2-40B4-BE49-F238E27FC236}">
                <a16:creationId xmlns:a16="http://schemas.microsoft.com/office/drawing/2014/main" id="{26AFA006-1F05-4FBB-AE77-1FB8EE25D212}"/>
              </a:ext>
            </a:extLst>
          </p:cNvPr>
          <p:cNvSpPr>
            <a:spLocks noGrp="1"/>
          </p:cNvSpPr>
          <p:nvPr>
            <p:ph type="body" sz="quarter" idx="25"/>
          </p:nvPr>
        </p:nvSpPr>
        <p:spPr>
          <a:xfrm>
            <a:off x="8231996" y="3680003"/>
            <a:ext cx="3600000" cy="432000"/>
          </a:xfrm>
          <a:noFill/>
        </p:spPr>
        <p:txBody>
          <a:bodyPr vert="horz" lIns="0" tIns="0" rIns="0" bIns="72000" rtlCol="0" anchor="b">
            <a:noAutofit/>
          </a:bodyPr>
          <a:lstStyle>
            <a:lvl1pPr marL="0" indent="0">
              <a:buNone/>
              <a:defRPr lang="en-US" sz="14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4"/>
            <a:ext cx="3600000" cy="208799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1453704"/>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3" name="Content Placeholder 12">
            <a:extLst>
              <a:ext uri="{FF2B5EF4-FFF2-40B4-BE49-F238E27FC236}">
                <a16:creationId xmlns:a16="http://schemas.microsoft.com/office/drawing/2014/main" id="{406421D4-B2F9-4C35-93BA-608926A8D74C}"/>
              </a:ext>
            </a:extLst>
          </p:cNvPr>
          <p:cNvSpPr>
            <a:spLocks noGrp="1"/>
          </p:cNvSpPr>
          <p:nvPr>
            <p:ph sz="quarter" idx="30"/>
          </p:nvPr>
        </p:nvSpPr>
        <p:spPr>
          <a:xfrm>
            <a:off x="8231996" y="4112003"/>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04"/>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18" name="Content Placeholder 17">
            <a:extLst>
              <a:ext uri="{FF2B5EF4-FFF2-40B4-BE49-F238E27FC236}">
                <a16:creationId xmlns:a16="http://schemas.microsoft.com/office/drawing/2014/main" id="{5D546021-DBF9-4C1C-8C6E-5EA5448388FB}"/>
              </a:ext>
            </a:extLst>
          </p:cNvPr>
          <p:cNvSpPr>
            <a:spLocks noGrp="1"/>
          </p:cNvSpPr>
          <p:nvPr>
            <p:ph sz="quarter" idx="32"/>
          </p:nvPr>
        </p:nvSpPr>
        <p:spPr>
          <a:xfrm>
            <a:off x="359259" y="4112003"/>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21" name="Content Placeholder 20">
            <a:extLst>
              <a:ext uri="{FF2B5EF4-FFF2-40B4-BE49-F238E27FC236}">
                <a16:creationId xmlns:a16="http://schemas.microsoft.com/office/drawing/2014/main" id="{F13EFFA3-7034-4048-A295-D5ADC8396621}"/>
              </a:ext>
            </a:extLst>
          </p:cNvPr>
          <p:cNvSpPr>
            <a:spLocks noGrp="1"/>
          </p:cNvSpPr>
          <p:nvPr>
            <p:ph sz="quarter" idx="33"/>
          </p:nvPr>
        </p:nvSpPr>
        <p:spPr>
          <a:xfrm>
            <a:off x="4296000" y="4112003"/>
            <a:ext cx="3600000" cy="2088000"/>
          </a:xfrm>
        </p:spPr>
        <p:txBody>
          <a:bodyPr vert="horz" lIns="0" tIns="36000" rIns="0" bIns="0" rtlCol="0">
            <a:noAutofit/>
          </a:bodyPr>
          <a:lstStyle>
            <a:lvl1pPr>
              <a:defRPr lang="en-US" sz="1200"/>
            </a:lvl1pPr>
            <a:lvl2pPr>
              <a:defRPr lang="en-US" sz="1200"/>
            </a:lvl2pPr>
            <a:lvl3pPr>
              <a:defRPr lang="en-US" sz="1200"/>
            </a:lvl3pPr>
          </a:lstStyle>
          <a:p>
            <a:pPr lvl="0">
              <a:spcBef>
                <a:spcPts val="600"/>
              </a:spcBef>
            </a:pPr>
            <a:r>
              <a:rPr lang="en-US"/>
              <a:t>Click to edit Master text styles</a:t>
            </a:r>
          </a:p>
          <a:p>
            <a:pPr lvl="1">
              <a:spcBef>
                <a:spcPts val="600"/>
              </a:spcBef>
            </a:pPr>
            <a:r>
              <a:rPr lang="en-US"/>
              <a:t>Second level</a:t>
            </a:r>
          </a:p>
          <a:p>
            <a:pPr lvl="2">
              <a:spcBef>
                <a:spcPts val="600"/>
              </a:spcBef>
            </a:pPr>
            <a:r>
              <a:rPr lang="en-US"/>
              <a:t>Third level</a:t>
            </a:r>
          </a:p>
        </p:txBody>
      </p:sp>
      <p:sp>
        <p:nvSpPr>
          <p:cNvPr id="3" name="Footer Placeholder 2">
            <a:extLst>
              <a:ext uri="{FF2B5EF4-FFF2-40B4-BE49-F238E27FC236}">
                <a16:creationId xmlns:a16="http://schemas.microsoft.com/office/drawing/2014/main" id="{5DC12FCF-759B-10C6-99B2-5FFFFAEDFE5E}"/>
              </a:ext>
            </a:extLst>
          </p:cNvPr>
          <p:cNvSpPr>
            <a:spLocks noGrp="1"/>
          </p:cNvSpPr>
          <p:nvPr>
            <p:ph type="ftr" sz="quarter" idx="34"/>
          </p:nvPr>
        </p:nvSpPr>
        <p:spPr/>
        <p:txBody>
          <a:bodyPr/>
          <a:lstStyle/>
          <a:p>
            <a:r>
              <a:rPr lang="en-US"/>
              <a:t>PROPRIETARY &amp; CONFIDENTIAL</a:t>
            </a:r>
          </a:p>
        </p:txBody>
      </p:sp>
    </p:spTree>
    <p:extLst>
      <p:ext uri="{BB962C8B-B14F-4D97-AF65-F5344CB8AC3E}">
        <p14:creationId xmlns:p14="http://schemas.microsoft.com/office/powerpoint/2010/main" val="3522615953"/>
      </p:ext>
    </p:extLst>
  </p:cSld>
  <p:clrMapOvr>
    <a:masterClrMapping/>
  </p:clrMapOvr>
  <p:hf hdr="0" dt="0"/>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mall medi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F4D0F40-F046-4DCF-B693-B3D14D913CCB}"/>
              </a:ext>
            </a:extLst>
          </p:cNvPr>
          <p:cNvGraphicFramePr>
            <a:graphicFrameLocks noChangeAspect="1"/>
          </p:cNvGraphicFramePr>
          <p:nvPr>
            <p:custDataLst>
              <p:tags r:id="rId1"/>
            </p:custDataLst>
            <p:extLst>
              <p:ext uri="{D42A27DB-BD31-4B8C-83A1-F6EECF244321}">
                <p14:modId xmlns:p14="http://schemas.microsoft.com/office/powerpoint/2010/main" val="1502684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7F4D0F40-F046-4DCF-B693-B3D14D913C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1013156"/>
            <a:ext cx="7020000" cy="1480661"/>
          </a:xfrm>
        </p:spPr>
        <p:txBody>
          <a:bodyPr vert="horz" lIns="0" rIns="0" anchor="t">
            <a:noAutofit/>
          </a:bodyPr>
          <a:lstStyle>
            <a:lvl1pPr>
              <a:defRPr sz="5000">
                <a:solidFill>
                  <a:schemeClr val="accent1"/>
                </a:solidFill>
              </a:defRPr>
            </a:lvl1pPr>
          </a:lstStyle>
          <a:p>
            <a:r>
              <a:rPr lang="en-US"/>
              <a:t>Small media with text</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7020000" cy="590550"/>
          </a:xfrm>
        </p:spPr>
        <p:txBody>
          <a:bodyPr lIns="0">
            <a:noAutofit/>
          </a:bodyPr>
          <a:lstStyle>
            <a:lvl1pPr marL="0" indent="0">
              <a:buNone/>
              <a:defRPr sz="1800" b="1" i="0">
                <a:solidFill>
                  <a:schemeClr val="tx2"/>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9" y="2788371"/>
            <a:ext cx="7020000" cy="3411628"/>
          </a:xfrm>
        </p:spPr>
        <p:txBody>
          <a:bodyPr lIns="0">
            <a:noAutofit/>
          </a:bodyPr>
          <a:lstStyle>
            <a:lvl1pPr marL="0" marR="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lang="en-US"/>
              <a:t>Text</a:t>
            </a:r>
            <a:endParaRPr lang="en-US" b="0" i="0">
              <a:latin typeface="Open Sans" charset="0"/>
              <a:ea typeface="Open Sans" charset="0"/>
              <a:cs typeface="Open Sans" charset="0"/>
            </a:endParaRPr>
          </a:p>
        </p:txBody>
      </p:sp>
      <p:sp>
        <p:nvSpPr>
          <p:cNvPr id="12" name="Picture Placeholder 6">
            <a:extLst>
              <a:ext uri="{FF2B5EF4-FFF2-40B4-BE49-F238E27FC236}">
                <a16:creationId xmlns:a16="http://schemas.microsoft.com/office/drawing/2014/main" id="{6FACDBBC-0A4A-4041-80D8-D520767C59EC}"/>
              </a:ext>
            </a:extLst>
          </p:cNvPr>
          <p:cNvSpPr>
            <a:spLocks noGrp="1"/>
          </p:cNvSpPr>
          <p:nvPr>
            <p:ph type="pic" sz="quarter" idx="15" hasCustomPrompt="1"/>
          </p:nvPr>
        </p:nvSpPr>
        <p:spPr>
          <a:xfrm>
            <a:off x="8040128" y="258095"/>
            <a:ext cx="3791865" cy="5941905"/>
          </a:xfrm>
        </p:spPr>
        <p:txBody>
          <a:bodyPr anchor="t">
            <a:noAutofit/>
          </a:bodyPr>
          <a:lstStyle>
            <a:lvl1pPr marL="0" indent="0" algn="l">
              <a:buNone/>
              <a:defRPr sz="1800" b="1"/>
            </a:lvl1pPr>
          </a:lstStyle>
          <a:p>
            <a:r>
              <a:rPr lang="en-US"/>
              <a:t>Click picture icon </a:t>
            </a:r>
            <a:br>
              <a:rPr lang="en-US"/>
            </a:br>
            <a:r>
              <a:rPr lang="en-US"/>
              <a:t>to add picture</a:t>
            </a:r>
          </a:p>
        </p:txBody>
      </p:sp>
      <p:sp>
        <p:nvSpPr>
          <p:cNvPr id="5" name="Footer Placeholder 4">
            <a:extLst>
              <a:ext uri="{FF2B5EF4-FFF2-40B4-BE49-F238E27FC236}">
                <a16:creationId xmlns:a16="http://schemas.microsoft.com/office/drawing/2014/main" id="{A7478735-CB1D-4196-B38F-43E4DA2D1692}"/>
              </a:ext>
            </a:extLst>
          </p:cNvPr>
          <p:cNvSpPr>
            <a:spLocks noGrp="1"/>
          </p:cNvSpPr>
          <p:nvPr>
            <p:ph type="ftr" sz="quarter" idx="16"/>
          </p:nvPr>
        </p:nvSpPr>
        <p:spPr/>
        <p:txBody>
          <a:bodyPr/>
          <a:lstStyle/>
          <a:p>
            <a:r>
              <a:rPr lang="en-US"/>
              <a:t>PROPRIETARY &amp; CONFIDENTIAL</a:t>
            </a:r>
          </a:p>
        </p:txBody>
      </p:sp>
    </p:spTree>
    <p:extLst>
      <p:ext uri="{BB962C8B-B14F-4D97-AF65-F5344CB8AC3E}">
        <p14:creationId xmlns:p14="http://schemas.microsoft.com/office/powerpoint/2010/main" val="65406844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edium medi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C380695-3183-4C5A-94C1-411A0383270C}"/>
              </a:ext>
            </a:extLst>
          </p:cNvPr>
          <p:cNvGraphicFramePr>
            <a:graphicFrameLocks noChangeAspect="1"/>
          </p:cNvGraphicFramePr>
          <p:nvPr>
            <p:custDataLst>
              <p:tags r:id="rId1"/>
            </p:custDataLst>
            <p:extLst>
              <p:ext uri="{D42A27DB-BD31-4B8C-83A1-F6EECF244321}">
                <p14:modId xmlns:p14="http://schemas.microsoft.com/office/powerpoint/2010/main" val="3585215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C380695-3183-4C5A-94C1-411A038327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8" y="1013156"/>
            <a:ext cx="5040000" cy="1480661"/>
          </a:xfrm>
        </p:spPr>
        <p:txBody>
          <a:bodyPr vert="horz" lIns="0" rIns="0" anchor="t">
            <a:noAutofit/>
          </a:bodyPr>
          <a:lstStyle>
            <a:lvl1pPr>
              <a:defRPr sz="5000">
                <a:solidFill>
                  <a:schemeClr val="accent1"/>
                </a:solidFill>
              </a:defRPr>
            </a:lvl1pPr>
          </a:lstStyle>
          <a:p>
            <a:r>
              <a:rPr lang="en-US"/>
              <a:t>Medium media with text</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8" y="2788371"/>
            <a:ext cx="5040000" cy="3411621"/>
          </a:xfrm>
        </p:spPr>
        <p:txBody>
          <a:bodyPr lIns="0">
            <a:noAutofit/>
          </a:bodyPr>
          <a:lstStyle>
            <a:lvl1pPr marL="0" marR="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lang="en-US"/>
              <a:t>Text</a:t>
            </a:r>
            <a:endParaRPr lang="en-US" b="0" i="0">
              <a:latin typeface="Open Sans" charset="0"/>
              <a:ea typeface="Open Sans" charset="0"/>
              <a:cs typeface="Open Sans" charset="0"/>
            </a:endParaRPr>
          </a:p>
        </p:txBody>
      </p:sp>
      <p:sp>
        <p:nvSpPr>
          <p:cNvPr id="12" name="Picture Placeholder 6">
            <a:extLst>
              <a:ext uri="{FF2B5EF4-FFF2-40B4-BE49-F238E27FC236}">
                <a16:creationId xmlns:a16="http://schemas.microsoft.com/office/drawing/2014/main" id="{6FACDBBC-0A4A-4041-80D8-D520767C59EC}"/>
              </a:ext>
            </a:extLst>
          </p:cNvPr>
          <p:cNvSpPr>
            <a:spLocks noGrp="1"/>
          </p:cNvSpPr>
          <p:nvPr>
            <p:ph type="pic" sz="quarter" idx="15" hasCustomPrompt="1"/>
          </p:nvPr>
        </p:nvSpPr>
        <p:spPr>
          <a:xfrm>
            <a:off x="6089761" y="258095"/>
            <a:ext cx="5742232" cy="5941899"/>
          </a:xfrm>
        </p:spPr>
        <p:txBody>
          <a:bodyPr anchor="t">
            <a:noAutofit/>
          </a:bodyPr>
          <a:lstStyle>
            <a:lvl1pPr marL="0" indent="0" algn="l">
              <a:buNone/>
              <a:defRPr sz="1800" b="1"/>
            </a:lvl1pPr>
          </a:lstStyle>
          <a:p>
            <a:r>
              <a:rPr lang="en-US"/>
              <a:t>Click picture icon </a:t>
            </a:r>
            <a:br>
              <a:rPr lang="en-US"/>
            </a:br>
            <a:r>
              <a:rPr lang="en-US"/>
              <a:t>to add picture</a:t>
            </a:r>
          </a:p>
        </p:txBody>
      </p:sp>
      <p:sp>
        <p:nvSpPr>
          <p:cNvPr id="37" name="Text Placeholder 6">
            <a:extLst>
              <a:ext uri="{FF2B5EF4-FFF2-40B4-BE49-F238E27FC236}">
                <a16:creationId xmlns:a16="http://schemas.microsoft.com/office/drawing/2014/main" id="{B38B07C8-E6DA-41A0-8478-411BD6691580}"/>
              </a:ext>
            </a:extLst>
          </p:cNvPr>
          <p:cNvSpPr>
            <a:spLocks noGrp="1"/>
          </p:cNvSpPr>
          <p:nvPr>
            <p:ph type="body" sz="quarter" idx="16" hasCustomPrompt="1"/>
          </p:nvPr>
        </p:nvSpPr>
        <p:spPr>
          <a:xfrm>
            <a:off x="360000" y="258096"/>
            <a:ext cx="5040000" cy="590550"/>
          </a:xfrm>
        </p:spPr>
        <p:txBody>
          <a:bodyPr lIns="0">
            <a:noAutofit/>
          </a:bodyPr>
          <a:lstStyle>
            <a:lvl1pPr marL="0" indent="0">
              <a:buNone/>
              <a:defRPr sz="1800" b="0" i="0">
                <a:solidFill>
                  <a:schemeClr val="tx2"/>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5" name="Footer Placeholder 4">
            <a:extLst>
              <a:ext uri="{FF2B5EF4-FFF2-40B4-BE49-F238E27FC236}">
                <a16:creationId xmlns:a16="http://schemas.microsoft.com/office/drawing/2014/main" id="{5B52DA0B-84E8-48F3-ADC7-1DF4534BAFFA}"/>
              </a:ext>
            </a:extLst>
          </p:cNvPr>
          <p:cNvSpPr>
            <a:spLocks noGrp="1"/>
          </p:cNvSpPr>
          <p:nvPr>
            <p:ph type="ftr" sz="quarter" idx="17"/>
          </p:nvPr>
        </p:nvSpPr>
        <p:spPr/>
        <p:txBody>
          <a:bodyPr/>
          <a:lstStyle/>
          <a:p>
            <a:r>
              <a:rPr lang="en-US"/>
              <a:t>PROPRIETARY &amp; CONFIDENTIAL</a:t>
            </a:r>
          </a:p>
        </p:txBody>
      </p:sp>
    </p:spTree>
    <p:extLst>
      <p:ext uri="{BB962C8B-B14F-4D97-AF65-F5344CB8AC3E}">
        <p14:creationId xmlns:p14="http://schemas.microsoft.com/office/powerpoint/2010/main" val="2663592257"/>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rge Medi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C380695-3183-4C5A-94C1-411A0383270C}"/>
              </a:ext>
            </a:extLst>
          </p:cNvPr>
          <p:cNvGraphicFramePr>
            <a:graphicFrameLocks noChangeAspect="1"/>
          </p:cNvGraphicFramePr>
          <p:nvPr>
            <p:custDataLst>
              <p:tags r:id="rId1"/>
            </p:custDataLst>
            <p:extLst>
              <p:ext uri="{D42A27DB-BD31-4B8C-83A1-F6EECF244321}">
                <p14:modId xmlns:p14="http://schemas.microsoft.com/office/powerpoint/2010/main" val="4123400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C380695-3183-4C5A-94C1-411A038327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7" y="1013157"/>
            <a:ext cx="11471975" cy="727122"/>
          </a:xfrm>
        </p:spPr>
        <p:txBody>
          <a:bodyPr vert="horz" lIns="0" rIns="0" anchor="t">
            <a:noAutofit/>
          </a:bodyPr>
          <a:lstStyle>
            <a:lvl1pPr>
              <a:defRPr sz="5000">
                <a:solidFill>
                  <a:schemeClr val="accent1"/>
                </a:solidFill>
              </a:defRPr>
            </a:lvl1pPr>
          </a:lstStyle>
          <a:p>
            <a:r>
              <a:rPr lang="en-US"/>
              <a:t>Large media with title</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7" y="1891404"/>
            <a:ext cx="11471971" cy="4308589"/>
          </a:xfrm>
        </p:spPr>
        <p:txBody>
          <a:bodyPr lIns="0">
            <a:noAutofit/>
          </a:bodyPr>
          <a:lstStyle>
            <a:lvl1pPr marL="0" marR="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sz="1800" b="0" i="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vl2p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lang="en-US"/>
              <a:t>Insert Content</a:t>
            </a:r>
            <a:endParaRPr lang="en-US" b="0" i="0">
              <a:latin typeface="Open Sans" charset="0"/>
              <a:ea typeface="Open Sans" charset="0"/>
              <a:cs typeface="Open Sans" charset="0"/>
            </a:endParaRPr>
          </a:p>
        </p:txBody>
      </p:sp>
      <p:sp>
        <p:nvSpPr>
          <p:cNvPr id="37" name="Text Placeholder 6">
            <a:extLst>
              <a:ext uri="{FF2B5EF4-FFF2-40B4-BE49-F238E27FC236}">
                <a16:creationId xmlns:a16="http://schemas.microsoft.com/office/drawing/2014/main" id="{B38B07C8-E6DA-41A0-8478-411BD6691580}"/>
              </a:ext>
            </a:extLst>
          </p:cNvPr>
          <p:cNvSpPr>
            <a:spLocks noGrp="1"/>
          </p:cNvSpPr>
          <p:nvPr>
            <p:ph type="body" sz="quarter" idx="16" hasCustomPrompt="1"/>
          </p:nvPr>
        </p:nvSpPr>
        <p:spPr>
          <a:xfrm>
            <a:off x="359999" y="258096"/>
            <a:ext cx="11471983" cy="590550"/>
          </a:xfrm>
        </p:spPr>
        <p:txBody>
          <a:bodyPr lIns="0">
            <a:noAutofit/>
          </a:bodyPr>
          <a:lstStyle>
            <a:lvl1pPr marL="0" indent="0">
              <a:buNone/>
              <a:defRPr sz="1800" b="1" i="0">
                <a:solidFill>
                  <a:schemeClr val="tx2"/>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5" name="Footer Placeholder 4">
            <a:extLst>
              <a:ext uri="{FF2B5EF4-FFF2-40B4-BE49-F238E27FC236}">
                <a16:creationId xmlns:a16="http://schemas.microsoft.com/office/drawing/2014/main" id="{3A26EA72-B4DF-45E2-9E13-33ABCB5FEF74}"/>
              </a:ext>
            </a:extLst>
          </p:cNvPr>
          <p:cNvSpPr>
            <a:spLocks noGrp="1"/>
          </p:cNvSpPr>
          <p:nvPr>
            <p:ph type="ftr" sz="quarter" idx="17"/>
          </p:nvPr>
        </p:nvSpPr>
        <p:spPr/>
        <p:txBody>
          <a:bodyPr/>
          <a:lstStyle/>
          <a:p>
            <a:r>
              <a:rPr lang="en-US"/>
              <a:t>PROPRIETARY &amp; CONFIDENTIAL</a:t>
            </a:r>
          </a:p>
        </p:txBody>
      </p:sp>
    </p:spTree>
    <p:extLst>
      <p:ext uri="{BB962C8B-B14F-4D97-AF65-F5344CB8AC3E}">
        <p14:creationId xmlns:p14="http://schemas.microsoft.com/office/powerpoint/2010/main" val="361474773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llage">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4B281073-77D8-4672-A964-87D29A16BF9F}"/>
              </a:ext>
            </a:extLst>
          </p:cNvPr>
          <p:cNvSpPr>
            <a:spLocks noGrp="1"/>
          </p:cNvSpPr>
          <p:nvPr>
            <p:ph type="pic" sz="quarter" idx="13" hasCustomPrompt="1"/>
          </p:nvPr>
        </p:nvSpPr>
        <p:spPr>
          <a:xfrm>
            <a:off x="2" y="0"/>
            <a:ext cx="4092720" cy="3793860"/>
          </a:xfrm>
          <a:prstGeom prst="rect">
            <a:avLst/>
          </a:prstGeom>
        </p:spPr>
        <p:txBody>
          <a:bodyPr anchor="t">
            <a:noAutofit/>
          </a:bodyPr>
          <a:lstStyle>
            <a:lvl1pPr marL="0" indent="0" algn="l">
              <a:buNone/>
              <a:defRPr sz="1800" b="1"/>
            </a:lvl1pPr>
          </a:lstStyle>
          <a:p>
            <a:r>
              <a:rPr lang="en-US"/>
              <a:t>Click picture icon </a:t>
            </a:r>
            <a:br>
              <a:rPr lang="en-US"/>
            </a:br>
            <a:r>
              <a:rPr lang="en-US"/>
              <a:t>to add picture</a:t>
            </a:r>
          </a:p>
        </p:txBody>
      </p:sp>
      <p:sp>
        <p:nvSpPr>
          <p:cNvPr id="10" name="Picture Placeholder 6">
            <a:extLst>
              <a:ext uri="{FF2B5EF4-FFF2-40B4-BE49-F238E27FC236}">
                <a16:creationId xmlns:a16="http://schemas.microsoft.com/office/drawing/2014/main" id="{E046898C-AA45-4CC2-B538-1F7C775C28C8}"/>
              </a:ext>
            </a:extLst>
          </p:cNvPr>
          <p:cNvSpPr>
            <a:spLocks noGrp="1"/>
          </p:cNvSpPr>
          <p:nvPr>
            <p:ph type="pic" sz="quarter" idx="14" hasCustomPrompt="1"/>
          </p:nvPr>
        </p:nvSpPr>
        <p:spPr>
          <a:xfrm>
            <a:off x="4236722" y="0"/>
            <a:ext cx="2885439" cy="2437200"/>
          </a:xfrm>
          <a:prstGeom prst="rect">
            <a:avLst/>
          </a:prstGeom>
        </p:spPr>
        <p:txBody>
          <a:bodyPr anchor="t">
            <a:noAutofit/>
          </a:bodyPr>
          <a:lstStyle>
            <a:lvl1pPr marL="0" indent="0" algn="l">
              <a:buNone/>
              <a:defRPr sz="1800" b="1"/>
            </a:lvl1pPr>
          </a:lstStyle>
          <a:p>
            <a:r>
              <a:rPr lang="en-US"/>
              <a:t>Click picture icon </a:t>
            </a:r>
            <a:br>
              <a:rPr lang="en-US"/>
            </a:br>
            <a:r>
              <a:rPr lang="en-US"/>
              <a:t>to add picture</a:t>
            </a:r>
          </a:p>
        </p:txBody>
      </p:sp>
      <p:sp>
        <p:nvSpPr>
          <p:cNvPr id="11" name="Picture Placeholder 6">
            <a:extLst>
              <a:ext uri="{FF2B5EF4-FFF2-40B4-BE49-F238E27FC236}">
                <a16:creationId xmlns:a16="http://schemas.microsoft.com/office/drawing/2014/main" id="{B5485C4B-0241-4528-B909-076448E86305}"/>
              </a:ext>
            </a:extLst>
          </p:cNvPr>
          <p:cNvSpPr>
            <a:spLocks noGrp="1"/>
          </p:cNvSpPr>
          <p:nvPr>
            <p:ph type="pic" sz="quarter" idx="15" hasCustomPrompt="1"/>
          </p:nvPr>
        </p:nvSpPr>
        <p:spPr>
          <a:xfrm>
            <a:off x="7266161" y="0"/>
            <a:ext cx="4925839" cy="3034800"/>
          </a:xfrm>
          <a:prstGeom prst="rect">
            <a:avLst/>
          </a:prstGeom>
        </p:spPr>
        <p:txBody>
          <a:bodyPr anchor="t">
            <a:noAutofit/>
          </a:bodyPr>
          <a:lstStyle>
            <a:lvl1pPr marL="0" indent="0" algn="l">
              <a:buNone/>
              <a:defRPr sz="1800" b="1"/>
            </a:lvl1pPr>
          </a:lstStyle>
          <a:p>
            <a:r>
              <a:rPr lang="en-US"/>
              <a:t>Click picture icon </a:t>
            </a:r>
            <a:br>
              <a:rPr lang="en-US"/>
            </a:br>
            <a:r>
              <a:rPr lang="en-US"/>
              <a:t>to add picture</a:t>
            </a:r>
          </a:p>
        </p:txBody>
      </p:sp>
      <p:sp>
        <p:nvSpPr>
          <p:cNvPr id="13" name="Picture Placeholder 6">
            <a:extLst>
              <a:ext uri="{FF2B5EF4-FFF2-40B4-BE49-F238E27FC236}">
                <a16:creationId xmlns:a16="http://schemas.microsoft.com/office/drawing/2014/main" id="{3FFA8D79-EBD9-4243-9DDD-1F911FE8AB15}"/>
              </a:ext>
            </a:extLst>
          </p:cNvPr>
          <p:cNvSpPr>
            <a:spLocks noGrp="1"/>
          </p:cNvSpPr>
          <p:nvPr>
            <p:ph type="pic" sz="quarter" idx="16" hasCustomPrompt="1"/>
          </p:nvPr>
        </p:nvSpPr>
        <p:spPr>
          <a:xfrm>
            <a:off x="4236722" y="2554322"/>
            <a:ext cx="2885439" cy="3645680"/>
          </a:xfrm>
          <a:prstGeom prst="rect">
            <a:avLst/>
          </a:prstGeom>
        </p:spPr>
        <p:txBody>
          <a:bodyPr anchor="t">
            <a:noAutofit/>
          </a:bodyPr>
          <a:lstStyle>
            <a:lvl1pPr marL="0" indent="0" algn="l">
              <a:buNone/>
              <a:defRPr sz="1800" b="1"/>
            </a:lvl1pPr>
          </a:lstStyle>
          <a:p>
            <a:r>
              <a:rPr lang="en-US"/>
              <a:t>Click picture icon </a:t>
            </a:r>
            <a:br>
              <a:rPr lang="en-US"/>
            </a:br>
            <a:r>
              <a:rPr lang="en-US"/>
              <a:t>to add picture</a:t>
            </a:r>
          </a:p>
        </p:txBody>
      </p:sp>
      <p:sp>
        <p:nvSpPr>
          <p:cNvPr id="14" name="Picture Placeholder 6">
            <a:extLst>
              <a:ext uri="{FF2B5EF4-FFF2-40B4-BE49-F238E27FC236}">
                <a16:creationId xmlns:a16="http://schemas.microsoft.com/office/drawing/2014/main" id="{5EA27642-E0C3-4D96-9A37-6103E5580CB8}"/>
              </a:ext>
            </a:extLst>
          </p:cNvPr>
          <p:cNvSpPr>
            <a:spLocks noGrp="1"/>
          </p:cNvSpPr>
          <p:nvPr>
            <p:ph type="pic" sz="quarter" idx="17" hasCustomPrompt="1"/>
          </p:nvPr>
        </p:nvSpPr>
        <p:spPr>
          <a:xfrm>
            <a:off x="2" y="3910983"/>
            <a:ext cx="4092718" cy="2289020"/>
          </a:xfrm>
          <a:prstGeom prst="rect">
            <a:avLst/>
          </a:prstGeom>
        </p:spPr>
        <p:txBody>
          <a:bodyPr anchor="t">
            <a:noAutofit/>
          </a:bodyPr>
          <a:lstStyle>
            <a:lvl1pPr marL="0" indent="0" algn="l">
              <a:buNone/>
              <a:defRPr sz="1800" b="1"/>
            </a:lvl1pPr>
          </a:lstStyle>
          <a:p>
            <a:r>
              <a:rPr lang="en-US"/>
              <a:t>Click picture icon </a:t>
            </a:r>
            <a:br>
              <a:rPr lang="en-US"/>
            </a:br>
            <a:r>
              <a:rPr lang="en-US"/>
              <a:t>to add picture</a:t>
            </a:r>
          </a:p>
        </p:txBody>
      </p:sp>
      <p:sp>
        <p:nvSpPr>
          <p:cNvPr id="15" name="Picture Placeholder 6">
            <a:extLst>
              <a:ext uri="{FF2B5EF4-FFF2-40B4-BE49-F238E27FC236}">
                <a16:creationId xmlns:a16="http://schemas.microsoft.com/office/drawing/2014/main" id="{F1472D1B-98D6-49B1-BCDB-49992B549ACD}"/>
              </a:ext>
            </a:extLst>
          </p:cNvPr>
          <p:cNvSpPr>
            <a:spLocks noGrp="1"/>
          </p:cNvSpPr>
          <p:nvPr>
            <p:ph type="pic" sz="quarter" idx="18" hasCustomPrompt="1"/>
          </p:nvPr>
        </p:nvSpPr>
        <p:spPr>
          <a:xfrm>
            <a:off x="7266161" y="3151922"/>
            <a:ext cx="4925839" cy="3048079"/>
          </a:xfrm>
          <a:prstGeom prst="rect">
            <a:avLst/>
          </a:prstGeom>
        </p:spPr>
        <p:txBody>
          <a:bodyPr anchor="t">
            <a:noAutofit/>
          </a:bodyPr>
          <a:lstStyle>
            <a:lvl1pPr marL="0" indent="0" algn="l">
              <a:buNone/>
              <a:defRPr sz="1800" b="1"/>
            </a:lvl1pPr>
          </a:lstStyle>
          <a:p>
            <a:r>
              <a:rPr lang="en-US"/>
              <a:t>Click picture icon </a:t>
            </a:r>
            <a:br>
              <a:rPr lang="en-US"/>
            </a:br>
            <a:r>
              <a:rPr lang="en-US"/>
              <a:t>to add picture</a:t>
            </a:r>
          </a:p>
        </p:txBody>
      </p:sp>
      <p:sp>
        <p:nvSpPr>
          <p:cNvPr id="2" name="Footer Placeholder 1">
            <a:extLst>
              <a:ext uri="{FF2B5EF4-FFF2-40B4-BE49-F238E27FC236}">
                <a16:creationId xmlns:a16="http://schemas.microsoft.com/office/drawing/2014/main" id="{3DECB48A-06F7-45ED-A531-C4F9B1687E80}"/>
              </a:ext>
            </a:extLst>
          </p:cNvPr>
          <p:cNvSpPr>
            <a:spLocks noGrp="1"/>
          </p:cNvSpPr>
          <p:nvPr userDrawn="1">
            <p:ph type="ftr" sz="quarter" idx="19"/>
          </p:nvPr>
        </p:nvSpPr>
        <p:spPr/>
        <p:txBody>
          <a:bodyPr/>
          <a:lstStyle/>
          <a:p>
            <a:r>
              <a:rPr lang="en-US" dirty="0"/>
              <a:t>PROPRIETARY &amp; CONFIDENTIAL</a:t>
            </a:r>
          </a:p>
        </p:txBody>
      </p:sp>
    </p:spTree>
    <p:extLst>
      <p:ext uri="{BB962C8B-B14F-4D97-AF65-F5344CB8AC3E}">
        <p14:creationId xmlns:p14="http://schemas.microsoft.com/office/powerpoint/2010/main" val="1433481281"/>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nner Header - 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20475284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chemeClr val="accen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1C6B91A-9A49-3E1D-AD05-7997E59FA082}"/>
              </a:ext>
            </a:extLst>
          </p:cNvPr>
          <p:cNvSpPr>
            <a:spLocks noGrp="1"/>
          </p:cNvSpPr>
          <p:nvPr>
            <p:ph type="ftr" sz="quarter" idx="10"/>
          </p:nvPr>
        </p:nvSpPr>
        <p:spPr/>
        <p:txBody>
          <a:bodyPr/>
          <a:lstStyle/>
          <a:p>
            <a:r>
              <a:rPr lang="en-US"/>
              <a:t>PROPRIETARY &amp; CONFIDENTIAL</a:t>
            </a:r>
          </a:p>
        </p:txBody>
      </p:sp>
    </p:spTree>
    <p:extLst>
      <p:ext uri="{BB962C8B-B14F-4D97-AF65-F5344CB8AC3E}">
        <p14:creationId xmlns:p14="http://schemas.microsoft.com/office/powerpoint/2010/main" val="163744024"/>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nner Header - Title +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3188605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chemeClr val="accen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1C6B91A-9A49-3E1D-AD05-7997E59FA082}"/>
              </a:ext>
            </a:extLst>
          </p:cNvPr>
          <p:cNvSpPr>
            <a:spLocks noGrp="1"/>
          </p:cNvSpPr>
          <p:nvPr>
            <p:ph type="ftr" sz="quarter" idx="10"/>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A6E0DCC8-E1C1-3860-DFC3-AC5DF32E7EA2}"/>
              </a:ext>
            </a:extLst>
          </p:cNvPr>
          <p:cNvSpPr>
            <a:spLocks noGrp="1"/>
          </p:cNvSpPr>
          <p:nvPr>
            <p:ph sz="quarter" idx="11"/>
          </p:nvPr>
        </p:nvSpPr>
        <p:spPr>
          <a:xfrm>
            <a:off x="323849" y="1367999"/>
            <a:ext cx="11544149" cy="4784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090634"/>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with Footn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6CEFD0-EE9A-4EDB-ACEC-F3E405993C82}"/>
              </a:ext>
            </a:extLst>
          </p:cNvPr>
          <p:cNvGraphicFramePr>
            <a:graphicFrameLocks noChangeAspect="1"/>
          </p:cNvGraphicFramePr>
          <p:nvPr>
            <p:custDataLst>
              <p:tags r:id="rId1"/>
            </p:custDataLst>
            <p:extLst>
              <p:ext uri="{D42A27DB-BD31-4B8C-83A1-F6EECF244321}">
                <p14:modId xmlns:p14="http://schemas.microsoft.com/office/powerpoint/2010/main" val="1264424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506CEFD0-EE9A-4EDB-ACEC-F3E405993C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5" cy="864000"/>
          </a:xfrm>
        </p:spPr>
        <p:txBody>
          <a:bodyPr vert="horz" lIns="0" rIns="0">
            <a:noAutofit/>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65770F9-AAA3-438A-A74D-EC525F123C8A}"/>
              </a:ext>
            </a:extLst>
          </p:cNvPr>
          <p:cNvSpPr>
            <a:spLocks noGrp="1"/>
          </p:cNvSpPr>
          <p:nvPr>
            <p:ph idx="1"/>
          </p:nvPr>
        </p:nvSpPr>
        <p:spPr>
          <a:xfrm>
            <a:off x="359998" y="1109676"/>
            <a:ext cx="11472001" cy="4802327"/>
          </a:xfrm>
        </p:spPr>
        <p:txBody>
          <a:bodyPr lIns="0" tIns="36000" rIns="0" bIns="0">
            <a:noAutofit/>
          </a:bodyPr>
          <a:lstStyle>
            <a:lvl1pPr>
              <a:spcAft>
                <a:spcPts val="0"/>
              </a:spcAft>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019A5513-FE4A-4E6E-AF67-666C40E15315}"/>
              </a:ext>
            </a:extLst>
          </p:cNvPr>
          <p:cNvSpPr>
            <a:spLocks noGrp="1"/>
          </p:cNvSpPr>
          <p:nvPr>
            <p:ph type="body" sz="quarter" idx="13" hasCustomPrompt="1"/>
          </p:nvPr>
        </p:nvSpPr>
        <p:spPr>
          <a:xfrm>
            <a:off x="360363" y="5912003"/>
            <a:ext cx="11471631" cy="287992"/>
          </a:xfrm>
        </p:spPr>
        <p:txBody>
          <a:bodyPr anchor="b">
            <a:noAutofit/>
          </a:bodyPr>
          <a:lstStyle>
            <a:lvl1pPr marL="180000" indent="-180000">
              <a:spcBef>
                <a:spcPts val="0"/>
              </a:spcBef>
              <a:buFont typeface="+mj-lt"/>
              <a:buAutoNum type="arabicPeriod"/>
              <a:defRPr sz="900"/>
            </a:lvl1pPr>
          </a:lstStyle>
          <a:p>
            <a:pPr lvl="0"/>
            <a:r>
              <a:rPr lang="en-US"/>
              <a:t>Footnotes</a:t>
            </a:r>
          </a:p>
        </p:txBody>
      </p:sp>
      <p:sp>
        <p:nvSpPr>
          <p:cNvPr id="15" name="Footer Placeholder 14">
            <a:extLst>
              <a:ext uri="{FF2B5EF4-FFF2-40B4-BE49-F238E27FC236}">
                <a16:creationId xmlns:a16="http://schemas.microsoft.com/office/drawing/2014/main" id="{607ABACA-B3D8-462B-82D2-B0F21B8C8517}"/>
              </a:ext>
            </a:extLst>
          </p:cNvPr>
          <p:cNvSpPr>
            <a:spLocks noGrp="1"/>
          </p:cNvSpPr>
          <p:nvPr>
            <p:ph type="ftr" sz="quarter" idx="15"/>
          </p:nvPr>
        </p:nvSpPr>
        <p:spPr/>
        <p:txBody>
          <a:bodyPr/>
          <a:lstStyle/>
          <a:p>
            <a:r>
              <a:rPr lang="en-US"/>
              <a:t>PROPRIETARY &amp; CONFIDENTIAL</a:t>
            </a:r>
          </a:p>
        </p:txBody>
      </p:sp>
    </p:spTree>
    <p:extLst>
      <p:ext uri="{BB962C8B-B14F-4D97-AF65-F5344CB8AC3E}">
        <p14:creationId xmlns:p14="http://schemas.microsoft.com/office/powerpoint/2010/main" val="2727214716"/>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 Ic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249458" cy="6858000"/>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2" name="Picture Placeholder 6">
            <a:extLst>
              <a:ext uri="{FF2B5EF4-FFF2-40B4-BE49-F238E27FC236}">
                <a16:creationId xmlns:a16="http://schemas.microsoft.com/office/drawing/2014/main" id="{45DBD4EA-CC6F-47ED-A2F3-D395B9784324}"/>
              </a:ext>
            </a:extLst>
          </p:cNvPr>
          <p:cNvSpPr>
            <a:spLocks noGrp="1"/>
          </p:cNvSpPr>
          <p:nvPr>
            <p:ph type="pic" sz="quarter" idx="25" hasCustomPrompt="1"/>
          </p:nvPr>
        </p:nvSpPr>
        <p:spPr>
          <a:xfrm>
            <a:off x="518746" y="1828792"/>
            <a:ext cx="4228862" cy="3200391"/>
          </a:xfrm>
          <a:prstGeom prst="rect">
            <a:avLst/>
          </a:prstGeom>
          <a:noFill/>
        </p:spPr>
        <p:txBody>
          <a:bodyPr anchor="ctr">
            <a:noAutofit/>
          </a:bodyPr>
          <a:lstStyle>
            <a:lvl1pPr marL="0" indent="0" algn="l">
              <a:buNone/>
              <a:defRPr sz="1800" b="1">
                <a:solidFill>
                  <a:srgbClr val="18C76F"/>
                </a:solidFill>
              </a:defRPr>
            </a:lvl1pPr>
          </a:lstStyle>
          <a:p>
            <a:r>
              <a:rPr lang="en-US"/>
              <a:t>Click picture icon to add picture.</a:t>
            </a:r>
            <a:br>
              <a:rPr lang="en-US"/>
            </a:br>
            <a:r>
              <a:rPr lang="en-US"/>
              <a:t>Use Bright Green as your icon fill</a:t>
            </a:r>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2157098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10" name="Text Placeholder 16">
            <a:extLst>
              <a:ext uri="{FF2B5EF4-FFF2-40B4-BE49-F238E27FC236}">
                <a16:creationId xmlns:a16="http://schemas.microsoft.com/office/drawing/2014/main" id="{1988B633-B41D-7B48-9BE5-91AEDE245DAE}"/>
              </a:ext>
            </a:extLst>
          </p:cNvPr>
          <p:cNvSpPr>
            <a:spLocks noGrp="1"/>
          </p:cNvSpPr>
          <p:nvPr>
            <p:ph type="body" sz="quarter" idx="19" hasCustomPrompt="1"/>
          </p:nvPr>
        </p:nvSpPr>
        <p:spPr>
          <a:xfrm>
            <a:off x="5723993" y="5715012"/>
            <a:ext cx="6107996" cy="508665"/>
          </a:xfrm>
          <a:prstGeom prst="rect">
            <a:avLst/>
          </a:prstGeom>
        </p:spPr>
        <p:txBody>
          <a:bodyPr lIns="0" rIns="0" anchor="t">
            <a:noAutofit/>
          </a:bodyPr>
          <a:lstStyle>
            <a:lvl1pPr marL="0" indent="0" algn="l">
              <a:spcAft>
                <a:spcPts val="0"/>
              </a:spcAft>
              <a:buNone/>
              <a:defRPr sz="1400" b="0" i="0">
                <a:solidFill>
                  <a:srgbClr val="505050"/>
                </a:solidFill>
                <a:latin typeface="+mn-lt"/>
                <a:ea typeface="Open Sans" panose="020B0606030504020204" pitchFamily="34" charset="0"/>
                <a:cs typeface="Open Sans" panose="020B0606030504020204" pitchFamily="34" charset="0"/>
              </a:defRPr>
            </a:lvl1pPr>
            <a:lvl2pPr marL="457200" indent="0">
              <a:buNone/>
              <a:defRPr/>
            </a:lvl2pPr>
          </a:lstStyle>
          <a:p>
            <a:pPr lvl="0"/>
            <a:r>
              <a:rPr lang="en-US"/>
              <a:t>Date</a:t>
            </a:r>
          </a:p>
        </p:txBody>
      </p:sp>
      <p:sp>
        <p:nvSpPr>
          <p:cNvPr id="13" name="Text Placeholder 7">
            <a:extLst>
              <a:ext uri="{FF2B5EF4-FFF2-40B4-BE49-F238E27FC236}">
                <a16:creationId xmlns:a16="http://schemas.microsoft.com/office/drawing/2014/main" id="{744937A7-BD88-004A-80D8-44E6C0C6BE0C}"/>
              </a:ext>
            </a:extLst>
          </p:cNvPr>
          <p:cNvSpPr>
            <a:spLocks noGrp="1"/>
          </p:cNvSpPr>
          <p:nvPr>
            <p:ph type="body" sz="quarter" idx="20" hasCustomPrompt="1"/>
          </p:nvPr>
        </p:nvSpPr>
        <p:spPr>
          <a:xfrm>
            <a:off x="5723993" y="414673"/>
            <a:ext cx="6108007" cy="378430"/>
          </a:xfrm>
          <a:prstGeom prst="rect">
            <a:avLst/>
          </a:prstGeom>
        </p:spPr>
        <p:txBody>
          <a:bodyPr>
            <a:noAutofit/>
          </a:bodyPr>
          <a:lstStyle>
            <a:lvl1pPr marL="0" indent="0" algn="l">
              <a:buNone/>
              <a:defRPr sz="1800" b="1" i="0">
                <a:solidFill>
                  <a:schemeClr val="tx2"/>
                </a:solidFill>
                <a:latin typeface="+mj-lt"/>
                <a:ea typeface="Open Sans ExtraBold" panose="020B0606030504020204" pitchFamily="34" charset="0"/>
                <a:cs typeface="Open Sans ExtraBold" panose="020B0606030504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Meeting / Presentation Title</a:t>
            </a:r>
          </a:p>
        </p:txBody>
      </p:sp>
      <p:sp>
        <p:nvSpPr>
          <p:cNvPr id="14" name="Title 3">
            <a:extLst>
              <a:ext uri="{FF2B5EF4-FFF2-40B4-BE49-F238E27FC236}">
                <a16:creationId xmlns:a16="http://schemas.microsoft.com/office/drawing/2014/main" id="{0F22B1DD-D4E7-2741-9317-DDCD5C9DCBB0}"/>
              </a:ext>
            </a:extLst>
          </p:cNvPr>
          <p:cNvSpPr>
            <a:spLocks noGrp="1"/>
          </p:cNvSpPr>
          <p:nvPr>
            <p:ph type="ctrTitle" hasCustomPrompt="1"/>
          </p:nvPr>
        </p:nvSpPr>
        <p:spPr>
          <a:xfrm>
            <a:off x="5723994" y="1011563"/>
            <a:ext cx="6108006" cy="1607449"/>
          </a:xfrm>
        </p:spPr>
        <p:txBody>
          <a:bodyPr vert="horz">
            <a:noAutofit/>
          </a:bodyPr>
          <a:lstStyle>
            <a:lvl1pPr>
              <a:defRPr sz="4000">
                <a:solidFill>
                  <a:srgbClr val="115C36"/>
                </a:solidFill>
              </a:defRPr>
            </a:lvl1pPr>
          </a:lstStyle>
          <a:p>
            <a:r>
              <a:rPr lang="en-US"/>
              <a:t>Title</a:t>
            </a:r>
          </a:p>
        </p:txBody>
      </p:sp>
      <p:sp>
        <p:nvSpPr>
          <p:cNvPr id="6" name="Text Placeholder 5">
            <a:extLst>
              <a:ext uri="{FF2B5EF4-FFF2-40B4-BE49-F238E27FC236}">
                <a16:creationId xmlns:a16="http://schemas.microsoft.com/office/drawing/2014/main" id="{BD4745D8-01FC-EB4C-99C3-6FCED613DF58}"/>
              </a:ext>
            </a:extLst>
          </p:cNvPr>
          <p:cNvSpPr>
            <a:spLocks noGrp="1"/>
          </p:cNvSpPr>
          <p:nvPr>
            <p:ph type="body" sz="quarter" idx="22" hasCustomPrompt="1"/>
          </p:nvPr>
        </p:nvSpPr>
        <p:spPr>
          <a:xfrm>
            <a:off x="5723999" y="2619013"/>
            <a:ext cx="6107995" cy="842516"/>
          </a:xfrm>
          <a:prstGeom prst="rect">
            <a:avLst/>
          </a:prstGeom>
        </p:spPr>
        <p:txBody>
          <a:bodyPr>
            <a:noAutofit/>
          </a:bodyPr>
          <a:lstStyle>
            <a:lvl1pPr marL="0" indent="0">
              <a:buNone/>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287338" indent="0">
              <a:buNone/>
              <a:defRPr/>
            </a:lvl2pPr>
          </a:lstStyle>
          <a:p>
            <a:pPr lvl="0"/>
            <a:r>
              <a:rPr lang="en-US"/>
              <a:t>Subtitle</a:t>
            </a:r>
          </a:p>
        </p:txBody>
      </p:sp>
      <p:sp>
        <p:nvSpPr>
          <p:cNvPr id="8" name="Text Placeholder 7">
            <a:extLst>
              <a:ext uri="{FF2B5EF4-FFF2-40B4-BE49-F238E27FC236}">
                <a16:creationId xmlns:a16="http://schemas.microsoft.com/office/drawing/2014/main" id="{87B52A2C-21E4-E94B-AF1C-FD1232284301}"/>
              </a:ext>
            </a:extLst>
          </p:cNvPr>
          <p:cNvSpPr>
            <a:spLocks noGrp="1"/>
          </p:cNvSpPr>
          <p:nvPr>
            <p:ph type="body" sz="quarter" idx="23" hasCustomPrompt="1"/>
          </p:nvPr>
        </p:nvSpPr>
        <p:spPr>
          <a:xfrm>
            <a:off x="5723999" y="3680001"/>
            <a:ext cx="6107989" cy="1816551"/>
          </a:xfrm>
          <a:prstGeom prst="rect">
            <a:avLst/>
          </a:prstGeom>
        </p:spPr>
        <p:txBody>
          <a:bodyPr>
            <a:noAutofit/>
          </a:bodyPr>
          <a:lstStyle>
            <a:lvl1pPr marL="0" indent="0">
              <a:spcAft>
                <a:spcPts val="0"/>
              </a:spcAft>
              <a:buNone/>
              <a:defRPr sz="1800" b="1" i="0">
                <a:latin typeface="+mj-lt"/>
                <a:ea typeface="Open Sans ExtraBold" panose="020B0606030504020204" pitchFamily="34" charset="0"/>
                <a:cs typeface="Open Sans ExtraBold" panose="020B0606030504020204" pitchFamily="34" charset="0"/>
              </a:defRPr>
            </a:lvl1pPr>
            <a:lvl2pPr marL="171450" indent="-165100">
              <a:buFont typeface="Wingdings" pitchFamily="2" charset="2"/>
              <a:buChar char="§"/>
              <a:tabLst/>
              <a:defRPr sz="1600"/>
            </a:lvl2pPr>
            <a:lvl3pPr marL="358775" indent="-179388">
              <a:defRPr sz="1600"/>
            </a:lvl3pPr>
          </a:lstStyle>
          <a:p>
            <a:pPr lvl="0"/>
            <a:r>
              <a:rPr lang="en-US"/>
              <a:t>Discussion Topics</a:t>
            </a:r>
          </a:p>
          <a:p>
            <a:pPr lvl="1"/>
            <a:r>
              <a:rPr lang="en-US"/>
              <a:t>Second level</a:t>
            </a:r>
          </a:p>
          <a:p>
            <a:pPr lvl="2"/>
            <a:r>
              <a:rPr lang="en-US"/>
              <a:t>Third level</a:t>
            </a:r>
          </a:p>
        </p:txBody>
      </p:sp>
      <p:cxnSp>
        <p:nvCxnSpPr>
          <p:cNvPr id="93" name="Straight Connector 92">
            <a:extLst>
              <a:ext uri="{FF2B5EF4-FFF2-40B4-BE49-F238E27FC236}">
                <a16:creationId xmlns:a16="http://schemas.microsoft.com/office/drawing/2014/main" id="{936CCE6C-2ACE-487F-95B1-13B6EC76FF51}"/>
              </a:ext>
            </a:extLst>
          </p:cNvPr>
          <p:cNvCxnSpPr>
            <a:cxnSpLocks/>
          </p:cNvCxnSpPr>
          <p:nvPr/>
        </p:nvCxnSpPr>
        <p:spPr>
          <a:xfrm>
            <a:off x="5723993" y="5676912"/>
            <a:ext cx="6107995" cy="0"/>
          </a:xfrm>
          <a:prstGeom prst="line">
            <a:avLst/>
          </a:prstGeom>
          <a:ln>
            <a:solidFill>
              <a:srgbClr val="115C36"/>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A7913233-D3F8-4DE9-804B-32DA4F249CAB}"/>
              </a:ext>
            </a:extLst>
          </p:cNvPr>
          <p:cNvSpPr>
            <a:spLocks noGrp="1"/>
          </p:cNvSpPr>
          <p:nvPr>
            <p:ph type="ftr" sz="quarter" idx="26"/>
          </p:nvPr>
        </p:nvSpPr>
        <p:spPr>
          <a:xfrm>
            <a:off x="7866240" y="6442144"/>
            <a:ext cx="3965748" cy="216000"/>
          </a:xfrm>
        </p:spPr>
        <p:txBody>
          <a:bodyPr/>
          <a:lstStyle/>
          <a:p>
            <a:r>
              <a:rPr lang="en-US"/>
              <a:t>PROPRIETARY &amp; CONFIDENTIAL</a:t>
            </a:r>
          </a:p>
        </p:txBody>
      </p:sp>
    </p:spTree>
    <p:extLst>
      <p:ext uri="{BB962C8B-B14F-4D97-AF65-F5344CB8AC3E}">
        <p14:creationId xmlns:p14="http://schemas.microsoft.com/office/powerpoint/2010/main" val="119236251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genda - Simple">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8" y="2130429"/>
            <a:ext cx="11471987" cy="4069570"/>
          </a:xfrm>
        </p:spPr>
        <p:txBody>
          <a:bodyPr>
            <a:noAutofit/>
          </a:bodyPr>
          <a:lstStyle>
            <a:lvl1pPr marL="0" indent="0">
              <a:spcBef>
                <a:spcPts val="1800"/>
              </a:spcBef>
              <a:buNone/>
              <a:defRPr sz="2200" baseline="0">
                <a:solidFill>
                  <a:srgbClr val="198C53"/>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2000" b="1"/>
            </a:lvl2pPr>
            <a:lvl3pPr marL="179388" indent="-179388">
              <a:spcBef>
                <a:spcPts val="600"/>
              </a:spcBef>
              <a:buFont typeface="Wingdings" panose="05000000000000000000" pitchFamily="2" charset="2"/>
              <a:buChar char="§"/>
              <a:defRPr sz="1600"/>
            </a:lvl3pPr>
          </a:lstStyle>
          <a:p>
            <a:pPr lvl="0"/>
            <a:r>
              <a:rPr lang="en-US"/>
              <a:t>Current Agenda Item (use “increase list level” once to indicate non-current items, twice for list of sub-items)</a:t>
            </a:r>
          </a:p>
          <a:p>
            <a:pPr lvl="1"/>
            <a:r>
              <a:rPr lang="en-US"/>
              <a:t>Non-current Agenda Item (List level 2)</a:t>
            </a:r>
          </a:p>
          <a:p>
            <a:pPr lvl="2"/>
            <a:r>
              <a:rPr lang="en-US"/>
              <a:t>Sub-Agenda Items (Level 3 tab)</a:t>
            </a:r>
          </a:p>
          <a:p>
            <a:pPr lvl="2"/>
            <a:r>
              <a:rPr lang="en-US"/>
              <a:t>Sub-Agenda Items (Level 3 tab)	</a:t>
            </a:r>
          </a:p>
          <a:p>
            <a:pPr lvl="2"/>
            <a:endParaRPr lang="en-US"/>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extLst>
              <p:ext uri="{D42A27DB-BD31-4B8C-83A1-F6EECF244321}">
                <p14:modId xmlns:p14="http://schemas.microsoft.com/office/powerpoint/2010/main" val="1578516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18C76F"/>
                </a:solidFill>
                <a:latin typeface="+mj-lt"/>
              </a:defRPr>
            </a:lvl1pPr>
          </a:lstStyle>
          <a:p>
            <a:r>
              <a:rPr lang="en-US"/>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Meeting / Meeting Date</a:t>
            </a:r>
          </a:p>
        </p:txBody>
      </p:sp>
      <p:sp>
        <p:nvSpPr>
          <p:cNvPr id="4" name="Footer Placeholder 3">
            <a:extLst>
              <a:ext uri="{FF2B5EF4-FFF2-40B4-BE49-F238E27FC236}">
                <a16:creationId xmlns:a16="http://schemas.microsoft.com/office/drawing/2014/main" id="{D1DDC7DC-DF32-4453-A594-D1AA1A267CAC}"/>
              </a:ext>
            </a:extLst>
          </p:cNvPr>
          <p:cNvSpPr>
            <a:spLocks noGrp="1"/>
          </p:cNvSpPr>
          <p:nvPr>
            <p:ph type="ftr" sz="quarter" idx="30"/>
          </p:nvPr>
        </p:nvSpPr>
        <p:spPr/>
        <p:txBody>
          <a:bodyPr/>
          <a:lstStyle/>
          <a:p>
            <a:r>
              <a:rPr lang="en-US"/>
              <a:t>PROPRIETARY &amp; CONFIDENTIAL</a:t>
            </a:r>
          </a:p>
        </p:txBody>
      </p:sp>
    </p:spTree>
    <p:extLst>
      <p:ext uri="{BB962C8B-B14F-4D97-AF65-F5344CB8AC3E}">
        <p14:creationId xmlns:p14="http://schemas.microsoft.com/office/powerpoint/2010/main" val="86576742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genda with Discussion Topic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282DD2D-22DB-43D3-8343-E8DE30431038}"/>
              </a:ext>
            </a:extLst>
          </p:cNvPr>
          <p:cNvSpPr>
            <a:spLocks noGrp="1"/>
          </p:cNvSpPr>
          <p:nvPr>
            <p:ph type="body" sz="quarter" idx="30" hasCustomPrompt="1"/>
          </p:nvPr>
        </p:nvSpPr>
        <p:spPr>
          <a:xfrm>
            <a:off x="6461741" y="2130425"/>
            <a:ext cx="5370222" cy="1474177"/>
          </a:xfrm>
          <a:ln>
            <a:solidFill>
              <a:srgbClr val="000000"/>
            </a:solidFill>
          </a:ln>
        </p:spPr>
        <p:txBody>
          <a:bodyPr lIns="72000" tIns="504000" rIns="72000" bIns="72000">
            <a:spAutoFit/>
          </a:bodyPr>
          <a:lstStyle>
            <a:lvl1pPr>
              <a:defRPr sz="1600"/>
            </a:lvl1pPr>
            <a:lvl2pPr>
              <a:defRPr sz="1600"/>
            </a:lvl2pPr>
          </a:lstStyle>
          <a:p>
            <a:pPr lvl="0"/>
            <a:r>
              <a:rPr lang="en-US"/>
              <a:t>Topic 1</a:t>
            </a:r>
          </a:p>
          <a:p>
            <a:pPr lvl="0"/>
            <a:r>
              <a:rPr lang="en-US"/>
              <a:t>Topic 2</a:t>
            </a:r>
          </a:p>
          <a:p>
            <a:pPr lvl="1"/>
            <a:r>
              <a:rPr lang="en-US"/>
              <a:t>Sub-topic 2</a:t>
            </a:r>
          </a:p>
        </p:txBody>
      </p:sp>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9" y="2130429"/>
            <a:ext cx="5736000" cy="4069570"/>
          </a:xfrm>
        </p:spPr>
        <p:txBody>
          <a:bodyPr>
            <a:noAutofit/>
          </a:bodyPr>
          <a:lstStyle>
            <a:lvl1pPr marL="0" indent="0">
              <a:spcBef>
                <a:spcPts val="1800"/>
              </a:spcBef>
              <a:buNone/>
              <a:defRPr sz="2000" baseline="0">
                <a:solidFill>
                  <a:srgbClr val="198C53"/>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1800" b="1"/>
            </a:lvl2pPr>
            <a:lvl3pPr marL="179388" indent="-179388">
              <a:spcBef>
                <a:spcPts val="600"/>
              </a:spcBef>
              <a:buFont typeface="Wingdings" panose="05000000000000000000" pitchFamily="2" charset="2"/>
              <a:buChar char="§"/>
              <a:defRPr sz="1800"/>
            </a:lvl3pPr>
          </a:lstStyle>
          <a:p>
            <a:pPr lvl="0"/>
            <a:r>
              <a:rPr lang="en-US"/>
              <a:t>Current Item (use “increase list level” once to indicate non-current items; twice for list of sub-items)</a:t>
            </a:r>
          </a:p>
          <a:p>
            <a:pPr lvl="1"/>
            <a:r>
              <a:rPr lang="en-US"/>
              <a:t>Non-current Agenda Item</a:t>
            </a:r>
          </a:p>
          <a:p>
            <a:pPr lvl="2"/>
            <a:r>
              <a:rPr lang="en-US"/>
              <a:t>Sub-Agenda Items (level 3 tab)</a:t>
            </a:r>
          </a:p>
          <a:p>
            <a:pPr lvl="2"/>
            <a:r>
              <a:rPr lang="en-US"/>
              <a:t>Sub-Agenda Items (level 3 tab)</a:t>
            </a:r>
          </a:p>
          <a:p>
            <a:pPr lvl="2"/>
            <a:endParaRPr lang="en-US"/>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extLst>
              <p:ext uri="{D42A27DB-BD31-4B8C-83A1-F6EECF244321}">
                <p14:modId xmlns:p14="http://schemas.microsoft.com/office/powerpoint/2010/main" val="3786729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18C76F"/>
                </a:solidFill>
                <a:latin typeface="+mj-lt"/>
              </a:defRPr>
            </a:lvl1pPr>
          </a:lstStyle>
          <a:p>
            <a:r>
              <a:rPr lang="en-US"/>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Font typeface="Arial" panose="020B0604020202020204" pitchFamily="34" charse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Meeting / Meeting Date</a:t>
            </a:r>
          </a:p>
        </p:txBody>
      </p:sp>
      <p:sp>
        <p:nvSpPr>
          <p:cNvPr id="10" name="Text Placeholder 9">
            <a:extLst>
              <a:ext uri="{FF2B5EF4-FFF2-40B4-BE49-F238E27FC236}">
                <a16:creationId xmlns:a16="http://schemas.microsoft.com/office/drawing/2014/main" id="{3C2180C5-B2BD-43EC-8A91-C1F8215BB59E}"/>
              </a:ext>
            </a:extLst>
          </p:cNvPr>
          <p:cNvSpPr>
            <a:spLocks noGrp="1"/>
          </p:cNvSpPr>
          <p:nvPr>
            <p:ph type="body" sz="quarter" idx="31" hasCustomPrompt="1"/>
          </p:nvPr>
        </p:nvSpPr>
        <p:spPr>
          <a:xfrm>
            <a:off x="6467999" y="2130430"/>
            <a:ext cx="5370513" cy="366712"/>
          </a:xfrm>
          <a:ln>
            <a:noFill/>
          </a:ln>
          <a:extLst>
            <a:ext uri="{91240B29-F687-4F45-9708-019B960494DF}">
              <a14:hiddenLine xmlns:a14="http://schemas.microsoft.com/office/drawing/2010/main">
                <a:solidFill>
                  <a:srgbClr val="FFFFFF"/>
                </a:solidFill>
              </a14:hiddenLine>
            </a:ext>
          </a:extLst>
        </p:spPr>
        <p:txBody>
          <a:bodyPr vert="horz" lIns="72000" tIns="72000" rIns="72000" bIns="72000" rtlCol="0">
            <a:noAutofit/>
          </a:bodyPr>
          <a:lstStyle>
            <a:lvl1pPr marL="0" indent="0">
              <a:buNone/>
              <a:defRPr lang="en-US" sz="1800" b="0" i="0" dirty="0">
                <a:latin typeface="+mj-lt"/>
                <a:ea typeface="Open Sans Extrabold" panose="020B0606030504020204" pitchFamily="34" charset="0"/>
                <a:cs typeface="Open Sans Extrabold" panose="020B0606030504020204" pitchFamily="34" charset="0"/>
              </a:defRPr>
            </a:lvl1pPr>
            <a:lvl2pPr marL="360000" indent="0">
              <a:buFontTx/>
              <a:buNone/>
              <a:defRPr/>
            </a:lvl2pPr>
          </a:lstStyle>
          <a:p>
            <a:pPr marL="180000" lvl="0" indent="-180000">
              <a:spcBef>
                <a:spcPts val="1800"/>
              </a:spcBef>
              <a:spcAft>
                <a:spcPts val="600"/>
              </a:spcAft>
            </a:pPr>
            <a:r>
              <a:rPr lang="en-US"/>
              <a:t>Discussion Topics for this section</a:t>
            </a:r>
          </a:p>
        </p:txBody>
      </p:sp>
      <p:sp>
        <p:nvSpPr>
          <p:cNvPr id="11" name="Footer Placeholder 10">
            <a:extLst>
              <a:ext uri="{FF2B5EF4-FFF2-40B4-BE49-F238E27FC236}">
                <a16:creationId xmlns:a16="http://schemas.microsoft.com/office/drawing/2014/main" id="{95E15346-CEF8-4DB8-8368-9047CFD0FB1C}"/>
              </a:ext>
            </a:extLst>
          </p:cNvPr>
          <p:cNvSpPr>
            <a:spLocks noGrp="1"/>
          </p:cNvSpPr>
          <p:nvPr>
            <p:ph type="ftr" sz="quarter" idx="32"/>
          </p:nvPr>
        </p:nvSpPr>
        <p:spPr/>
        <p:txBody>
          <a:bodyPr/>
          <a:lstStyle/>
          <a:p>
            <a:r>
              <a:rPr lang="en-US"/>
              <a:t>PROPRIETARY &amp; CONFIDENTIAL</a:t>
            </a:r>
          </a:p>
        </p:txBody>
      </p:sp>
    </p:spTree>
    <p:extLst>
      <p:ext uri="{BB962C8B-B14F-4D97-AF65-F5344CB8AC3E}">
        <p14:creationId xmlns:p14="http://schemas.microsoft.com/office/powerpoint/2010/main" val="60928903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A5BD10-06D8-499E-B2FA-42F9AC7C60D4}"/>
              </a:ext>
            </a:extLst>
          </p:cNvPr>
          <p:cNvSpPr>
            <a:spLocks noGrp="1"/>
          </p:cNvSpPr>
          <p:nvPr>
            <p:ph type="body" sz="quarter" idx="16" hasCustomPrompt="1"/>
          </p:nvPr>
        </p:nvSpPr>
        <p:spPr>
          <a:xfrm>
            <a:off x="359998" y="3215404"/>
            <a:ext cx="11471986" cy="2984599"/>
          </a:xfrm>
        </p:spPr>
        <p:txBody>
          <a:bodyPr>
            <a:noAutofit/>
          </a:bodyPr>
          <a:lstStyle>
            <a:lvl1pPr marL="0" indent="0">
              <a:spcBef>
                <a:spcPts val="1200"/>
              </a:spcBef>
              <a:buNone/>
              <a:defRPr sz="2400" b="1">
                <a:solidFill>
                  <a:srgbClr val="198C53"/>
                </a:solidFill>
                <a:latin typeface="+mj-lt"/>
              </a:defRPr>
            </a:lvl1pPr>
            <a:lvl2pPr marL="0" indent="0">
              <a:spcBef>
                <a:spcPts val="1200"/>
              </a:spcBef>
              <a:buSzPct val="80000"/>
              <a:buFont typeface="Wingdings" panose="05000000000000000000" pitchFamily="2" charset="2"/>
              <a:buNone/>
              <a:defRPr sz="2400" b="1">
                <a:latin typeface="+mn-lt"/>
              </a:defRPr>
            </a:lvl2pPr>
            <a:lvl3pPr marL="266700" indent="-266700">
              <a:buSzPct val="80000"/>
              <a:buFont typeface="Wingdings" panose="05000000000000000000" pitchFamily="2" charset="2"/>
              <a:buChar char="§"/>
              <a:defRPr sz="2400">
                <a:latin typeface="+mn-lt"/>
              </a:defRPr>
            </a:lvl3pPr>
            <a:lvl4pPr>
              <a:defRPr sz="2800">
                <a:latin typeface="Source Serif Pro" panose="02040603050405020204" pitchFamily="18" charset="0"/>
              </a:defRPr>
            </a:lvl4pPr>
            <a:lvl5pPr>
              <a:defRPr sz="2800">
                <a:latin typeface="Source Serif Pro" panose="02040603050405020204" pitchFamily="18" charset="0"/>
              </a:defRPr>
            </a:lvl5pPr>
          </a:lstStyle>
          <a:p>
            <a:pPr lvl="0"/>
            <a:r>
              <a:rPr lang="en-US"/>
              <a:t>Current Agenda Item (use “increase list level” once to indicate non-current items; twice for list of sub-items)</a:t>
            </a:r>
          </a:p>
          <a:p>
            <a:pPr lvl="1"/>
            <a:r>
              <a:rPr lang="en-US"/>
              <a:t>Non-Current Agenda Item (level 2 tab)</a:t>
            </a:r>
          </a:p>
          <a:p>
            <a:pPr lvl="2"/>
            <a:r>
              <a:rPr lang="en-US"/>
              <a:t>Sub Agenda Items (level 3 tab)</a:t>
            </a:r>
          </a:p>
        </p:txBody>
      </p:sp>
      <p:graphicFrame>
        <p:nvGraphicFramePr>
          <p:cNvPr id="4" name="Object 3" hidden="1">
            <a:extLst>
              <a:ext uri="{FF2B5EF4-FFF2-40B4-BE49-F238E27FC236}">
                <a16:creationId xmlns:a16="http://schemas.microsoft.com/office/drawing/2014/main" id="{37B3DC24-C1D2-4C70-BC4B-3DA72A4801D8}"/>
              </a:ext>
            </a:extLst>
          </p:cNvPr>
          <p:cNvGraphicFramePr>
            <a:graphicFrameLocks noChangeAspect="1"/>
          </p:cNvGraphicFramePr>
          <p:nvPr>
            <p:custDataLst>
              <p:tags r:id="rId1"/>
            </p:custDataLst>
            <p:extLst>
              <p:ext uri="{D42A27DB-BD31-4B8C-83A1-F6EECF244321}">
                <p14:modId xmlns:p14="http://schemas.microsoft.com/office/powerpoint/2010/main" val="169382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37B3DC24-C1D2-4C70-BC4B-3DA72A4801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3008671"/>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1002894"/>
            <a:ext cx="11471998" cy="1800000"/>
          </a:xfrm>
        </p:spPr>
        <p:txBody>
          <a:bodyPr vert="horz" lIns="0" rIns="0">
            <a:noAutofit/>
          </a:bodyPr>
          <a:lstStyle>
            <a:lvl1pPr>
              <a:defRPr sz="5000">
                <a:solidFill>
                  <a:srgbClr val="18C76F"/>
                </a:solidFill>
                <a:latin typeface="+mj-lt"/>
              </a:defRPr>
            </a:lvl1pPr>
          </a:lstStyle>
          <a:p>
            <a:r>
              <a:rPr lang="en-US"/>
              <a:t>Section Title / Divider</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5" cy="59055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6" name="Footer Placeholder 5">
            <a:extLst>
              <a:ext uri="{FF2B5EF4-FFF2-40B4-BE49-F238E27FC236}">
                <a16:creationId xmlns:a16="http://schemas.microsoft.com/office/drawing/2014/main" id="{1993D9BD-9E71-44D8-8EBB-A48D8978B275}"/>
              </a:ext>
            </a:extLst>
          </p:cNvPr>
          <p:cNvSpPr>
            <a:spLocks noGrp="1"/>
          </p:cNvSpPr>
          <p:nvPr>
            <p:ph type="ftr" sz="quarter" idx="17"/>
          </p:nvPr>
        </p:nvSpPr>
        <p:spPr/>
        <p:txBody>
          <a:bodyPr/>
          <a:lstStyle/>
          <a:p>
            <a:r>
              <a:rPr lang="en-US"/>
              <a:t>PROPRIETARY &amp; CONFIDENTIAL</a:t>
            </a:r>
          </a:p>
        </p:txBody>
      </p:sp>
    </p:spTree>
    <p:extLst>
      <p:ext uri="{BB962C8B-B14F-4D97-AF65-F5344CB8AC3E}">
        <p14:creationId xmlns:p14="http://schemas.microsoft.com/office/powerpoint/2010/main" val="148908779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ivider with 3 Text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92796F2-60BF-421A-B96D-17CBD2331380}"/>
              </a:ext>
            </a:extLst>
          </p:cNvPr>
          <p:cNvGraphicFramePr>
            <a:graphicFrameLocks noChangeAspect="1"/>
          </p:cNvGraphicFramePr>
          <p:nvPr>
            <p:custDataLst>
              <p:tags r:id="rId1"/>
            </p:custDataLst>
            <p:extLst>
              <p:ext uri="{D42A27DB-BD31-4B8C-83A1-F6EECF244321}">
                <p14:modId xmlns:p14="http://schemas.microsoft.com/office/powerpoint/2010/main" val="19412899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692796F2-60BF-421A-B96D-17CBD23313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3008671"/>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8" y="1002894"/>
            <a:ext cx="11471991" cy="1800000"/>
          </a:xfrm>
        </p:spPr>
        <p:txBody>
          <a:bodyPr vert="horz" lIns="0" rIns="0">
            <a:noAutofit/>
          </a:bodyPr>
          <a:lstStyle>
            <a:lvl1pPr>
              <a:defRPr sz="5000">
                <a:solidFill>
                  <a:srgbClr val="18C76F"/>
                </a:solidFill>
              </a:defRPr>
            </a:lvl1pPr>
          </a:lstStyle>
          <a:p>
            <a:r>
              <a:rPr lang="en-US"/>
              <a:t>Section Title / Divider</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9" cy="59055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8"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11" name="Text Placeholder 9">
            <a:extLst>
              <a:ext uri="{FF2B5EF4-FFF2-40B4-BE49-F238E27FC236}">
                <a16:creationId xmlns:a16="http://schemas.microsoft.com/office/drawing/2014/main" id="{60897AA8-A50C-4A42-9DB1-1F4071AB349B}"/>
              </a:ext>
            </a:extLst>
          </p:cNvPr>
          <p:cNvSpPr>
            <a:spLocks noGrp="1"/>
          </p:cNvSpPr>
          <p:nvPr>
            <p:ph type="body" sz="quarter" idx="15" hasCustomPrompt="1"/>
          </p:nvPr>
        </p:nvSpPr>
        <p:spPr>
          <a:xfrm>
            <a:off x="4440000"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13" name="Text Placeholder 9">
            <a:extLst>
              <a:ext uri="{FF2B5EF4-FFF2-40B4-BE49-F238E27FC236}">
                <a16:creationId xmlns:a16="http://schemas.microsoft.com/office/drawing/2014/main" id="{80D35EBD-329A-9141-ADD2-C688AE3587CA}"/>
              </a:ext>
            </a:extLst>
          </p:cNvPr>
          <p:cNvSpPr>
            <a:spLocks noGrp="1"/>
          </p:cNvSpPr>
          <p:nvPr>
            <p:ph type="body" sz="quarter" idx="16" hasCustomPrompt="1"/>
          </p:nvPr>
        </p:nvSpPr>
        <p:spPr>
          <a:xfrm>
            <a:off x="8519998"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6" name="Footer Placeholder 5">
            <a:extLst>
              <a:ext uri="{FF2B5EF4-FFF2-40B4-BE49-F238E27FC236}">
                <a16:creationId xmlns:a16="http://schemas.microsoft.com/office/drawing/2014/main" id="{F0272FD8-3E2B-4E94-A3AD-D894E8B36B6C}"/>
              </a:ext>
            </a:extLst>
          </p:cNvPr>
          <p:cNvSpPr>
            <a:spLocks noGrp="1"/>
          </p:cNvSpPr>
          <p:nvPr>
            <p:ph type="ftr" sz="quarter" idx="17"/>
          </p:nvPr>
        </p:nvSpPr>
        <p:spPr/>
        <p:txBody>
          <a:bodyPr/>
          <a:lstStyle/>
          <a:p>
            <a:r>
              <a:rPr lang="en-US"/>
              <a:t>PROPRIETARY &amp; CONFIDENTIAL</a:t>
            </a:r>
          </a:p>
        </p:txBody>
      </p:sp>
    </p:spTree>
    <p:extLst>
      <p:ext uri="{BB962C8B-B14F-4D97-AF65-F5344CB8AC3E}">
        <p14:creationId xmlns:p14="http://schemas.microsoft.com/office/powerpoint/2010/main" val="88241485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with Pixe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81B121-BCA9-6205-1F0D-F0CA2FDF028E}"/>
              </a:ext>
            </a:extLst>
          </p:cNvPr>
          <p:cNvSpPr>
            <a:spLocks noGrp="1"/>
          </p:cNvSpPr>
          <p:nvPr>
            <p:ph type="pic" sz="quarter" idx="10" hasCustomPrompt="1"/>
          </p:nvPr>
        </p:nvSpPr>
        <p:spPr>
          <a:xfrm>
            <a:off x="10211998" y="0"/>
            <a:ext cx="1980001" cy="6858000"/>
          </a:xfrm>
          <a:noFill/>
          <a:extLst>
            <a:ext uri="{909E8E84-426E-40DD-AFC4-6F175D3DCCD1}">
              <a14:hiddenFill xmlns:a14="http://schemas.microsoft.com/office/drawing/2010/main">
                <a:solidFill>
                  <a:srgbClr val="FFFFFF"/>
                </a:solidFill>
              </a14:hiddenFill>
            </a:ext>
          </a:extLst>
        </p:spPr>
        <p:txBody>
          <a:bodyPr vert="horz" lIns="0" tIns="36000" rIns="0" bIns="0" rtlCol="0" anchor="ctr">
            <a:noAutofit/>
          </a:bodyPr>
          <a:lstStyle>
            <a:lvl1pPr>
              <a:defRPr lang="en-US" sz="1800" b="1" i="0" dirty="0">
                <a:solidFill>
                  <a:srgbClr val="383838"/>
                </a:solidFill>
              </a:defRPr>
            </a:lvl1pPr>
          </a:lstStyle>
          <a:p>
            <a:pPr marL="0" lvl="0" indent="0">
              <a:buNone/>
            </a:pPr>
            <a:r>
              <a:rPr lang="en-US" dirty="0"/>
              <a:t>Click picture icon to add picture – More images are available in the Brand Hub on The Wire</a:t>
            </a:r>
          </a:p>
          <a:p>
            <a:pPr marL="0" lvl="0" indent="0">
              <a:buNone/>
            </a:pPr>
            <a:endParaRPr lang="en-US" dirty="0"/>
          </a:p>
        </p:txBody>
      </p:sp>
      <p:graphicFrame>
        <p:nvGraphicFramePr>
          <p:cNvPr id="11" name="think-cell data - do not delete" hidden="1">
            <a:extLst>
              <a:ext uri="{FF2B5EF4-FFF2-40B4-BE49-F238E27FC236}">
                <a16:creationId xmlns:a16="http://schemas.microsoft.com/office/drawing/2014/main" id="{E42AA13C-D9C3-B3D2-088E-5955D8F20BC3}"/>
              </a:ext>
            </a:extLst>
          </p:cNvPr>
          <p:cNvGraphicFramePr>
            <a:graphicFrameLocks noChangeAspect="1"/>
          </p:cNvGraphicFramePr>
          <p:nvPr userDrawn="1">
            <p:custDataLst>
              <p:tags r:id="rId1"/>
            </p:custDataLst>
            <p:extLst>
              <p:ext uri="{D42A27DB-BD31-4B8C-83A1-F6EECF244321}">
                <p14:modId xmlns:p14="http://schemas.microsoft.com/office/powerpoint/2010/main" val="1243206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5" progId="TCLayout.ActiveDocument.1">
                  <p:embed/>
                </p:oleObj>
              </mc:Choice>
              <mc:Fallback>
                <p:oleObj name="think-cell Slide" r:id="rId3" imgW="384" imgH="385" progId="TCLayout.ActiveDocument.1">
                  <p:embed/>
                  <p:pic>
                    <p:nvPicPr>
                      <p:cNvPr id="11" name="think-cell data - do not delete" hidden="1">
                        <a:extLst>
                          <a:ext uri="{FF2B5EF4-FFF2-40B4-BE49-F238E27FC236}">
                            <a16:creationId xmlns:a16="http://schemas.microsoft.com/office/drawing/2014/main" id="{E42AA13C-D9C3-B3D2-088E-5955D8F20B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1E135DC-7ACC-FB84-84CB-30FCE1D1F9F5}"/>
              </a:ext>
            </a:extLst>
          </p:cNvPr>
          <p:cNvSpPr>
            <a:spLocks noGrp="1"/>
          </p:cNvSpPr>
          <p:nvPr>
            <p:ph type="title" hasCustomPrompt="1"/>
          </p:nvPr>
        </p:nvSpPr>
        <p:spPr>
          <a:xfrm>
            <a:off x="2676000" y="2896913"/>
            <a:ext cx="6840000" cy="1368000"/>
          </a:xfrm>
        </p:spPr>
        <p:txBody>
          <a:bodyPr vert="horz" lIns="0" tIns="0" rIns="0" bIns="0" anchor="b"/>
          <a:lstStyle>
            <a:lvl1pPr>
              <a:defRPr sz="9000">
                <a:solidFill>
                  <a:srgbClr val="383838"/>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Section</a:t>
            </a:r>
          </a:p>
        </p:txBody>
      </p:sp>
      <p:grpSp>
        <p:nvGrpSpPr>
          <p:cNvPr id="3" name="Group 2">
            <a:extLst>
              <a:ext uri="{FF2B5EF4-FFF2-40B4-BE49-F238E27FC236}">
                <a16:creationId xmlns:a16="http://schemas.microsoft.com/office/drawing/2014/main" id="{5D22A609-802D-CE37-D4A5-3CECA0B0DE4D}"/>
              </a:ext>
            </a:extLst>
          </p:cNvPr>
          <p:cNvGrpSpPr/>
          <p:nvPr userDrawn="1"/>
        </p:nvGrpSpPr>
        <p:grpSpPr>
          <a:xfrm>
            <a:off x="1" y="0"/>
            <a:ext cx="3960000" cy="3960000"/>
            <a:chOff x="1" y="0"/>
            <a:chExt cx="3960000" cy="3960000"/>
          </a:xfrm>
        </p:grpSpPr>
        <p:sp>
          <p:nvSpPr>
            <p:cNvPr id="5" name="Rectangle 4">
              <a:extLst>
                <a:ext uri="{FF2B5EF4-FFF2-40B4-BE49-F238E27FC236}">
                  <a16:creationId xmlns:a16="http://schemas.microsoft.com/office/drawing/2014/main" id="{1637A893-171C-6A86-A307-F0D1D271F9F6}"/>
                </a:ext>
              </a:extLst>
            </p:cNvPr>
            <p:cNvSpPr/>
            <p:nvPr userDrawn="1"/>
          </p:nvSpPr>
          <p:spPr>
            <a:xfrm>
              <a:off x="1" y="0"/>
              <a:ext cx="1980000" cy="1980000"/>
            </a:xfrm>
            <a:prstGeom prst="rect">
              <a:avLst/>
            </a:prstGeom>
            <a:solidFill>
              <a:srgbClr val="115C36"/>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pic>
          <p:nvPicPr>
            <p:cNvPr id="10" name="Picture 9">
              <a:extLst>
                <a:ext uri="{FF2B5EF4-FFF2-40B4-BE49-F238E27FC236}">
                  <a16:creationId xmlns:a16="http://schemas.microsoft.com/office/drawing/2014/main" id="{8166BB3C-5FBE-D328-C28F-078A4806A04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90262" y="842601"/>
              <a:ext cx="1399478" cy="294798"/>
            </a:xfrm>
            <a:prstGeom prst="rect">
              <a:avLst/>
            </a:prstGeom>
          </p:spPr>
        </p:pic>
        <p:sp>
          <p:nvSpPr>
            <p:cNvPr id="12" name="Rectangle 11">
              <a:extLst>
                <a:ext uri="{FF2B5EF4-FFF2-40B4-BE49-F238E27FC236}">
                  <a16:creationId xmlns:a16="http://schemas.microsoft.com/office/drawing/2014/main" id="{06651D0A-CD7B-7D1C-1E9C-25B9643E6C2D}"/>
                </a:ext>
              </a:extLst>
            </p:cNvPr>
            <p:cNvSpPr/>
            <p:nvPr userDrawn="1"/>
          </p:nvSpPr>
          <p:spPr>
            <a:xfrm>
              <a:off x="1" y="1980000"/>
              <a:ext cx="1980000" cy="1980000"/>
            </a:xfrm>
            <a:prstGeom prst="rect">
              <a:avLst/>
            </a:prstGeom>
            <a:solidFill>
              <a:srgbClr val="198C53"/>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13" name="Rectangle 12">
              <a:extLst>
                <a:ext uri="{FF2B5EF4-FFF2-40B4-BE49-F238E27FC236}">
                  <a16:creationId xmlns:a16="http://schemas.microsoft.com/office/drawing/2014/main" id="{1F86B48D-821A-236A-FB8E-74D99F400701}"/>
                </a:ext>
              </a:extLst>
            </p:cNvPr>
            <p:cNvSpPr/>
            <p:nvPr userDrawn="1"/>
          </p:nvSpPr>
          <p:spPr>
            <a:xfrm>
              <a:off x="1980001" y="0"/>
              <a:ext cx="1980000" cy="1980000"/>
            </a:xfrm>
            <a:prstGeom prst="rect">
              <a:avLst/>
            </a:prstGeom>
            <a:solidFill>
              <a:srgbClr val="18C76F"/>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grpSp>
    </p:spTree>
    <p:extLst>
      <p:ext uri="{BB962C8B-B14F-4D97-AF65-F5344CB8AC3E}">
        <p14:creationId xmlns:p14="http://schemas.microsoft.com/office/powerpoint/2010/main" val="445985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Divider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1" y="0"/>
            <a:ext cx="5688000" cy="6858000"/>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33174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2231996"/>
          </a:xfrm>
        </p:spPr>
        <p:txBody>
          <a:bodyPr vert="horz" anchor="b">
            <a:noAutofit/>
          </a:bodyPr>
          <a:lstStyle>
            <a:lvl1pPr algn="ctr">
              <a:defRPr sz="4000">
                <a:solidFill>
                  <a:srgbClr val="18C76F"/>
                </a:solidFill>
              </a:defRPr>
            </a:lvl1pPr>
          </a:lstStyle>
          <a:p>
            <a:r>
              <a:rPr lang="en-US"/>
              <a:t>Section Divider Title</a:t>
            </a:r>
          </a:p>
        </p:txBody>
      </p:sp>
      <p:sp>
        <p:nvSpPr>
          <p:cNvPr id="67" name="Subtitle 2">
            <a:extLst>
              <a:ext uri="{FF2B5EF4-FFF2-40B4-BE49-F238E27FC236}">
                <a16:creationId xmlns:a16="http://schemas.microsoft.com/office/drawing/2014/main" id="{12C1BFB6-536F-49DC-8CBE-4007DB50F957}"/>
              </a:ext>
            </a:extLst>
          </p:cNvPr>
          <p:cNvSpPr>
            <a:spLocks noGrp="1"/>
          </p:cNvSpPr>
          <p:nvPr>
            <p:ph type="subTitle" idx="1" hasCustomPrompt="1"/>
          </p:nvPr>
        </p:nvSpPr>
        <p:spPr>
          <a:xfrm>
            <a:off x="629266" y="4112002"/>
            <a:ext cx="4425597" cy="1573617"/>
          </a:xfrm>
          <a:prstGeom prst="rect">
            <a:avLst/>
          </a:prstGeom>
        </p:spPr>
        <p:txBody>
          <a:bodyPr>
            <a:noAutofit/>
          </a:bodyPr>
          <a:lstStyle>
            <a:lvl1pPr marL="0" indent="0" algn="ctr">
              <a:buNone/>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 subtitle</a:t>
            </a:r>
          </a:p>
        </p:txBody>
      </p:sp>
      <p:sp>
        <p:nvSpPr>
          <p:cNvPr id="15" name="Picture Placeholder 6">
            <a:extLst>
              <a:ext uri="{FF2B5EF4-FFF2-40B4-BE49-F238E27FC236}">
                <a16:creationId xmlns:a16="http://schemas.microsoft.com/office/drawing/2014/main" id="{7F94385B-D6AB-4A52-841E-59DC6D14AB4A}"/>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a:t>Click picture icon</a:t>
            </a:r>
            <a:br>
              <a:rPr lang="en-US"/>
            </a:br>
            <a:r>
              <a:rPr lang="en-US"/>
              <a:t>to add picture</a:t>
            </a:r>
          </a:p>
        </p:txBody>
      </p:sp>
    </p:spTree>
    <p:extLst>
      <p:ext uri="{BB962C8B-B14F-4D97-AF65-F5344CB8AC3E}">
        <p14:creationId xmlns:p14="http://schemas.microsoft.com/office/powerpoint/2010/main" val="409938793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688000" cy="6858000"/>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1869741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1573617"/>
          </a:xfrm>
        </p:spPr>
        <p:txBody>
          <a:bodyPr vert="horz" anchor="b">
            <a:noAutofit/>
          </a:bodyPr>
          <a:lstStyle>
            <a:lvl1pPr algn="ctr">
              <a:defRPr sz="8000">
                <a:solidFill>
                  <a:srgbClr val="18C76F"/>
                </a:solidFill>
              </a:defRPr>
            </a:lvl1pPr>
          </a:lstStyle>
          <a:p>
            <a:r>
              <a:rPr lang="en-US"/>
              <a:t>Q&amp;A</a:t>
            </a:r>
          </a:p>
        </p:txBody>
      </p:sp>
      <p:pic>
        <p:nvPicPr>
          <p:cNvPr id="29" name="Graphic 28">
            <a:extLst>
              <a:ext uri="{FF2B5EF4-FFF2-40B4-BE49-F238E27FC236}">
                <a16:creationId xmlns:a16="http://schemas.microsoft.com/office/drawing/2014/main" id="{A8AF22A9-8E15-4579-98FF-AD7D4C5152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9406" y="3107337"/>
            <a:ext cx="2585316" cy="2585316"/>
          </a:xfrm>
          <a:prstGeom prst="rect">
            <a:avLst/>
          </a:prstGeom>
        </p:spPr>
      </p:pic>
      <p:sp>
        <p:nvSpPr>
          <p:cNvPr id="13" name="Picture Placeholder 6">
            <a:extLst>
              <a:ext uri="{FF2B5EF4-FFF2-40B4-BE49-F238E27FC236}">
                <a16:creationId xmlns:a16="http://schemas.microsoft.com/office/drawing/2014/main" id="{0B4E6ADF-B7B2-42CB-8EDA-9622D7F6E847}"/>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a:t>Click picture icon</a:t>
            </a:r>
            <a:br>
              <a:rPr lang="en-US"/>
            </a:br>
            <a:r>
              <a:rPr lang="en-US"/>
              <a:t>to add picture</a:t>
            </a:r>
          </a:p>
        </p:txBody>
      </p:sp>
    </p:spTree>
    <p:extLst>
      <p:ext uri="{BB962C8B-B14F-4D97-AF65-F5344CB8AC3E}">
        <p14:creationId xmlns:p14="http://schemas.microsoft.com/office/powerpoint/2010/main" val="40038096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resenter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5AFEF0B-C13F-4C7C-A7DF-E02F63DF1EB0}"/>
              </a:ext>
            </a:extLst>
          </p:cNvPr>
          <p:cNvSpPr/>
          <p:nvPr userDrawn="1"/>
        </p:nvSpPr>
        <p:spPr>
          <a:xfrm>
            <a:off x="0" y="0"/>
            <a:ext cx="12192000" cy="6284422"/>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9" name="Object 8" hidden="1">
            <a:extLst>
              <a:ext uri="{FF2B5EF4-FFF2-40B4-BE49-F238E27FC236}">
                <a16:creationId xmlns:a16="http://schemas.microsoft.com/office/drawing/2014/main" id="{3DAA53F2-651B-4E47-8BE4-F2B6A620EF68}"/>
              </a:ext>
            </a:extLst>
          </p:cNvPr>
          <p:cNvGraphicFramePr>
            <a:graphicFrameLocks noChangeAspect="1"/>
          </p:cNvGraphicFramePr>
          <p:nvPr>
            <p:custDataLst>
              <p:tags r:id="rId1"/>
            </p:custDataLst>
            <p:extLst>
              <p:ext uri="{D42A27DB-BD31-4B8C-83A1-F6EECF244321}">
                <p14:modId xmlns:p14="http://schemas.microsoft.com/office/powerpoint/2010/main" val="1292209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3DAA53F2-651B-4E47-8BE4-F2B6A620E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1999"/>
            <a:ext cx="11471993" cy="864000"/>
          </a:xfrm>
        </p:spPr>
        <p:txBody>
          <a:bodyPr vert="horz" lIns="0" rIns="0"/>
          <a:lstStyle>
            <a:lvl1pPr>
              <a:defRPr>
                <a:solidFill>
                  <a:srgbClr val="18C76F"/>
                </a:solidFill>
              </a:defRPr>
            </a:lvl1pPr>
          </a:lstStyle>
          <a:p>
            <a:r>
              <a:rPr lang="en-US"/>
              <a:t>Speakers</a:t>
            </a:r>
          </a:p>
        </p:txBody>
      </p:sp>
      <p:sp>
        <p:nvSpPr>
          <p:cNvPr id="7" name="Picture Placeholder 6">
            <a:extLst>
              <a:ext uri="{FF2B5EF4-FFF2-40B4-BE49-F238E27FC236}">
                <a16:creationId xmlns:a16="http://schemas.microsoft.com/office/drawing/2014/main" id="{BA611768-7DDF-1E41-A398-7A115CACCAA1}"/>
              </a:ext>
            </a:extLst>
          </p:cNvPr>
          <p:cNvSpPr>
            <a:spLocks noGrp="1" noChangeAspect="1"/>
          </p:cNvSpPr>
          <p:nvPr>
            <p:ph type="pic" sz="quarter" idx="13" hasCustomPrompt="1"/>
          </p:nvPr>
        </p:nvSpPr>
        <p:spPr>
          <a:xfrm>
            <a:off x="4710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3" name="Picture Placeholder 6">
            <a:extLst>
              <a:ext uri="{FF2B5EF4-FFF2-40B4-BE49-F238E27FC236}">
                <a16:creationId xmlns:a16="http://schemas.microsoft.com/office/drawing/2014/main" id="{78964D8A-993B-5345-93FA-FC645C2ED728}"/>
              </a:ext>
            </a:extLst>
          </p:cNvPr>
          <p:cNvSpPr>
            <a:spLocks noGrp="1" noChangeAspect="1"/>
          </p:cNvSpPr>
          <p:nvPr>
            <p:ph type="pic" sz="quarter" idx="14" hasCustomPrompt="1"/>
          </p:nvPr>
        </p:nvSpPr>
        <p:spPr>
          <a:xfrm>
            <a:off x="886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4" name="Picture Placeholder 6">
            <a:extLst>
              <a:ext uri="{FF2B5EF4-FFF2-40B4-BE49-F238E27FC236}">
                <a16:creationId xmlns:a16="http://schemas.microsoft.com/office/drawing/2014/main" id="{7C060F05-A8BB-3446-AC46-3F4D32936B23}"/>
              </a:ext>
            </a:extLst>
          </p:cNvPr>
          <p:cNvSpPr>
            <a:spLocks noGrp="1" noChangeAspect="1"/>
          </p:cNvSpPr>
          <p:nvPr>
            <p:ph type="pic" sz="quarter" idx="15" hasCustomPrompt="1"/>
          </p:nvPr>
        </p:nvSpPr>
        <p:spPr>
          <a:xfrm>
            <a:off x="8534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5" name="Text Placeholder 14">
            <a:extLst>
              <a:ext uri="{FF2B5EF4-FFF2-40B4-BE49-F238E27FC236}">
                <a16:creationId xmlns:a16="http://schemas.microsoft.com/office/drawing/2014/main" id="{0F5A2C8D-D070-CF4F-9C14-CDCC69482397}"/>
              </a:ext>
            </a:extLst>
          </p:cNvPr>
          <p:cNvSpPr>
            <a:spLocks noGrp="1"/>
          </p:cNvSpPr>
          <p:nvPr>
            <p:ph type="body" sz="quarter" idx="16" hasCustomPrompt="1"/>
          </p:nvPr>
        </p:nvSpPr>
        <p:spPr>
          <a:xfrm>
            <a:off x="4332000" y="4423997"/>
            <a:ext cx="3528000" cy="432000"/>
          </a:xfrm>
        </p:spPr>
        <p:txBody>
          <a:bodyPr anchor="b">
            <a:noAutofit/>
          </a:bodyPr>
          <a:lstStyle>
            <a:lvl1pPr marL="0" indent="0" algn="ctr">
              <a:buNone/>
              <a:defRPr sz="2000" b="1" i="0">
                <a:solidFill>
                  <a:srgbClr val="18C76F"/>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7" name="Text Placeholder 16">
            <a:extLst>
              <a:ext uri="{FF2B5EF4-FFF2-40B4-BE49-F238E27FC236}">
                <a16:creationId xmlns:a16="http://schemas.microsoft.com/office/drawing/2014/main" id="{C27A27EB-2B1B-D24A-9C94-695CE058F25F}"/>
              </a:ext>
            </a:extLst>
          </p:cNvPr>
          <p:cNvSpPr>
            <a:spLocks noGrp="1"/>
          </p:cNvSpPr>
          <p:nvPr>
            <p:ph type="body" sz="quarter" idx="17" hasCustomPrompt="1"/>
          </p:nvPr>
        </p:nvSpPr>
        <p:spPr>
          <a:xfrm>
            <a:off x="4332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18" name="Text Placeholder 14">
            <a:extLst>
              <a:ext uri="{FF2B5EF4-FFF2-40B4-BE49-F238E27FC236}">
                <a16:creationId xmlns:a16="http://schemas.microsoft.com/office/drawing/2014/main" id="{23F42F1B-1789-8D4F-897E-7DF099E779D0}"/>
              </a:ext>
            </a:extLst>
          </p:cNvPr>
          <p:cNvSpPr>
            <a:spLocks noGrp="1"/>
          </p:cNvSpPr>
          <p:nvPr>
            <p:ph type="body" sz="quarter" idx="18" hasCustomPrompt="1"/>
          </p:nvPr>
        </p:nvSpPr>
        <p:spPr>
          <a:xfrm>
            <a:off x="508000" y="4423997"/>
            <a:ext cx="3528000" cy="432000"/>
          </a:xfrm>
        </p:spPr>
        <p:txBody>
          <a:bodyPr anchor="b">
            <a:noAutofit/>
          </a:bodyPr>
          <a:lstStyle>
            <a:lvl1pPr marL="0" indent="0" algn="ctr">
              <a:buNone/>
              <a:defRPr sz="2000" b="1" i="0">
                <a:solidFill>
                  <a:srgbClr val="18C76F"/>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9" name="Text Placeholder 16">
            <a:extLst>
              <a:ext uri="{FF2B5EF4-FFF2-40B4-BE49-F238E27FC236}">
                <a16:creationId xmlns:a16="http://schemas.microsoft.com/office/drawing/2014/main" id="{52852E82-C295-BE4B-B9C4-B231BDF61FE5}"/>
              </a:ext>
            </a:extLst>
          </p:cNvPr>
          <p:cNvSpPr>
            <a:spLocks noGrp="1"/>
          </p:cNvSpPr>
          <p:nvPr>
            <p:ph type="body" sz="quarter" idx="19" hasCustomPrompt="1"/>
          </p:nvPr>
        </p:nvSpPr>
        <p:spPr>
          <a:xfrm>
            <a:off x="508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20" name="Text Placeholder 14">
            <a:extLst>
              <a:ext uri="{FF2B5EF4-FFF2-40B4-BE49-F238E27FC236}">
                <a16:creationId xmlns:a16="http://schemas.microsoft.com/office/drawing/2014/main" id="{C918BD10-098E-D448-AD2F-96BC609BBCE5}"/>
              </a:ext>
            </a:extLst>
          </p:cNvPr>
          <p:cNvSpPr>
            <a:spLocks noGrp="1"/>
          </p:cNvSpPr>
          <p:nvPr>
            <p:ph type="body" sz="quarter" idx="20" hasCustomPrompt="1"/>
          </p:nvPr>
        </p:nvSpPr>
        <p:spPr>
          <a:xfrm>
            <a:off x="8156000" y="4423997"/>
            <a:ext cx="3528000" cy="432000"/>
          </a:xfrm>
        </p:spPr>
        <p:txBody>
          <a:bodyPr anchor="b">
            <a:noAutofit/>
          </a:bodyPr>
          <a:lstStyle>
            <a:lvl1pPr marL="0" indent="0" algn="ctr">
              <a:buNone/>
              <a:defRPr sz="2000" b="1" i="0">
                <a:solidFill>
                  <a:srgbClr val="18C76F"/>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21" name="Text Placeholder 16">
            <a:extLst>
              <a:ext uri="{FF2B5EF4-FFF2-40B4-BE49-F238E27FC236}">
                <a16:creationId xmlns:a16="http://schemas.microsoft.com/office/drawing/2014/main" id="{FE427864-088B-0D45-B702-2E649E385755}"/>
              </a:ext>
            </a:extLst>
          </p:cNvPr>
          <p:cNvSpPr>
            <a:spLocks noGrp="1"/>
          </p:cNvSpPr>
          <p:nvPr>
            <p:ph type="body" sz="quarter" idx="21" hasCustomPrompt="1"/>
          </p:nvPr>
        </p:nvSpPr>
        <p:spPr>
          <a:xfrm>
            <a:off x="8156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6" name="Footer Placeholder 5">
            <a:extLst>
              <a:ext uri="{FF2B5EF4-FFF2-40B4-BE49-F238E27FC236}">
                <a16:creationId xmlns:a16="http://schemas.microsoft.com/office/drawing/2014/main" id="{25995040-6B49-426E-8C08-9F778C5E52B0}"/>
              </a:ext>
            </a:extLst>
          </p:cNvPr>
          <p:cNvSpPr>
            <a:spLocks noGrp="1"/>
          </p:cNvSpPr>
          <p:nvPr>
            <p:ph type="ftr" sz="quarter" idx="22"/>
          </p:nvPr>
        </p:nvSpPr>
        <p:spPr/>
        <p:txBody>
          <a:bodyPr/>
          <a:lstStyle/>
          <a:p>
            <a:r>
              <a:rPr lang="en-US"/>
              <a:t>PROPRIETARY &amp; CONFIDENTIAL</a:t>
            </a:r>
          </a:p>
        </p:txBody>
      </p:sp>
    </p:spTree>
    <p:extLst>
      <p:ext uri="{BB962C8B-B14F-4D97-AF65-F5344CB8AC3E}">
        <p14:creationId xmlns:p14="http://schemas.microsoft.com/office/powerpoint/2010/main" val="103823702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resenter Bio">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8513A6E-4536-4379-9CB9-5F2CF690E7D4}"/>
              </a:ext>
            </a:extLst>
          </p:cNvPr>
          <p:cNvSpPr/>
          <p:nvPr userDrawn="1"/>
        </p:nvSpPr>
        <p:spPr>
          <a:xfrm>
            <a:off x="0" y="0"/>
            <a:ext cx="12192000" cy="6284422"/>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9" name="Object 8" hidden="1">
            <a:extLst>
              <a:ext uri="{FF2B5EF4-FFF2-40B4-BE49-F238E27FC236}">
                <a16:creationId xmlns:a16="http://schemas.microsoft.com/office/drawing/2014/main" id="{3DAA53F2-651B-4E47-8BE4-F2B6A620EF68}"/>
              </a:ext>
            </a:extLst>
          </p:cNvPr>
          <p:cNvGraphicFramePr>
            <a:graphicFrameLocks noChangeAspect="1"/>
          </p:cNvGraphicFramePr>
          <p:nvPr>
            <p:custDataLst>
              <p:tags r:id="rId1"/>
            </p:custDataLst>
            <p:extLst>
              <p:ext uri="{D42A27DB-BD31-4B8C-83A1-F6EECF244321}">
                <p14:modId xmlns:p14="http://schemas.microsoft.com/office/powerpoint/2010/main" val="2872082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3DAA53F2-651B-4E47-8BE4-F2B6A620E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1999"/>
            <a:ext cx="11471993" cy="864000"/>
          </a:xfrm>
        </p:spPr>
        <p:txBody>
          <a:bodyPr vert="horz" lIns="0" rIns="0"/>
          <a:lstStyle>
            <a:lvl1pPr>
              <a:defRPr>
                <a:solidFill>
                  <a:srgbClr val="18C76F"/>
                </a:solidFill>
              </a:defRPr>
            </a:lvl1pPr>
          </a:lstStyle>
          <a:p>
            <a:r>
              <a:rPr lang="en-US"/>
              <a:t>Presenter</a:t>
            </a:r>
          </a:p>
        </p:txBody>
      </p:sp>
      <p:sp>
        <p:nvSpPr>
          <p:cNvPr id="13" name="Picture Placeholder 6">
            <a:extLst>
              <a:ext uri="{FF2B5EF4-FFF2-40B4-BE49-F238E27FC236}">
                <a16:creationId xmlns:a16="http://schemas.microsoft.com/office/drawing/2014/main" id="{78964D8A-993B-5345-93FA-FC645C2ED728}"/>
              </a:ext>
            </a:extLst>
          </p:cNvPr>
          <p:cNvSpPr>
            <a:spLocks noGrp="1" noChangeAspect="1"/>
          </p:cNvSpPr>
          <p:nvPr>
            <p:ph type="pic" sz="quarter" idx="14" hasCustomPrompt="1"/>
          </p:nvPr>
        </p:nvSpPr>
        <p:spPr>
          <a:xfrm>
            <a:off x="886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8" name="Text Placeholder 14">
            <a:extLst>
              <a:ext uri="{FF2B5EF4-FFF2-40B4-BE49-F238E27FC236}">
                <a16:creationId xmlns:a16="http://schemas.microsoft.com/office/drawing/2014/main" id="{23F42F1B-1789-8D4F-897E-7DF099E779D0}"/>
              </a:ext>
            </a:extLst>
          </p:cNvPr>
          <p:cNvSpPr>
            <a:spLocks noGrp="1"/>
          </p:cNvSpPr>
          <p:nvPr>
            <p:ph type="body" sz="quarter" idx="18" hasCustomPrompt="1"/>
          </p:nvPr>
        </p:nvSpPr>
        <p:spPr>
          <a:xfrm>
            <a:off x="508000" y="4423997"/>
            <a:ext cx="3528000" cy="432000"/>
          </a:xfrm>
        </p:spPr>
        <p:txBody>
          <a:bodyPr anchor="b">
            <a:noAutofit/>
          </a:bodyPr>
          <a:lstStyle>
            <a:lvl1pPr marL="0" indent="0" algn="ctr">
              <a:buNone/>
              <a:defRPr sz="2000" b="1" i="0">
                <a:solidFill>
                  <a:srgbClr val="18C76F"/>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9" name="Text Placeholder 16">
            <a:extLst>
              <a:ext uri="{FF2B5EF4-FFF2-40B4-BE49-F238E27FC236}">
                <a16:creationId xmlns:a16="http://schemas.microsoft.com/office/drawing/2014/main" id="{52852E82-C295-BE4B-B9C4-B231BDF61FE5}"/>
              </a:ext>
            </a:extLst>
          </p:cNvPr>
          <p:cNvSpPr>
            <a:spLocks noGrp="1"/>
          </p:cNvSpPr>
          <p:nvPr>
            <p:ph type="body" sz="quarter" idx="19" hasCustomPrompt="1"/>
          </p:nvPr>
        </p:nvSpPr>
        <p:spPr>
          <a:xfrm>
            <a:off x="508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6" name="Text Placeholder 5">
            <a:extLst>
              <a:ext uri="{FF2B5EF4-FFF2-40B4-BE49-F238E27FC236}">
                <a16:creationId xmlns:a16="http://schemas.microsoft.com/office/drawing/2014/main" id="{B9067091-6075-4EAE-9210-47B754F619F6}"/>
              </a:ext>
            </a:extLst>
          </p:cNvPr>
          <p:cNvSpPr>
            <a:spLocks noGrp="1"/>
          </p:cNvSpPr>
          <p:nvPr>
            <p:ph type="body" sz="quarter" idx="23" hasCustomPrompt="1"/>
          </p:nvPr>
        </p:nvSpPr>
        <p:spPr>
          <a:xfrm>
            <a:off x="5021263" y="1540993"/>
            <a:ext cx="6810728" cy="4083058"/>
          </a:xfrm>
        </p:spPr>
        <p:txBody>
          <a:bodyPr>
            <a:noAutofit/>
          </a:bodyPr>
          <a:lstStyle>
            <a:lvl1pPr marL="0" indent="0">
              <a:buNone/>
              <a:defRPr sz="2000">
                <a:solidFill>
                  <a:schemeClr val="bg1"/>
                </a:solidFill>
              </a:defRPr>
            </a:lvl1pPr>
            <a:lvl2pPr marL="271463" indent="-271463">
              <a:buClr>
                <a:schemeClr val="bg1"/>
              </a:buCl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Biography</a:t>
            </a:r>
          </a:p>
          <a:p>
            <a:pPr lvl="1"/>
            <a:r>
              <a:rPr lang="en-US"/>
              <a:t>Second level</a:t>
            </a:r>
          </a:p>
        </p:txBody>
      </p:sp>
      <p:sp>
        <p:nvSpPr>
          <p:cNvPr id="7" name="Footer Placeholder 6">
            <a:extLst>
              <a:ext uri="{FF2B5EF4-FFF2-40B4-BE49-F238E27FC236}">
                <a16:creationId xmlns:a16="http://schemas.microsoft.com/office/drawing/2014/main" id="{DBAE9CF1-90DD-460F-B867-8D4798DB84F1}"/>
              </a:ext>
            </a:extLst>
          </p:cNvPr>
          <p:cNvSpPr>
            <a:spLocks noGrp="1"/>
          </p:cNvSpPr>
          <p:nvPr>
            <p:ph type="ftr" sz="quarter" idx="24"/>
          </p:nvPr>
        </p:nvSpPr>
        <p:spPr/>
        <p:txBody>
          <a:bodyPr/>
          <a:lstStyle/>
          <a:p>
            <a:r>
              <a:rPr lang="en-US"/>
              <a:t>PROPRIETARY &amp; CONFIDENTIAL</a:t>
            </a:r>
          </a:p>
        </p:txBody>
      </p:sp>
    </p:spTree>
    <p:extLst>
      <p:ext uri="{BB962C8B-B14F-4D97-AF65-F5344CB8AC3E}">
        <p14:creationId xmlns:p14="http://schemas.microsoft.com/office/powerpoint/2010/main" val="308797646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with Short Footn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6CEFD0-EE9A-4EDB-ACEC-F3E405993C82}"/>
              </a:ext>
            </a:extLst>
          </p:cNvPr>
          <p:cNvGraphicFramePr>
            <a:graphicFrameLocks noChangeAspect="1"/>
          </p:cNvGraphicFramePr>
          <p:nvPr>
            <p:custDataLst>
              <p:tags r:id="rId1"/>
            </p:custDataLst>
            <p:extLst>
              <p:ext uri="{D42A27DB-BD31-4B8C-83A1-F6EECF244321}">
                <p14:modId xmlns:p14="http://schemas.microsoft.com/office/powerpoint/2010/main" val="1264424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506CEFD0-EE9A-4EDB-ACEC-F3E405993C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5" cy="864000"/>
          </a:xfrm>
        </p:spPr>
        <p:txBody>
          <a:bodyPr vert="horz" lIns="0" rIns="0">
            <a:noAutofit/>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65770F9-AAA3-438A-A74D-EC525F123C8A}"/>
              </a:ext>
            </a:extLst>
          </p:cNvPr>
          <p:cNvSpPr>
            <a:spLocks noGrp="1"/>
          </p:cNvSpPr>
          <p:nvPr>
            <p:ph idx="1"/>
          </p:nvPr>
        </p:nvSpPr>
        <p:spPr>
          <a:xfrm>
            <a:off x="359998" y="1109676"/>
            <a:ext cx="11472001" cy="5090319"/>
          </a:xfrm>
        </p:spPr>
        <p:txBody>
          <a:bodyPr lIns="0" tIns="36000" rIns="0" bIns="0">
            <a:noAutofit/>
          </a:bodyPr>
          <a:lstStyle>
            <a:lvl1pPr>
              <a:spcAft>
                <a:spcPts val="0"/>
              </a:spcAft>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019A5513-FE4A-4E6E-AF67-666C40E15315}"/>
              </a:ext>
            </a:extLst>
          </p:cNvPr>
          <p:cNvSpPr>
            <a:spLocks noGrp="1"/>
          </p:cNvSpPr>
          <p:nvPr>
            <p:ph type="body" sz="quarter" idx="13" hasCustomPrompt="1"/>
          </p:nvPr>
        </p:nvSpPr>
        <p:spPr>
          <a:xfrm>
            <a:off x="1809946" y="6442142"/>
            <a:ext cx="7079530" cy="216001"/>
          </a:xfrm>
        </p:spPr>
        <p:txBody>
          <a:bodyPr anchor="b">
            <a:noAutofit/>
          </a:bodyPr>
          <a:lstStyle>
            <a:lvl1pPr marL="180000" indent="-180000">
              <a:spcBef>
                <a:spcPts val="0"/>
              </a:spcBef>
              <a:buFont typeface="+mj-lt"/>
              <a:buAutoNum type="arabicPeriod"/>
              <a:defRPr sz="900"/>
            </a:lvl1pPr>
          </a:lstStyle>
          <a:p>
            <a:pPr lvl="0"/>
            <a:r>
              <a:rPr lang="en-US"/>
              <a:t>Footnotes</a:t>
            </a:r>
          </a:p>
        </p:txBody>
      </p:sp>
      <p:sp>
        <p:nvSpPr>
          <p:cNvPr id="15" name="Footer Placeholder 14">
            <a:extLst>
              <a:ext uri="{FF2B5EF4-FFF2-40B4-BE49-F238E27FC236}">
                <a16:creationId xmlns:a16="http://schemas.microsoft.com/office/drawing/2014/main" id="{607ABACA-B3D8-462B-82D2-B0F21B8C8517}"/>
              </a:ext>
            </a:extLst>
          </p:cNvPr>
          <p:cNvSpPr>
            <a:spLocks noGrp="1"/>
          </p:cNvSpPr>
          <p:nvPr>
            <p:ph type="ftr" sz="quarter" idx="15"/>
          </p:nvPr>
        </p:nvSpPr>
        <p:spPr>
          <a:xfrm>
            <a:off x="7866240" y="6442144"/>
            <a:ext cx="3600000" cy="216000"/>
          </a:xfrm>
        </p:spPr>
        <p:txBody>
          <a:bodyPr/>
          <a:lstStyle/>
          <a:p>
            <a:r>
              <a:rPr lang="en-US"/>
              <a:t>PROPRIETARY &amp; CONFIDENTIAL</a:t>
            </a:r>
          </a:p>
        </p:txBody>
      </p:sp>
    </p:spTree>
    <p:extLst>
      <p:ext uri="{BB962C8B-B14F-4D97-AF65-F5344CB8AC3E}">
        <p14:creationId xmlns:p14="http://schemas.microsoft.com/office/powerpoint/2010/main" val="3833064974"/>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7D5B23F-83AB-4E2D-AD54-64F8B15EFB8B}"/>
              </a:ext>
            </a:extLst>
          </p:cNvPr>
          <p:cNvSpPr/>
          <p:nvPr/>
        </p:nvSpPr>
        <p:spPr>
          <a:xfrm>
            <a:off x="0" y="1140542"/>
            <a:ext cx="12192000" cy="5717458"/>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Picture Placeholder 6">
            <a:extLst>
              <a:ext uri="{FF2B5EF4-FFF2-40B4-BE49-F238E27FC236}">
                <a16:creationId xmlns:a16="http://schemas.microsoft.com/office/drawing/2014/main" id="{355B9AB3-CD3D-4629-ACA4-94AB0EEF3E88}"/>
              </a:ext>
            </a:extLst>
          </p:cNvPr>
          <p:cNvSpPr>
            <a:spLocks noGrp="1"/>
          </p:cNvSpPr>
          <p:nvPr>
            <p:ph type="pic" sz="quarter" idx="15" hasCustomPrompt="1"/>
          </p:nvPr>
        </p:nvSpPr>
        <p:spPr>
          <a:xfrm>
            <a:off x="0" y="1140541"/>
            <a:ext cx="12192000" cy="4033445"/>
          </a:xfrm>
          <a:prstGeom prst="rect">
            <a:avLst/>
          </a:prstGeom>
        </p:spPr>
        <p:txBody>
          <a:bodyPr anchor="t">
            <a:noAutofit/>
          </a:bodyPr>
          <a:lstStyle>
            <a:lvl1pPr marL="0" indent="0" algn="l">
              <a:buNone/>
              <a:defRPr sz="1800" b="1">
                <a:solidFill>
                  <a:srgbClr val="FFFFFF"/>
                </a:solidFill>
              </a:defRPr>
            </a:lvl1pPr>
          </a:lstStyle>
          <a:p>
            <a:r>
              <a:rPr lang="en-US"/>
              <a:t>Click picture icon </a:t>
            </a:r>
            <a:br>
              <a:rPr lang="en-US"/>
            </a:br>
            <a:r>
              <a:rPr lang="en-US"/>
              <a:t>to add picture</a:t>
            </a:r>
          </a:p>
        </p:txBody>
      </p:sp>
      <p:sp>
        <p:nvSpPr>
          <p:cNvPr id="17" name="Text Placeholder 11">
            <a:extLst>
              <a:ext uri="{FF2B5EF4-FFF2-40B4-BE49-F238E27FC236}">
                <a16:creationId xmlns:a16="http://schemas.microsoft.com/office/drawing/2014/main" id="{F83FB30E-81B4-49D9-A867-93924EE1BA41}"/>
              </a:ext>
            </a:extLst>
          </p:cNvPr>
          <p:cNvSpPr>
            <a:spLocks noGrp="1"/>
          </p:cNvSpPr>
          <p:nvPr>
            <p:ph type="body" sz="quarter" idx="13" hasCustomPrompt="1"/>
          </p:nvPr>
        </p:nvSpPr>
        <p:spPr>
          <a:xfrm>
            <a:off x="0" y="5173987"/>
            <a:ext cx="12192000" cy="1016771"/>
          </a:xfrm>
          <a:prstGeom prst="rect">
            <a:avLst/>
          </a:prstGeom>
        </p:spPr>
        <p:txBody>
          <a:bodyPr anchor="b">
            <a:noAutofit/>
          </a:bodyPr>
          <a:lstStyle>
            <a:lvl1pPr marL="0" indent="0" algn="ctr">
              <a:lnSpc>
                <a:spcPct val="90000"/>
              </a:lnSpc>
              <a:buFontTx/>
              <a:buNone/>
              <a:defRPr sz="5500" b="0" i="0">
                <a:solidFill>
                  <a:srgbClr val="18C76F"/>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a:t>Thank You!</a:t>
            </a:r>
          </a:p>
        </p:txBody>
      </p:sp>
      <p:pic>
        <p:nvPicPr>
          <p:cNvPr id="15" name="Picture 14" descr="A picture containing icon&#10;&#10;Description automatically generated">
            <a:extLst>
              <a:ext uri="{FF2B5EF4-FFF2-40B4-BE49-F238E27FC236}">
                <a16:creationId xmlns:a16="http://schemas.microsoft.com/office/drawing/2014/main" id="{EFE23877-3F01-44E4-904D-F6F820F2B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Tree>
    <p:extLst>
      <p:ext uri="{BB962C8B-B14F-4D97-AF65-F5344CB8AC3E}">
        <p14:creationId xmlns:p14="http://schemas.microsoft.com/office/powerpoint/2010/main" val="1339124222"/>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OD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249458" cy="6858000"/>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2" name="Picture Placeholder 6">
            <a:extLst>
              <a:ext uri="{FF2B5EF4-FFF2-40B4-BE49-F238E27FC236}">
                <a16:creationId xmlns:a16="http://schemas.microsoft.com/office/drawing/2014/main" id="{45DBD4EA-CC6F-47ED-A2F3-D395B9784324}"/>
              </a:ext>
            </a:extLst>
          </p:cNvPr>
          <p:cNvSpPr>
            <a:spLocks noGrp="1"/>
          </p:cNvSpPr>
          <p:nvPr>
            <p:ph type="pic" sz="quarter" idx="25" hasCustomPrompt="1"/>
          </p:nvPr>
        </p:nvSpPr>
        <p:spPr>
          <a:xfrm>
            <a:off x="518746" y="1828792"/>
            <a:ext cx="4228862" cy="3200391"/>
          </a:xfrm>
          <a:prstGeom prst="rect">
            <a:avLst/>
          </a:prstGeom>
          <a:noFill/>
        </p:spPr>
        <p:txBody>
          <a:bodyPr anchor="ctr">
            <a:noAutofit/>
          </a:bodyPr>
          <a:lstStyle>
            <a:lvl1pPr marL="0" indent="0" algn="l">
              <a:buNone/>
              <a:defRPr sz="1800" b="1">
                <a:solidFill>
                  <a:srgbClr val="18C76F"/>
                </a:solidFill>
              </a:defRPr>
            </a:lvl1pPr>
          </a:lstStyle>
          <a:p>
            <a:r>
              <a:rPr lang="en-US"/>
              <a:t>Click picture icon to add picture.</a:t>
            </a:r>
            <a:br>
              <a:rPr lang="en-US"/>
            </a:br>
            <a:r>
              <a:rPr lang="en-US"/>
              <a:t>Use Bright Green as your icon fill</a:t>
            </a:r>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4040907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10" name="Text Placeholder 16">
            <a:extLst>
              <a:ext uri="{FF2B5EF4-FFF2-40B4-BE49-F238E27FC236}">
                <a16:creationId xmlns:a16="http://schemas.microsoft.com/office/drawing/2014/main" id="{1988B633-B41D-7B48-9BE5-91AEDE245DAE}"/>
              </a:ext>
            </a:extLst>
          </p:cNvPr>
          <p:cNvSpPr>
            <a:spLocks noGrp="1"/>
          </p:cNvSpPr>
          <p:nvPr>
            <p:ph type="body" sz="quarter" idx="19" hasCustomPrompt="1"/>
          </p:nvPr>
        </p:nvSpPr>
        <p:spPr>
          <a:xfrm>
            <a:off x="5711988" y="5715012"/>
            <a:ext cx="6120000" cy="508665"/>
          </a:xfrm>
          <a:prstGeom prst="rect">
            <a:avLst/>
          </a:prstGeom>
        </p:spPr>
        <p:txBody>
          <a:bodyPr lIns="0" rIns="0" anchor="t">
            <a:noAutofit/>
          </a:bodyPr>
          <a:lstStyle>
            <a:lvl1pPr marL="0" indent="0" algn="l">
              <a:spcAft>
                <a:spcPts val="0"/>
              </a:spcAft>
              <a:buNone/>
              <a:defRPr sz="1400" b="0" i="0">
                <a:solidFill>
                  <a:srgbClr val="505050"/>
                </a:solidFill>
                <a:latin typeface="+mn-lt"/>
                <a:ea typeface="Open Sans" panose="020B0606030504020204" pitchFamily="34" charset="0"/>
                <a:cs typeface="Open Sans" panose="020B0606030504020204" pitchFamily="34" charset="0"/>
              </a:defRPr>
            </a:lvl1pPr>
            <a:lvl2pPr marL="457200" indent="0">
              <a:buNone/>
              <a:defRPr/>
            </a:lvl2pPr>
          </a:lstStyle>
          <a:p>
            <a:pPr lvl="0"/>
            <a:r>
              <a:rPr lang="en-US"/>
              <a:t>Meeting Date</a:t>
            </a:r>
          </a:p>
        </p:txBody>
      </p:sp>
      <p:sp>
        <p:nvSpPr>
          <p:cNvPr id="13" name="Text Placeholder 7">
            <a:extLst>
              <a:ext uri="{FF2B5EF4-FFF2-40B4-BE49-F238E27FC236}">
                <a16:creationId xmlns:a16="http://schemas.microsoft.com/office/drawing/2014/main" id="{744937A7-BD88-004A-80D8-44E6C0C6BE0C}"/>
              </a:ext>
            </a:extLst>
          </p:cNvPr>
          <p:cNvSpPr>
            <a:spLocks noGrp="1"/>
          </p:cNvSpPr>
          <p:nvPr>
            <p:ph type="body" sz="quarter" idx="20" hasCustomPrompt="1"/>
          </p:nvPr>
        </p:nvSpPr>
        <p:spPr>
          <a:xfrm>
            <a:off x="5711988" y="414673"/>
            <a:ext cx="6120000" cy="378430"/>
          </a:xfrm>
          <a:prstGeom prst="rect">
            <a:avLst/>
          </a:prstGeom>
        </p:spPr>
        <p:txBody>
          <a:bodyPr>
            <a:noAutofit/>
          </a:bodyPr>
          <a:lstStyle>
            <a:lvl1pPr marL="0" indent="0" algn="l">
              <a:buNone/>
              <a:defRPr sz="1800" b="1" i="0">
                <a:solidFill>
                  <a:schemeClr val="tx2"/>
                </a:solidFill>
                <a:latin typeface="+mj-lt"/>
                <a:ea typeface="Open Sans ExtraBold" panose="020B0606030504020204" pitchFamily="34" charset="0"/>
                <a:cs typeface="Open Sans ExtraBold" panose="020B0606030504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FYXX QX Meeting | Day X</a:t>
            </a:r>
          </a:p>
        </p:txBody>
      </p:sp>
      <p:sp>
        <p:nvSpPr>
          <p:cNvPr id="14" name="Title 3">
            <a:extLst>
              <a:ext uri="{FF2B5EF4-FFF2-40B4-BE49-F238E27FC236}">
                <a16:creationId xmlns:a16="http://schemas.microsoft.com/office/drawing/2014/main" id="{0F22B1DD-D4E7-2741-9317-DDCD5C9DCBB0}"/>
              </a:ext>
            </a:extLst>
          </p:cNvPr>
          <p:cNvSpPr>
            <a:spLocks noGrp="1"/>
          </p:cNvSpPr>
          <p:nvPr>
            <p:ph type="ctrTitle" hasCustomPrompt="1"/>
          </p:nvPr>
        </p:nvSpPr>
        <p:spPr>
          <a:xfrm>
            <a:off x="5711988" y="1011564"/>
            <a:ext cx="6120000" cy="1427090"/>
          </a:xfrm>
        </p:spPr>
        <p:txBody>
          <a:bodyPr vert="horz">
            <a:noAutofit/>
          </a:bodyPr>
          <a:lstStyle>
            <a:lvl1pPr>
              <a:defRPr sz="4000">
                <a:solidFill>
                  <a:srgbClr val="115C36"/>
                </a:solidFill>
              </a:defRPr>
            </a:lvl1pPr>
          </a:lstStyle>
          <a:p>
            <a:r>
              <a:rPr lang="en-US"/>
              <a:t>Title</a:t>
            </a:r>
          </a:p>
        </p:txBody>
      </p:sp>
      <p:sp>
        <p:nvSpPr>
          <p:cNvPr id="6" name="Text Placeholder 5">
            <a:extLst>
              <a:ext uri="{FF2B5EF4-FFF2-40B4-BE49-F238E27FC236}">
                <a16:creationId xmlns:a16="http://schemas.microsoft.com/office/drawing/2014/main" id="{BD4745D8-01FC-EB4C-99C3-6FCED613DF58}"/>
              </a:ext>
            </a:extLst>
          </p:cNvPr>
          <p:cNvSpPr>
            <a:spLocks noGrp="1"/>
          </p:cNvSpPr>
          <p:nvPr>
            <p:ph type="body" sz="quarter" idx="22" hasCustomPrompt="1"/>
          </p:nvPr>
        </p:nvSpPr>
        <p:spPr>
          <a:xfrm>
            <a:off x="5711988" y="2476753"/>
            <a:ext cx="6120000" cy="840143"/>
          </a:xfrm>
          <a:prstGeom prst="rect">
            <a:avLst/>
          </a:prstGeom>
        </p:spPr>
        <p:txBody>
          <a:bodyPr>
            <a:noAutofit/>
          </a:bodyPr>
          <a:lstStyle>
            <a:lvl1pPr marL="0" indent="0">
              <a:buNone/>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287338" indent="0">
              <a:buNone/>
              <a:defRPr/>
            </a:lvl2pPr>
          </a:lstStyle>
          <a:p>
            <a:pPr lvl="0"/>
            <a:r>
              <a:rPr lang="en-US"/>
              <a:t>Subtitle</a:t>
            </a:r>
          </a:p>
        </p:txBody>
      </p:sp>
      <p:sp>
        <p:nvSpPr>
          <p:cNvPr id="8" name="Text Placeholder 7">
            <a:extLst>
              <a:ext uri="{FF2B5EF4-FFF2-40B4-BE49-F238E27FC236}">
                <a16:creationId xmlns:a16="http://schemas.microsoft.com/office/drawing/2014/main" id="{87B52A2C-21E4-E94B-AF1C-FD1232284301}"/>
              </a:ext>
            </a:extLst>
          </p:cNvPr>
          <p:cNvSpPr>
            <a:spLocks noGrp="1"/>
          </p:cNvSpPr>
          <p:nvPr>
            <p:ph type="body" sz="quarter" idx="23" hasCustomPrompt="1"/>
          </p:nvPr>
        </p:nvSpPr>
        <p:spPr>
          <a:xfrm>
            <a:off x="5711988" y="3756641"/>
            <a:ext cx="6120000" cy="1739911"/>
          </a:xfrm>
          <a:prstGeom prst="rect">
            <a:avLst/>
          </a:prstGeom>
        </p:spPr>
        <p:txBody>
          <a:bodyPr>
            <a:noAutofit/>
          </a:bodyPr>
          <a:lstStyle>
            <a:lvl1pPr marL="182563" indent="-182563">
              <a:spcAft>
                <a:spcPts val="0"/>
              </a:spcAft>
              <a:buFont typeface="Wingdings" panose="05000000000000000000" pitchFamily="2" charset="2"/>
              <a:buChar char="§"/>
              <a:defRPr sz="1600" b="0" i="0">
                <a:latin typeface="+mn-lt"/>
                <a:ea typeface="Open Sans Extrabold" panose="020B0606030504020204" pitchFamily="34" charset="0"/>
                <a:cs typeface="Open Sans Extrabold" panose="020B0606030504020204" pitchFamily="34" charset="0"/>
              </a:defRPr>
            </a:lvl1pPr>
            <a:lvl2pPr marL="357188" indent="-176213">
              <a:buFont typeface="Open Sans" panose="020B0606030504020204" pitchFamily="34" charset="0"/>
              <a:buChar char="–"/>
              <a:tabLst/>
              <a:defRPr sz="1600">
                <a:latin typeface="+mn-lt"/>
              </a:defRPr>
            </a:lvl2pPr>
            <a:lvl3pPr marL="539750" indent="-179388">
              <a:defRPr sz="1600">
                <a:latin typeface="+mn-lt"/>
              </a:defRPr>
            </a:lvl3pPr>
          </a:lstStyle>
          <a:p>
            <a:pPr lvl="0"/>
            <a:r>
              <a:rPr lang="en-US"/>
              <a:t>Discussion Topics</a:t>
            </a:r>
          </a:p>
          <a:p>
            <a:pPr lvl="1"/>
            <a:r>
              <a:rPr lang="en-US"/>
              <a:t>Second level</a:t>
            </a:r>
          </a:p>
          <a:p>
            <a:pPr lvl="2"/>
            <a:r>
              <a:rPr lang="en-US"/>
              <a:t>Third level</a:t>
            </a:r>
          </a:p>
        </p:txBody>
      </p:sp>
      <p:cxnSp>
        <p:nvCxnSpPr>
          <p:cNvPr id="93" name="Straight Connector 92">
            <a:extLst>
              <a:ext uri="{FF2B5EF4-FFF2-40B4-BE49-F238E27FC236}">
                <a16:creationId xmlns:a16="http://schemas.microsoft.com/office/drawing/2014/main" id="{936CCE6C-2ACE-487F-95B1-13B6EC76FF51}"/>
              </a:ext>
            </a:extLst>
          </p:cNvPr>
          <p:cNvCxnSpPr>
            <a:cxnSpLocks/>
          </p:cNvCxnSpPr>
          <p:nvPr/>
        </p:nvCxnSpPr>
        <p:spPr>
          <a:xfrm>
            <a:off x="5711988" y="5676912"/>
            <a:ext cx="6120000" cy="0"/>
          </a:xfrm>
          <a:prstGeom prst="line">
            <a:avLst/>
          </a:prstGeom>
          <a:ln>
            <a:solidFill>
              <a:srgbClr val="115C36"/>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A7913233-D3F8-4DE9-804B-32DA4F249CAB}"/>
              </a:ext>
            </a:extLst>
          </p:cNvPr>
          <p:cNvSpPr>
            <a:spLocks noGrp="1"/>
          </p:cNvSpPr>
          <p:nvPr>
            <p:ph type="ftr" sz="quarter" idx="26"/>
          </p:nvPr>
        </p:nvSpPr>
        <p:spPr>
          <a:xfrm>
            <a:off x="7866240" y="6442144"/>
            <a:ext cx="3965748" cy="216000"/>
          </a:xfrm>
        </p:spPr>
        <p:txBody>
          <a:bodyPr/>
          <a:lstStyle/>
          <a:p>
            <a:r>
              <a:rPr lang="en-US"/>
              <a:t>PROPRIETARY &amp; CONFIDENTIAL</a:t>
            </a:r>
          </a:p>
        </p:txBody>
      </p:sp>
      <p:sp>
        <p:nvSpPr>
          <p:cNvPr id="5" name="Text Placeholder 4">
            <a:extLst>
              <a:ext uri="{FF2B5EF4-FFF2-40B4-BE49-F238E27FC236}">
                <a16:creationId xmlns:a16="http://schemas.microsoft.com/office/drawing/2014/main" id="{8756136F-9FD6-FC0B-4495-7DC7FF7A3977}"/>
              </a:ext>
            </a:extLst>
          </p:cNvPr>
          <p:cNvSpPr>
            <a:spLocks noGrp="1"/>
          </p:cNvSpPr>
          <p:nvPr>
            <p:ph type="body" sz="quarter" idx="27" hasCustomPrompt="1"/>
          </p:nvPr>
        </p:nvSpPr>
        <p:spPr>
          <a:xfrm>
            <a:off x="5711825" y="3428337"/>
            <a:ext cx="6120000" cy="328304"/>
          </a:xfrm>
        </p:spPr>
        <p:txBody>
          <a:bodyPr tIns="0" bIns="72000" anchor="b"/>
          <a:lstStyle>
            <a:lvl1pPr marL="0" indent="0">
              <a:buNone/>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Discussion Topics / Key Takeaways / Decisions Required</a:t>
            </a:r>
          </a:p>
        </p:txBody>
      </p:sp>
    </p:spTree>
    <p:extLst>
      <p:ext uri="{BB962C8B-B14F-4D97-AF65-F5344CB8AC3E}">
        <p14:creationId xmlns:p14="http://schemas.microsoft.com/office/powerpoint/2010/main" val="61612477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 Informational Summar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12956652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2000"/>
            <a:ext cx="11471997" cy="864000"/>
          </a:xfrm>
        </p:spPr>
        <p:txBody>
          <a:bodyPr vert="horz" lIns="0" rIns="0">
            <a:noAutofit/>
          </a:bodyPr>
          <a:lstStyle>
            <a:lvl1pPr>
              <a:defRPr u="none">
                <a:solidFill>
                  <a:schemeClr val="accent1"/>
                </a:solidFill>
              </a:defRPr>
            </a:lvl1pPr>
          </a:lstStyle>
          <a:p>
            <a:r>
              <a:rPr lang="en-US"/>
              <a:t>Informational Summary: …</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hasCustomPrompt="1"/>
          </p:nvPr>
        </p:nvSpPr>
        <p:spPr>
          <a:xfrm>
            <a:off x="360000" y="1016001"/>
            <a:ext cx="3462474" cy="432000"/>
          </a:xfrm>
          <a:prstGeom prst="rect">
            <a:avLst/>
          </a:prstGeom>
          <a:noFill/>
        </p:spPr>
        <p:txBody>
          <a:bodyPr tIns="0" bIns="72000" anchor="b">
            <a:noAutofit/>
          </a:bodyPr>
          <a:lstStyle>
            <a:lvl1pPr marL="0" indent="0">
              <a:buFont typeface="Arial" panose="020B0604020202020204" pitchFamily="34" charset="0"/>
              <a:buNone/>
              <a:defRPr sz="18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dirty="0"/>
              <a:t>Reader Takeaways…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hasCustomPrompt="1"/>
          </p:nvPr>
        </p:nvSpPr>
        <p:spPr>
          <a:xfrm>
            <a:off x="4434256" y="1016001"/>
            <a:ext cx="7397739" cy="432000"/>
          </a:xfrm>
          <a:prstGeom prst="rect">
            <a:avLst/>
          </a:prstGeom>
          <a:noFill/>
        </p:spPr>
        <p:txBody>
          <a:bodyPr tIns="0" bIns="72000" anchor="b">
            <a:noAutofit/>
          </a:bodyPr>
          <a:lstStyle>
            <a:lvl1pPr marL="0" indent="0">
              <a:buFont typeface="Arial" panose="020B0604020202020204" pitchFamily="34" charset="0"/>
              <a:buNone/>
              <a:defRPr sz="18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marL="0" marR="0" lvl="0" indent="0" algn="l" defTabSz="914400" rtl="0" eaLnBrk="1" fontAlgn="auto" latinLnBrk="0" hangingPunct="1">
              <a:lnSpc>
                <a:spcPct val="90000"/>
              </a:lnSpc>
              <a:spcBef>
                <a:spcPts val="900"/>
              </a:spcBef>
              <a:spcAft>
                <a:spcPts val="0"/>
              </a:spcAft>
              <a:buClr>
                <a:schemeClr val="tx1"/>
              </a:buClr>
              <a:buSzTx/>
              <a:buFont typeface="Arial" panose="020B0604020202020204" pitchFamily="34" charset="0"/>
              <a:buNone/>
              <a:tabLst/>
              <a:defRPr/>
            </a:pPr>
            <a:r>
              <a:rPr lang="en-US"/>
              <a:t>Executive Summary…</a:t>
            </a:r>
          </a:p>
        </p:txBody>
      </p: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hasCustomPrompt="1"/>
          </p:nvPr>
        </p:nvSpPr>
        <p:spPr>
          <a:xfrm>
            <a:off x="359259" y="1453712"/>
            <a:ext cx="3462474" cy="4752000"/>
          </a:xfrm>
        </p:spPr>
        <p:txBody>
          <a:bodyPr/>
          <a:lstStyle>
            <a:lvl1pPr>
              <a:lnSpc>
                <a:spcPct val="90000"/>
              </a:lnSpc>
              <a:defRPr sz="1600"/>
            </a:lvl1pPr>
            <a:lvl2pPr>
              <a:lnSpc>
                <a:spcPct val="90000"/>
              </a:lnSpc>
              <a:defRPr sz="1600"/>
            </a:lvl2pPr>
            <a:lvl3pPr>
              <a:lnSpc>
                <a:spcPct val="90000"/>
              </a:lnSpc>
              <a:defRPr sz="1600"/>
            </a:lvl3pPr>
          </a:lstStyle>
          <a:p>
            <a:pPr lvl="0"/>
            <a:r>
              <a:rPr lang="en-US" sz="1600" dirty="0"/>
              <a:t>2-3 bullets that summarize key takeaways for the team / reader at the highest level</a:t>
            </a:r>
            <a:br>
              <a:rPr lang="en-US" sz="1600" dirty="0"/>
            </a:br>
            <a:r>
              <a:rPr lang="en-US" sz="1600" dirty="0"/>
              <a:t>Clearly identify the critical go-forward implications or actions for Wiley given these takeaways</a:t>
            </a:r>
            <a:endParaRPr lang="en-US" dirty="0"/>
          </a:p>
          <a:p>
            <a:pPr lvl="1"/>
            <a:r>
              <a:rPr lang="en-US" dirty="0"/>
              <a:t>Second level</a:t>
            </a:r>
          </a:p>
          <a:p>
            <a:pPr lvl="2"/>
            <a:r>
              <a:rPr lang="en-US" dirty="0"/>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hasCustomPrompt="1"/>
          </p:nvPr>
        </p:nvSpPr>
        <p:spPr>
          <a:xfrm>
            <a:off x="4434256" y="1453702"/>
            <a:ext cx="7397738" cy="4752000"/>
          </a:xfrm>
        </p:spPr>
        <p:txBody>
          <a:bodyPr/>
          <a:lstStyle>
            <a:lvl1pPr>
              <a:lnSpc>
                <a:spcPct val="90000"/>
              </a:lnSpc>
              <a:defRPr sz="1600"/>
            </a:lvl1pPr>
            <a:lvl2pPr>
              <a:lnSpc>
                <a:spcPct val="90000"/>
              </a:lnSpc>
              <a:defRPr sz="1600"/>
            </a:lvl2pPr>
            <a:lvl3pPr>
              <a:lnSpc>
                <a:spcPct val="90000"/>
              </a:lnSpc>
              <a:defRPr sz="1600"/>
            </a:lvl3pPr>
          </a:lstStyle>
          <a:p>
            <a:pPr lvl="0"/>
            <a:r>
              <a:rPr lang="en-US" sz="1600" dirty="0"/>
              <a:t>Summary of the 5-7 most critical data points / findings</a:t>
            </a:r>
            <a:br>
              <a:rPr lang="en-US" sz="1600" dirty="0"/>
            </a:br>
            <a:r>
              <a:rPr lang="en-US" sz="1600" dirty="0"/>
              <a:t>Identify critical go-forward actions that we will be undertaking, and when we will next update the team / reader on our progress against these actions</a:t>
            </a:r>
            <a:endParaRPr lang="en-US" dirty="0"/>
          </a:p>
          <a:p>
            <a:pPr lvl="1"/>
            <a:r>
              <a:rPr lang="en-US" dirty="0"/>
              <a:t>Second level</a:t>
            </a:r>
          </a:p>
          <a:p>
            <a:pPr lvl="2"/>
            <a:r>
              <a:rPr lang="en-US" dirty="0"/>
              <a:t>Third level</a:t>
            </a:r>
          </a:p>
        </p:txBody>
      </p:sp>
      <p:sp>
        <p:nvSpPr>
          <p:cNvPr id="3" name="Arrow: Chevron 2">
            <a:extLst>
              <a:ext uri="{FF2B5EF4-FFF2-40B4-BE49-F238E27FC236}">
                <a16:creationId xmlns:a16="http://schemas.microsoft.com/office/drawing/2014/main" id="{9238056D-81E7-2CE2-5352-E03FEFC24D2D}"/>
              </a:ext>
            </a:extLst>
          </p:cNvPr>
          <p:cNvSpPr/>
          <p:nvPr userDrawn="1"/>
        </p:nvSpPr>
        <p:spPr>
          <a:xfrm>
            <a:off x="3930352" y="1872762"/>
            <a:ext cx="395290" cy="3914164"/>
          </a:xfrm>
          <a:prstGeom prst="chevron">
            <a:avLst>
              <a:gd name="adj" fmla="val 74467"/>
            </a:avLst>
          </a:prstGeom>
          <a:solidFill>
            <a:srgbClr val="18B7FB"/>
          </a:solidFill>
          <a:ln w="6350" cap="flat" cmpd="sng" algn="ctr">
            <a:solidFill>
              <a:srgbClr val="18B7FB"/>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rgbClr val="EB850D"/>
              </a:solidFill>
            </a:endParaRPr>
          </a:p>
        </p:txBody>
      </p:sp>
    </p:spTree>
    <p:extLst>
      <p:ext uri="{BB962C8B-B14F-4D97-AF65-F5344CB8AC3E}">
        <p14:creationId xmlns:p14="http://schemas.microsoft.com/office/powerpoint/2010/main" val="3486274060"/>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 Action / Decision Summar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4236887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2000"/>
            <a:ext cx="11471997" cy="864000"/>
          </a:xfrm>
        </p:spPr>
        <p:txBody>
          <a:bodyPr vert="horz" lIns="0" rIns="0">
            <a:noAutofit/>
          </a:bodyPr>
          <a:lstStyle>
            <a:lvl1pPr>
              <a:defRPr>
                <a:solidFill>
                  <a:schemeClr val="accent1"/>
                </a:solidFill>
              </a:defRPr>
            </a:lvl1pPr>
          </a:lstStyle>
          <a:p>
            <a:r>
              <a:rPr lang="en-US"/>
              <a:t>Decision summary: …</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hasCustomPrompt="1"/>
          </p:nvPr>
        </p:nvSpPr>
        <p:spPr>
          <a:xfrm>
            <a:off x="360000" y="1016001"/>
            <a:ext cx="7397750" cy="432000"/>
          </a:xfrm>
          <a:prstGeom prst="rect">
            <a:avLst/>
          </a:prstGeom>
          <a:noFill/>
        </p:spPr>
        <p:txBody>
          <a:bodyPr tIns="0" bIns="72000" anchor="b">
            <a:noAutofit/>
          </a:bodyPr>
          <a:lstStyle>
            <a:lvl1pPr marL="0" indent="0">
              <a:buFont typeface="Arial" panose="020B0604020202020204" pitchFamily="34" charset="0"/>
              <a:buNone/>
              <a:defRPr sz="18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Executive Summary…</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hasCustomPrompt="1"/>
          </p:nvPr>
        </p:nvSpPr>
        <p:spPr>
          <a:xfrm>
            <a:off x="8370256" y="1016001"/>
            <a:ext cx="3461740" cy="432000"/>
          </a:xfrm>
          <a:prstGeom prst="rect">
            <a:avLst/>
          </a:prstGeom>
          <a:noFill/>
        </p:spPr>
        <p:txBody>
          <a:bodyPr tIns="0" bIns="72000" anchor="b">
            <a:noAutofit/>
          </a:bodyPr>
          <a:lstStyle>
            <a:lvl1pPr marL="0" indent="0">
              <a:buFont typeface="Arial" panose="020B0604020202020204" pitchFamily="34" charset="0"/>
              <a:buNone/>
              <a:defRPr sz="18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dirty="0"/>
              <a:t>Team Actions / Decisions…</a:t>
            </a:r>
          </a:p>
        </p:txBody>
      </p: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hasCustomPrompt="1"/>
          </p:nvPr>
        </p:nvSpPr>
        <p:spPr>
          <a:xfrm>
            <a:off x="359259" y="1453712"/>
            <a:ext cx="7398478" cy="4752000"/>
          </a:xfrm>
        </p:spPr>
        <p:txBody>
          <a:bodyPr/>
          <a:lstStyle>
            <a:lvl1pPr>
              <a:lnSpc>
                <a:spcPct val="90000"/>
              </a:lnSpc>
              <a:defRPr sz="1600"/>
            </a:lvl1pPr>
            <a:lvl2pPr>
              <a:lnSpc>
                <a:spcPct val="90000"/>
              </a:lnSpc>
              <a:defRPr sz="1600"/>
            </a:lvl2pPr>
            <a:lvl3pPr>
              <a:lnSpc>
                <a:spcPct val="90000"/>
              </a:lnSpc>
              <a:defRPr sz="1600"/>
            </a:lvl3pPr>
          </a:lstStyle>
          <a:p>
            <a:pPr lvl="0"/>
            <a:r>
              <a:rPr lang="en-US"/>
              <a:t>1-2 bullets that articulate the problem statement</a:t>
            </a:r>
            <a:br>
              <a:rPr lang="en-US"/>
            </a:br>
            <a:r>
              <a:rPr lang="en-US"/>
              <a:t>1 line statement to summarize our recommendations</a:t>
            </a:r>
            <a:br>
              <a:rPr lang="en-US"/>
            </a:br>
            <a:r>
              <a:rPr lang="en-US"/>
              <a:t>3-5 bullets to summarize key data &amp; our position that leads to our recommended actions</a:t>
            </a:r>
          </a:p>
          <a:p>
            <a:pPr lvl="1"/>
            <a:r>
              <a:rPr lang="en-US"/>
              <a:t>Second level</a:t>
            </a:r>
          </a:p>
          <a:p>
            <a:pPr lvl="2"/>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hasCustomPrompt="1"/>
          </p:nvPr>
        </p:nvSpPr>
        <p:spPr>
          <a:xfrm>
            <a:off x="8370256" y="1453710"/>
            <a:ext cx="3461740" cy="4752002"/>
          </a:xfrm>
        </p:spPr>
        <p:txBody>
          <a:bodyPr/>
          <a:lstStyle>
            <a:lvl1pPr>
              <a:lnSpc>
                <a:spcPct val="90000"/>
              </a:lnSpc>
              <a:defRPr sz="1600"/>
            </a:lvl1pPr>
            <a:lvl2pPr>
              <a:lnSpc>
                <a:spcPct val="90000"/>
              </a:lnSpc>
              <a:defRPr sz="1600"/>
            </a:lvl2pPr>
            <a:lvl3pPr>
              <a:lnSpc>
                <a:spcPct val="90000"/>
              </a:lnSpc>
              <a:defRPr sz="1600"/>
            </a:lvl3pPr>
          </a:lstStyle>
          <a:p>
            <a:pPr lvl="0"/>
            <a:r>
              <a:rPr lang="en-US" dirty="0"/>
              <a:t>Clear statement of our go-forward recommendation that requires alignment or agreement</a:t>
            </a:r>
            <a:br>
              <a:rPr lang="en-US" dirty="0"/>
            </a:br>
            <a:r>
              <a:rPr lang="en-US" dirty="0"/>
              <a:t>Clear statement of the decision we are asking the reader team to make</a:t>
            </a:r>
          </a:p>
          <a:p>
            <a:pPr lvl="1"/>
            <a:r>
              <a:rPr lang="en-US" dirty="0"/>
              <a:t>Second level</a:t>
            </a:r>
          </a:p>
        </p:txBody>
      </p:sp>
      <p:sp>
        <p:nvSpPr>
          <p:cNvPr id="3" name="Arrow: Chevron 2">
            <a:extLst>
              <a:ext uri="{FF2B5EF4-FFF2-40B4-BE49-F238E27FC236}">
                <a16:creationId xmlns:a16="http://schemas.microsoft.com/office/drawing/2014/main" id="{458C1D7A-32D9-BCAC-5430-DEB021B82560}"/>
              </a:ext>
            </a:extLst>
          </p:cNvPr>
          <p:cNvSpPr/>
          <p:nvPr userDrawn="1"/>
        </p:nvSpPr>
        <p:spPr>
          <a:xfrm>
            <a:off x="7866352" y="1872762"/>
            <a:ext cx="395290" cy="3914164"/>
          </a:xfrm>
          <a:prstGeom prst="chevron">
            <a:avLst>
              <a:gd name="adj" fmla="val 74467"/>
            </a:avLst>
          </a:prstGeom>
          <a:solidFill>
            <a:srgbClr val="EB850D"/>
          </a:solidFill>
          <a:ln w="6350" cap="flat" cmpd="sng" algn="ctr">
            <a:solidFill>
              <a:srgbClr val="EB850D"/>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rgbClr val="EB850D"/>
              </a:solidFill>
            </a:endParaRPr>
          </a:p>
        </p:txBody>
      </p:sp>
    </p:spTree>
    <p:extLst>
      <p:ext uri="{BB962C8B-B14F-4D97-AF65-F5344CB8AC3E}">
        <p14:creationId xmlns:p14="http://schemas.microsoft.com/office/powerpoint/2010/main" val="2093327538"/>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641643"/>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olors">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DC5E688-C2E5-4277-990B-6C681C2B0941}"/>
              </a:ext>
            </a:extLst>
          </p:cNvPr>
          <p:cNvGraphicFramePr>
            <a:graphicFrameLocks noChangeAspect="1"/>
          </p:cNvGraphicFramePr>
          <p:nvPr>
            <p:custDataLst>
              <p:tags r:id="rId1"/>
            </p:custDataLst>
            <p:extLst>
              <p:ext uri="{D42A27DB-BD31-4B8C-83A1-F6EECF244321}">
                <p14:modId xmlns:p14="http://schemas.microsoft.com/office/powerpoint/2010/main" val="2016628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410" imgH="409" progId="TCLayout.ActiveDocument.1">
                  <p:embed/>
                </p:oleObj>
              </mc:Choice>
              <mc:Fallback>
                <p:oleObj name="think-cell Slide" r:id="rId26" imgW="410" imgH="409" progId="TCLayout.ActiveDocument.1">
                  <p:embed/>
                  <p:pic>
                    <p:nvPicPr>
                      <p:cNvPr id="11" name="Object 10" hidden="1">
                        <a:extLst>
                          <a:ext uri="{FF2B5EF4-FFF2-40B4-BE49-F238E27FC236}">
                            <a16:creationId xmlns:a16="http://schemas.microsoft.com/office/drawing/2014/main" id="{7DC5E688-C2E5-4277-990B-6C681C2B0941}"/>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80" name="Rectangle 79">
            <a:extLst>
              <a:ext uri="{FF2B5EF4-FFF2-40B4-BE49-F238E27FC236}">
                <a16:creationId xmlns:a16="http://schemas.microsoft.com/office/drawing/2014/main" id="{31ABB84C-6B4E-1C4E-8C0E-67575A2BBD32}"/>
              </a:ext>
            </a:extLst>
          </p:cNvPr>
          <p:cNvSpPr/>
          <p:nvPr/>
        </p:nvSpPr>
        <p:spPr>
          <a:xfrm>
            <a:off x="240146" y="4445454"/>
            <a:ext cx="2979796" cy="29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b"/>
          <a:lstStyle/>
          <a:p>
            <a:pPr lvl="0"/>
            <a:r>
              <a:rPr lang="en-US" sz="1500" b="1">
                <a:solidFill>
                  <a:srgbClr val="383838"/>
                </a:solidFill>
              </a:rPr>
              <a:t>CHART DATA COLOR ORDER</a:t>
            </a:r>
          </a:p>
        </p:txBody>
      </p:sp>
      <p:graphicFrame>
        <p:nvGraphicFramePr>
          <p:cNvPr id="86" name="Chart 85">
            <a:extLst>
              <a:ext uri="{FF2B5EF4-FFF2-40B4-BE49-F238E27FC236}">
                <a16:creationId xmlns:a16="http://schemas.microsoft.com/office/drawing/2014/main" id="{461A0CF1-FFEB-8145-A189-E876094C0235}"/>
              </a:ext>
            </a:extLst>
          </p:cNvPr>
          <p:cNvGraphicFramePr/>
          <p:nvPr>
            <p:extLst>
              <p:ext uri="{D42A27DB-BD31-4B8C-83A1-F6EECF244321}">
                <p14:modId xmlns:p14="http://schemas.microsoft.com/office/powerpoint/2010/main" val="3307849711"/>
              </p:ext>
            </p:extLst>
          </p:nvPr>
        </p:nvGraphicFramePr>
        <p:xfrm>
          <a:off x="459405" y="4728801"/>
          <a:ext cx="2342167" cy="1631217"/>
        </p:xfrm>
        <a:graphic>
          <a:graphicData uri="http://schemas.openxmlformats.org/drawingml/2006/chart">
            <c:chart xmlns:c="http://schemas.openxmlformats.org/drawingml/2006/chart" xmlns:r="http://schemas.openxmlformats.org/officeDocument/2006/relationships" r:id="rId28"/>
          </a:graphicData>
        </a:graphic>
      </p:graphicFrame>
      <p:graphicFrame>
        <p:nvGraphicFramePr>
          <p:cNvPr id="87" name="Chart 86">
            <a:extLst>
              <a:ext uri="{FF2B5EF4-FFF2-40B4-BE49-F238E27FC236}">
                <a16:creationId xmlns:a16="http://schemas.microsoft.com/office/drawing/2014/main" id="{47AB0E55-9F79-164F-94E3-85DBE1D30D62}"/>
              </a:ext>
            </a:extLst>
          </p:cNvPr>
          <p:cNvGraphicFramePr/>
          <p:nvPr>
            <p:extLst>
              <p:ext uri="{D42A27DB-BD31-4B8C-83A1-F6EECF244321}">
                <p14:modId xmlns:p14="http://schemas.microsoft.com/office/powerpoint/2010/main" val="2200017078"/>
              </p:ext>
            </p:extLst>
          </p:nvPr>
        </p:nvGraphicFramePr>
        <p:xfrm>
          <a:off x="2738731" y="4701739"/>
          <a:ext cx="2342167" cy="1631217"/>
        </p:xfrm>
        <a:graphic>
          <a:graphicData uri="http://schemas.openxmlformats.org/drawingml/2006/chart">
            <c:chart xmlns:c="http://schemas.openxmlformats.org/drawingml/2006/chart" xmlns:r="http://schemas.openxmlformats.org/officeDocument/2006/relationships" r:id="rId29"/>
          </a:graphicData>
        </a:graphic>
      </p:graphicFrame>
      <p:graphicFrame>
        <p:nvGraphicFramePr>
          <p:cNvPr id="36" name="Object 35" hidden="1">
            <a:extLst>
              <a:ext uri="{FF2B5EF4-FFF2-40B4-BE49-F238E27FC236}">
                <a16:creationId xmlns:a16="http://schemas.microsoft.com/office/drawing/2014/main" id="{D5A39B9B-2AF3-4106-BB17-BADA41F4896E}"/>
              </a:ext>
            </a:extLst>
          </p:cNvPr>
          <p:cNvGraphicFramePr>
            <a:graphicFrameLocks noChangeAspect="1"/>
          </p:cNvGraphicFramePr>
          <p:nvPr>
            <p:custDataLst>
              <p:tags r:id="rId2"/>
            </p:custDataLst>
            <p:extLst>
              <p:ext uri="{D42A27DB-BD31-4B8C-83A1-F6EECF244321}">
                <p14:modId xmlns:p14="http://schemas.microsoft.com/office/powerpoint/2010/main" val="2812394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410" imgH="409" progId="TCLayout.ActiveDocument.1">
                  <p:embed/>
                </p:oleObj>
              </mc:Choice>
              <mc:Fallback>
                <p:oleObj name="think-cell Slide" r:id="rId30" imgW="410" imgH="409" progId="TCLayout.ActiveDocument.1">
                  <p:embed/>
                  <p:pic>
                    <p:nvPicPr>
                      <p:cNvPr id="36" name="Object 35" hidden="1">
                        <a:extLst>
                          <a:ext uri="{FF2B5EF4-FFF2-40B4-BE49-F238E27FC236}">
                            <a16:creationId xmlns:a16="http://schemas.microsoft.com/office/drawing/2014/main" id="{D5A39B9B-2AF3-4106-BB17-BADA41F4896E}"/>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graphicFrame>
        <p:nvGraphicFramePr>
          <p:cNvPr id="73" name="Object 72" hidden="1">
            <a:extLst>
              <a:ext uri="{FF2B5EF4-FFF2-40B4-BE49-F238E27FC236}">
                <a16:creationId xmlns:a16="http://schemas.microsoft.com/office/drawing/2014/main" id="{42E95A0B-372D-43E4-848A-E1AAE4B33029}"/>
              </a:ext>
            </a:extLst>
          </p:cNvPr>
          <p:cNvGraphicFramePr>
            <a:graphicFrameLocks noChangeAspect="1"/>
          </p:cNvGraphicFramePr>
          <p:nvPr>
            <p:custDataLst>
              <p:tags r:id="rId3"/>
            </p:custDataLst>
            <p:extLst>
              <p:ext uri="{D42A27DB-BD31-4B8C-83A1-F6EECF244321}">
                <p14:modId xmlns:p14="http://schemas.microsoft.com/office/powerpoint/2010/main" val="373100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410" imgH="409" progId="TCLayout.ActiveDocument.1">
                  <p:embed/>
                </p:oleObj>
              </mc:Choice>
              <mc:Fallback>
                <p:oleObj name="think-cell Slide" r:id="rId31" imgW="410" imgH="409" progId="TCLayout.ActiveDocument.1">
                  <p:embed/>
                  <p:pic>
                    <p:nvPicPr>
                      <p:cNvPr id="73" name="Object 72" hidden="1">
                        <a:extLst>
                          <a:ext uri="{FF2B5EF4-FFF2-40B4-BE49-F238E27FC236}">
                            <a16:creationId xmlns:a16="http://schemas.microsoft.com/office/drawing/2014/main" id="{42E95A0B-372D-43E4-848A-E1AAE4B33029}"/>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graphicFrame>
        <p:nvGraphicFramePr>
          <p:cNvPr id="44" name="Chart 43">
            <a:extLst>
              <a:ext uri="{FF2B5EF4-FFF2-40B4-BE49-F238E27FC236}">
                <a16:creationId xmlns:a16="http://schemas.microsoft.com/office/drawing/2014/main" id="{7368A52C-E40E-E744-8193-ABBBBE30731A}"/>
              </a:ext>
            </a:extLst>
          </p:cNvPr>
          <p:cNvGraphicFramePr/>
          <p:nvPr userDrawn="1">
            <p:extLst>
              <p:ext uri="{D42A27DB-BD31-4B8C-83A1-F6EECF244321}">
                <p14:modId xmlns:p14="http://schemas.microsoft.com/office/powerpoint/2010/main" val="2606729324"/>
              </p:ext>
            </p:extLst>
          </p:nvPr>
        </p:nvGraphicFramePr>
        <p:xfrm>
          <a:off x="5089878" y="4701739"/>
          <a:ext cx="2342167" cy="1631217"/>
        </p:xfrm>
        <a:graphic>
          <a:graphicData uri="http://schemas.openxmlformats.org/drawingml/2006/chart">
            <c:chart xmlns:c="http://schemas.openxmlformats.org/drawingml/2006/chart" xmlns:r="http://schemas.openxmlformats.org/officeDocument/2006/relationships" r:id="rId32"/>
          </a:graphicData>
        </a:graphic>
      </p:graphicFrame>
      <p:sp>
        <p:nvSpPr>
          <p:cNvPr id="2" name="Rectangle 1">
            <a:extLst>
              <a:ext uri="{FF2B5EF4-FFF2-40B4-BE49-F238E27FC236}">
                <a16:creationId xmlns:a16="http://schemas.microsoft.com/office/drawing/2014/main" id="{C102FEE0-04BE-EA14-94A3-1A00F2E23B16}"/>
              </a:ext>
            </a:extLst>
          </p:cNvPr>
          <p:cNvSpPr/>
          <p:nvPr userDrawn="1"/>
        </p:nvSpPr>
        <p:spPr>
          <a:xfrm>
            <a:off x="66675" y="818991"/>
            <a:ext cx="4793374" cy="298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lvl="0" indent="-341313" algn="ctr">
              <a:spcAft>
                <a:spcPts val="600"/>
              </a:spcAft>
            </a:pPr>
            <a:r>
              <a:rPr lang="en-US" sz="1500" b="1">
                <a:solidFill>
                  <a:schemeClr val="tx1"/>
                </a:solidFill>
                <a:latin typeface="+mn-lt"/>
                <a:ea typeface="Open Sans" panose="020B0606030504020204" pitchFamily="34" charset="0"/>
                <a:cs typeface="Open Sans" panose="020B0606030504020204" pitchFamily="34" charset="0"/>
              </a:rPr>
              <a:t>WILEY COLOR PALETTE</a:t>
            </a:r>
          </a:p>
        </p:txBody>
      </p:sp>
      <p:sp>
        <p:nvSpPr>
          <p:cNvPr id="3" name="Rectangle 2">
            <a:extLst>
              <a:ext uri="{FF2B5EF4-FFF2-40B4-BE49-F238E27FC236}">
                <a16:creationId xmlns:a16="http://schemas.microsoft.com/office/drawing/2014/main" id="{6AEDD337-8BD7-F9B9-6CD9-3994CC428B1B}"/>
              </a:ext>
            </a:extLst>
          </p:cNvPr>
          <p:cNvSpPr/>
          <p:nvPr userDrawn="1">
            <p:custDataLst>
              <p:tags r:id="rId4"/>
            </p:custDataLst>
          </p:nvPr>
        </p:nvSpPr>
        <p:spPr>
          <a:xfrm>
            <a:off x="66675" y="1263734"/>
            <a:ext cx="1175025" cy="7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Dark Green</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17, 92, 54</a:t>
            </a:r>
          </a:p>
        </p:txBody>
      </p:sp>
      <p:sp>
        <p:nvSpPr>
          <p:cNvPr id="4" name="Rectangle 3">
            <a:extLst>
              <a:ext uri="{FF2B5EF4-FFF2-40B4-BE49-F238E27FC236}">
                <a16:creationId xmlns:a16="http://schemas.microsoft.com/office/drawing/2014/main" id="{78227C70-B1A3-FFFF-D470-E2B6A3BC6DFB}"/>
              </a:ext>
            </a:extLst>
          </p:cNvPr>
          <p:cNvSpPr/>
          <p:nvPr userDrawn="1">
            <p:custDataLst>
              <p:tags r:id="rId5"/>
            </p:custDataLst>
          </p:nvPr>
        </p:nvSpPr>
        <p:spPr>
          <a:xfrm>
            <a:off x="66675" y="2161898"/>
            <a:ext cx="1175025" cy="792000"/>
          </a:xfrm>
          <a:prstGeom prst="rect">
            <a:avLst/>
          </a:prstGeom>
          <a:solidFill>
            <a:srgbClr val="198C53"/>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Medium Green</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25, 140, 83</a:t>
            </a:r>
          </a:p>
        </p:txBody>
      </p:sp>
      <p:sp>
        <p:nvSpPr>
          <p:cNvPr id="5" name="Rectangle 4">
            <a:extLst>
              <a:ext uri="{FF2B5EF4-FFF2-40B4-BE49-F238E27FC236}">
                <a16:creationId xmlns:a16="http://schemas.microsoft.com/office/drawing/2014/main" id="{75AEC52E-7D18-FC60-169A-C2A257DA0515}"/>
              </a:ext>
            </a:extLst>
          </p:cNvPr>
          <p:cNvSpPr/>
          <p:nvPr userDrawn="1">
            <p:custDataLst>
              <p:tags r:id="rId6"/>
            </p:custDataLst>
          </p:nvPr>
        </p:nvSpPr>
        <p:spPr>
          <a:xfrm>
            <a:off x="66675" y="3060061"/>
            <a:ext cx="1175025" cy="792000"/>
          </a:xfrm>
          <a:prstGeom prst="rect">
            <a:avLst/>
          </a:prstGeom>
          <a:solidFill>
            <a:srgbClr val="18C76F"/>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Bright Green</a:t>
            </a:r>
            <a:b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RGB: 24, 199, 111</a:t>
            </a:r>
          </a:p>
        </p:txBody>
      </p:sp>
      <p:sp>
        <p:nvSpPr>
          <p:cNvPr id="6" name="Rectangle 5">
            <a:extLst>
              <a:ext uri="{FF2B5EF4-FFF2-40B4-BE49-F238E27FC236}">
                <a16:creationId xmlns:a16="http://schemas.microsoft.com/office/drawing/2014/main" id="{70471506-2318-48DD-39B8-1A6E709C06C0}"/>
              </a:ext>
            </a:extLst>
          </p:cNvPr>
          <p:cNvSpPr/>
          <p:nvPr userDrawn="1"/>
        </p:nvSpPr>
        <p:spPr>
          <a:xfrm>
            <a:off x="3685024" y="1263734"/>
            <a:ext cx="1175025" cy="792000"/>
          </a:xfrm>
          <a:prstGeom prst="rect">
            <a:avLst/>
          </a:prstGeom>
          <a:solidFill>
            <a:srgbClr val="D6631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Dark Orange</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214, 99, 16</a:t>
            </a:r>
            <a:endParaRPr lang="en-US" sz="1000" b="1">
              <a:solidFill>
                <a:schemeClr val="bg1"/>
              </a:solidFill>
            </a:endParaRPr>
          </a:p>
        </p:txBody>
      </p:sp>
      <p:sp>
        <p:nvSpPr>
          <p:cNvPr id="7" name="Rectangle 6">
            <a:extLst>
              <a:ext uri="{FF2B5EF4-FFF2-40B4-BE49-F238E27FC236}">
                <a16:creationId xmlns:a16="http://schemas.microsoft.com/office/drawing/2014/main" id="{E87231DD-DE5E-8414-678F-B57056578B22}"/>
              </a:ext>
            </a:extLst>
          </p:cNvPr>
          <p:cNvSpPr/>
          <p:nvPr userDrawn="1"/>
        </p:nvSpPr>
        <p:spPr>
          <a:xfrm>
            <a:off x="3685024" y="2161898"/>
            <a:ext cx="1175025" cy="792000"/>
          </a:xfrm>
          <a:prstGeom prst="rect">
            <a:avLst/>
          </a:prstGeom>
          <a:solidFill>
            <a:srgbClr val="EB850D"/>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Medium Orange</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235, 133, 13</a:t>
            </a:r>
          </a:p>
        </p:txBody>
      </p:sp>
      <p:sp>
        <p:nvSpPr>
          <p:cNvPr id="8" name="Rectangle 7">
            <a:extLst>
              <a:ext uri="{FF2B5EF4-FFF2-40B4-BE49-F238E27FC236}">
                <a16:creationId xmlns:a16="http://schemas.microsoft.com/office/drawing/2014/main" id="{B08626E2-FC28-CD4C-6927-A0B32A1AC300}"/>
              </a:ext>
            </a:extLst>
          </p:cNvPr>
          <p:cNvSpPr/>
          <p:nvPr userDrawn="1"/>
        </p:nvSpPr>
        <p:spPr>
          <a:xfrm>
            <a:off x="1272791" y="1263734"/>
            <a:ext cx="1175025" cy="792000"/>
          </a:xfrm>
          <a:prstGeom prst="rect">
            <a:avLst/>
          </a:prstGeom>
          <a:solidFill>
            <a:srgbClr val="941D66"/>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lgn="l" defTabSz="914400" rtl="0" eaLnBrk="1" latinLnBrk="0" hangingPunct="1">
              <a:spcAft>
                <a:spcPts val="600"/>
              </a:spcAft>
            </a:pPr>
            <a:r>
              <a:rPr lang="de-DE" sz="10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Dark Berry</a:t>
            </a:r>
            <a:br>
              <a:rPr lang="de-DE" sz="10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de-DE" sz="10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lgn="l" defTabSz="914400" rtl="0" eaLnBrk="1" latinLnBrk="0" hangingPunct="1">
              <a:spcAft>
                <a:spcPts val="600"/>
              </a:spcAft>
            </a:pPr>
            <a:r>
              <a:rPr lang="de-DE" sz="10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RGB: 148, 30, 102</a:t>
            </a:r>
            <a:endParaRPr lang="en-US" sz="10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A87A99A-AFD7-E756-B987-A97BFAF411DA}"/>
              </a:ext>
            </a:extLst>
          </p:cNvPr>
          <p:cNvSpPr/>
          <p:nvPr userDrawn="1"/>
        </p:nvSpPr>
        <p:spPr>
          <a:xfrm>
            <a:off x="1272791" y="2161898"/>
            <a:ext cx="1175025" cy="792000"/>
          </a:xfrm>
          <a:prstGeom prst="rect">
            <a:avLst/>
          </a:prstGeom>
          <a:solidFill>
            <a:srgbClr val="B92D8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Medium Berry</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185, 45, 128</a:t>
            </a:r>
            <a:endParaRPr lang="en-US" sz="1000" b="1">
              <a:solidFill>
                <a:schemeClr val="bg1"/>
              </a:solidFill>
            </a:endParaRPr>
          </a:p>
        </p:txBody>
      </p:sp>
      <p:sp>
        <p:nvSpPr>
          <p:cNvPr id="10" name="Rectangle 9">
            <a:extLst>
              <a:ext uri="{FF2B5EF4-FFF2-40B4-BE49-F238E27FC236}">
                <a16:creationId xmlns:a16="http://schemas.microsoft.com/office/drawing/2014/main" id="{5DC7B7B5-42AA-6C99-2F25-094BB07CAE7B}"/>
              </a:ext>
            </a:extLst>
          </p:cNvPr>
          <p:cNvSpPr/>
          <p:nvPr userDrawn="1"/>
        </p:nvSpPr>
        <p:spPr>
          <a:xfrm>
            <a:off x="1272791" y="3060061"/>
            <a:ext cx="1175025" cy="792000"/>
          </a:xfrm>
          <a:prstGeom prst="rect">
            <a:avLst/>
          </a:prstGeom>
          <a:solidFill>
            <a:srgbClr val="FF91AA"/>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t>Bright Berry</a:t>
            </a:r>
            <a:b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t>RGB: 255, 145, 170</a:t>
            </a:r>
          </a:p>
        </p:txBody>
      </p:sp>
      <p:sp>
        <p:nvSpPr>
          <p:cNvPr id="12" name="Rectangle 11">
            <a:extLst>
              <a:ext uri="{FF2B5EF4-FFF2-40B4-BE49-F238E27FC236}">
                <a16:creationId xmlns:a16="http://schemas.microsoft.com/office/drawing/2014/main" id="{F7BF2321-A258-177E-DF6B-0520FBC35770}"/>
              </a:ext>
            </a:extLst>
          </p:cNvPr>
          <p:cNvSpPr/>
          <p:nvPr userDrawn="1"/>
        </p:nvSpPr>
        <p:spPr>
          <a:xfrm>
            <a:off x="2478908" y="1263734"/>
            <a:ext cx="1175025" cy="792000"/>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Dark Blue</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18, 61, 128</a:t>
            </a:r>
            <a:endParaRPr lang="en-US" sz="1000" b="1">
              <a:solidFill>
                <a:schemeClr val="bg1"/>
              </a:solidFill>
            </a:endParaRPr>
          </a:p>
        </p:txBody>
      </p:sp>
      <p:sp>
        <p:nvSpPr>
          <p:cNvPr id="13" name="Rectangle 12">
            <a:extLst>
              <a:ext uri="{FF2B5EF4-FFF2-40B4-BE49-F238E27FC236}">
                <a16:creationId xmlns:a16="http://schemas.microsoft.com/office/drawing/2014/main" id="{838356B9-1743-F8B3-8C59-3F206443D314}"/>
              </a:ext>
            </a:extLst>
          </p:cNvPr>
          <p:cNvSpPr/>
          <p:nvPr userDrawn="1"/>
        </p:nvSpPr>
        <p:spPr>
          <a:xfrm>
            <a:off x="2478908" y="2161898"/>
            <a:ext cx="1175025" cy="792000"/>
          </a:xfrm>
          <a:prstGeom prst="rect">
            <a:avLst/>
          </a:prstGeom>
          <a:solidFill>
            <a:srgbClr val="1B5BA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Medium Blue</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27, 91, 160</a:t>
            </a:r>
            <a:endParaRPr lang="en-US" sz="1000" b="1">
              <a:solidFill>
                <a:schemeClr val="bg1"/>
              </a:solidFill>
            </a:endParaRPr>
          </a:p>
        </p:txBody>
      </p:sp>
      <p:sp>
        <p:nvSpPr>
          <p:cNvPr id="14" name="Rectangle 13">
            <a:extLst>
              <a:ext uri="{FF2B5EF4-FFF2-40B4-BE49-F238E27FC236}">
                <a16:creationId xmlns:a16="http://schemas.microsoft.com/office/drawing/2014/main" id="{232467B8-9DB0-5058-C10F-B1AA0D2BADFF}"/>
              </a:ext>
            </a:extLst>
          </p:cNvPr>
          <p:cNvSpPr/>
          <p:nvPr userDrawn="1"/>
        </p:nvSpPr>
        <p:spPr>
          <a:xfrm>
            <a:off x="2478908" y="3060061"/>
            <a:ext cx="1175025" cy="792000"/>
          </a:xfrm>
          <a:prstGeom prst="rect">
            <a:avLst/>
          </a:prstGeom>
          <a:solidFill>
            <a:srgbClr val="18B7FB"/>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t>Bright Blue</a:t>
            </a:r>
            <a:b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tx1"/>
                </a:solidFill>
                <a:latin typeface="Open Sans" panose="020B0606030504020204" pitchFamily="34" charset="0"/>
                <a:ea typeface="Open Sans" panose="020B0606030504020204" pitchFamily="34" charset="0"/>
                <a:cs typeface="Open Sans" panose="020B0606030504020204" pitchFamily="34" charset="0"/>
              </a:rPr>
              <a:t>RGB: 24, 183, 251</a:t>
            </a:r>
          </a:p>
        </p:txBody>
      </p:sp>
      <p:sp>
        <p:nvSpPr>
          <p:cNvPr id="15" name="Rectangle 14">
            <a:extLst>
              <a:ext uri="{FF2B5EF4-FFF2-40B4-BE49-F238E27FC236}">
                <a16:creationId xmlns:a16="http://schemas.microsoft.com/office/drawing/2014/main" id="{5B37AE8F-9D08-D3BC-47DE-455E70B8E0C9}"/>
              </a:ext>
            </a:extLst>
          </p:cNvPr>
          <p:cNvSpPr/>
          <p:nvPr userDrawn="1"/>
        </p:nvSpPr>
        <p:spPr>
          <a:xfrm>
            <a:off x="3685024" y="3060061"/>
            <a:ext cx="1175025" cy="792000"/>
          </a:xfrm>
          <a:prstGeom prst="rect">
            <a:avLst/>
          </a:prstGeom>
          <a:solidFill>
            <a:srgbClr val="FFC805"/>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Bright Yellow</a:t>
            </a:r>
            <a:b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RGB: 255,200,5</a:t>
            </a:r>
            <a:endParaRPr lang="en-US" sz="1000" b="1">
              <a:solidFill>
                <a:srgbClr val="383838"/>
              </a:solidFill>
            </a:endParaRPr>
          </a:p>
        </p:txBody>
      </p:sp>
      <p:cxnSp>
        <p:nvCxnSpPr>
          <p:cNvPr id="16" name="Straight Connector 15">
            <a:extLst>
              <a:ext uri="{FF2B5EF4-FFF2-40B4-BE49-F238E27FC236}">
                <a16:creationId xmlns:a16="http://schemas.microsoft.com/office/drawing/2014/main" id="{14FAFE99-DEF0-26C4-414C-D925E577C719}"/>
              </a:ext>
            </a:extLst>
          </p:cNvPr>
          <p:cNvCxnSpPr>
            <a:cxnSpLocks/>
          </p:cNvCxnSpPr>
          <p:nvPr userDrawn="1"/>
        </p:nvCxnSpPr>
        <p:spPr>
          <a:xfrm>
            <a:off x="66675" y="1143000"/>
            <a:ext cx="4794881" cy="0"/>
          </a:xfrm>
          <a:prstGeom prst="line">
            <a:avLst/>
          </a:prstGeom>
          <a:ln w="28575">
            <a:solidFill>
              <a:srgbClr val="383838"/>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A4A6D70-CCA3-02D9-3645-DA5FDF9DB0F0}"/>
              </a:ext>
            </a:extLst>
          </p:cNvPr>
          <p:cNvGrpSpPr/>
          <p:nvPr userDrawn="1"/>
        </p:nvGrpSpPr>
        <p:grpSpPr>
          <a:xfrm>
            <a:off x="8508860" y="818991"/>
            <a:ext cx="2382398" cy="3033070"/>
            <a:chOff x="8508860" y="818991"/>
            <a:chExt cx="2382398" cy="3033070"/>
          </a:xfrm>
        </p:grpSpPr>
        <p:sp>
          <p:nvSpPr>
            <p:cNvPr id="18" name="Rectangle 17">
              <a:extLst>
                <a:ext uri="{FF2B5EF4-FFF2-40B4-BE49-F238E27FC236}">
                  <a16:creationId xmlns:a16="http://schemas.microsoft.com/office/drawing/2014/main" id="{3C35E1CA-413C-82A5-D791-346017359239}"/>
                </a:ext>
              </a:extLst>
            </p:cNvPr>
            <p:cNvSpPr/>
            <p:nvPr>
              <p:custDataLst>
                <p:tags r:id="rId19"/>
              </p:custDataLst>
            </p:nvPr>
          </p:nvSpPr>
          <p:spPr>
            <a:xfrm>
              <a:off x="8508860" y="3060061"/>
              <a:ext cx="1175025" cy="792000"/>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lgn="l" defTabSz="914400" rtl="0" eaLnBrk="1" latinLnBrk="0" hangingPunct="1">
                <a:spcAft>
                  <a:spcPts val="600"/>
                </a:spcAft>
              </a:pPr>
              <a:r>
                <a:rPr lang="de-DE"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Task Delayed / Highlight Red</a:t>
              </a:r>
            </a:p>
            <a:p>
              <a:pPr marL="4763" lvl="1" algn="l" defTabSz="914400" rtl="0" eaLnBrk="1" latinLnBrk="0" hangingPunct="1">
                <a:spcAft>
                  <a:spcPts val="600"/>
                </a:spcAft>
              </a:pPr>
              <a:r>
                <a:rPr lang="de-DE"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RGB: 218, 0, 53</a:t>
              </a:r>
              <a:endParaRPr lang="en-US"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4F5F992E-6D2C-76F9-0A7C-0781CB4411BF}"/>
                </a:ext>
              </a:extLst>
            </p:cNvPr>
            <p:cNvSpPr/>
            <p:nvPr>
              <p:custDataLst>
                <p:tags r:id="rId20"/>
              </p:custDataLst>
            </p:nvPr>
          </p:nvSpPr>
          <p:spPr>
            <a:xfrm>
              <a:off x="9714979" y="2161898"/>
              <a:ext cx="1175025" cy="79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Complete</a:t>
              </a:r>
              <a:b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0, 176, 240</a:t>
              </a:r>
            </a:p>
          </p:txBody>
        </p:sp>
        <p:sp>
          <p:nvSpPr>
            <p:cNvPr id="20" name="Rectangle 19">
              <a:extLst>
                <a:ext uri="{FF2B5EF4-FFF2-40B4-BE49-F238E27FC236}">
                  <a16:creationId xmlns:a16="http://schemas.microsoft.com/office/drawing/2014/main" id="{C0A9BB46-1A80-7DC4-1C78-FBB825D5D0E9}"/>
                </a:ext>
              </a:extLst>
            </p:cNvPr>
            <p:cNvSpPr/>
            <p:nvPr>
              <p:custDataLst>
                <p:tags r:id="rId21"/>
              </p:custDataLst>
            </p:nvPr>
          </p:nvSpPr>
          <p:spPr>
            <a:xfrm>
              <a:off x="9714979" y="3060061"/>
              <a:ext cx="1175025" cy="792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Task Cancelled</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112, 48, 160</a:t>
              </a:r>
            </a:p>
          </p:txBody>
        </p:sp>
        <p:sp>
          <p:nvSpPr>
            <p:cNvPr id="21" name="Rectangle 20">
              <a:extLst>
                <a:ext uri="{FF2B5EF4-FFF2-40B4-BE49-F238E27FC236}">
                  <a16:creationId xmlns:a16="http://schemas.microsoft.com/office/drawing/2014/main" id="{B950ACD4-71B7-F333-7AE6-C7C4191E52E4}"/>
                </a:ext>
              </a:extLst>
            </p:cNvPr>
            <p:cNvSpPr/>
            <p:nvPr>
              <p:custDataLst>
                <p:tags r:id="rId22"/>
              </p:custDataLst>
            </p:nvPr>
          </p:nvSpPr>
          <p:spPr>
            <a:xfrm>
              <a:off x="8508860" y="2161898"/>
              <a:ext cx="1175025" cy="792000"/>
            </a:xfrm>
            <a:prstGeom prst="rect">
              <a:avLst/>
            </a:prstGeom>
            <a:solidFill>
              <a:srgbClr val="FFC805"/>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Task At Risk / Highlight Yellow</a:t>
              </a:r>
            </a:p>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RGB: 255, 200, 5</a:t>
              </a:r>
              <a:endParaRPr lang="en-US" sz="1000" b="1">
                <a:solidFill>
                  <a:srgbClr val="383838"/>
                </a:solidFill>
              </a:endParaRPr>
            </a:p>
          </p:txBody>
        </p:sp>
        <p:sp>
          <p:nvSpPr>
            <p:cNvPr id="22" name="Rectangle 21">
              <a:extLst>
                <a:ext uri="{FF2B5EF4-FFF2-40B4-BE49-F238E27FC236}">
                  <a16:creationId xmlns:a16="http://schemas.microsoft.com/office/drawing/2014/main" id="{E355BC62-FB6F-B37F-CA2B-C24E7B71B6FE}"/>
                </a:ext>
              </a:extLst>
            </p:cNvPr>
            <p:cNvSpPr/>
            <p:nvPr>
              <p:custDataLst>
                <p:tags r:id="rId23"/>
              </p:custDataLst>
            </p:nvPr>
          </p:nvSpPr>
          <p:spPr>
            <a:xfrm>
              <a:off x="9714979" y="1263734"/>
              <a:ext cx="1175025" cy="792000"/>
            </a:xfrm>
            <a:prstGeom prst="rect">
              <a:avLst/>
            </a:prstGeom>
            <a:solidFill>
              <a:srgbClr val="6D6D6D"/>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Task Not Started</a:t>
              </a: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109, 109, 109</a:t>
              </a:r>
            </a:p>
          </p:txBody>
        </p:sp>
        <p:sp>
          <p:nvSpPr>
            <p:cNvPr id="23" name="Rectangle 22">
              <a:extLst>
                <a:ext uri="{FF2B5EF4-FFF2-40B4-BE49-F238E27FC236}">
                  <a16:creationId xmlns:a16="http://schemas.microsoft.com/office/drawing/2014/main" id="{3D678E20-8B59-4C58-FCAD-7DB639C65D09}"/>
                </a:ext>
              </a:extLst>
            </p:cNvPr>
            <p:cNvSpPr/>
            <p:nvPr>
              <p:custDataLst>
                <p:tags r:id="rId24"/>
              </p:custDataLst>
            </p:nvPr>
          </p:nvSpPr>
          <p:spPr>
            <a:xfrm>
              <a:off x="8508860" y="1263734"/>
              <a:ext cx="1175025" cy="792000"/>
            </a:xfrm>
            <a:prstGeom prst="rect">
              <a:avLst/>
            </a:prstGeom>
            <a:solidFill>
              <a:srgbClr val="00E80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Task On Track / Highlight Green</a:t>
              </a:r>
              <a:b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RGB: 0, 232, 0</a:t>
              </a:r>
            </a:p>
          </p:txBody>
        </p:sp>
        <p:sp>
          <p:nvSpPr>
            <p:cNvPr id="24" name="Rectangle 23">
              <a:extLst>
                <a:ext uri="{FF2B5EF4-FFF2-40B4-BE49-F238E27FC236}">
                  <a16:creationId xmlns:a16="http://schemas.microsoft.com/office/drawing/2014/main" id="{4CAB5B9C-8ABB-A9C8-AFC8-D07EFC3F89F4}"/>
                </a:ext>
              </a:extLst>
            </p:cNvPr>
            <p:cNvSpPr/>
            <p:nvPr/>
          </p:nvSpPr>
          <p:spPr>
            <a:xfrm>
              <a:off x="8508860" y="818991"/>
              <a:ext cx="2382398" cy="298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lvl="0" indent="-341313" algn="ctr">
                <a:spcAft>
                  <a:spcPts val="600"/>
                </a:spcAft>
              </a:pPr>
              <a:r>
                <a:rPr lang="en-US" sz="1500" b="1">
                  <a:solidFill>
                    <a:schemeClr val="tx1"/>
                  </a:solidFill>
                  <a:latin typeface="+mn-lt"/>
                  <a:ea typeface="Open Sans" panose="020B0606030504020204" pitchFamily="34" charset="0"/>
                  <a:cs typeface="Open Sans" panose="020B0606030504020204" pitchFamily="34" charset="0"/>
                </a:rPr>
                <a:t>TASK / RAG STATUS</a:t>
              </a:r>
            </a:p>
          </p:txBody>
        </p:sp>
        <p:cxnSp>
          <p:nvCxnSpPr>
            <p:cNvPr id="25" name="Straight Connector 24">
              <a:extLst>
                <a:ext uri="{FF2B5EF4-FFF2-40B4-BE49-F238E27FC236}">
                  <a16:creationId xmlns:a16="http://schemas.microsoft.com/office/drawing/2014/main" id="{8C3C9ADA-F2B4-25B5-11DE-1280B2342CEB}"/>
                </a:ext>
              </a:extLst>
            </p:cNvPr>
            <p:cNvCxnSpPr>
              <a:cxnSpLocks/>
            </p:cNvCxnSpPr>
            <p:nvPr/>
          </p:nvCxnSpPr>
          <p:spPr>
            <a:xfrm>
              <a:off x="8508860" y="1143000"/>
              <a:ext cx="2382398" cy="0"/>
            </a:xfrm>
            <a:prstGeom prst="line">
              <a:avLst/>
            </a:prstGeom>
            <a:ln w="28575">
              <a:solidFill>
                <a:srgbClr val="383838"/>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961A0896-82C9-4E38-33EB-A7222A3840AB}"/>
              </a:ext>
            </a:extLst>
          </p:cNvPr>
          <p:cNvGrpSpPr/>
          <p:nvPr userDrawn="1"/>
        </p:nvGrpSpPr>
        <p:grpSpPr>
          <a:xfrm>
            <a:off x="10921725" y="819802"/>
            <a:ext cx="1175655" cy="3033070"/>
            <a:chOff x="10921725" y="819802"/>
            <a:chExt cx="1175655" cy="3033070"/>
          </a:xfrm>
        </p:grpSpPr>
        <p:sp>
          <p:nvSpPr>
            <p:cNvPr id="27" name="Rectangle 26">
              <a:extLst>
                <a:ext uri="{FF2B5EF4-FFF2-40B4-BE49-F238E27FC236}">
                  <a16:creationId xmlns:a16="http://schemas.microsoft.com/office/drawing/2014/main" id="{B0ABF72A-E68F-0342-06BC-45D0DD3FA158}"/>
                </a:ext>
              </a:extLst>
            </p:cNvPr>
            <p:cNvSpPr/>
            <p:nvPr>
              <p:custDataLst>
                <p:tags r:id="rId16"/>
              </p:custDataLst>
            </p:nvPr>
          </p:nvSpPr>
          <p:spPr>
            <a:xfrm>
              <a:off x="10922355" y="3060872"/>
              <a:ext cx="1175025" cy="792000"/>
            </a:xfrm>
            <a:prstGeom prst="rect">
              <a:avLst/>
            </a:prstGeom>
            <a:solidFill>
              <a:srgbClr val="FDFBCF"/>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Paper Sticky</a:t>
              </a:r>
              <a:b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RGB: 253, 251, 207</a:t>
              </a:r>
            </a:p>
          </p:txBody>
        </p:sp>
        <p:sp>
          <p:nvSpPr>
            <p:cNvPr id="28" name="Rectangle 27">
              <a:extLst>
                <a:ext uri="{FF2B5EF4-FFF2-40B4-BE49-F238E27FC236}">
                  <a16:creationId xmlns:a16="http://schemas.microsoft.com/office/drawing/2014/main" id="{3E44638A-4985-FF0E-A57E-37853F1B3970}"/>
                </a:ext>
              </a:extLst>
            </p:cNvPr>
            <p:cNvSpPr/>
            <p:nvPr>
              <p:custDataLst>
                <p:tags r:id="rId17"/>
              </p:custDataLst>
            </p:nvPr>
          </p:nvSpPr>
          <p:spPr>
            <a:xfrm>
              <a:off x="10922355" y="2161898"/>
              <a:ext cx="1175025" cy="792000"/>
            </a:xfrm>
            <a:prstGeom prst="rect">
              <a:avLst/>
            </a:prstGeom>
            <a:solidFill>
              <a:srgbClr val="FF00E8"/>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Pink Sticky</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255, 0, 232</a:t>
              </a:r>
            </a:p>
          </p:txBody>
        </p:sp>
        <p:sp>
          <p:nvSpPr>
            <p:cNvPr id="29" name="Rectangle 28">
              <a:extLst>
                <a:ext uri="{FF2B5EF4-FFF2-40B4-BE49-F238E27FC236}">
                  <a16:creationId xmlns:a16="http://schemas.microsoft.com/office/drawing/2014/main" id="{C1604780-4E4B-F50C-0C80-A93AA81278D6}"/>
                </a:ext>
              </a:extLst>
            </p:cNvPr>
            <p:cNvSpPr/>
            <p:nvPr>
              <p:custDataLst>
                <p:tags r:id="rId18"/>
              </p:custDataLst>
            </p:nvPr>
          </p:nvSpPr>
          <p:spPr>
            <a:xfrm>
              <a:off x="10922355" y="1264545"/>
              <a:ext cx="1175025" cy="792000"/>
            </a:xfrm>
            <a:prstGeom prst="rect">
              <a:avLst/>
            </a:prstGeom>
            <a:solidFill>
              <a:srgbClr val="FFE80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Yellow Sticky</a:t>
              </a:r>
              <a:b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RGB: 255, 232, 0</a:t>
              </a:r>
            </a:p>
          </p:txBody>
        </p:sp>
        <p:sp>
          <p:nvSpPr>
            <p:cNvPr id="30" name="Rectangle 29">
              <a:extLst>
                <a:ext uri="{FF2B5EF4-FFF2-40B4-BE49-F238E27FC236}">
                  <a16:creationId xmlns:a16="http://schemas.microsoft.com/office/drawing/2014/main" id="{4EAFF2E7-CFA2-6441-7E3A-EEEA21599C1C}"/>
                </a:ext>
              </a:extLst>
            </p:cNvPr>
            <p:cNvSpPr/>
            <p:nvPr/>
          </p:nvSpPr>
          <p:spPr>
            <a:xfrm>
              <a:off x="10921725" y="819802"/>
              <a:ext cx="1175025" cy="298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lvl="0" indent="-341313" algn="ctr">
                <a:spcAft>
                  <a:spcPts val="600"/>
                </a:spcAft>
              </a:pPr>
              <a:r>
                <a:rPr lang="en-US" sz="1500" b="1">
                  <a:solidFill>
                    <a:schemeClr val="tx1"/>
                  </a:solidFill>
                  <a:latin typeface="+mn-lt"/>
                  <a:ea typeface="Open Sans" panose="020B0606030504020204" pitchFamily="34" charset="0"/>
                  <a:cs typeface="Open Sans" panose="020B0606030504020204" pitchFamily="34" charset="0"/>
                </a:rPr>
                <a:t>NOTES</a:t>
              </a:r>
            </a:p>
          </p:txBody>
        </p:sp>
        <p:cxnSp>
          <p:nvCxnSpPr>
            <p:cNvPr id="31" name="Straight Connector 30">
              <a:extLst>
                <a:ext uri="{FF2B5EF4-FFF2-40B4-BE49-F238E27FC236}">
                  <a16:creationId xmlns:a16="http://schemas.microsoft.com/office/drawing/2014/main" id="{1CAAEB93-8ADD-0D07-F0F4-13483B021405}"/>
                </a:ext>
              </a:extLst>
            </p:cNvPr>
            <p:cNvCxnSpPr>
              <a:cxnSpLocks/>
            </p:cNvCxnSpPr>
            <p:nvPr/>
          </p:nvCxnSpPr>
          <p:spPr>
            <a:xfrm>
              <a:off x="10921725" y="1143811"/>
              <a:ext cx="1175025" cy="0"/>
            </a:xfrm>
            <a:prstGeom prst="line">
              <a:avLst/>
            </a:prstGeom>
            <a:ln w="28575">
              <a:solidFill>
                <a:srgbClr val="383838"/>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EB2E9193-0BE7-B752-3861-C41E5F4F334A}"/>
              </a:ext>
            </a:extLst>
          </p:cNvPr>
          <p:cNvGrpSpPr/>
          <p:nvPr userDrawn="1"/>
        </p:nvGrpSpPr>
        <p:grpSpPr>
          <a:xfrm>
            <a:off x="6109668" y="818991"/>
            <a:ext cx="2383649" cy="3033070"/>
            <a:chOff x="4888633" y="818991"/>
            <a:chExt cx="2383649" cy="3033070"/>
          </a:xfrm>
        </p:grpSpPr>
        <p:sp>
          <p:nvSpPr>
            <p:cNvPr id="52" name="Rectangle 51">
              <a:extLst>
                <a:ext uri="{FF2B5EF4-FFF2-40B4-BE49-F238E27FC236}">
                  <a16:creationId xmlns:a16="http://schemas.microsoft.com/office/drawing/2014/main" id="{7720E84D-1B85-41A9-74EF-065409B83EEE}"/>
                </a:ext>
              </a:extLst>
            </p:cNvPr>
            <p:cNvSpPr/>
            <p:nvPr>
              <p:custDataLst>
                <p:tags r:id="rId10"/>
              </p:custDataLst>
            </p:nvPr>
          </p:nvSpPr>
          <p:spPr>
            <a:xfrm>
              <a:off x="6097257" y="1263734"/>
              <a:ext cx="1175025" cy="7920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Light Gray 1</a:t>
              </a:r>
              <a:b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RGB: 216, 217, 218</a:t>
              </a:r>
            </a:p>
          </p:txBody>
        </p:sp>
        <p:sp>
          <p:nvSpPr>
            <p:cNvPr id="53" name="Rectangle 52">
              <a:extLst>
                <a:ext uri="{FF2B5EF4-FFF2-40B4-BE49-F238E27FC236}">
                  <a16:creationId xmlns:a16="http://schemas.microsoft.com/office/drawing/2014/main" id="{3337C44A-6AD7-EFE2-AE5F-C54DBC786693}"/>
                </a:ext>
              </a:extLst>
            </p:cNvPr>
            <p:cNvSpPr/>
            <p:nvPr>
              <p:custDataLst>
                <p:tags r:id="rId11"/>
              </p:custDataLst>
            </p:nvPr>
          </p:nvSpPr>
          <p:spPr>
            <a:xfrm>
              <a:off x="4891140" y="1263734"/>
              <a:ext cx="1175025" cy="792000"/>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lgn="l" defTabSz="914400" rtl="0" eaLnBrk="1" latinLnBrk="0" hangingPunct="1">
                <a:spcAft>
                  <a:spcPts val="600"/>
                </a:spcAft>
              </a:pPr>
              <a:r>
                <a:rPr lang="en-US" sz="10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Dark Gray for Text</a:t>
              </a:r>
            </a:p>
            <a:p>
              <a:pPr marL="4763" lvl="1" algn="l" defTabSz="914400" rtl="0" eaLnBrk="1" latinLnBrk="0" hangingPunct="1">
                <a:spcAft>
                  <a:spcPts val="600"/>
                </a:spcAft>
              </a:pPr>
              <a:r>
                <a:rPr lang="en-US" sz="10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RGB: 56, 56, 56</a:t>
              </a:r>
            </a:p>
          </p:txBody>
        </p:sp>
        <p:sp>
          <p:nvSpPr>
            <p:cNvPr id="54" name="Rectangle 53">
              <a:extLst>
                <a:ext uri="{FF2B5EF4-FFF2-40B4-BE49-F238E27FC236}">
                  <a16:creationId xmlns:a16="http://schemas.microsoft.com/office/drawing/2014/main" id="{278D98F8-5ED8-59A8-A450-4917DB4BF2BA}"/>
                </a:ext>
              </a:extLst>
            </p:cNvPr>
            <p:cNvSpPr/>
            <p:nvPr>
              <p:custDataLst>
                <p:tags r:id="rId12"/>
              </p:custDataLst>
            </p:nvPr>
          </p:nvSpPr>
          <p:spPr>
            <a:xfrm>
              <a:off x="4891140" y="2161898"/>
              <a:ext cx="1175025" cy="79200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Dark Gray 1</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80, 80, 80</a:t>
              </a:r>
            </a:p>
          </p:txBody>
        </p:sp>
        <p:sp>
          <p:nvSpPr>
            <p:cNvPr id="55" name="Rectangle 54">
              <a:extLst>
                <a:ext uri="{FF2B5EF4-FFF2-40B4-BE49-F238E27FC236}">
                  <a16:creationId xmlns:a16="http://schemas.microsoft.com/office/drawing/2014/main" id="{5568A705-E54E-0BB4-6B58-124E34458E7C}"/>
                </a:ext>
              </a:extLst>
            </p:cNvPr>
            <p:cNvSpPr/>
            <p:nvPr>
              <p:custDataLst>
                <p:tags r:id="rId13"/>
              </p:custDataLst>
            </p:nvPr>
          </p:nvSpPr>
          <p:spPr>
            <a:xfrm>
              <a:off x="6097257" y="3060061"/>
              <a:ext cx="1175025" cy="792000"/>
            </a:xfrm>
            <a:prstGeom prst="rect">
              <a:avLst/>
            </a:prstGeom>
            <a:solidFill>
              <a:srgbClr val="FFFFFF"/>
            </a:solidFill>
            <a:ln>
              <a:solidFill>
                <a:srgbClr val="383838"/>
              </a:solid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lgn="l" defTabSz="914400" rtl="0" eaLnBrk="1" latinLnBrk="0" hangingPunct="1">
                <a:spcAft>
                  <a:spcPts val="600"/>
                </a:spcAft>
              </a:pPr>
              <a:r>
                <a:rPr lang="en-US" sz="1000" b="1" kern="1200">
                  <a:solidFill>
                    <a:srgbClr val="383838"/>
                  </a:solidFill>
                  <a:latin typeface="Open Sans" panose="020B0606030504020204" pitchFamily="34" charset="0"/>
                  <a:ea typeface="Open Sans" panose="020B0606030504020204" pitchFamily="34" charset="0"/>
                  <a:cs typeface="Open Sans" panose="020B0606030504020204" pitchFamily="34" charset="0"/>
                </a:rPr>
                <a:t>White</a:t>
              </a:r>
              <a:br>
                <a:rPr lang="en-US" sz="1000" b="1" kern="1200">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kern="1200">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lgn="l" defTabSz="914400" rtl="0" eaLnBrk="1" latinLnBrk="0" hangingPunct="1">
                <a:spcAft>
                  <a:spcPts val="600"/>
                </a:spcAft>
              </a:pPr>
              <a:r>
                <a:rPr lang="en-US" sz="1000" b="1" kern="1200">
                  <a:solidFill>
                    <a:srgbClr val="383838"/>
                  </a:solidFill>
                  <a:latin typeface="Open Sans" panose="020B0606030504020204" pitchFamily="34" charset="0"/>
                  <a:ea typeface="Open Sans" panose="020B0606030504020204" pitchFamily="34" charset="0"/>
                  <a:cs typeface="Open Sans" panose="020B0606030504020204" pitchFamily="34" charset="0"/>
                </a:rPr>
                <a:t>RGB: 255, 255, 255</a:t>
              </a:r>
            </a:p>
          </p:txBody>
        </p:sp>
        <p:sp>
          <p:nvSpPr>
            <p:cNvPr id="56" name="Rectangle 55">
              <a:extLst>
                <a:ext uri="{FF2B5EF4-FFF2-40B4-BE49-F238E27FC236}">
                  <a16:creationId xmlns:a16="http://schemas.microsoft.com/office/drawing/2014/main" id="{1388301C-E12F-02A7-662B-2DE8A4137BC1}"/>
                </a:ext>
              </a:extLst>
            </p:cNvPr>
            <p:cNvSpPr/>
            <p:nvPr>
              <p:custDataLst>
                <p:tags r:id="rId14"/>
              </p:custDataLst>
            </p:nvPr>
          </p:nvSpPr>
          <p:spPr>
            <a:xfrm>
              <a:off x="6097257" y="2161898"/>
              <a:ext cx="1175025" cy="792000"/>
            </a:xfrm>
            <a:prstGeom prst="rect">
              <a:avLst/>
            </a:prstGeom>
            <a:solidFill>
              <a:srgbClr val="EFEFF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Light Gray 2</a:t>
              </a:r>
              <a:b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rgbClr val="383838"/>
                  </a:solidFill>
                  <a:latin typeface="Open Sans" panose="020B0606030504020204" pitchFamily="34" charset="0"/>
                  <a:ea typeface="Open Sans" panose="020B0606030504020204" pitchFamily="34" charset="0"/>
                  <a:cs typeface="Open Sans" panose="020B0606030504020204" pitchFamily="34" charset="0"/>
                </a:rPr>
                <a:t>RGB: 239, 239, 240</a:t>
              </a:r>
            </a:p>
          </p:txBody>
        </p:sp>
        <p:sp>
          <p:nvSpPr>
            <p:cNvPr id="57" name="Rectangle 56">
              <a:extLst>
                <a:ext uri="{FF2B5EF4-FFF2-40B4-BE49-F238E27FC236}">
                  <a16:creationId xmlns:a16="http://schemas.microsoft.com/office/drawing/2014/main" id="{B86A61FA-3EDD-1187-ECEF-9C552925CE75}"/>
                </a:ext>
              </a:extLst>
            </p:cNvPr>
            <p:cNvSpPr/>
            <p:nvPr/>
          </p:nvSpPr>
          <p:spPr>
            <a:xfrm>
              <a:off x="4888634" y="818991"/>
              <a:ext cx="2382392" cy="298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lvl="0" indent="-341313" algn="ctr">
                <a:spcAft>
                  <a:spcPts val="600"/>
                </a:spcAft>
              </a:pPr>
              <a:r>
                <a:rPr lang="en-US" sz="1500" b="1">
                  <a:solidFill>
                    <a:schemeClr val="tx1"/>
                  </a:solidFill>
                  <a:latin typeface="+mn-lt"/>
                  <a:ea typeface="Open Sans" panose="020B0606030504020204" pitchFamily="34" charset="0"/>
                  <a:cs typeface="Open Sans" panose="020B0606030504020204" pitchFamily="34" charset="0"/>
                </a:rPr>
                <a:t>GREYS</a:t>
              </a:r>
            </a:p>
          </p:txBody>
        </p:sp>
        <p:cxnSp>
          <p:nvCxnSpPr>
            <p:cNvPr id="58" name="Straight Connector 57">
              <a:extLst>
                <a:ext uri="{FF2B5EF4-FFF2-40B4-BE49-F238E27FC236}">
                  <a16:creationId xmlns:a16="http://schemas.microsoft.com/office/drawing/2014/main" id="{77E2BAE1-81F5-3F95-789F-68AC6EAD1DB8}"/>
                </a:ext>
              </a:extLst>
            </p:cNvPr>
            <p:cNvCxnSpPr>
              <a:cxnSpLocks/>
            </p:cNvCxnSpPr>
            <p:nvPr/>
          </p:nvCxnSpPr>
          <p:spPr>
            <a:xfrm>
              <a:off x="4888633" y="1143000"/>
              <a:ext cx="2382392" cy="0"/>
            </a:xfrm>
            <a:prstGeom prst="line">
              <a:avLst/>
            </a:prstGeom>
            <a:ln w="28575">
              <a:solidFill>
                <a:srgbClr val="383838"/>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5AB20EE8-D2DC-D220-FC90-DA256244AACD}"/>
                </a:ext>
              </a:extLst>
            </p:cNvPr>
            <p:cNvSpPr/>
            <p:nvPr>
              <p:custDataLst>
                <p:tags r:id="rId15"/>
              </p:custDataLst>
            </p:nvPr>
          </p:nvSpPr>
          <p:spPr>
            <a:xfrm>
              <a:off x="4891140" y="3060061"/>
              <a:ext cx="1175025" cy="79200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Dark Gray 2</a:t>
              </a:r>
              <a:b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RGB: 130, 130, 130</a:t>
              </a:r>
            </a:p>
          </p:txBody>
        </p:sp>
      </p:grpSp>
      <p:grpSp>
        <p:nvGrpSpPr>
          <p:cNvPr id="66" name="Group 65">
            <a:extLst>
              <a:ext uri="{FF2B5EF4-FFF2-40B4-BE49-F238E27FC236}">
                <a16:creationId xmlns:a16="http://schemas.microsoft.com/office/drawing/2014/main" id="{0C1ADB27-B532-34D9-25E2-AAE899198957}"/>
              </a:ext>
            </a:extLst>
          </p:cNvPr>
          <p:cNvGrpSpPr/>
          <p:nvPr userDrawn="1"/>
        </p:nvGrpSpPr>
        <p:grpSpPr>
          <a:xfrm>
            <a:off x="4888633" y="818991"/>
            <a:ext cx="1205492" cy="3033070"/>
            <a:chOff x="7303368" y="818991"/>
            <a:chExt cx="1205492" cy="3033070"/>
          </a:xfrm>
        </p:grpSpPr>
        <p:sp>
          <p:nvSpPr>
            <p:cNvPr id="67" name="Rectangle 66">
              <a:extLst>
                <a:ext uri="{FF2B5EF4-FFF2-40B4-BE49-F238E27FC236}">
                  <a16:creationId xmlns:a16="http://schemas.microsoft.com/office/drawing/2014/main" id="{FCCA3BEC-337B-56F0-4F41-E41D7DD9E133}"/>
                </a:ext>
              </a:extLst>
            </p:cNvPr>
            <p:cNvSpPr/>
            <p:nvPr>
              <p:custDataLst>
                <p:tags r:id="rId7"/>
              </p:custDataLst>
            </p:nvPr>
          </p:nvSpPr>
          <p:spPr>
            <a:xfrm>
              <a:off x="7303373" y="3060061"/>
              <a:ext cx="1175025" cy="792000"/>
            </a:xfrm>
            <a:prstGeom prst="rect">
              <a:avLst/>
            </a:prstGeom>
            <a:solidFill>
              <a:srgbClr val="1D8AD6"/>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Chart Blue</a:t>
              </a:r>
              <a:b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RGB: 29, 138, 214</a:t>
              </a:r>
            </a:p>
          </p:txBody>
        </p:sp>
        <p:sp>
          <p:nvSpPr>
            <p:cNvPr id="68" name="Rectangle 67">
              <a:extLst>
                <a:ext uri="{FF2B5EF4-FFF2-40B4-BE49-F238E27FC236}">
                  <a16:creationId xmlns:a16="http://schemas.microsoft.com/office/drawing/2014/main" id="{3DC28A2D-3979-9E4B-72C2-2C668F415F50}"/>
                </a:ext>
              </a:extLst>
            </p:cNvPr>
            <p:cNvSpPr/>
            <p:nvPr>
              <p:custDataLst>
                <p:tags r:id="rId8"/>
              </p:custDataLst>
            </p:nvPr>
          </p:nvSpPr>
          <p:spPr>
            <a:xfrm>
              <a:off x="7303373" y="1263734"/>
              <a:ext cx="1175025" cy="792000"/>
            </a:xfrm>
            <a:prstGeom prst="rect">
              <a:avLst/>
            </a:prstGeom>
            <a:solidFill>
              <a:srgbClr val="31EB8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lgn="l" defTabSz="914400" rtl="0" eaLnBrk="1" latinLnBrk="0" hangingPunct="1">
                <a:spcAft>
                  <a:spcPts val="600"/>
                </a:spcAft>
              </a:pPr>
              <a:r>
                <a:rPr lang="en-US" sz="1000" b="1" kern="1200" dirty="0">
                  <a:solidFill>
                    <a:srgbClr val="383838"/>
                  </a:solidFill>
                  <a:latin typeface="Open Sans" panose="020B0606030504020204" pitchFamily="34" charset="0"/>
                  <a:ea typeface="Open Sans" panose="020B0606030504020204" pitchFamily="34" charset="0"/>
                  <a:cs typeface="Open Sans" panose="020B0606030504020204" pitchFamily="34" charset="0"/>
                </a:rPr>
                <a:t>Chart Green</a:t>
              </a:r>
              <a:br>
                <a:rPr lang="en-US" sz="1000" b="1" kern="1200" dirty="0">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kern="1200" dirty="0">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lgn="l" defTabSz="914400" rtl="0" eaLnBrk="1" latinLnBrk="0" hangingPunct="1">
                <a:spcAft>
                  <a:spcPts val="600"/>
                </a:spcAft>
              </a:pPr>
              <a:r>
                <a:rPr lang="en-US" sz="1000" b="1" kern="1200" dirty="0">
                  <a:solidFill>
                    <a:srgbClr val="383838"/>
                  </a:solidFill>
                  <a:latin typeface="Open Sans" panose="020B0606030504020204" pitchFamily="34" charset="0"/>
                  <a:ea typeface="Open Sans" panose="020B0606030504020204" pitchFamily="34" charset="0"/>
                  <a:cs typeface="Open Sans" panose="020B0606030504020204" pitchFamily="34" charset="0"/>
                </a:rPr>
                <a:t>RGB: 49, 235, 128</a:t>
              </a:r>
            </a:p>
          </p:txBody>
        </p:sp>
        <p:sp>
          <p:nvSpPr>
            <p:cNvPr id="69" name="Rectangle 68">
              <a:extLst>
                <a:ext uri="{FF2B5EF4-FFF2-40B4-BE49-F238E27FC236}">
                  <a16:creationId xmlns:a16="http://schemas.microsoft.com/office/drawing/2014/main" id="{CBAC5877-2C28-3234-14A9-6A60EC21CFA0}"/>
                </a:ext>
              </a:extLst>
            </p:cNvPr>
            <p:cNvSpPr/>
            <p:nvPr>
              <p:custDataLst>
                <p:tags r:id="rId9"/>
              </p:custDataLst>
            </p:nvPr>
          </p:nvSpPr>
          <p:spPr>
            <a:xfrm>
              <a:off x="7303373" y="2161898"/>
              <a:ext cx="1175025" cy="792000"/>
            </a:xfrm>
            <a:prstGeom prst="rect">
              <a:avLst/>
            </a:prstGeom>
            <a:solidFill>
              <a:srgbClr val="E3549E"/>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Chart Berry</a:t>
              </a:r>
              <a:b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br>
              <a:endPar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endParaRPr>
            </a:p>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RGB: 227, 84, 158</a:t>
              </a:r>
            </a:p>
          </p:txBody>
        </p:sp>
        <p:sp>
          <p:nvSpPr>
            <p:cNvPr id="70" name="Rectangle 69">
              <a:extLst>
                <a:ext uri="{FF2B5EF4-FFF2-40B4-BE49-F238E27FC236}">
                  <a16:creationId xmlns:a16="http://schemas.microsoft.com/office/drawing/2014/main" id="{B1B7A9EB-1F0D-C1A6-F2D1-09EA695D1B8E}"/>
                </a:ext>
              </a:extLst>
            </p:cNvPr>
            <p:cNvSpPr/>
            <p:nvPr/>
          </p:nvSpPr>
          <p:spPr>
            <a:xfrm>
              <a:off x="7303368" y="818991"/>
              <a:ext cx="1205492" cy="298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lvl="0" indent="-341313" algn="ctr">
                <a:spcAft>
                  <a:spcPts val="600"/>
                </a:spcAft>
              </a:pPr>
              <a:r>
                <a:rPr lang="en-US" sz="1500" b="1">
                  <a:solidFill>
                    <a:schemeClr val="tx1"/>
                  </a:solidFill>
                  <a:ea typeface="Open Sans" panose="020B0606030504020204" pitchFamily="34" charset="0"/>
                  <a:cs typeface="Open Sans" panose="020B0606030504020204" pitchFamily="34" charset="0"/>
                </a:rPr>
                <a:t>ADDITIONAL COLORS</a:t>
              </a:r>
              <a:endParaRPr lang="en-US" sz="1500" b="1">
                <a:solidFill>
                  <a:schemeClr val="tx1"/>
                </a:solidFill>
                <a:latin typeface="+mn-lt"/>
                <a:ea typeface="Open Sans" panose="020B0606030504020204" pitchFamily="34" charset="0"/>
                <a:cs typeface="Open Sans" panose="020B0606030504020204" pitchFamily="34" charset="0"/>
              </a:endParaRPr>
            </a:p>
          </p:txBody>
        </p:sp>
        <p:cxnSp>
          <p:nvCxnSpPr>
            <p:cNvPr id="71" name="Straight Connector 70">
              <a:extLst>
                <a:ext uri="{FF2B5EF4-FFF2-40B4-BE49-F238E27FC236}">
                  <a16:creationId xmlns:a16="http://schemas.microsoft.com/office/drawing/2014/main" id="{161158A8-5D70-7EE3-D572-752C39B0C158}"/>
                </a:ext>
              </a:extLst>
            </p:cNvPr>
            <p:cNvCxnSpPr>
              <a:cxnSpLocks/>
            </p:cNvCxnSpPr>
            <p:nvPr/>
          </p:nvCxnSpPr>
          <p:spPr>
            <a:xfrm>
              <a:off x="7303368" y="1143000"/>
              <a:ext cx="1175025" cy="0"/>
            </a:xfrm>
            <a:prstGeom prst="line">
              <a:avLst/>
            </a:prstGeom>
            <a:ln w="28575">
              <a:solidFill>
                <a:srgbClr val="38383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483731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0ECB0E-4C72-4C67-86AE-4EB3D68862C8}"/>
              </a:ext>
            </a:extLst>
          </p:cNvPr>
          <p:cNvSpPr/>
          <p:nvPr userDrawn="1"/>
        </p:nvSpPr>
        <p:spPr>
          <a:xfrm>
            <a:off x="1" y="1143000"/>
            <a:ext cx="12192000" cy="5715000"/>
          </a:xfrm>
          <a:prstGeom prst="rect">
            <a:avLst/>
          </a:prstGeom>
          <a:solidFill>
            <a:srgbClr val="123D8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23969CDB-491F-454D-A423-67B51D96A3EA}"/>
              </a:ext>
            </a:extLst>
          </p:cNvPr>
          <p:cNvSpPr>
            <a:spLocks noGrp="1"/>
          </p:cNvSpPr>
          <p:nvPr>
            <p:ph type="pic" sz="quarter" idx="14" hasCustomPrompt="1"/>
          </p:nvPr>
        </p:nvSpPr>
        <p:spPr>
          <a:xfrm>
            <a:off x="-3047" y="1139139"/>
            <a:ext cx="12191999" cy="5715000"/>
          </a:xfrm>
          <a:prstGeom prst="rect">
            <a:avLst/>
          </a:prstGeom>
          <a:noFill/>
          <a:extLst>
            <a:ext uri="{909E8E84-426E-40DD-AFC4-6F175D3DCCD1}">
              <a14:hiddenFill xmlns:a14="http://schemas.microsoft.com/office/drawing/2010/main">
                <a:solidFill>
                  <a:srgbClr val="FFFFFF"/>
                </a:solidFill>
              </a14:hiddenFill>
            </a:ext>
          </a:extLst>
        </p:spPr>
        <p:txBody>
          <a:bodyPr anchor="t">
            <a:noAutofit/>
          </a:bodyPr>
          <a:lstStyle>
            <a:lvl1pPr marL="0" indent="0" algn="l">
              <a:buNone/>
              <a:defRPr sz="1800" b="1">
                <a:solidFill>
                  <a:schemeClr val="bg1"/>
                </a:solidFill>
              </a:defRPr>
            </a:lvl1pPr>
          </a:lstStyle>
          <a:p>
            <a:r>
              <a:rPr lang="en-US" dirty="0"/>
              <a:t>Click picture icon to add picture, </a:t>
            </a:r>
            <a:br>
              <a:rPr lang="en-US" dirty="0"/>
            </a:br>
            <a:r>
              <a:rPr lang="en-US" dirty="0"/>
              <a:t>then select Arrange: Send to Back</a:t>
            </a:r>
          </a:p>
        </p:txBody>
      </p:sp>
      <p:sp>
        <p:nvSpPr>
          <p:cNvPr id="12" name="Text Placeholder 11">
            <a:extLst>
              <a:ext uri="{FF2B5EF4-FFF2-40B4-BE49-F238E27FC236}">
                <a16:creationId xmlns:a16="http://schemas.microsoft.com/office/drawing/2014/main" id="{21492862-7AFB-B24E-B8FA-D6B633F2D082}"/>
              </a:ext>
            </a:extLst>
          </p:cNvPr>
          <p:cNvSpPr>
            <a:spLocks noGrp="1"/>
          </p:cNvSpPr>
          <p:nvPr>
            <p:ph type="body" sz="quarter" idx="13"/>
          </p:nvPr>
        </p:nvSpPr>
        <p:spPr>
          <a:xfrm>
            <a:off x="457200" y="2865271"/>
            <a:ext cx="4567424" cy="3992729"/>
          </a:xfrm>
          <a:prstGeom prst="rect">
            <a:avLst/>
          </a:prstGeom>
        </p:spPr>
        <p:txBody>
          <a:bodyPr>
            <a:noAutofit/>
          </a:bodyPr>
          <a:lstStyle>
            <a:lvl1pPr marL="0" indent="0">
              <a:lnSpc>
                <a:spcPct val="90000"/>
              </a:lnSpc>
              <a:buFontTx/>
              <a:buNone/>
              <a:defRPr sz="5000" b="0" i="0">
                <a:solidFill>
                  <a:srgbClr val="18B7FB"/>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a:t>Click to edit Master text styles</a:t>
            </a:r>
          </a:p>
        </p:txBody>
      </p:sp>
      <p:pic>
        <p:nvPicPr>
          <p:cNvPr id="10" name="Picture 9" descr="A picture containing icon&#10;&#10;Description automatically generated">
            <a:extLst>
              <a:ext uri="{FF2B5EF4-FFF2-40B4-BE49-F238E27FC236}">
                <a16:creationId xmlns:a16="http://schemas.microsoft.com/office/drawing/2014/main" id="{405319C2-3CD4-47CB-B1B3-3D20E5BAC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Tree>
    <p:extLst>
      <p:ext uri="{BB962C8B-B14F-4D97-AF65-F5344CB8AC3E}">
        <p14:creationId xmlns:p14="http://schemas.microsoft.com/office/powerpoint/2010/main" val="353333309"/>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nner Header - 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3188605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rgbClr val="123D8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1C6B91A-9A49-3E1D-AD05-7997E59FA082}"/>
              </a:ext>
            </a:extLst>
          </p:cNvPr>
          <p:cNvSpPr>
            <a:spLocks noGrp="1"/>
          </p:cNvSpPr>
          <p:nvPr>
            <p:ph type="ftr" sz="quarter" idx="10"/>
          </p:nvPr>
        </p:nvSpPr>
        <p:spPr/>
        <p:txBody>
          <a:bodyPr/>
          <a:lstStyle/>
          <a:p>
            <a:r>
              <a:rPr lang="en-US"/>
              <a:t>PROPRIETARY &amp; CONFIDENTIAL</a:t>
            </a:r>
          </a:p>
        </p:txBody>
      </p:sp>
    </p:spTree>
    <p:extLst>
      <p:ext uri="{BB962C8B-B14F-4D97-AF65-F5344CB8AC3E}">
        <p14:creationId xmlns:p14="http://schemas.microsoft.com/office/powerpoint/2010/main" val="3078508300"/>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nner Header - Title +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3188605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rgbClr val="123D8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1C6B91A-9A49-3E1D-AD05-7997E59FA082}"/>
              </a:ext>
            </a:extLst>
          </p:cNvPr>
          <p:cNvSpPr>
            <a:spLocks noGrp="1"/>
          </p:cNvSpPr>
          <p:nvPr>
            <p:ph type="ftr" sz="quarter" idx="10"/>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A6E0DCC8-E1C1-3860-DFC3-AC5DF32E7EA2}"/>
              </a:ext>
            </a:extLst>
          </p:cNvPr>
          <p:cNvSpPr>
            <a:spLocks noGrp="1"/>
          </p:cNvSpPr>
          <p:nvPr>
            <p:ph sz="quarter" idx="11"/>
          </p:nvPr>
        </p:nvSpPr>
        <p:spPr>
          <a:xfrm>
            <a:off x="323849" y="1367999"/>
            <a:ext cx="11544149" cy="4784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9480630"/>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Slide - Ic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249458" cy="6858000"/>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2" name="Picture Placeholder 6">
            <a:extLst>
              <a:ext uri="{FF2B5EF4-FFF2-40B4-BE49-F238E27FC236}">
                <a16:creationId xmlns:a16="http://schemas.microsoft.com/office/drawing/2014/main" id="{45DBD4EA-CC6F-47ED-A2F3-D395B9784324}"/>
              </a:ext>
            </a:extLst>
          </p:cNvPr>
          <p:cNvSpPr>
            <a:spLocks noGrp="1"/>
          </p:cNvSpPr>
          <p:nvPr>
            <p:ph type="pic" sz="quarter" idx="25" hasCustomPrompt="1"/>
          </p:nvPr>
        </p:nvSpPr>
        <p:spPr>
          <a:xfrm>
            <a:off x="518746" y="1828792"/>
            <a:ext cx="4228862" cy="3200391"/>
          </a:xfrm>
          <a:prstGeom prst="rect">
            <a:avLst/>
          </a:prstGeom>
          <a:noFill/>
        </p:spPr>
        <p:txBody>
          <a:bodyPr anchor="ctr">
            <a:noAutofit/>
          </a:bodyPr>
          <a:lstStyle>
            <a:lvl1pPr marL="0" indent="0" algn="l">
              <a:buNone/>
              <a:defRPr sz="1800" b="1">
                <a:solidFill>
                  <a:srgbClr val="18B7FB"/>
                </a:solidFill>
              </a:defRPr>
            </a:lvl1pPr>
          </a:lstStyle>
          <a:p>
            <a:r>
              <a:rPr lang="en-US"/>
              <a:t>Click picture icon to add picture.</a:t>
            </a:r>
            <a:br>
              <a:rPr lang="en-US"/>
            </a:br>
            <a:r>
              <a:rPr lang="en-US"/>
              <a:t>Use Bright Green as your icon fill</a:t>
            </a:r>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1285778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10" name="Text Placeholder 16">
            <a:extLst>
              <a:ext uri="{FF2B5EF4-FFF2-40B4-BE49-F238E27FC236}">
                <a16:creationId xmlns:a16="http://schemas.microsoft.com/office/drawing/2014/main" id="{1988B633-B41D-7B48-9BE5-91AEDE245DAE}"/>
              </a:ext>
            </a:extLst>
          </p:cNvPr>
          <p:cNvSpPr>
            <a:spLocks noGrp="1"/>
          </p:cNvSpPr>
          <p:nvPr>
            <p:ph type="body" sz="quarter" idx="19" hasCustomPrompt="1"/>
          </p:nvPr>
        </p:nvSpPr>
        <p:spPr>
          <a:xfrm>
            <a:off x="5723993" y="5715012"/>
            <a:ext cx="6107996" cy="508665"/>
          </a:xfrm>
          <a:prstGeom prst="rect">
            <a:avLst/>
          </a:prstGeom>
        </p:spPr>
        <p:txBody>
          <a:bodyPr lIns="0" rIns="0" anchor="t">
            <a:noAutofit/>
          </a:bodyPr>
          <a:lstStyle>
            <a:lvl1pPr marL="0" indent="0" algn="l">
              <a:spcAft>
                <a:spcPts val="0"/>
              </a:spcAft>
              <a:buNone/>
              <a:defRPr sz="1400" b="0" i="0">
                <a:solidFill>
                  <a:srgbClr val="505050"/>
                </a:solidFill>
                <a:latin typeface="+mn-lt"/>
                <a:ea typeface="Open Sans" panose="020B0606030504020204" pitchFamily="34" charset="0"/>
                <a:cs typeface="Open Sans" panose="020B0606030504020204" pitchFamily="34" charset="0"/>
              </a:defRPr>
            </a:lvl1pPr>
            <a:lvl2pPr marL="457200" indent="0">
              <a:buNone/>
              <a:defRPr/>
            </a:lvl2pPr>
          </a:lstStyle>
          <a:p>
            <a:pPr lvl="0"/>
            <a:r>
              <a:rPr lang="en-US"/>
              <a:t>Date</a:t>
            </a:r>
          </a:p>
        </p:txBody>
      </p:sp>
      <p:sp>
        <p:nvSpPr>
          <p:cNvPr id="13" name="Text Placeholder 7">
            <a:extLst>
              <a:ext uri="{FF2B5EF4-FFF2-40B4-BE49-F238E27FC236}">
                <a16:creationId xmlns:a16="http://schemas.microsoft.com/office/drawing/2014/main" id="{744937A7-BD88-004A-80D8-44E6C0C6BE0C}"/>
              </a:ext>
            </a:extLst>
          </p:cNvPr>
          <p:cNvSpPr>
            <a:spLocks noGrp="1"/>
          </p:cNvSpPr>
          <p:nvPr>
            <p:ph type="body" sz="quarter" idx="20" hasCustomPrompt="1"/>
          </p:nvPr>
        </p:nvSpPr>
        <p:spPr>
          <a:xfrm>
            <a:off x="5723993" y="414673"/>
            <a:ext cx="6108007" cy="378430"/>
          </a:xfrm>
          <a:prstGeom prst="rect">
            <a:avLst/>
          </a:prstGeom>
        </p:spPr>
        <p:txBody>
          <a:bodyPr>
            <a:noAutofit/>
          </a:bodyPr>
          <a:lstStyle>
            <a:lvl1pPr marL="0" indent="0" algn="l">
              <a:buNone/>
              <a:defRPr sz="1800" b="1" i="0">
                <a:solidFill>
                  <a:schemeClr val="tx2"/>
                </a:solidFill>
                <a:latin typeface="+mj-lt"/>
                <a:ea typeface="Open Sans ExtraBold" panose="020B0606030504020204" pitchFamily="34" charset="0"/>
                <a:cs typeface="Open Sans ExtraBold" panose="020B0606030504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Meeting / Presentation Title</a:t>
            </a:r>
          </a:p>
        </p:txBody>
      </p:sp>
      <p:sp>
        <p:nvSpPr>
          <p:cNvPr id="14" name="Title 3">
            <a:extLst>
              <a:ext uri="{FF2B5EF4-FFF2-40B4-BE49-F238E27FC236}">
                <a16:creationId xmlns:a16="http://schemas.microsoft.com/office/drawing/2014/main" id="{0F22B1DD-D4E7-2741-9317-DDCD5C9DCBB0}"/>
              </a:ext>
            </a:extLst>
          </p:cNvPr>
          <p:cNvSpPr>
            <a:spLocks noGrp="1"/>
          </p:cNvSpPr>
          <p:nvPr>
            <p:ph type="ctrTitle" hasCustomPrompt="1"/>
          </p:nvPr>
        </p:nvSpPr>
        <p:spPr>
          <a:xfrm>
            <a:off x="5723994" y="1011563"/>
            <a:ext cx="6108006" cy="1607449"/>
          </a:xfrm>
        </p:spPr>
        <p:txBody>
          <a:bodyPr vert="horz">
            <a:noAutofit/>
          </a:bodyPr>
          <a:lstStyle>
            <a:lvl1pPr>
              <a:defRPr sz="4000">
                <a:solidFill>
                  <a:srgbClr val="123D80"/>
                </a:solidFill>
              </a:defRPr>
            </a:lvl1pPr>
          </a:lstStyle>
          <a:p>
            <a:r>
              <a:rPr lang="en-US"/>
              <a:t>Title</a:t>
            </a:r>
          </a:p>
        </p:txBody>
      </p:sp>
      <p:sp>
        <p:nvSpPr>
          <p:cNvPr id="6" name="Text Placeholder 5">
            <a:extLst>
              <a:ext uri="{FF2B5EF4-FFF2-40B4-BE49-F238E27FC236}">
                <a16:creationId xmlns:a16="http://schemas.microsoft.com/office/drawing/2014/main" id="{BD4745D8-01FC-EB4C-99C3-6FCED613DF58}"/>
              </a:ext>
            </a:extLst>
          </p:cNvPr>
          <p:cNvSpPr>
            <a:spLocks noGrp="1"/>
          </p:cNvSpPr>
          <p:nvPr>
            <p:ph type="body" sz="quarter" idx="22" hasCustomPrompt="1"/>
          </p:nvPr>
        </p:nvSpPr>
        <p:spPr>
          <a:xfrm>
            <a:off x="5723999" y="2619013"/>
            <a:ext cx="6107995" cy="842516"/>
          </a:xfrm>
          <a:prstGeom prst="rect">
            <a:avLst/>
          </a:prstGeom>
        </p:spPr>
        <p:txBody>
          <a:bodyPr>
            <a:noAutofit/>
          </a:bodyPr>
          <a:lstStyle>
            <a:lvl1pPr marL="0" indent="0">
              <a:buNone/>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287338" indent="0">
              <a:buNone/>
              <a:defRPr/>
            </a:lvl2pPr>
          </a:lstStyle>
          <a:p>
            <a:pPr lvl="0"/>
            <a:r>
              <a:rPr lang="en-US"/>
              <a:t>Subtitle</a:t>
            </a:r>
          </a:p>
        </p:txBody>
      </p:sp>
      <p:sp>
        <p:nvSpPr>
          <p:cNvPr id="8" name="Text Placeholder 7">
            <a:extLst>
              <a:ext uri="{FF2B5EF4-FFF2-40B4-BE49-F238E27FC236}">
                <a16:creationId xmlns:a16="http://schemas.microsoft.com/office/drawing/2014/main" id="{87B52A2C-21E4-E94B-AF1C-FD1232284301}"/>
              </a:ext>
            </a:extLst>
          </p:cNvPr>
          <p:cNvSpPr>
            <a:spLocks noGrp="1"/>
          </p:cNvSpPr>
          <p:nvPr>
            <p:ph type="body" sz="quarter" idx="23" hasCustomPrompt="1"/>
          </p:nvPr>
        </p:nvSpPr>
        <p:spPr>
          <a:xfrm>
            <a:off x="5723999" y="3680001"/>
            <a:ext cx="6107989" cy="1816551"/>
          </a:xfrm>
          <a:prstGeom prst="rect">
            <a:avLst/>
          </a:prstGeom>
        </p:spPr>
        <p:txBody>
          <a:bodyPr>
            <a:noAutofit/>
          </a:bodyPr>
          <a:lstStyle>
            <a:lvl1pPr marL="0" indent="0">
              <a:spcAft>
                <a:spcPts val="0"/>
              </a:spcAft>
              <a:buNone/>
              <a:defRPr sz="1800" b="1" i="0">
                <a:latin typeface="+mj-lt"/>
                <a:ea typeface="Open Sans ExtraBold" panose="020B0606030504020204" pitchFamily="34" charset="0"/>
                <a:cs typeface="Open Sans ExtraBold" panose="020B0606030504020204" pitchFamily="34" charset="0"/>
              </a:defRPr>
            </a:lvl1pPr>
            <a:lvl2pPr marL="171450" indent="-165100">
              <a:buFont typeface="Wingdings" pitchFamily="2" charset="2"/>
              <a:buChar char="§"/>
              <a:tabLst/>
              <a:defRPr sz="1600"/>
            </a:lvl2pPr>
            <a:lvl3pPr marL="358775" indent="-179388">
              <a:defRPr sz="1600"/>
            </a:lvl3pPr>
          </a:lstStyle>
          <a:p>
            <a:pPr lvl="0"/>
            <a:r>
              <a:rPr lang="en-US"/>
              <a:t>Discussion Topics</a:t>
            </a:r>
          </a:p>
          <a:p>
            <a:pPr lvl="1"/>
            <a:r>
              <a:rPr lang="en-US"/>
              <a:t>Second level</a:t>
            </a:r>
          </a:p>
          <a:p>
            <a:pPr lvl="2"/>
            <a:r>
              <a:rPr lang="en-US"/>
              <a:t>Third level</a:t>
            </a:r>
          </a:p>
        </p:txBody>
      </p:sp>
      <p:cxnSp>
        <p:nvCxnSpPr>
          <p:cNvPr id="93" name="Straight Connector 92">
            <a:extLst>
              <a:ext uri="{FF2B5EF4-FFF2-40B4-BE49-F238E27FC236}">
                <a16:creationId xmlns:a16="http://schemas.microsoft.com/office/drawing/2014/main" id="{936CCE6C-2ACE-487F-95B1-13B6EC76FF51}"/>
              </a:ext>
            </a:extLst>
          </p:cNvPr>
          <p:cNvCxnSpPr>
            <a:cxnSpLocks/>
          </p:cNvCxnSpPr>
          <p:nvPr/>
        </p:nvCxnSpPr>
        <p:spPr>
          <a:xfrm>
            <a:off x="5723993" y="5676912"/>
            <a:ext cx="6107995" cy="0"/>
          </a:xfrm>
          <a:prstGeom prst="line">
            <a:avLst/>
          </a:prstGeom>
          <a:ln>
            <a:solidFill>
              <a:srgbClr val="115C36"/>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A7913233-D3F8-4DE9-804B-32DA4F249CAB}"/>
              </a:ext>
            </a:extLst>
          </p:cNvPr>
          <p:cNvSpPr>
            <a:spLocks noGrp="1"/>
          </p:cNvSpPr>
          <p:nvPr>
            <p:ph type="ftr" sz="quarter" idx="26"/>
          </p:nvPr>
        </p:nvSpPr>
        <p:spPr>
          <a:xfrm>
            <a:off x="7866240" y="6442144"/>
            <a:ext cx="3965748" cy="216000"/>
          </a:xfrm>
        </p:spPr>
        <p:txBody>
          <a:bodyPr/>
          <a:lstStyle/>
          <a:p>
            <a:r>
              <a:rPr lang="en-US"/>
              <a:t>PROPRIETARY &amp; CONFIDENTIAL</a:t>
            </a:r>
          </a:p>
        </p:txBody>
      </p:sp>
    </p:spTree>
    <p:extLst>
      <p:ext uri="{BB962C8B-B14F-4D97-AF65-F5344CB8AC3E}">
        <p14:creationId xmlns:p14="http://schemas.microsoft.com/office/powerpoint/2010/main" val="258442434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Subtitle">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3C0B302C-F6EF-4516-93CF-8E8E8B9B7925}"/>
              </a:ext>
            </a:extLst>
          </p:cNvPr>
          <p:cNvGraphicFramePr>
            <a:graphicFrameLocks noChangeAspect="1"/>
          </p:cNvGraphicFramePr>
          <p:nvPr>
            <p:custDataLst>
              <p:tags r:id="rId1"/>
            </p:custDataLst>
            <p:extLst>
              <p:ext uri="{D42A27DB-BD31-4B8C-83A1-F6EECF244321}">
                <p14:modId xmlns:p14="http://schemas.microsoft.com/office/powerpoint/2010/main" val="119141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0" name="Object 19" hidden="1">
                        <a:extLst>
                          <a:ext uri="{FF2B5EF4-FFF2-40B4-BE49-F238E27FC236}">
                            <a16:creationId xmlns:a16="http://schemas.microsoft.com/office/drawing/2014/main" id="{3C0B302C-F6EF-4516-93CF-8E8E8B9B792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60000" y="72000"/>
            <a:ext cx="11471999" cy="864000"/>
          </a:xfrm>
        </p:spPr>
        <p:txBody>
          <a:bodyPr vert="horz" lIns="0" tIns="36000" rIns="0" bIns="36000">
            <a:noAutofit/>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65770F9-AAA3-438A-A74D-EC525F123C8A}"/>
              </a:ext>
            </a:extLst>
          </p:cNvPr>
          <p:cNvSpPr>
            <a:spLocks noGrp="1"/>
          </p:cNvSpPr>
          <p:nvPr>
            <p:ph idx="1"/>
          </p:nvPr>
        </p:nvSpPr>
        <p:spPr>
          <a:xfrm>
            <a:off x="360000" y="1439997"/>
            <a:ext cx="11471999" cy="4760006"/>
          </a:xfrm>
        </p:spPr>
        <p:txBody>
          <a:bodyPr lIns="0" tIns="0" rIns="0" bIns="0">
            <a:noAutofit/>
          </a:bodyPr>
          <a:lstStyle>
            <a:lvl1pPr marL="180000" indent="-180000">
              <a:spcAft>
                <a:spcPts val="0"/>
              </a:spcAft>
              <a:tabLst/>
              <a:defRPr sz="1400"/>
            </a:lvl1pPr>
            <a:lvl2pPr marL="360000" indent="-180000">
              <a:spcBef>
                <a:spcPts val="300"/>
              </a:spcBef>
              <a:tabLst/>
              <a:defRPr sz="1400"/>
            </a:lvl2pPr>
            <a:lvl3pPr marL="540000" indent="-180000">
              <a:spcBef>
                <a:spcPts val="300"/>
              </a:spcBef>
              <a:tabLst/>
              <a:defRPr sz="1400"/>
            </a:lvl3pPr>
            <a:lvl4pPr marL="720000" indent="-180000">
              <a:spcBef>
                <a:spcPts val="300"/>
              </a:spcBef>
              <a:tabLst/>
              <a:defRPr sz="1400"/>
            </a:lvl4pPr>
            <a:lvl5pPr marL="900000" indent="-180000">
              <a:spcBef>
                <a:spcPts val="300"/>
              </a:spcBef>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7471DD1-9E14-8342-B5B2-1DD024C1CB35}"/>
              </a:ext>
            </a:extLst>
          </p:cNvPr>
          <p:cNvSpPr>
            <a:spLocks noGrp="1"/>
          </p:cNvSpPr>
          <p:nvPr>
            <p:ph type="body" sz="quarter" idx="13" hasCustomPrompt="1"/>
          </p:nvPr>
        </p:nvSpPr>
        <p:spPr>
          <a:xfrm>
            <a:off x="359999" y="936000"/>
            <a:ext cx="11471999" cy="287996"/>
          </a:xfrm>
        </p:spPr>
        <p:txBody>
          <a:bodyPr lIns="0" tIns="36000" rIns="0" bIns="36000">
            <a:noAutofit/>
          </a:bodyPr>
          <a:lstStyle>
            <a:lvl1pPr marL="0" indent="0">
              <a:buNone/>
              <a:defRPr sz="2000"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Subtitle</a:t>
            </a:r>
          </a:p>
        </p:txBody>
      </p:sp>
      <p:sp>
        <p:nvSpPr>
          <p:cNvPr id="10" name="Footer Placeholder 9">
            <a:extLst>
              <a:ext uri="{FF2B5EF4-FFF2-40B4-BE49-F238E27FC236}">
                <a16:creationId xmlns:a16="http://schemas.microsoft.com/office/drawing/2014/main" id="{81E47880-E9F7-477C-B3A2-6E505C2E9175}"/>
              </a:ext>
            </a:extLst>
          </p:cNvPr>
          <p:cNvSpPr>
            <a:spLocks noGrp="1"/>
          </p:cNvSpPr>
          <p:nvPr>
            <p:ph type="ftr" sz="quarter" idx="15"/>
          </p:nvPr>
        </p:nvSpPr>
        <p:spPr/>
        <p:txBody>
          <a:bodyPr/>
          <a:lstStyle/>
          <a:p>
            <a:r>
              <a:rPr lang="en-US"/>
              <a:t>PROPRIETARY &amp; CONFIDENTIAL</a:t>
            </a:r>
          </a:p>
        </p:txBody>
      </p:sp>
    </p:spTree>
    <p:extLst>
      <p:ext uri="{BB962C8B-B14F-4D97-AF65-F5344CB8AC3E}">
        <p14:creationId xmlns:p14="http://schemas.microsoft.com/office/powerpoint/2010/main" val="311953714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genda - Simple">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8" y="2130429"/>
            <a:ext cx="11471987" cy="4069570"/>
          </a:xfrm>
        </p:spPr>
        <p:txBody>
          <a:bodyPr>
            <a:noAutofit/>
          </a:bodyPr>
          <a:lstStyle>
            <a:lvl1pPr marL="0" indent="0">
              <a:spcBef>
                <a:spcPts val="1800"/>
              </a:spcBef>
              <a:buNone/>
              <a:defRPr sz="2200" baseline="0">
                <a:solidFill>
                  <a:srgbClr val="123D80"/>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2000" b="1"/>
            </a:lvl2pPr>
            <a:lvl3pPr marL="179388" indent="-179388">
              <a:spcBef>
                <a:spcPts val="600"/>
              </a:spcBef>
              <a:buFont typeface="Wingdings" panose="05000000000000000000" pitchFamily="2" charset="2"/>
              <a:buChar char="§"/>
              <a:defRPr sz="1600"/>
            </a:lvl3pPr>
          </a:lstStyle>
          <a:p>
            <a:pPr lvl="0"/>
            <a:r>
              <a:rPr lang="en-US"/>
              <a:t>Current Agenda Item (use “increase list level” once to indicate non-current items, twice for list of sub-items)</a:t>
            </a:r>
          </a:p>
          <a:p>
            <a:pPr lvl="1"/>
            <a:r>
              <a:rPr lang="en-US"/>
              <a:t>Non-current Agenda Item (List level 2)</a:t>
            </a:r>
          </a:p>
          <a:p>
            <a:pPr lvl="2"/>
            <a:r>
              <a:rPr lang="en-US"/>
              <a:t>Sub-Agenda Items (Level 3 tab)</a:t>
            </a:r>
          </a:p>
          <a:p>
            <a:pPr lvl="2"/>
            <a:r>
              <a:rPr lang="en-US"/>
              <a:t>Sub-Agenda Items (Level 3 tab)	</a:t>
            </a:r>
          </a:p>
          <a:p>
            <a:pPr lvl="2"/>
            <a:endParaRPr lang="en-US"/>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extLst>
              <p:ext uri="{D42A27DB-BD31-4B8C-83A1-F6EECF244321}">
                <p14:modId xmlns:p14="http://schemas.microsoft.com/office/powerpoint/2010/main" val="2101579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18B7FB"/>
                </a:solidFill>
                <a:latin typeface="+mj-lt"/>
              </a:defRPr>
            </a:lvl1pPr>
          </a:lstStyle>
          <a:p>
            <a:r>
              <a:rPr lang="en-US"/>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Meeting / Meeting Date</a:t>
            </a:r>
          </a:p>
        </p:txBody>
      </p:sp>
      <p:sp>
        <p:nvSpPr>
          <p:cNvPr id="4" name="Footer Placeholder 3">
            <a:extLst>
              <a:ext uri="{FF2B5EF4-FFF2-40B4-BE49-F238E27FC236}">
                <a16:creationId xmlns:a16="http://schemas.microsoft.com/office/drawing/2014/main" id="{D1DDC7DC-DF32-4453-A594-D1AA1A267CAC}"/>
              </a:ext>
            </a:extLst>
          </p:cNvPr>
          <p:cNvSpPr>
            <a:spLocks noGrp="1"/>
          </p:cNvSpPr>
          <p:nvPr>
            <p:ph type="ftr" sz="quarter" idx="30"/>
          </p:nvPr>
        </p:nvSpPr>
        <p:spPr/>
        <p:txBody>
          <a:bodyPr/>
          <a:lstStyle/>
          <a:p>
            <a:r>
              <a:rPr lang="en-US"/>
              <a:t>PROPRIETARY &amp; CONFIDENTIAL</a:t>
            </a:r>
          </a:p>
        </p:txBody>
      </p:sp>
    </p:spTree>
    <p:extLst>
      <p:ext uri="{BB962C8B-B14F-4D97-AF65-F5344CB8AC3E}">
        <p14:creationId xmlns:p14="http://schemas.microsoft.com/office/powerpoint/2010/main" val="88192002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Agenda with Discussion Topic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282DD2D-22DB-43D3-8343-E8DE30431038}"/>
              </a:ext>
            </a:extLst>
          </p:cNvPr>
          <p:cNvSpPr>
            <a:spLocks noGrp="1"/>
          </p:cNvSpPr>
          <p:nvPr>
            <p:ph type="body" sz="quarter" idx="30" hasCustomPrompt="1"/>
          </p:nvPr>
        </p:nvSpPr>
        <p:spPr>
          <a:xfrm>
            <a:off x="6461741" y="2130425"/>
            <a:ext cx="5370222" cy="1474177"/>
          </a:xfrm>
          <a:ln>
            <a:solidFill>
              <a:srgbClr val="000000"/>
            </a:solidFill>
          </a:ln>
        </p:spPr>
        <p:txBody>
          <a:bodyPr lIns="72000" tIns="504000" rIns="72000" bIns="72000">
            <a:spAutoFit/>
          </a:bodyPr>
          <a:lstStyle>
            <a:lvl1pPr>
              <a:defRPr sz="1600"/>
            </a:lvl1pPr>
            <a:lvl2pPr>
              <a:defRPr sz="1600"/>
            </a:lvl2pPr>
          </a:lstStyle>
          <a:p>
            <a:pPr lvl="0"/>
            <a:r>
              <a:rPr lang="en-US"/>
              <a:t>Topic 1</a:t>
            </a:r>
          </a:p>
          <a:p>
            <a:pPr lvl="0"/>
            <a:r>
              <a:rPr lang="en-US"/>
              <a:t>Topic 2</a:t>
            </a:r>
          </a:p>
          <a:p>
            <a:pPr lvl="1"/>
            <a:r>
              <a:rPr lang="en-US"/>
              <a:t>Sub-topic 2</a:t>
            </a:r>
          </a:p>
        </p:txBody>
      </p:sp>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9" y="2130429"/>
            <a:ext cx="5736000" cy="4069570"/>
          </a:xfrm>
        </p:spPr>
        <p:txBody>
          <a:bodyPr>
            <a:noAutofit/>
          </a:bodyPr>
          <a:lstStyle>
            <a:lvl1pPr marL="0" indent="0">
              <a:spcBef>
                <a:spcPts val="1800"/>
              </a:spcBef>
              <a:buNone/>
              <a:defRPr sz="2000" baseline="0">
                <a:solidFill>
                  <a:srgbClr val="123D80"/>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1800" b="1"/>
            </a:lvl2pPr>
            <a:lvl3pPr marL="179388" indent="-179388">
              <a:spcBef>
                <a:spcPts val="600"/>
              </a:spcBef>
              <a:buFont typeface="Wingdings" panose="05000000000000000000" pitchFamily="2" charset="2"/>
              <a:buChar char="§"/>
              <a:defRPr sz="1800"/>
            </a:lvl3pPr>
          </a:lstStyle>
          <a:p>
            <a:pPr lvl="0"/>
            <a:r>
              <a:rPr lang="en-US"/>
              <a:t>Current Item (use “increase list level” once to indicate non-current items; twice for list of sub-items)</a:t>
            </a:r>
          </a:p>
          <a:p>
            <a:pPr lvl="1"/>
            <a:r>
              <a:rPr lang="en-US"/>
              <a:t>Non-current Agenda Item</a:t>
            </a:r>
          </a:p>
          <a:p>
            <a:pPr lvl="2"/>
            <a:r>
              <a:rPr lang="en-US"/>
              <a:t>Sub-Agenda Items (level 3 tab)</a:t>
            </a:r>
          </a:p>
          <a:p>
            <a:pPr lvl="2"/>
            <a:r>
              <a:rPr lang="en-US"/>
              <a:t>Sub-Agenda Items (level 3 tab)</a:t>
            </a:r>
          </a:p>
          <a:p>
            <a:pPr lvl="2"/>
            <a:endParaRPr lang="en-US"/>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extLst>
              <p:ext uri="{D42A27DB-BD31-4B8C-83A1-F6EECF244321}">
                <p14:modId xmlns:p14="http://schemas.microsoft.com/office/powerpoint/2010/main" val="4109930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18B7FB"/>
                </a:solidFill>
                <a:latin typeface="+mj-lt"/>
              </a:defRPr>
            </a:lvl1pPr>
          </a:lstStyle>
          <a:p>
            <a:r>
              <a:rPr lang="en-US"/>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Font typeface="Arial" panose="020B0604020202020204" pitchFamily="34" charse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Meeting / Meeting Date</a:t>
            </a:r>
          </a:p>
        </p:txBody>
      </p:sp>
      <p:sp>
        <p:nvSpPr>
          <p:cNvPr id="10" name="Text Placeholder 9">
            <a:extLst>
              <a:ext uri="{FF2B5EF4-FFF2-40B4-BE49-F238E27FC236}">
                <a16:creationId xmlns:a16="http://schemas.microsoft.com/office/drawing/2014/main" id="{3C2180C5-B2BD-43EC-8A91-C1F8215BB59E}"/>
              </a:ext>
            </a:extLst>
          </p:cNvPr>
          <p:cNvSpPr>
            <a:spLocks noGrp="1"/>
          </p:cNvSpPr>
          <p:nvPr>
            <p:ph type="body" sz="quarter" idx="31" hasCustomPrompt="1"/>
          </p:nvPr>
        </p:nvSpPr>
        <p:spPr>
          <a:xfrm>
            <a:off x="6467999" y="2130430"/>
            <a:ext cx="5370513" cy="366712"/>
          </a:xfrm>
          <a:ln>
            <a:noFill/>
          </a:ln>
          <a:extLst>
            <a:ext uri="{91240B29-F687-4F45-9708-019B960494DF}">
              <a14:hiddenLine xmlns:a14="http://schemas.microsoft.com/office/drawing/2010/main">
                <a:solidFill>
                  <a:srgbClr val="FFFFFF"/>
                </a:solidFill>
              </a14:hiddenLine>
            </a:ext>
          </a:extLst>
        </p:spPr>
        <p:txBody>
          <a:bodyPr vert="horz" lIns="72000" tIns="72000" rIns="72000" bIns="72000" rtlCol="0">
            <a:noAutofit/>
          </a:bodyPr>
          <a:lstStyle>
            <a:lvl1pPr marL="0" indent="0">
              <a:buNone/>
              <a:defRPr lang="en-US" sz="1800" b="0" i="0" dirty="0">
                <a:latin typeface="+mj-lt"/>
                <a:ea typeface="Open Sans Extrabold" panose="020B0606030504020204" pitchFamily="34" charset="0"/>
                <a:cs typeface="Open Sans Extrabold" panose="020B0606030504020204" pitchFamily="34" charset="0"/>
              </a:defRPr>
            </a:lvl1pPr>
            <a:lvl2pPr marL="360000" indent="0">
              <a:buFontTx/>
              <a:buNone/>
              <a:defRPr/>
            </a:lvl2pPr>
          </a:lstStyle>
          <a:p>
            <a:pPr marL="180000" lvl="0" indent="-180000">
              <a:spcBef>
                <a:spcPts val="1800"/>
              </a:spcBef>
              <a:spcAft>
                <a:spcPts val="600"/>
              </a:spcAft>
            </a:pPr>
            <a:r>
              <a:rPr lang="en-US"/>
              <a:t>Discussion Topics for this section</a:t>
            </a:r>
          </a:p>
        </p:txBody>
      </p:sp>
      <p:sp>
        <p:nvSpPr>
          <p:cNvPr id="11" name="Footer Placeholder 10">
            <a:extLst>
              <a:ext uri="{FF2B5EF4-FFF2-40B4-BE49-F238E27FC236}">
                <a16:creationId xmlns:a16="http://schemas.microsoft.com/office/drawing/2014/main" id="{95E15346-CEF8-4DB8-8368-9047CFD0FB1C}"/>
              </a:ext>
            </a:extLst>
          </p:cNvPr>
          <p:cNvSpPr>
            <a:spLocks noGrp="1"/>
          </p:cNvSpPr>
          <p:nvPr>
            <p:ph type="ftr" sz="quarter" idx="32"/>
          </p:nvPr>
        </p:nvSpPr>
        <p:spPr/>
        <p:txBody>
          <a:bodyPr/>
          <a:lstStyle/>
          <a:p>
            <a:r>
              <a:rPr lang="en-US"/>
              <a:t>PROPRIETARY &amp; CONFIDENTIAL</a:t>
            </a:r>
          </a:p>
        </p:txBody>
      </p:sp>
    </p:spTree>
    <p:extLst>
      <p:ext uri="{BB962C8B-B14F-4D97-AF65-F5344CB8AC3E}">
        <p14:creationId xmlns:p14="http://schemas.microsoft.com/office/powerpoint/2010/main" val="240768168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ivider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A5BD10-06D8-499E-B2FA-42F9AC7C60D4}"/>
              </a:ext>
            </a:extLst>
          </p:cNvPr>
          <p:cNvSpPr>
            <a:spLocks noGrp="1"/>
          </p:cNvSpPr>
          <p:nvPr>
            <p:ph type="body" sz="quarter" idx="16" hasCustomPrompt="1"/>
          </p:nvPr>
        </p:nvSpPr>
        <p:spPr>
          <a:xfrm>
            <a:off x="359998" y="3215404"/>
            <a:ext cx="11471986" cy="2984599"/>
          </a:xfrm>
        </p:spPr>
        <p:txBody>
          <a:bodyPr>
            <a:noAutofit/>
          </a:bodyPr>
          <a:lstStyle>
            <a:lvl1pPr marL="0" indent="0">
              <a:spcBef>
                <a:spcPts val="1200"/>
              </a:spcBef>
              <a:buNone/>
              <a:defRPr sz="2400" b="1">
                <a:solidFill>
                  <a:srgbClr val="123D80"/>
                </a:solidFill>
                <a:latin typeface="+mj-lt"/>
              </a:defRPr>
            </a:lvl1pPr>
            <a:lvl2pPr marL="0" indent="0">
              <a:spcBef>
                <a:spcPts val="1200"/>
              </a:spcBef>
              <a:buSzPct val="80000"/>
              <a:buFont typeface="Wingdings" panose="05000000000000000000" pitchFamily="2" charset="2"/>
              <a:buNone/>
              <a:defRPr sz="2400" b="1">
                <a:latin typeface="+mn-lt"/>
              </a:defRPr>
            </a:lvl2pPr>
            <a:lvl3pPr marL="266700" indent="-266700">
              <a:buSzPct val="80000"/>
              <a:buFont typeface="Wingdings" panose="05000000000000000000" pitchFamily="2" charset="2"/>
              <a:buChar char="§"/>
              <a:defRPr sz="2400">
                <a:latin typeface="+mn-lt"/>
              </a:defRPr>
            </a:lvl3pPr>
            <a:lvl4pPr>
              <a:defRPr sz="2800">
                <a:latin typeface="Source Serif Pro" panose="02040603050405020204" pitchFamily="18" charset="0"/>
              </a:defRPr>
            </a:lvl4pPr>
            <a:lvl5pPr>
              <a:defRPr sz="2800">
                <a:latin typeface="Source Serif Pro" panose="02040603050405020204" pitchFamily="18" charset="0"/>
              </a:defRPr>
            </a:lvl5pPr>
          </a:lstStyle>
          <a:p>
            <a:pPr lvl="0"/>
            <a:r>
              <a:rPr lang="en-US"/>
              <a:t>Current Agenda Item (use “increase list level” once to indicate non-current items; twice for list of sub-items)</a:t>
            </a:r>
          </a:p>
          <a:p>
            <a:pPr lvl="1"/>
            <a:r>
              <a:rPr lang="en-US"/>
              <a:t>Non-Current Agenda Item (level 2 tab)</a:t>
            </a:r>
          </a:p>
          <a:p>
            <a:pPr lvl="2"/>
            <a:r>
              <a:rPr lang="en-US"/>
              <a:t>Sub Agenda Items (level 3 tab)</a:t>
            </a:r>
          </a:p>
        </p:txBody>
      </p:sp>
      <p:graphicFrame>
        <p:nvGraphicFramePr>
          <p:cNvPr id="4" name="Object 3" hidden="1">
            <a:extLst>
              <a:ext uri="{FF2B5EF4-FFF2-40B4-BE49-F238E27FC236}">
                <a16:creationId xmlns:a16="http://schemas.microsoft.com/office/drawing/2014/main" id="{37B3DC24-C1D2-4C70-BC4B-3DA72A4801D8}"/>
              </a:ext>
            </a:extLst>
          </p:cNvPr>
          <p:cNvGraphicFramePr>
            <a:graphicFrameLocks noChangeAspect="1"/>
          </p:cNvGraphicFramePr>
          <p:nvPr>
            <p:custDataLst>
              <p:tags r:id="rId1"/>
            </p:custDataLst>
            <p:extLst>
              <p:ext uri="{D42A27DB-BD31-4B8C-83A1-F6EECF244321}">
                <p14:modId xmlns:p14="http://schemas.microsoft.com/office/powerpoint/2010/main" val="825304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37B3DC24-C1D2-4C70-BC4B-3DA72A4801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3008671"/>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1002894"/>
            <a:ext cx="11471998" cy="1800000"/>
          </a:xfrm>
        </p:spPr>
        <p:txBody>
          <a:bodyPr vert="horz" lIns="0" rIns="0">
            <a:noAutofit/>
          </a:bodyPr>
          <a:lstStyle>
            <a:lvl1pPr>
              <a:defRPr sz="5000">
                <a:solidFill>
                  <a:srgbClr val="18B7FB"/>
                </a:solidFill>
                <a:latin typeface="+mj-lt"/>
              </a:defRPr>
            </a:lvl1pPr>
          </a:lstStyle>
          <a:p>
            <a:r>
              <a:rPr lang="en-US"/>
              <a:t>Section Title / Divider</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5" cy="59055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6" name="Footer Placeholder 5">
            <a:extLst>
              <a:ext uri="{FF2B5EF4-FFF2-40B4-BE49-F238E27FC236}">
                <a16:creationId xmlns:a16="http://schemas.microsoft.com/office/drawing/2014/main" id="{1993D9BD-9E71-44D8-8EBB-A48D8978B275}"/>
              </a:ext>
            </a:extLst>
          </p:cNvPr>
          <p:cNvSpPr>
            <a:spLocks noGrp="1"/>
          </p:cNvSpPr>
          <p:nvPr>
            <p:ph type="ftr" sz="quarter" idx="17"/>
          </p:nvPr>
        </p:nvSpPr>
        <p:spPr/>
        <p:txBody>
          <a:bodyPr/>
          <a:lstStyle/>
          <a:p>
            <a:r>
              <a:rPr lang="en-US"/>
              <a:t>PROPRIETARY &amp; CONFIDENTIAL</a:t>
            </a:r>
          </a:p>
        </p:txBody>
      </p:sp>
    </p:spTree>
    <p:extLst>
      <p:ext uri="{BB962C8B-B14F-4D97-AF65-F5344CB8AC3E}">
        <p14:creationId xmlns:p14="http://schemas.microsoft.com/office/powerpoint/2010/main" val="244132504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ivider with 3 Text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92796F2-60BF-421A-B96D-17CBD2331380}"/>
              </a:ext>
            </a:extLst>
          </p:cNvPr>
          <p:cNvGraphicFramePr>
            <a:graphicFrameLocks noChangeAspect="1"/>
          </p:cNvGraphicFramePr>
          <p:nvPr>
            <p:custDataLst>
              <p:tags r:id="rId1"/>
            </p:custDataLst>
            <p:extLst>
              <p:ext uri="{D42A27DB-BD31-4B8C-83A1-F6EECF244321}">
                <p14:modId xmlns:p14="http://schemas.microsoft.com/office/powerpoint/2010/main" val="705150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692796F2-60BF-421A-B96D-17CBD23313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3008671"/>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8" y="1002894"/>
            <a:ext cx="11471991" cy="1800000"/>
          </a:xfrm>
        </p:spPr>
        <p:txBody>
          <a:bodyPr vert="horz" lIns="0" rIns="0">
            <a:noAutofit/>
          </a:bodyPr>
          <a:lstStyle>
            <a:lvl1pPr>
              <a:defRPr sz="5000">
                <a:solidFill>
                  <a:srgbClr val="18B7FB"/>
                </a:solidFill>
              </a:defRPr>
            </a:lvl1pPr>
          </a:lstStyle>
          <a:p>
            <a:r>
              <a:rPr lang="en-US"/>
              <a:t>Section Title / Divider</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9" cy="59055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8"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11" name="Text Placeholder 9">
            <a:extLst>
              <a:ext uri="{FF2B5EF4-FFF2-40B4-BE49-F238E27FC236}">
                <a16:creationId xmlns:a16="http://schemas.microsoft.com/office/drawing/2014/main" id="{60897AA8-A50C-4A42-9DB1-1F4071AB349B}"/>
              </a:ext>
            </a:extLst>
          </p:cNvPr>
          <p:cNvSpPr>
            <a:spLocks noGrp="1"/>
          </p:cNvSpPr>
          <p:nvPr>
            <p:ph type="body" sz="quarter" idx="15" hasCustomPrompt="1"/>
          </p:nvPr>
        </p:nvSpPr>
        <p:spPr>
          <a:xfrm>
            <a:off x="4440000"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13" name="Text Placeholder 9">
            <a:extLst>
              <a:ext uri="{FF2B5EF4-FFF2-40B4-BE49-F238E27FC236}">
                <a16:creationId xmlns:a16="http://schemas.microsoft.com/office/drawing/2014/main" id="{80D35EBD-329A-9141-ADD2-C688AE3587CA}"/>
              </a:ext>
            </a:extLst>
          </p:cNvPr>
          <p:cNvSpPr>
            <a:spLocks noGrp="1"/>
          </p:cNvSpPr>
          <p:nvPr>
            <p:ph type="body" sz="quarter" idx="16" hasCustomPrompt="1"/>
          </p:nvPr>
        </p:nvSpPr>
        <p:spPr>
          <a:xfrm>
            <a:off x="8519998"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6" name="Footer Placeholder 5">
            <a:extLst>
              <a:ext uri="{FF2B5EF4-FFF2-40B4-BE49-F238E27FC236}">
                <a16:creationId xmlns:a16="http://schemas.microsoft.com/office/drawing/2014/main" id="{F0272FD8-3E2B-4E94-A3AD-D894E8B36B6C}"/>
              </a:ext>
            </a:extLst>
          </p:cNvPr>
          <p:cNvSpPr>
            <a:spLocks noGrp="1"/>
          </p:cNvSpPr>
          <p:nvPr>
            <p:ph type="ftr" sz="quarter" idx="17"/>
          </p:nvPr>
        </p:nvSpPr>
        <p:spPr/>
        <p:txBody>
          <a:bodyPr/>
          <a:lstStyle/>
          <a:p>
            <a:r>
              <a:rPr lang="en-US"/>
              <a:t>PROPRIETARY &amp; CONFIDENTIAL</a:t>
            </a:r>
          </a:p>
        </p:txBody>
      </p:sp>
    </p:spTree>
    <p:extLst>
      <p:ext uri="{BB962C8B-B14F-4D97-AF65-F5344CB8AC3E}">
        <p14:creationId xmlns:p14="http://schemas.microsoft.com/office/powerpoint/2010/main" val="370096295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 with Pixe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81B121-BCA9-6205-1F0D-F0CA2FDF028E}"/>
              </a:ext>
            </a:extLst>
          </p:cNvPr>
          <p:cNvSpPr>
            <a:spLocks noGrp="1"/>
          </p:cNvSpPr>
          <p:nvPr>
            <p:ph type="pic" sz="quarter" idx="10" hasCustomPrompt="1"/>
          </p:nvPr>
        </p:nvSpPr>
        <p:spPr>
          <a:xfrm>
            <a:off x="10211998" y="0"/>
            <a:ext cx="1980001" cy="6858000"/>
          </a:xfrm>
          <a:noFill/>
          <a:extLst>
            <a:ext uri="{909E8E84-426E-40DD-AFC4-6F175D3DCCD1}">
              <a14:hiddenFill xmlns:a14="http://schemas.microsoft.com/office/drawing/2010/main">
                <a:solidFill>
                  <a:srgbClr val="FFFFFF"/>
                </a:solidFill>
              </a14:hiddenFill>
            </a:ext>
          </a:extLst>
        </p:spPr>
        <p:txBody>
          <a:bodyPr vert="horz" lIns="0" tIns="36000" rIns="0" bIns="0" rtlCol="0" anchor="ctr">
            <a:noAutofit/>
          </a:bodyPr>
          <a:lstStyle>
            <a:lvl1pPr>
              <a:defRPr lang="en-US" sz="1800" b="1" i="0" dirty="0">
                <a:solidFill>
                  <a:srgbClr val="383838"/>
                </a:solidFill>
              </a:defRPr>
            </a:lvl1pPr>
          </a:lstStyle>
          <a:p>
            <a:pPr marL="0" lvl="0" indent="0">
              <a:buNone/>
            </a:pPr>
            <a:r>
              <a:rPr lang="en-US" dirty="0"/>
              <a:t>Click picture icon to add picture – More images are available in the Brand Hub on The Wire</a:t>
            </a:r>
          </a:p>
          <a:p>
            <a:pPr marL="0" lvl="0" indent="0">
              <a:buNone/>
            </a:pPr>
            <a:endParaRPr lang="en-US" dirty="0"/>
          </a:p>
        </p:txBody>
      </p:sp>
      <p:graphicFrame>
        <p:nvGraphicFramePr>
          <p:cNvPr id="11" name="think-cell data - do not delete" hidden="1">
            <a:extLst>
              <a:ext uri="{FF2B5EF4-FFF2-40B4-BE49-F238E27FC236}">
                <a16:creationId xmlns:a16="http://schemas.microsoft.com/office/drawing/2014/main" id="{E42AA13C-D9C3-B3D2-088E-5955D8F20BC3}"/>
              </a:ext>
            </a:extLst>
          </p:cNvPr>
          <p:cNvGraphicFramePr>
            <a:graphicFrameLocks noChangeAspect="1"/>
          </p:cNvGraphicFramePr>
          <p:nvPr userDrawn="1">
            <p:custDataLst>
              <p:tags r:id="rId1"/>
            </p:custDataLst>
            <p:extLst>
              <p:ext uri="{D42A27DB-BD31-4B8C-83A1-F6EECF244321}">
                <p14:modId xmlns:p14="http://schemas.microsoft.com/office/powerpoint/2010/main" val="1243206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5" progId="TCLayout.ActiveDocument.1">
                  <p:embed/>
                </p:oleObj>
              </mc:Choice>
              <mc:Fallback>
                <p:oleObj name="think-cell Slide" r:id="rId3" imgW="384" imgH="385" progId="TCLayout.ActiveDocument.1">
                  <p:embed/>
                  <p:pic>
                    <p:nvPicPr>
                      <p:cNvPr id="11" name="think-cell data - do not delete" hidden="1">
                        <a:extLst>
                          <a:ext uri="{FF2B5EF4-FFF2-40B4-BE49-F238E27FC236}">
                            <a16:creationId xmlns:a16="http://schemas.microsoft.com/office/drawing/2014/main" id="{E42AA13C-D9C3-B3D2-088E-5955D8F20B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1E135DC-7ACC-FB84-84CB-30FCE1D1F9F5}"/>
              </a:ext>
            </a:extLst>
          </p:cNvPr>
          <p:cNvSpPr>
            <a:spLocks noGrp="1"/>
          </p:cNvSpPr>
          <p:nvPr>
            <p:ph type="title" hasCustomPrompt="1"/>
          </p:nvPr>
        </p:nvSpPr>
        <p:spPr>
          <a:xfrm>
            <a:off x="2676000" y="2896913"/>
            <a:ext cx="6840000" cy="1368000"/>
          </a:xfrm>
        </p:spPr>
        <p:txBody>
          <a:bodyPr vert="horz" lIns="0" tIns="0" rIns="0" bIns="0" anchor="b"/>
          <a:lstStyle>
            <a:lvl1pPr>
              <a:defRPr sz="9000">
                <a:solidFill>
                  <a:srgbClr val="383838"/>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Section</a:t>
            </a:r>
          </a:p>
        </p:txBody>
      </p:sp>
      <p:grpSp>
        <p:nvGrpSpPr>
          <p:cNvPr id="3" name="Group 2">
            <a:extLst>
              <a:ext uri="{FF2B5EF4-FFF2-40B4-BE49-F238E27FC236}">
                <a16:creationId xmlns:a16="http://schemas.microsoft.com/office/drawing/2014/main" id="{53A33AFF-6AD1-9EB0-0296-9EBCFC1C87DE}"/>
              </a:ext>
            </a:extLst>
          </p:cNvPr>
          <p:cNvGrpSpPr/>
          <p:nvPr userDrawn="1"/>
        </p:nvGrpSpPr>
        <p:grpSpPr>
          <a:xfrm>
            <a:off x="1" y="0"/>
            <a:ext cx="3960000" cy="3960000"/>
            <a:chOff x="1" y="0"/>
            <a:chExt cx="3960000" cy="3960000"/>
          </a:xfrm>
        </p:grpSpPr>
        <p:sp>
          <p:nvSpPr>
            <p:cNvPr id="5" name="Rectangle 4">
              <a:extLst>
                <a:ext uri="{FF2B5EF4-FFF2-40B4-BE49-F238E27FC236}">
                  <a16:creationId xmlns:a16="http://schemas.microsoft.com/office/drawing/2014/main" id="{E56ED78C-993C-AF9B-62DD-54A4FCB192FB}"/>
                </a:ext>
              </a:extLst>
            </p:cNvPr>
            <p:cNvSpPr/>
            <p:nvPr userDrawn="1"/>
          </p:nvSpPr>
          <p:spPr>
            <a:xfrm>
              <a:off x="1" y="0"/>
              <a:ext cx="1980000" cy="1980000"/>
            </a:xfrm>
            <a:prstGeom prst="rect">
              <a:avLst/>
            </a:prstGeom>
            <a:solidFill>
              <a:srgbClr val="123D8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pic>
          <p:nvPicPr>
            <p:cNvPr id="10" name="Picture 9">
              <a:extLst>
                <a:ext uri="{FF2B5EF4-FFF2-40B4-BE49-F238E27FC236}">
                  <a16:creationId xmlns:a16="http://schemas.microsoft.com/office/drawing/2014/main" id="{E53060AE-97E2-56C9-6663-5D492C15EA7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90262" y="842601"/>
              <a:ext cx="1399478" cy="294798"/>
            </a:xfrm>
            <a:prstGeom prst="rect">
              <a:avLst/>
            </a:prstGeom>
          </p:spPr>
        </p:pic>
        <p:sp>
          <p:nvSpPr>
            <p:cNvPr id="13" name="Rectangle 12">
              <a:extLst>
                <a:ext uri="{FF2B5EF4-FFF2-40B4-BE49-F238E27FC236}">
                  <a16:creationId xmlns:a16="http://schemas.microsoft.com/office/drawing/2014/main" id="{EB8C8B52-008E-FB45-71CA-2E21CFBCE1E7}"/>
                </a:ext>
              </a:extLst>
            </p:cNvPr>
            <p:cNvSpPr/>
            <p:nvPr userDrawn="1"/>
          </p:nvSpPr>
          <p:spPr>
            <a:xfrm>
              <a:off x="1" y="1980000"/>
              <a:ext cx="1980000" cy="1980000"/>
            </a:xfrm>
            <a:prstGeom prst="rect">
              <a:avLst/>
            </a:prstGeom>
            <a:solidFill>
              <a:srgbClr val="1B5BA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14" name="Rectangle 13">
              <a:extLst>
                <a:ext uri="{FF2B5EF4-FFF2-40B4-BE49-F238E27FC236}">
                  <a16:creationId xmlns:a16="http://schemas.microsoft.com/office/drawing/2014/main" id="{7C78C2FD-EC5B-16BE-FDE6-767BD800EBE1}"/>
                </a:ext>
              </a:extLst>
            </p:cNvPr>
            <p:cNvSpPr/>
            <p:nvPr userDrawn="1"/>
          </p:nvSpPr>
          <p:spPr>
            <a:xfrm>
              <a:off x="1980001" y="0"/>
              <a:ext cx="1980000" cy="1980000"/>
            </a:xfrm>
            <a:prstGeom prst="rect">
              <a:avLst/>
            </a:prstGeom>
            <a:solidFill>
              <a:srgbClr val="18B7FB"/>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grpSp>
    </p:spTree>
    <p:extLst>
      <p:ext uri="{BB962C8B-B14F-4D97-AF65-F5344CB8AC3E}">
        <p14:creationId xmlns:p14="http://schemas.microsoft.com/office/powerpoint/2010/main" val="39444474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ivider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1" y="0"/>
            <a:ext cx="5688000" cy="6858000"/>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5672382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2231996"/>
          </a:xfrm>
        </p:spPr>
        <p:txBody>
          <a:bodyPr vert="horz" anchor="b">
            <a:noAutofit/>
          </a:bodyPr>
          <a:lstStyle>
            <a:lvl1pPr algn="ctr">
              <a:defRPr sz="4000">
                <a:solidFill>
                  <a:srgbClr val="18B7FB"/>
                </a:solidFill>
              </a:defRPr>
            </a:lvl1pPr>
          </a:lstStyle>
          <a:p>
            <a:r>
              <a:rPr lang="en-US"/>
              <a:t>Section Divider Title</a:t>
            </a:r>
          </a:p>
        </p:txBody>
      </p:sp>
      <p:sp>
        <p:nvSpPr>
          <p:cNvPr id="67" name="Subtitle 2">
            <a:extLst>
              <a:ext uri="{FF2B5EF4-FFF2-40B4-BE49-F238E27FC236}">
                <a16:creationId xmlns:a16="http://schemas.microsoft.com/office/drawing/2014/main" id="{12C1BFB6-536F-49DC-8CBE-4007DB50F957}"/>
              </a:ext>
            </a:extLst>
          </p:cNvPr>
          <p:cNvSpPr>
            <a:spLocks noGrp="1"/>
          </p:cNvSpPr>
          <p:nvPr>
            <p:ph type="subTitle" idx="1" hasCustomPrompt="1"/>
          </p:nvPr>
        </p:nvSpPr>
        <p:spPr>
          <a:xfrm>
            <a:off x="629266" y="4112002"/>
            <a:ext cx="4425597" cy="1573617"/>
          </a:xfrm>
          <a:prstGeom prst="rect">
            <a:avLst/>
          </a:prstGeom>
        </p:spPr>
        <p:txBody>
          <a:bodyPr>
            <a:noAutofit/>
          </a:bodyPr>
          <a:lstStyle>
            <a:lvl1pPr marL="0" indent="0" algn="ctr">
              <a:buNone/>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 subtitle</a:t>
            </a:r>
          </a:p>
        </p:txBody>
      </p:sp>
      <p:sp>
        <p:nvSpPr>
          <p:cNvPr id="15" name="Picture Placeholder 6">
            <a:extLst>
              <a:ext uri="{FF2B5EF4-FFF2-40B4-BE49-F238E27FC236}">
                <a16:creationId xmlns:a16="http://schemas.microsoft.com/office/drawing/2014/main" id="{7F94385B-D6AB-4A52-841E-59DC6D14AB4A}"/>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a:t>Click picture icon</a:t>
            </a:r>
            <a:br>
              <a:rPr lang="en-US"/>
            </a:br>
            <a:r>
              <a:rPr lang="en-US"/>
              <a:t>to add picture</a:t>
            </a:r>
          </a:p>
        </p:txBody>
      </p:sp>
    </p:spTree>
    <p:extLst>
      <p:ext uri="{BB962C8B-B14F-4D97-AF65-F5344CB8AC3E}">
        <p14:creationId xmlns:p14="http://schemas.microsoft.com/office/powerpoint/2010/main" val="191894645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688000" cy="6858000"/>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7646344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1573617"/>
          </a:xfrm>
        </p:spPr>
        <p:txBody>
          <a:bodyPr vert="horz" anchor="b">
            <a:noAutofit/>
          </a:bodyPr>
          <a:lstStyle>
            <a:lvl1pPr algn="ctr">
              <a:defRPr sz="8000">
                <a:solidFill>
                  <a:srgbClr val="18B7FB"/>
                </a:solidFill>
              </a:defRPr>
            </a:lvl1pPr>
          </a:lstStyle>
          <a:p>
            <a:r>
              <a:rPr lang="en-US"/>
              <a:t>Q&amp;A</a:t>
            </a:r>
          </a:p>
        </p:txBody>
      </p:sp>
      <p:pic>
        <p:nvPicPr>
          <p:cNvPr id="29" name="Graphic 28">
            <a:extLst>
              <a:ext uri="{FF2B5EF4-FFF2-40B4-BE49-F238E27FC236}">
                <a16:creationId xmlns:a16="http://schemas.microsoft.com/office/drawing/2014/main" id="{A8AF22A9-8E15-4579-98FF-AD7D4C5152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9406" y="3107337"/>
            <a:ext cx="2585316" cy="2585316"/>
          </a:xfrm>
          <a:prstGeom prst="rect">
            <a:avLst/>
          </a:prstGeom>
        </p:spPr>
      </p:pic>
      <p:sp>
        <p:nvSpPr>
          <p:cNvPr id="13" name="Picture Placeholder 6">
            <a:extLst>
              <a:ext uri="{FF2B5EF4-FFF2-40B4-BE49-F238E27FC236}">
                <a16:creationId xmlns:a16="http://schemas.microsoft.com/office/drawing/2014/main" id="{0B4E6ADF-B7B2-42CB-8EDA-9622D7F6E847}"/>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a:t>Click picture icon</a:t>
            </a:r>
            <a:br>
              <a:rPr lang="en-US"/>
            </a:br>
            <a:r>
              <a:rPr lang="en-US"/>
              <a:t>to add picture</a:t>
            </a:r>
          </a:p>
        </p:txBody>
      </p:sp>
    </p:spTree>
    <p:extLst>
      <p:ext uri="{BB962C8B-B14F-4D97-AF65-F5344CB8AC3E}">
        <p14:creationId xmlns:p14="http://schemas.microsoft.com/office/powerpoint/2010/main" val="1679282022"/>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resenter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5AFEF0B-C13F-4C7C-A7DF-E02F63DF1EB0}"/>
              </a:ext>
            </a:extLst>
          </p:cNvPr>
          <p:cNvSpPr/>
          <p:nvPr userDrawn="1"/>
        </p:nvSpPr>
        <p:spPr>
          <a:xfrm>
            <a:off x="0" y="0"/>
            <a:ext cx="12192000" cy="6284422"/>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9" name="Object 8" hidden="1">
            <a:extLst>
              <a:ext uri="{FF2B5EF4-FFF2-40B4-BE49-F238E27FC236}">
                <a16:creationId xmlns:a16="http://schemas.microsoft.com/office/drawing/2014/main" id="{3DAA53F2-651B-4E47-8BE4-F2B6A620EF68}"/>
              </a:ext>
            </a:extLst>
          </p:cNvPr>
          <p:cNvGraphicFramePr>
            <a:graphicFrameLocks noChangeAspect="1"/>
          </p:cNvGraphicFramePr>
          <p:nvPr>
            <p:custDataLst>
              <p:tags r:id="rId1"/>
            </p:custDataLst>
            <p:extLst>
              <p:ext uri="{D42A27DB-BD31-4B8C-83A1-F6EECF244321}">
                <p14:modId xmlns:p14="http://schemas.microsoft.com/office/powerpoint/2010/main" val="163231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3DAA53F2-651B-4E47-8BE4-F2B6A620E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1999"/>
            <a:ext cx="11471993" cy="864000"/>
          </a:xfrm>
        </p:spPr>
        <p:txBody>
          <a:bodyPr vert="horz" lIns="0" rIns="0"/>
          <a:lstStyle>
            <a:lvl1pPr>
              <a:defRPr>
                <a:solidFill>
                  <a:srgbClr val="18B7FB"/>
                </a:solidFill>
              </a:defRPr>
            </a:lvl1pPr>
          </a:lstStyle>
          <a:p>
            <a:r>
              <a:rPr lang="en-US"/>
              <a:t>Speakers</a:t>
            </a:r>
          </a:p>
        </p:txBody>
      </p:sp>
      <p:sp>
        <p:nvSpPr>
          <p:cNvPr id="7" name="Picture Placeholder 6">
            <a:extLst>
              <a:ext uri="{FF2B5EF4-FFF2-40B4-BE49-F238E27FC236}">
                <a16:creationId xmlns:a16="http://schemas.microsoft.com/office/drawing/2014/main" id="{BA611768-7DDF-1E41-A398-7A115CACCAA1}"/>
              </a:ext>
            </a:extLst>
          </p:cNvPr>
          <p:cNvSpPr>
            <a:spLocks noGrp="1" noChangeAspect="1"/>
          </p:cNvSpPr>
          <p:nvPr>
            <p:ph type="pic" sz="quarter" idx="13" hasCustomPrompt="1"/>
          </p:nvPr>
        </p:nvSpPr>
        <p:spPr>
          <a:xfrm>
            <a:off x="4710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3" name="Picture Placeholder 6">
            <a:extLst>
              <a:ext uri="{FF2B5EF4-FFF2-40B4-BE49-F238E27FC236}">
                <a16:creationId xmlns:a16="http://schemas.microsoft.com/office/drawing/2014/main" id="{78964D8A-993B-5345-93FA-FC645C2ED728}"/>
              </a:ext>
            </a:extLst>
          </p:cNvPr>
          <p:cNvSpPr>
            <a:spLocks noGrp="1" noChangeAspect="1"/>
          </p:cNvSpPr>
          <p:nvPr>
            <p:ph type="pic" sz="quarter" idx="14" hasCustomPrompt="1"/>
          </p:nvPr>
        </p:nvSpPr>
        <p:spPr>
          <a:xfrm>
            <a:off x="886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4" name="Picture Placeholder 6">
            <a:extLst>
              <a:ext uri="{FF2B5EF4-FFF2-40B4-BE49-F238E27FC236}">
                <a16:creationId xmlns:a16="http://schemas.microsoft.com/office/drawing/2014/main" id="{7C060F05-A8BB-3446-AC46-3F4D32936B23}"/>
              </a:ext>
            </a:extLst>
          </p:cNvPr>
          <p:cNvSpPr>
            <a:spLocks noGrp="1" noChangeAspect="1"/>
          </p:cNvSpPr>
          <p:nvPr>
            <p:ph type="pic" sz="quarter" idx="15" hasCustomPrompt="1"/>
          </p:nvPr>
        </p:nvSpPr>
        <p:spPr>
          <a:xfrm>
            <a:off x="8534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5" name="Text Placeholder 14">
            <a:extLst>
              <a:ext uri="{FF2B5EF4-FFF2-40B4-BE49-F238E27FC236}">
                <a16:creationId xmlns:a16="http://schemas.microsoft.com/office/drawing/2014/main" id="{0F5A2C8D-D070-CF4F-9C14-CDCC69482397}"/>
              </a:ext>
            </a:extLst>
          </p:cNvPr>
          <p:cNvSpPr>
            <a:spLocks noGrp="1"/>
          </p:cNvSpPr>
          <p:nvPr>
            <p:ph type="body" sz="quarter" idx="16" hasCustomPrompt="1"/>
          </p:nvPr>
        </p:nvSpPr>
        <p:spPr>
          <a:xfrm>
            <a:off x="4332000" y="4423997"/>
            <a:ext cx="3528000" cy="432000"/>
          </a:xfrm>
        </p:spPr>
        <p:txBody>
          <a:bodyPr anchor="b">
            <a:noAutofit/>
          </a:bodyPr>
          <a:lstStyle>
            <a:lvl1pPr marL="0" indent="0" algn="ctr">
              <a:buNone/>
              <a:defRPr sz="2000" b="1" i="0">
                <a:solidFill>
                  <a:srgbClr val="18B7FB"/>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7" name="Text Placeholder 16">
            <a:extLst>
              <a:ext uri="{FF2B5EF4-FFF2-40B4-BE49-F238E27FC236}">
                <a16:creationId xmlns:a16="http://schemas.microsoft.com/office/drawing/2014/main" id="{C27A27EB-2B1B-D24A-9C94-695CE058F25F}"/>
              </a:ext>
            </a:extLst>
          </p:cNvPr>
          <p:cNvSpPr>
            <a:spLocks noGrp="1"/>
          </p:cNvSpPr>
          <p:nvPr>
            <p:ph type="body" sz="quarter" idx="17" hasCustomPrompt="1"/>
          </p:nvPr>
        </p:nvSpPr>
        <p:spPr>
          <a:xfrm>
            <a:off x="4332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18" name="Text Placeholder 14">
            <a:extLst>
              <a:ext uri="{FF2B5EF4-FFF2-40B4-BE49-F238E27FC236}">
                <a16:creationId xmlns:a16="http://schemas.microsoft.com/office/drawing/2014/main" id="{23F42F1B-1789-8D4F-897E-7DF099E779D0}"/>
              </a:ext>
            </a:extLst>
          </p:cNvPr>
          <p:cNvSpPr>
            <a:spLocks noGrp="1"/>
          </p:cNvSpPr>
          <p:nvPr>
            <p:ph type="body" sz="quarter" idx="18" hasCustomPrompt="1"/>
          </p:nvPr>
        </p:nvSpPr>
        <p:spPr>
          <a:xfrm>
            <a:off x="508000" y="4423997"/>
            <a:ext cx="3528000" cy="432000"/>
          </a:xfrm>
        </p:spPr>
        <p:txBody>
          <a:bodyPr anchor="b">
            <a:noAutofit/>
          </a:bodyPr>
          <a:lstStyle>
            <a:lvl1pPr marL="0" indent="0" algn="ctr">
              <a:buNone/>
              <a:defRPr sz="2000" b="1" i="0">
                <a:solidFill>
                  <a:srgbClr val="18B7FB"/>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9" name="Text Placeholder 16">
            <a:extLst>
              <a:ext uri="{FF2B5EF4-FFF2-40B4-BE49-F238E27FC236}">
                <a16:creationId xmlns:a16="http://schemas.microsoft.com/office/drawing/2014/main" id="{52852E82-C295-BE4B-B9C4-B231BDF61FE5}"/>
              </a:ext>
            </a:extLst>
          </p:cNvPr>
          <p:cNvSpPr>
            <a:spLocks noGrp="1"/>
          </p:cNvSpPr>
          <p:nvPr>
            <p:ph type="body" sz="quarter" idx="19" hasCustomPrompt="1"/>
          </p:nvPr>
        </p:nvSpPr>
        <p:spPr>
          <a:xfrm>
            <a:off x="508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20" name="Text Placeholder 14">
            <a:extLst>
              <a:ext uri="{FF2B5EF4-FFF2-40B4-BE49-F238E27FC236}">
                <a16:creationId xmlns:a16="http://schemas.microsoft.com/office/drawing/2014/main" id="{C918BD10-098E-D448-AD2F-96BC609BBCE5}"/>
              </a:ext>
            </a:extLst>
          </p:cNvPr>
          <p:cNvSpPr>
            <a:spLocks noGrp="1"/>
          </p:cNvSpPr>
          <p:nvPr>
            <p:ph type="body" sz="quarter" idx="20" hasCustomPrompt="1"/>
          </p:nvPr>
        </p:nvSpPr>
        <p:spPr>
          <a:xfrm>
            <a:off x="8156000" y="4423997"/>
            <a:ext cx="3528000" cy="432000"/>
          </a:xfrm>
        </p:spPr>
        <p:txBody>
          <a:bodyPr anchor="b">
            <a:noAutofit/>
          </a:bodyPr>
          <a:lstStyle>
            <a:lvl1pPr marL="0" indent="0" algn="ctr">
              <a:buNone/>
              <a:defRPr sz="2000" b="1" i="0">
                <a:solidFill>
                  <a:srgbClr val="18B7FB"/>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21" name="Text Placeholder 16">
            <a:extLst>
              <a:ext uri="{FF2B5EF4-FFF2-40B4-BE49-F238E27FC236}">
                <a16:creationId xmlns:a16="http://schemas.microsoft.com/office/drawing/2014/main" id="{FE427864-088B-0D45-B702-2E649E385755}"/>
              </a:ext>
            </a:extLst>
          </p:cNvPr>
          <p:cNvSpPr>
            <a:spLocks noGrp="1"/>
          </p:cNvSpPr>
          <p:nvPr>
            <p:ph type="body" sz="quarter" idx="21" hasCustomPrompt="1"/>
          </p:nvPr>
        </p:nvSpPr>
        <p:spPr>
          <a:xfrm>
            <a:off x="8156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6" name="Footer Placeholder 5">
            <a:extLst>
              <a:ext uri="{FF2B5EF4-FFF2-40B4-BE49-F238E27FC236}">
                <a16:creationId xmlns:a16="http://schemas.microsoft.com/office/drawing/2014/main" id="{25995040-6B49-426E-8C08-9F778C5E52B0}"/>
              </a:ext>
            </a:extLst>
          </p:cNvPr>
          <p:cNvSpPr>
            <a:spLocks noGrp="1"/>
          </p:cNvSpPr>
          <p:nvPr>
            <p:ph type="ftr" sz="quarter" idx="22"/>
          </p:nvPr>
        </p:nvSpPr>
        <p:spPr/>
        <p:txBody>
          <a:bodyPr/>
          <a:lstStyle/>
          <a:p>
            <a:r>
              <a:rPr lang="en-US"/>
              <a:t>PROPRIETARY &amp; CONFIDENTIAL</a:t>
            </a:r>
          </a:p>
        </p:txBody>
      </p:sp>
    </p:spTree>
    <p:extLst>
      <p:ext uri="{BB962C8B-B14F-4D97-AF65-F5344CB8AC3E}">
        <p14:creationId xmlns:p14="http://schemas.microsoft.com/office/powerpoint/2010/main" val="3812530738"/>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resenter Bio">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8513A6E-4536-4379-9CB9-5F2CF690E7D4}"/>
              </a:ext>
            </a:extLst>
          </p:cNvPr>
          <p:cNvSpPr/>
          <p:nvPr userDrawn="1"/>
        </p:nvSpPr>
        <p:spPr>
          <a:xfrm>
            <a:off x="0" y="0"/>
            <a:ext cx="12192000" cy="6284422"/>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9" name="Object 8" hidden="1">
            <a:extLst>
              <a:ext uri="{FF2B5EF4-FFF2-40B4-BE49-F238E27FC236}">
                <a16:creationId xmlns:a16="http://schemas.microsoft.com/office/drawing/2014/main" id="{3DAA53F2-651B-4E47-8BE4-F2B6A620EF68}"/>
              </a:ext>
            </a:extLst>
          </p:cNvPr>
          <p:cNvGraphicFramePr>
            <a:graphicFrameLocks noChangeAspect="1"/>
          </p:cNvGraphicFramePr>
          <p:nvPr>
            <p:custDataLst>
              <p:tags r:id="rId1"/>
            </p:custDataLst>
            <p:extLst>
              <p:ext uri="{D42A27DB-BD31-4B8C-83A1-F6EECF244321}">
                <p14:modId xmlns:p14="http://schemas.microsoft.com/office/powerpoint/2010/main" val="220748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3DAA53F2-651B-4E47-8BE4-F2B6A620E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1999"/>
            <a:ext cx="11471993" cy="864000"/>
          </a:xfrm>
        </p:spPr>
        <p:txBody>
          <a:bodyPr vert="horz" lIns="0" rIns="0"/>
          <a:lstStyle>
            <a:lvl1pPr>
              <a:defRPr>
                <a:solidFill>
                  <a:srgbClr val="18B7FB"/>
                </a:solidFill>
              </a:defRPr>
            </a:lvl1pPr>
          </a:lstStyle>
          <a:p>
            <a:r>
              <a:rPr lang="en-US"/>
              <a:t>Presenter</a:t>
            </a:r>
          </a:p>
        </p:txBody>
      </p:sp>
      <p:sp>
        <p:nvSpPr>
          <p:cNvPr id="13" name="Picture Placeholder 6">
            <a:extLst>
              <a:ext uri="{FF2B5EF4-FFF2-40B4-BE49-F238E27FC236}">
                <a16:creationId xmlns:a16="http://schemas.microsoft.com/office/drawing/2014/main" id="{78964D8A-993B-5345-93FA-FC645C2ED728}"/>
              </a:ext>
            </a:extLst>
          </p:cNvPr>
          <p:cNvSpPr>
            <a:spLocks noGrp="1" noChangeAspect="1"/>
          </p:cNvSpPr>
          <p:nvPr>
            <p:ph type="pic" sz="quarter" idx="14" hasCustomPrompt="1"/>
          </p:nvPr>
        </p:nvSpPr>
        <p:spPr>
          <a:xfrm>
            <a:off x="886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8" name="Text Placeholder 14">
            <a:extLst>
              <a:ext uri="{FF2B5EF4-FFF2-40B4-BE49-F238E27FC236}">
                <a16:creationId xmlns:a16="http://schemas.microsoft.com/office/drawing/2014/main" id="{23F42F1B-1789-8D4F-897E-7DF099E779D0}"/>
              </a:ext>
            </a:extLst>
          </p:cNvPr>
          <p:cNvSpPr>
            <a:spLocks noGrp="1"/>
          </p:cNvSpPr>
          <p:nvPr>
            <p:ph type="body" sz="quarter" idx="18" hasCustomPrompt="1"/>
          </p:nvPr>
        </p:nvSpPr>
        <p:spPr>
          <a:xfrm>
            <a:off x="508000" y="4423997"/>
            <a:ext cx="3528000" cy="432000"/>
          </a:xfrm>
        </p:spPr>
        <p:txBody>
          <a:bodyPr anchor="b">
            <a:noAutofit/>
          </a:bodyPr>
          <a:lstStyle>
            <a:lvl1pPr marL="0" indent="0" algn="ctr">
              <a:buNone/>
              <a:defRPr sz="2000" b="1" i="0">
                <a:solidFill>
                  <a:srgbClr val="18B7FB"/>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9" name="Text Placeholder 16">
            <a:extLst>
              <a:ext uri="{FF2B5EF4-FFF2-40B4-BE49-F238E27FC236}">
                <a16:creationId xmlns:a16="http://schemas.microsoft.com/office/drawing/2014/main" id="{52852E82-C295-BE4B-B9C4-B231BDF61FE5}"/>
              </a:ext>
            </a:extLst>
          </p:cNvPr>
          <p:cNvSpPr>
            <a:spLocks noGrp="1"/>
          </p:cNvSpPr>
          <p:nvPr>
            <p:ph type="body" sz="quarter" idx="19" hasCustomPrompt="1"/>
          </p:nvPr>
        </p:nvSpPr>
        <p:spPr>
          <a:xfrm>
            <a:off x="508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6" name="Text Placeholder 5">
            <a:extLst>
              <a:ext uri="{FF2B5EF4-FFF2-40B4-BE49-F238E27FC236}">
                <a16:creationId xmlns:a16="http://schemas.microsoft.com/office/drawing/2014/main" id="{B9067091-6075-4EAE-9210-47B754F619F6}"/>
              </a:ext>
            </a:extLst>
          </p:cNvPr>
          <p:cNvSpPr>
            <a:spLocks noGrp="1"/>
          </p:cNvSpPr>
          <p:nvPr>
            <p:ph type="body" sz="quarter" idx="23" hasCustomPrompt="1"/>
          </p:nvPr>
        </p:nvSpPr>
        <p:spPr>
          <a:xfrm>
            <a:off x="5021263" y="1540993"/>
            <a:ext cx="6810728" cy="4083058"/>
          </a:xfrm>
        </p:spPr>
        <p:txBody>
          <a:bodyPr>
            <a:noAutofit/>
          </a:bodyPr>
          <a:lstStyle>
            <a:lvl1pPr marL="0" indent="0">
              <a:buNone/>
              <a:defRPr sz="2000">
                <a:solidFill>
                  <a:schemeClr val="bg1"/>
                </a:solidFill>
              </a:defRPr>
            </a:lvl1pPr>
            <a:lvl2pPr marL="271463" indent="-271463">
              <a:buClr>
                <a:schemeClr val="bg1"/>
              </a:buCl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Biography</a:t>
            </a:r>
          </a:p>
          <a:p>
            <a:pPr lvl="1"/>
            <a:r>
              <a:rPr lang="en-US"/>
              <a:t>Second level</a:t>
            </a:r>
          </a:p>
        </p:txBody>
      </p:sp>
      <p:sp>
        <p:nvSpPr>
          <p:cNvPr id="7" name="Footer Placeholder 6">
            <a:extLst>
              <a:ext uri="{FF2B5EF4-FFF2-40B4-BE49-F238E27FC236}">
                <a16:creationId xmlns:a16="http://schemas.microsoft.com/office/drawing/2014/main" id="{DBAE9CF1-90DD-460F-B867-8D4798DB84F1}"/>
              </a:ext>
            </a:extLst>
          </p:cNvPr>
          <p:cNvSpPr>
            <a:spLocks noGrp="1"/>
          </p:cNvSpPr>
          <p:nvPr>
            <p:ph type="ftr" sz="quarter" idx="24"/>
          </p:nvPr>
        </p:nvSpPr>
        <p:spPr/>
        <p:txBody>
          <a:bodyPr/>
          <a:lstStyle/>
          <a:p>
            <a:r>
              <a:rPr lang="en-US"/>
              <a:t>PROPRIETARY &amp; CONFIDENTIAL</a:t>
            </a:r>
          </a:p>
        </p:txBody>
      </p:sp>
    </p:spTree>
    <p:extLst>
      <p:ext uri="{BB962C8B-B14F-4D97-AF65-F5344CB8AC3E}">
        <p14:creationId xmlns:p14="http://schemas.microsoft.com/office/powerpoint/2010/main" val="3914690926"/>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7D5B23F-83AB-4E2D-AD54-64F8B15EFB8B}"/>
              </a:ext>
            </a:extLst>
          </p:cNvPr>
          <p:cNvSpPr/>
          <p:nvPr/>
        </p:nvSpPr>
        <p:spPr>
          <a:xfrm>
            <a:off x="0" y="1140542"/>
            <a:ext cx="12192000" cy="5717458"/>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Picture Placeholder 6">
            <a:extLst>
              <a:ext uri="{FF2B5EF4-FFF2-40B4-BE49-F238E27FC236}">
                <a16:creationId xmlns:a16="http://schemas.microsoft.com/office/drawing/2014/main" id="{355B9AB3-CD3D-4629-ACA4-94AB0EEF3E88}"/>
              </a:ext>
            </a:extLst>
          </p:cNvPr>
          <p:cNvSpPr>
            <a:spLocks noGrp="1"/>
          </p:cNvSpPr>
          <p:nvPr>
            <p:ph type="pic" sz="quarter" idx="15" hasCustomPrompt="1"/>
          </p:nvPr>
        </p:nvSpPr>
        <p:spPr>
          <a:xfrm>
            <a:off x="0" y="1140541"/>
            <a:ext cx="12192000" cy="4033445"/>
          </a:xfrm>
          <a:prstGeom prst="rect">
            <a:avLst/>
          </a:prstGeom>
          <a:noFill/>
        </p:spPr>
        <p:txBody>
          <a:bodyPr anchor="t">
            <a:noAutofit/>
          </a:bodyPr>
          <a:lstStyle>
            <a:lvl1pPr marL="0" indent="0" algn="l">
              <a:buNone/>
              <a:defRPr sz="1800" b="1">
                <a:solidFill>
                  <a:srgbClr val="FFFFFF"/>
                </a:solidFill>
              </a:defRPr>
            </a:lvl1pPr>
          </a:lstStyle>
          <a:p>
            <a:r>
              <a:rPr lang="en-US"/>
              <a:t>Click picture icon </a:t>
            </a:r>
            <a:br>
              <a:rPr lang="en-US"/>
            </a:br>
            <a:r>
              <a:rPr lang="en-US"/>
              <a:t>to add picture</a:t>
            </a:r>
          </a:p>
        </p:txBody>
      </p:sp>
      <p:sp>
        <p:nvSpPr>
          <p:cNvPr id="17" name="Text Placeholder 11">
            <a:extLst>
              <a:ext uri="{FF2B5EF4-FFF2-40B4-BE49-F238E27FC236}">
                <a16:creationId xmlns:a16="http://schemas.microsoft.com/office/drawing/2014/main" id="{F83FB30E-81B4-49D9-A867-93924EE1BA41}"/>
              </a:ext>
            </a:extLst>
          </p:cNvPr>
          <p:cNvSpPr>
            <a:spLocks noGrp="1"/>
          </p:cNvSpPr>
          <p:nvPr>
            <p:ph type="body" sz="quarter" idx="13" hasCustomPrompt="1"/>
          </p:nvPr>
        </p:nvSpPr>
        <p:spPr>
          <a:xfrm>
            <a:off x="0" y="5173987"/>
            <a:ext cx="12192000" cy="1016771"/>
          </a:xfrm>
          <a:prstGeom prst="rect">
            <a:avLst/>
          </a:prstGeom>
        </p:spPr>
        <p:txBody>
          <a:bodyPr anchor="b">
            <a:noAutofit/>
          </a:bodyPr>
          <a:lstStyle>
            <a:lvl1pPr marL="0" indent="0" algn="ctr">
              <a:lnSpc>
                <a:spcPct val="90000"/>
              </a:lnSpc>
              <a:buFontTx/>
              <a:buNone/>
              <a:defRPr sz="5500" b="0" i="0">
                <a:solidFill>
                  <a:srgbClr val="18B7FB"/>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a:t>Thank You!</a:t>
            </a:r>
          </a:p>
        </p:txBody>
      </p:sp>
      <p:pic>
        <p:nvPicPr>
          <p:cNvPr id="15" name="Picture 14" descr="A picture containing icon&#10;&#10;Description automatically generated">
            <a:extLst>
              <a:ext uri="{FF2B5EF4-FFF2-40B4-BE49-F238E27FC236}">
                <a16:creationId xmlns:a16="http://schemas.microsoft.com/office/drawing/2014/main" id="{EFE23877-3F01-44E4-904D-F6F820F2B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Tree>
    <p:extLst>
      <p:ext uri="{BB962C8B-B14F-4D97-AF65-F5344CB8AC3E}">
        <p14:creationId xmlns:p14="http://schemas.microsoft.com/office/powerpoint/2010/main" val="3733112407"/>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 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4153633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11EDCA6E-C5BE-4B08-BE3B-3C2A9A23BB55}"/>
              </a:ext>
            </a:extLst>
          </p:cNvPr>
          <p:cNvSpPr>
            <a:spLocks noGrp="1"/>
          </p:cNvSpPr>
          <p:nvPr>
            <p:ph type="ftr" sz="quarter" idx="11"/>
          </p:nvPr>
        </p:nvSpPr>
        <p:spPr/>
        <p:txBody>
          <a:bodyPr/>
          <a:lstStyle/>
          <a:p>
            <a:r>
              <a:rPr lang="en-US"/>
              <a:t>PROPRIETARY &amp; CONFIDENTIAL</a:t>
            </a:r>
          </a:p>
        </p:txBody>
      </p:sp>
    </p:spTree>
    <p:extLst>
      <p:ext uri="{BB962C8B-B14F-4D97-AF65-F5344CB8AC3E}">
        <p14:creationId xmlns:p14="http://schemas.microsoft.com/office/powerpoint/2010/main" val="3335391452"/>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0ECB0E-4C72-4C67-86AE-4EB3D68862C8}"/>
              </a:ext>
            </a:extLst>
          </p:cNvPr>
          <p:cNvSpPr/>
          <p:nvPr userDrawn="1"/>
        </p:nvSpPr>
        <p:spPr>
          <a:xfrm>
            <a:off x="1" y="1139139"/>
            <a:ext cx="12188952" cy="5715000"/>
          </a:xfrm>
          <a:prstGeom prst="rect">
            <a:avLst/>
          </a:prstGeom>
          <a:solidFill>
            <a:srgbClr val="941E66"/>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23969CDB-491F-454D-A423-67B51D96A3EA}"/>
              </a:ext>
            </a:extLst>
          </p:cNvPr>
          <p:cNvSpPr>
            <a:spLocks noGrp="1"/>
          </p:cNvSpPr>
          <p:nvPr>
            <p:ph type="pic" sz="quarter" idx="14" hasCustomPrompt="1"/>
          </p:nvPr>
        </p:nvSpPr>
        <p:spPr>
          <a:xfrm>
            <a:off x="-3047" y="1139139"/>
            <a:ext cx="12191999" cy="5715000"/>
          </a:xfrm>
          <a:prstGeom prst="rect">
            <a:avLst/>
          </a:prstGeom>
          <a:noFill/>
          <a:extLst>
            <a:ext uri="{909E8E84-426E-40DD-AFC4-6F175D3DCCD1}">
              <a14:hiddenFill xmlns:a14="http://schemas.microsoft.com/office/drawing/2010/main">
                <a:solidFill>
                  <a:srgbClr val="FFFFFF"/>
                </a:solidFill>
              </a14:hiddenFill>
            </a:ext>
          </a:extLst>
        </p:spPr>
        <p:txBody>
          <a:bodyPr anchor="t">
            <a:noAutofit/>
          </a:bodyPr>
          <a:lstStyle>
            <a:lvl1pPr marL="0" indent="0" algn="l">
              <a:buNone/>
              <a:defRPr sz="1800" b="1">
                <a:solidFill>
                  <a:schemeClr val="bg1"/>
                </a:solidFill>
              </a:defRPr>
            </a:lvl1pPr>
          </a:lstStyle>
          <a:p>
            <a:r>
              <a:rPr lang="en-US" dirty="0"/>
              <a:t>Click picture icon to add picture, </a:t>
            </a:r>
            <a:br>
              <a:rPr lang="en-US" dirty="0"/>
            </a:br>
            <a:r>
              <a:rPr lang="en-US" dirty="0"/>
              <a:t>then select Arrange: Send to Back</a:t>
            </a:r>
          </a:p>
        </p:txBody>
      </p:sp>
      <p:sp>
        <p:nvSpPr>
          <p:cNvPr id="12" name="Text Placeholder 11">
            <a:extLst>
              <a:ext uri="{FF2B5EF4-FFF2-40B4-BE49-F238E27FC236}">
                <a16:creationId xmlns:a16="http://schemas.microsoft.com/office/drawing/2014/main" id="{21492862-7AFB-B24E-B8FA-D6B633F2D082}"/>
              </a:ext>
            </a:extLst>
          </p:cNvPr>
          <p:cNvSpPr>
            <a:spLocks noGrp="1"/>
          </p:cNvSpPr>
          <p:nvPr>
            <p:ph type="body" sz="quarter" idx="13"/>
          </p:nvPr>
        </p:nvSpPr>
        <p:spPr>
          <a:xfrm>
            <a:off x="457200" y="2865271"/>
            <a:ext cx="4567424" cy="3992729"/>
          </a:xfrm>
          <a:prstGeom prst="rect">
            <a:avLst/>
          </a:prstGeom>
        </p:spPr>
        <p:txBody>
          <a:bodyPr>
            <a:noAutofit/>
          </a:bodyPr>
          <a:lstStyle>
            <a:lvl1pPr marL="0" indent="0">
              <a:lnSpc>
                <a:spcPct val="90000"/>
              </a:lnSpc>
              <a:buFontTx/>
              <a:buNone/>
              <a:defRPr sz="5000" b="0" i="0">
                <a:solidFill>
                  <a:srgbClr val="FF91AA"/>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a:t>Click to edit Master text styles</a:t>
            </a:r>
          </a:p>
        </p:txBody>
      </p:sp>
      <p:pic>
        <p:nvPicPr>
          <p:cNvPr id="10" name="Picture 9" descr="A picture containing icon&#10;&#10;Description automatically generated">
            <a:extLst>
              <a:ext uri="{FF2B5EF4-FFF2-40B4-BE49-F238E27FC236}">
                <a16:creationId xmlns:a16="http://schemas.microsoft.com/office/drawing/2014/main" id="{405319C2-3CD4-47CB-B1B3-3D20E5BAC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Tree>
    <p:extLst>
      <p:ext uri="{BB962C8B-B14F-4D97-AF65-F5344CB8AC3E}">
        <p14:creationId xmlns:p14="http://schemas.microsoft.com/office/powerpoint/2010/main" val="1878632660"/>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nner Header - 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862829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chemeClr val="accent3"/>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E1C6B91A-9A49-3E1D-AD05-7997E59FA082}"/>
              </a:ext>
            </a:extLst>
          </p:cNvPr>
          <p:cNvSpPr>
            <a:spLocks noGrp="1"/>
          </p:cNvSpPr>
          <p:nvPr>
            <p:ph type="ftr" sz="quarter" idx="10"/>
          </p:nvPr>
        </p:nvSpPr>
        <p:spPr/>
        <p:txBody>
          <a:bodyPr/>
          <a:lstStyle/>
          <a:p>
            <a:r>
              <a:rPr lang="en-US"/>
              <a:t>PROPRIETARY &amp; CONFIDENTIAL</a:t>
            </a:r>
          </a:p>
        </p:txBody>
      </p:sp>
    </p:spTree>
    <p:extLst>
      <p:ext uri="{BB962C8B-B14F-4D97-AF65-F5344CB8AC3E}">
        <p14:creationId xmlns:p14="http://schemas.microsoft.com/office/powerpoint/2010/main" val="517386914"/>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nner Header - Title +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662829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chemeClr val="accent3"/>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E1C6B91A-9A49-3E1D-AD05-7997E59FA082}"/>
              </a:ext>
            </a:extLst>
          </p:cNvPr>
          <p:cNvSpPr>
            <a:spLocks noGrp="1"/>
          </p:cNvSpPr>
          <p:nvPr>
            <p:ph type="ftr" sz="quarter" idx="10"/>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A6E0DCC8-E1C1-3860-DFC3-AC5DF32E7EA2}"/>
              </a:ext>
            </a:extLst>
          </p:cNvPr>
          <p:cNvSpPr>
            <a:spLocks noGrp="1"/>
          </p:cNvSpPr>
          <p:nvPr>
            <p:ph sz="quarter" idx="11"/>
          </p:nvPr>
        </p:nvSpPr>
        <p:spPr>
          <a:xfrm>
            <a:off x="323849" y="1367999"/>
            <a:ext cx="11544149" cy="4784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42751"/>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 - Ic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249458" cy="6858000"/>
          </a:xfrm>
          <a:prstGeom prst="rect">
            <a:avLst/>
          </a:prstGeom>
          <a:solidFill>
            <a:srgbClr val="94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2" name="Picture Placeholder 6">
            <a:extLst>
              <a:ext uri="{FF2B5EF4-FFF2-40B4-BE49-F238E27FC236}">
                <a16:creationId xmlns:a16="http://schemas.microsoft.com/office/drawing/2014/main" id="{45DBD4EA-CC6F-47ED-A2F3-D395B9784324}"/>
              </a:ext>
            </a:extLst>
          </p:cNvPr>
          <p:cNvSpPr>
            <a:spLocks noGrp="1"/>
          </p:cNvSpPr>
          <p:nvPr>
            <p:ph type="pic" sz="quarter" idx="25" hasCustomPrompt="1"/>
          </p:nvPr>
        </p:nvSpPr>
        <p:spPr>
          <a:xfrm>
            <a:off x="518746" y="1828792"/>
            <a:ext cx="4228862" cy="3200391"/>
          </a:xfrm>
          <a:prstGeom prst="rect">
            <a:avLst/>
          </a:prstGeom>
          <a:noFill/>
        </p:spPr>
        <p:txBody>
          <a:bodyPr anchor="ctr">
            <a:noAutofit/>
          </a:bodyPr>
          <a:lstStyle>
            <a:lvl1pPr marL="0" indent="0" algn="l">
              <a:buNone/>
              <a:defRPr sz="1800" b="1">
                <a:solidFill>
                  <a:srgbClr val="FF91AA"/>
                </a:solidFill>
              </a:defRPr>
            </a:lvl1pPr>
          </a:lstStyle>
          <a:p>
            <a:r>
              <a:rPr lang="en-US"/>
              <a:t>Click picture icon to add picture.</a:t>
            </a:r>
            <a:br>
              <a:rPr lang="en-US"/>
            </a:br>
            <a:r>
              <a:rPr lang="en-US"/>
              <a:t>Use Bright Green as your icon fill</a:t>
            </a:r>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4049435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10" name="Text Placeholder 16">
            <a:extLst>
              <a:ext uri="{FF2B5EF4-FFF2-40B4-BE49-F238E27FC236}">
                <a16:creationId xmlns:a16="http://schemas.microsoft.com/office/drawing/2014/main" id="{1988B633-B41D-7B48-9BE5-91AEDE245DAE}"/>
              </a:ext>
            </a:extLst>
          </p:cNvPr>
          <p:cNvSpPr>
            <a:spLocks noGrp="1"/>
          </p:cNvSpPr>
          <p:nvPr>
            <p:ph type="body" sz="quarter" idx="19" hasCustomPrompt="1"/>
          </p:nvPr>
        </p:nvSpPr>
        <p:spPr>
          <a:xfrm>
            <a:off x="5723993" y="5715012"/>
            <a:ext cx="6107996" cy="508665"/>
          </a:xfrm>
          <a:prstGeom prst="rect">
            <a:avLst/>
          </a:prstGeom>
        </p:spPr>
        <p:txBody>
          <a:bodyPr lIns="0" rIns="0" anchor="t">
            <a:noAutofit/>
          </a:bodyPr>
          <a:lstStyle>
            <a:lvl1pPr marL="0" indent="0" algn="l">
              <a:spcAft>
                <a:spcPts val="0"/>
              </a:spcAft>
              <a:buNone/>
              <a:defRPr sz="1400" b="0" i="0">
                <a:solidFill>
                  <a:srgbClr val="505050"/>
                </a:solidFill>
                <a:latin typeface="+mn-lt"/>
                <a:ea typeface="Open Sans" panose="020B0606030504020204" pitchFamily="34" charset="0"/>
                <a:cs typeface="Open Sans" panose="020B0606030504020204" pitchFamily="34" charset="0"/>
              </a:defRPr>
            </a:lvl1pPr>
            <a:lvl2pPr marL="457200" indent="0">
              <a:buNone/>
              <a:defRPr/>
            </a:lvl2pPr>
          </a:lstStyle>
          <a:p>
            <a:pPr lvl="0"/>
            <a:r>
              <a:rPr lang="en-US"/>
              <a:t>Date</a:t>
            </a:r>
          </a:p>
        </p:txBody>
      </p:sp>
      <p:sp>
        <p:nvSpPr>
          <p:cNvPr id="13" name="Text Placeholder 7">
            <a:extLst>
              <a:ext uri="{FF2B5EF4-FFF2-40B4-BE49-F238E27FC236}">
                <a16:creationId xmlns:a16="http://schemas.microsoft.com/office/drawing/2014/main" id="{744937A7-BD88-004A-80D8-44E6C0C6BE0C}"/>
              </a:ext>
            </a:extLst>
          </p:cNvPr>
          <p:cNvSpPr>
            <a:spLocks noGrp="1"/>
          </p:cNvSpPr>
          <p:nvPr>
            <p:ph type="body" sz="quarter" idx="20" hasCustomPrompt="1"/>
          </p:nvPr>
        </p:nvSpPr>
        <p:spPr>
          <a:xfrm>
            <a:off x="5723993" y="414673"/>
            <a:ext cx="6108007" cy="378430"/>
          </a:xfrm>
          <a:prstGeom prst="rect">
            <a:avLst/>
          </a:prstGeom>
        </p:spPr>
        <p:txBody>
          <a:bodyPr>
            <a:noAutofit/>
          </a:bodyPr>
          <a:lstStyle>
            <a:lvl1pPr marL="0" indent="0" algn="l">
              <a:buNone/>
              <a:defRPr sz="1800" b="1" i="0">
                <a:solidFill>
                  <a:schemeClr val="tx2"/>
                </a:solidFill>
                <a:latin typeface="+mj-lt"/>
                <a:ea typeface="Open Sans ExtraBold" panose="020B0606030504020204" pitchFamily="34" charset="0"/>
                <a:cs typeface="Open Sans ExtraBold" panose="020B0606030504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Meeting / Presentation Title</a:t>
            </a:r>
          </a:p>
        </p:txBody>
      </p:sp>
      <p:sp>
        <p:nvSpPr>
          <p:cNvPr id="14" name="Title 3">
            <a:extLst>
              <a:ext uri="{FF2B5EF4-FFF2-40B4-BE49-F238E27FC236}">
                <a16:creationId xmlns:a16="http://schemas.microsoft.com/office/drawing/2014/main" id="{0F22B1DD-D4E7-2741-9317-DDCD5C9DCBB0}"/>
              </a:ext>
            </a:extLst>
          </p:cNvPr>
          <p:cNvSpPr>
            <a:spLocks noGrp="1"/>
          </p:cNvSpPr>
          <p:nvPr>
            <p:ph type="ctrTitle" hasCustomPrompt="1"/>
          </p:nvPr>
        </p:nvSpPr>
        <p:spPr>
          <a:xfrm>
            <a:off x="5723994" y="1011563"/>
            <a:ext cx="6108006" cy="1607449"/>
          </a:xfrm>
        </p:spPr>
        <p:txBody>
          <a:bodyPr vert="horz">
            <a:noAutofit/>
          </a:bodyPr>
          <a:lstStyle>
            <a:lvl1pPr>
              <a:defRPr sz="4000">
                <a:solidFill>
                  <a:srgbClr val="941E66"/>
                </a:solidFill>
              </a:defRPr>
            </a:lvl1pPr>
          </a:lstStyle>
          <a:p>
            <a:r>
              <a:rPr lang="en-US"/>
              <a:t>Title</a:t>
            </a:r>
          </a:p>
        </p:txBody>
      </p:sp>
      <p:sp>
        <p:nvSpPr>
          <p:cNvPr id="6" name="Text Placeholder 5">
            <a:extLst>
              <a:ext uri="{FF2B5EF4-FFF2-40B4-BE49-F238E27FC236}">
                <a16:creationId xmlns:a16="http://schemas.microsoft.com/office/drawing/2014/main" id="{BD4745D8-01FC-EB4C-99C3-6FCED613DF58}"/>
              </a:ext>
            </a:extLst>
          </p:cNvPr>
          <p:cNvSpPr>
            <a:spLocks noGrp="1"/>
          </p:cNvSpPr>
          <p:nvPr>
            <p:ph type="body" sz="quarter" idx="22" hasCustomPrompt="1"/>
          </p:nvPr>
        </p:nvSpPr>
        <p:spPr>
          <a:xfrm>
            <a:off x="5723999" y="2619013"/>
            <a:ext cx="6107995" cy="842516"/>
          </a:xfrm>
          <a:prstGeom prst="rect">
            <a:avLst/>
          </a:prstGeom>
        </p:spPr>
        <p:txBody>
          <a:bodyPr>
            <a:noAutofit/>
          </a:bodyPr>
          <a:lstStyle>
            <a:lvl1pPr marL="0" indent="0">
              <a:buNone/>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287338" indent="0">
              <a:buNone/>
              <a:defRPr/>
            </a:lvl2pPr>
          </a:lstStyle>
          <a:p>
            <a:pPr lvl="0"/>
            <a:r>
              <a:rPr lang="en-US"/>
              <a:t>Subtitle</a:t>
            </a:r>
          </a:p>
        </p:txBody>
      </p:sp>
      <p:sp>
        <p:nvSpPr>
          <p:cNvPr id="8" name="Text Placeholder 7">
            <a:extLst>
              <a:ext uri="{FF2B5EF4-FFF2-40B4-BE49-F238E27FC236}">
                <a16:creationId xmlns:a16="http://schemas.microsoft.com/office/drawing/2014/main" id="{87B52A2C-21E4-E94B-AF1C-FD1232284301}"/>
              </a:ext>
            </a:extLst>
          </p:cNvPr>
          <p:cNvSpPr>
            <a:spLocks noGrp="1"/>
          </p:cNvSpPr>
          <p:nvPr>
            <p:ph type="body" sz="quarter" idx="23" hasCustomPrompt="1"/>
          </p:nvPr>
        </p:nvSpPr>
        <p:spPr>
          <a:xfrm>
            <a:off x="5723999" y="3680001"/>
            <a:ext cx="6107989" cy="1816551"/>
          </a:xfrm>
          <a:prstGeom prst="rect">
            <a:avLst/>
          </a:prstGeom>
        </p:spPr>
        <p:txBody>
          <a:bodyPr>
            <a:noAutofit/>
          </a:bodyPr>
          <a:lstStyle>
            <a:lvl1pPr marL="0" indent="0">
              <a:spcAft>
                <a:spcPts val="0"/>
              </a:spcAft>
              <a:buNone/>
              <a:defRPr sz="1800" b="1" i="0">
                <a:latin typeface="+mj-lt"/>
                <a:ea typeface="Open Sans ExtraBold" panose="020B0606030504020204" pitchFamily="34" charset="0"/>
                <a:cs typeface="Open Sans ExtraBold" panose="020B0606030504020204" pitchFamily="34" charset="0"/>
              </a:defRPr>
            </a:lvl1pPr>
            <a:lvl2pPr marL="171450" indent="-165100">
              <a:buFont typeface="Wingdings" pitchFamily="2" charset="2"/>
              <a:buChar char="§"/>
              <a:tabLst/>
              <a:defRPr sz="1600"/>
            </a:lvl2pPr>
            <a:lvl3pPr marL="358775" indent="-179388">
              <a:defRPr sz="1600"/>
            </a:lvl3pPr>
          </a:lstStyle>
          <a:p>
            <a:pPr lvl="0"/>
            <a:r>
              <a:rPr lang="en-US"/>
              <a:t>Discussion Topics</a:t>
            </a:r>
          </a:p>
          <a:p>
            <a:pPr lvl="1"/>
            <a:r>
              <a:rPr lang="en-US"/>
              <a:t>Second level</a:t>
            </a:r>
          </a:p>
          <a:p>
            <a:pPr lvl="2"/>
            <a:r>
              <a:rPr lang="en-US"/>
              <a:t>Third level</a:t>
            </a:r>
          </a:p>
        </p:txBody>
      </p:sp>
      <p:cxnSp>
        <p:nvCxnSpPr>
          <p:cNvPr id="93" name="Straight Connector 92">
            <a:extLst>
              <a:ext uri="{FF2B5EF4-FFF2-40B4-BE49-F238E27FC236}">
                <a16:creationId xmlns:a16="http://schemas.microsoft.com/office/drawing/2014/main" id="{936CCE6C-2ACE-487F-95B1-13B6EC76FF51}"/>
              </a:ext>
            </a:extLst>
          </p:cNvPr>
          <p:cNvCxnSpPr>
            <a:cxnSpLocks/>
          </p:cNvCxnSpPr>
          <p:nvPr/>
        </p:nvCxnSpPr>
        <p:spPr>
          <a:xfrm>
            <a:off x="5723993" y="5676912"/>
            <a:ext cx="6107995" cy="0"/>
          </a:xfrm>
          <a:prstGeom prst="line">
            <a:avLst/>
          </a:prstGeom>
          <a:ln>
            <a:solidFill>
              <a:srgbClr val="115C36"/>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A7913233-D3F8-4DE9-804B-32DA4F249CAB}"/>
              </a:ext>
            </a:extLst>
          </p:cNvPr>
          <p:cNvSpPr>
            <a:spLocks noGrp="1"/>
          </p:cNvSpPr>
          <p:nvPr>
            <p:ph type="ftr" sz="quarter" idx="26"/>
          </p:nvPr>
        </p:nvSpPr>
        <p:spPr>
          <a:xfrm>
            <a:off x="7866240" y="6442144"/>
            <a:ext cx="3965748" cy="216000"/>
          </a:xfrm>
        </p:spPr>
        <p:txBody>
          <a:bodyPr/>
          <a:lstStyle/>
          <a:p>
            <a:r>
              <a:rPr lang="en-US"/>
              <a:t>PROPRIETARY &amp; CONFIDENTIAL</a:t>
            </a:r>
          </a:p>
        </p:txBody>
      </p:sp>
    </p:spTree>
    <p:extLst>
      <p:ext uri="{BB962C8B-B14F-4D97-AF65-F5344CB8AC3E}">
        <p14:creationId xmlns:p14="http://schemas.microsoft.com/office/powerpoint/2010/main" val="3381142905"/>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 Simple">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8" y="2130429"/>
            <a:ext cx="11471987" cy="4069570"/>
          </a:xfrm>
        </p:spPr>
        <p:txBody>
          <a:bodyPr>
            <a:noAutofit/>
          </a:bodyPr>
          <a:lstStyle>
            <a:lvl1pPr marL="0" indent="0">
              <a:spcBef>
                <a:spcPts val="1800"/>
              </a:spcBef>
              <a:buNone/>
              <a:defRPr sz="2200" baseline="0">
                <a:solidFill>
                  <a:srgbClr val="941E66"/>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2000" b="1"/>
            </a:lvl2pPr>
            <a:lvl3pPr marL="179388" indent="-179388">
              <a:spcBef>
                <a:spcPts val="600"/>
              </a:spcBef>
              <a:buFont typeface="Wingdings" panose="05000000000000000000" pitchFamily="2" charset="2"/>
              <a:buChar char="§"/>
              <a:defRPr sz="1600"/>
            </a:lvl3pPr>
          </a:lstStyle>
          <a:p>
            <a:pPr lvl="0"/>
            <a:r>
              <a:rPr lang="en-US"/>
              <a:t>Current Agenda Item (use “increase list level” once to indicate non-current items, twice for list of sub-items)</a:t>
            </a:r>
          </a:p>
          <a:p>
            <a:pPr lvl="1"/>
            <a:r>
              <a:rPr lang="en-US"/>
              <a:t>Non-current Agenda Item (List level 2)</a:t>
            </a:r>
          </a:p>
          <a:p>
            <a:pPr lvl="2"/>
            <a:r>
              <a:rPr lang="en-US"/>
              <a:t>Sub-Agenda Items (Level 3 tab)</a:t>
            </a:r>
          </a:p>
          <a:p>
            <a:pPr lvl="2"/>
            <a:r>
              <a:rPr lang="en-US"/>
              <a:t>Sub-Agenda Items (Level 3 tab)	</a:t>
            </a:r>
          </a:p>
          <a:p>
            <a:pPr lvl="2"/>
            <a:endParaRPr lang="en-US"/>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extLst>
              <p:ext uri="{D42A27DB-BD31-4B8C-83A1-F6EECF244321}">
                <p14:modId xmlns:p14="http://schemas.microsoft.com/office/powerpoint/2010/main" val="3192700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rgbClr val="94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FF91AA"/>
                </a:solidFill>
                <a:latin typeface="+mj-lt"/>
              </a:defRPr>
            </a:lvl1pPr>
          </a:lstStyle>
          <a:p>
            <a:r>
              <a:rPr lang="en-US"/>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Meeting / Meeting Date</a:t>
            </a:r>
          </a:p>
        </p:txBody>
      </p:sp>
      <p:sp>
        <p:nvSpPr>
          <p:cNvPr id="4" name="Footer Placeholder 3">
            <a:extLst>
              <a:ext uri="{FF2B5EF4-FFF2-40B4-BE49-F238E27FC236}">
                <a16:creationId xmlns:a16="http://schemas.microsoft.com/office/drawing/2014/main" id="{D1DDC7DC-DF32-4453-A594-D1AA1A267CAC}"/>
              </a:ext>
            </a:extLst>
          </p:cNvPr>
          <p:cNvSpPr>
            <a:spLocks noGrp="1"/>
          </p:cNvSpPr>
          <p:nvPr>
            <p:ph type="ftr" sz="quarter" idx="30"/>
          </p:nvPr>
        </p:nvSpPr>
        <p:spPr/>
        <p:txBody>
          <a:bodyPr/>
          <a:lstStyle/>
          <a:p>
            <a:r>
              <a:rPr lang="en-US"/>
              <a:t>PROPRIETARY &amp; CONFIDENTIAL</a:t>
            </a:r>
          </a:p>
        </p:txBody>
      </p:sp>
    </p:spTree>
    <p:extLst>
      <p:ext uri="{BB962C8B-B14F-4D97-AF65-F5344CB8AC3E}">
        <p14:creationId xmlns:p14="http://schemas.microsoft.com/office/powerpoint/2010/main" val="418211081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with Discussion Topic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282DD2D-22DB-43D3-8343-E8DE30431038}"/>
              </a:ext>
            </a:extLst>
          </p:cNvPr>
          <p:cNvSpPr>
            <a:spLocks noGrp="1"/>
          </p:cNvSpPr>
          <p:nvPr>
            <p:ph type="body" sz="quarter" idx="30" hasCustomPrompt="1"/>
          </p:nvPr>
        </p:nvSpPr>
        <p:spPr>
          <a:xfrm>
            <a:off x="6461741" y="2130425"/>
            <a:ext cx="5370222" cy="1474177"/>
          </a:xfrm>
          <a:ln>
            <a:solidFill>
              <a:srgbClr val="000000"/>
            </a:solidFill>
          </a:ln>
        </p:spPr>
        <p:txBody>
          <a:bodyPr lIns="72000" tIns="504000" rIns="72000" bIns="72000">
            <a:spAutoFit/>
          </a:bodyPr>
          <a:lstStyle>
            <a:lvl1pPr>
              <a:defRPr sz="1600"/>
            </a:lvl1pPr>
            <a:lvl2pPr>
              <a:defRPr sz="1600"/>
            </a:lvl2pPr>
          </a:lstStyle>
          <a:p>
            <a:pPr lvl="0"/>
            <a:r>
              <a:rPr lang="en-US"/>
              <a:t>Topic 1</a:t>
            </a:r>
          </a:p>
          <a:p>
            <a:pPr lvl="0"/>
            <a:r>
              <a:rPr lang="en-US"/>
              <a:t>Topic 2</a:t>
            </a:r>
          </a:p>
          <a:p>
            <a:pPr lvl="1"/>
            <a:r>
              <a:rPr lang="en-US"/>
              <a:t>Sub-topic 2</a:t>
            </a:r>
          </a:p>
        </p:txBody>
      </p:sp>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9" y="2130429"/>
            <a:ext cx="5736000" cy="4069570"/>
          </a:xfrm>
        </p:spPr>
        <p:txBody>
          <a:bodyPr>
            <a:noAutofit/>
          </a:bodyPr>
          <a:lstStyle>
            <a:lvl1pPr marL="0" indent="0">
              <a:spcBef>
                <a:spcPts val="1800"/>
              </a:spcBef>
              <a:buNone/>
              <a:defRPr sz="2000" baseline="0">
                <a:solidFill>
                  <a:srgbClr val="941E66"/>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1800" b="1"/>
            </a:lvl2pPr>
            <a:lvl3pPr marL="179388" indent="-179388">
              <a:spcBef>
                <a:spcPts val="600"/>
              </a:spcBef>
              <a:buFont typeface="Wingdings" panose="05000000000000000000" pitchFamily="2" charset="2"/>
              <a:buChar char="§"/>
              <a:defRPr sz="1800"/>
            </a:lvl3pPr>
          </a:lstStyle>
          <a:p>
            <a:pPr lvl="0"/>
            <a:r>
              <a:rPr lang="en-US"/>
              <a:t>Current Item (use “increase list level” once to indicate non-current items; twice for list of sub-items)</a:t>
            </a:r>
          </a:p>
          <a:p>
            <a:pPr lvl="1"/>
            <a:r>
              <a:rPr lang="en-US"/>
              <a:t>Non-current Agenda Item</a:t>
            </a:r>
          </a:p>
          <a:p>
            <a:pPr lvl="2"/>
            <a:r>
              <a:rPr lang="en-US"/>
              <a:t>Sub-Agenda Items (level 3 tab)</a:t>
            </a:r>
          </a:p>
          <a:p>
            <a:pPr lvl="2"/>
            <a:r>
              <a:rPr lang="en-US"/>
              <a:t>Sub-Agenda Items (level 3 tab)</a:t>
            </a:r>
          </a:p>
          <a:p>
            <a:pPr lvl="2"/>
            <a:endParaRPr lang="en-US"/>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extLst>
              <p:ext uri="{D42A27DB-BD31-4B8C-83A1-F6EECF244321}">
                <p14:modId xmlns:p14="http://schemas.microsoft.com/office/powerpoint/2010/main" val="2583128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rgbClr val="94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FF91AA"/>
                </a:solidFill>
                <a:latin typeface="+mj-lt"/>
              </a:defRPr>
            </a:lvl1pPr>
          </a:lstStyle>
          <a:p>
            <a:r>
              <a:rPr lang="en-US"/>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Font typeface="Arial" panose="020B0604020202020204" pitchFamily="34" charse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Meeting / Meeting Date</a:t>
            </a:r>
          </a:p>
        </p:txBody>
      </p:sp>
      <p:sp>
        <p:nvSpPr>
          <p:cNvPr id="10" name="Text Placeholder 9">
            <a:extLst>
              <a:ext uri="{FF2B5EF4-FFF2-40B4-BE49-F238E27FC236}">
                <a16:creationId xmlns:a16="http://schemas.microsoft.com/office/drawing/2014/main" id="{3C2180C5-B2BD-43EC-8A91-C1F8215BB59E}"/>
              </a:ext>
            </a:extLst>
          </p:cNvPr>
          <p:cNvSpPr>
            <a:spLocks noGrp="1"/>
          </p:cNvSpPr>
          <p:nvPr>
            <p:ph type="body" sz="quarter" idx="31" hasCustomPrompt="1"/>
          </p:nvPr>
        </p:nvSpPr>
        <p:spPr>
          <a:xfrm>
            <a:off x="6467999" y="2130430"/>
            <a:ext cx="5370513" cy="366712"/>
          </a:xfrm>
          <a:ln>
            <a:noFill/>
          </a:ln>
          <a:extLst>
            <a:ext uri="{91240B29-F687-4F45-9708-019B960494DF}">
              <a14:hiddenLine xmlns:a14="http://schemas.microsoft.com/office/drawing/2010/main">
                <a:solidFill>
                  <a:srgbClr val="FFFFFF"/>
                </a:solidFill>
              </a14:hiddenLine>
            </a:ext>
          </a:extLst>
        </p:spPr>
        <p:txBody>
          <a:bodyPr vert="horz" lIns="72000" tIns="72000" rIns="72000" bIns="72000" rtlCol="0">
            <a:noAutofit/>
          </a:bodyPr>
          <a:lstStyle>
            <a:lvl1pPr marL="0" indent="0">
              <a:buNone/>
              <a:defRPr lang="en-US" sz="1800" b="0" i="0" dirty="0">
                <a:latin typeface="+mj-lt"/>
                <a:ea typeface="Open Sans Extrabold" panose="020B0606030504020204" pitchFamily="34" charset="0"/>
                <a:cs typeface="Open Sans Extrabold" panose="020B0606030504020204" pitchFamily="34" charset="0"/>
              </a:defRPr>
            </a:lvl1pPr>
            <a:lvl2pPr marL="360000" indent="0">
              <a:buFontTx/>
              <a:buNone/>
              <a:defRPr/>
            </a:lvl2pPr>
          </a:lstStyle>
          <a:p>
            <a:pPr marL="180000" lvl="0" indent="-180000">
              <a:spcBef>
                <a:spcPts val="1800"/>
              </a:spcBef>
              <a:spcAft>
                <a:spcPts val="600"/>
              </a:spcAft>
            </a:pPr>
            <a:r>
              <a:rPr lang="en-US"/>
              <a:t>Discussion Topics for this section</a:t>
            </a:r>
          </a:p>
        </p:txBody>
      </p:sp>
      <p:sp>
        <p:nvSpPr>
          <p:cNvPr id="11" name="Footer Placeholder 10">
            <a:extLst>
              <a:ext uri="{FF2B5EF4-FFF2-40B4-BE49-F238E27FC236}">
                <a16:creationId xmlns:a16="http://schemas.microsoft.com/office/drawing/2014/main" id="{95E15346-CEF8-4DB8-8368-9047CFD0FB1C}"/>
              </a:ext>
            </a:extLst>
          </p:cNvPr>
          <p:cNvSpPr>
            <a:spLocks noGrp="1"/>
          </p:cNvSpPr>
          <p:nvPr>
            <p:ph type="ftr" sz="quarter" idx="32"/>
          </p:nvPr>
        </p:nvSpPr>
        <p:spPr/>
        <p:txBody>
          <a:bodyPr/>
          <a:lstStyle/>
          <a:p>
            <a:r>
              <a:rPr lang="en-US"/>
              <a:t>PROPRIETARY &amp; CONFIDENTIAL</a:t>
            </a:r>
          </a:p>
        </p:txBody>
      </p:sp>
    </p:spTree>
    <p:extLst>
      <p:ext uri="{BB962C8B-B14F-4D97-AF65-F5344CB8AC3E}">
        <p14:creationId xmlns:p14="http://schemas.microsoft.com/office/powerpoint/2010/main" val="732653441"/>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ivider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A5BD10-06D8-499E-B2FA-42F9AC7C60D4}"/>
              </a:ext>
            </a:extLst>
          </p:cNvPr>
          <p:cNvSpPr>
            <a:spLocks noGrp="1"/>
          </p:cNvSpPr>
          <p:nvPr>
            <p:ph type="body" sz="quarter" idx="16" hasCustomPrompt="1"/>
          </p:nvPr>
        </p:nvSpPr>
        <p:spPr>
          <a:xfrm>
            <a:off x="359998" y="3215404"/>
            <a:ext cx="11471986" cy="2984599"/>
          </a:xfrm>
        </p:spPr>
        <p:txBody>
          <a:bodyPr>
            <a:noAutofit/>
          </a:bodyPr>
          <a:lstStyle>
            <a:lvl1pPr marL="0" indent="0">
              <a:spcBef>
                <a:spcPts val="1200"/>
              </a:spcBef>
              <a:buNone/>
              <a:defRPr sz="2400" b="1">
                <a:solidFill>
                  <a:srgbClr val="941E66"/>
                </a:solidFill>
                <a:latin typeface="+mj-lt"/>
              </a:defRPr>
            </a:lvl1pPr>
            <a:lvl2pPr marL="0" indent="0">
              <a:spcBef>
                <a:spcPts val="1200"/>
              </a:spcBef>
              <a:buSzPct val="80000"/>
              <a:buFont typeface="Wingdings" panose="05000000000000000000" pitchFamily="2" charset="2"/>
              <a:buNone/>
              <a:defRPr sz="2400" b="1">
                <a:latin typeface="+mn-lt"/>
              </a:defRPr>
            </a:lvl2pPr>
            <a:lvl3pPr marL="266700" indent="-266700">
              <a:buSzPct val="80000"/>
              <a:buFont typeface="Wingdings" panose="05000000000000000000" pitchFamily="2" charset="2"/>
              <a:buChar char="§"/>
              <a:defRPr sz="2400">
                <a:latin typeface="+mn-lt"/>
              </a:defRPr>
            </a:lvl3pPr>
            <a:lvl4pPr>
              <a:defRPr sz="2800">
                <a:latin typeface="Source Serif Pro" panose="02040603050405020204" pitchFamily="18" charset="0"/>
              </a:defRPr>
            </a:lvl4pPr>
            <a:lvl5pPr>
              <a:defRPr sz="2800">
                <a:latin typeface="Source Serif Pro" panose="02040603050405020204" pitchFamily="18" charset="0"/>
              </a:defRPr>
            </a:lvl5pPr>
          </a:lstStyle>
          <a:p>
            <a:pPr lvl="0"/>
            <a:r>
              <a:rPr lang="en-US"/>
              <a:t>Current Agenda Item (use “increase list level” once to indicate non-current items; twice for list of sub-items)</a:t>
            </a:r>
          </a:p>
          <a:p>
            <a:pPr lvl="1"/>
            <a:r>
              <a:rPr lang="en-US"/>
              <a:t>Non-Current Agenda Item (level 2 tab)</a:t>
            </a:r>
          </a:p>
          <a:p>
            <a:pPr lvl="2"/>
            <a:r>
              <a:rPr lang="en-US"/>
              <a:t>Sub Agenda Items (level 3 tab)</a:t>
            </a:r>
          </a:p>
        </p:txBody>
      </p:sp>
      <p:graphicFrame>
        <p:nvGraphicFramePr>
          <p:cNvPr id="4" name="Object 3" hidden="1">
            <a:extLst>
              <a:ext uri="{FF2B5EF4-FFF2-40B4-BE49-F238E27FC236}">
                <a16:creationId xmlns:a16="http://schemas.microsoft.com/office/drawing/2014/main" id="{37B3DC24-C1D2-4C70-BC4B-3DA72A4801D8}"/>
              </a:ext>
            </a:extLst>
          </p:cNvPr>
          <p:cNvGraphicFramePr>
            <a:graphicFrameLocks noChangeAspect="1"/>
          </p:cNvGraphicFramePr>
          <p:nvPr>
            <p:custDataLst>
              <p:tags r:id="rId1"/>
            </p:custDataLst>
            <p:extLst>
              <p:ext uri="{D42A27DB-BD31-4B8C-83A1-F6EECF244321}">
                <p14:modId xmlns:p14="http://schemas.microsoft.com/office/powerpoint/2010/main" val="1582921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37B3DC24-C1D2-4C70-BC4B-3DA72A4801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3008671"/>
          </a:xfrm>
          <a:prstGeom prst="rect">
            <a:avLst/>
          </a:prstGeom>
          <a:solidFill>
            <a:srgbClr val="94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1002894"/>
            <a:ext cx="11471998" cy="1800000"/>
          </a:xfrm>
        </p:spPr>
        <p:txBody>
          <a:bodyPr vert="horz" lIns="0" rIns="0">
            <a:noAutofit/>
          </a:bodyPr>
          <a:lstStyle>
            <a:lvl1pPr>
              <a:defRPr sz="5000">
                <a:solidFill>
                  <a:srgbClr val="FF91AA"/>
                </a:solidFill>
                <a:latin typeface="+mj-lt"/>
              </a:defRPr>
            </a:lvl1pPr>
          </a:lstStyle>
          <a:p>
            <a:r>
              <a:rPr lang="en-US"/>
              <a:t>Section Title / Divider</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5" cy="59055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6" name="Footer Placeholder 5">
            <a:extLst>
              <a:ext uri="{FF2B5EF4-FFF2-40B4-BE49-F238E27FC236}">
                <a16:creationId xmlns:a16="http://schemas.microsoft.com/office/drawing/2014/main" id="{1993D9BD-9E71-44D8-8EBB-A48D8978B275}"/>
              </a:ext>
            </a:extLst>
          </p:cNvPr>
          <p:cNvSpPr>
            <a:spLocks noGrp="1"/>
          </p:cNvSpPr>
          <p:nvPr>
            <p:ph type="ftr" sz="quarter" idx="17"/>
          </p:nvPr>
        </p:nvSpPr>
        <p:spPr/>
        <p:txBody>
          <a:bodyPr/>
          <a:lstStyle/>
          <a:p>
            <a:r>
              <a:rPr lang="en-US"/>
              <a:t>PROPRIETARY &amp; CONFIDENTIAL</a:t>
            </a:r>
          </a:p>
        </p:txBody>
      </p:sp>
    </p:spTree>
    <p:extLst>
      <p:ext uri="{BB962C8B-B14F-4D97-AF65-F5344CB8AC3E}">
        <p14:creationId xmlns:p14="http://schemas.microsoft.com/office/powerpoint/2010/main" val="44507591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ivider with 3 Text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92796F2-60BF-421A-B96D-17CBD2331380}"/>
              </a:ext>
            </a:extLst>
          </p:cNvPr>
          <p:cNvGraphicFramePr>
            <a:graphicFrameLocks noChangeAspect="1"/>
          </p:cNvGraphicFramePr>
          <p:nvPr>
            <p:custDataLst>
              <p:tags r:id="rId1"/>
            </p:custDataLst>
            <p:extLst>
              <p:ext uri="{D42A27DB-BD31-4B8C-83A1-F6EECF244321}">
                <p14:modId xmlns:p14="http://schemas.microsoft.com/office/powerpoint/2010/main" val="42308595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692796F2-60BF-421A-B96D-17CBD23313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3008671"/>
          </a:xfrm>
          <a:prstGeom prst="rect">
            <a:avLst/>
          </a:prstGeom>
          <a:solidFill>
            <a:srgbClr val="94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8" y="1002894"/>
            <a:ext cx="11471991" cy="1800000"/>
          </a:xfrm>
        </p:spPr>
        <p:txBody>
          <a:bodyPr vert="horz" lIns="0" rIns="0">
            <a:noAutofit/>
          </a:bodyPr>
          <a:lstStyle>
            <a:lvl1pPr>
              <a:defRPr sz="5000">
                <a:solidFill>
                  <a:srgbClr val="FF91AA"/>
                </a:solidFill>
              </a:defRPr>
            </a:lvl1pPr>
          </a:lstStyle>
          <a:p>
            <a:r>
              <a:rPr lang="en-US"/>
              <a:t>Section Title / Divider</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9" cy="59055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8"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11" name="Text Placeholder 9">
            <a:extLst>
              <a:ext uri="{FF2B5EF4-FFF2-40B4-BE49-F238E27FC236}">
                <a16:creationId xmlns:a16="http://schemas.microsoft.com/office/drawing/2014/main" id="{60897AA8-A50C-4A42-9DB1-1F4071AB349B}"/>
              </a:ext>
            </a:extLst>
          </p:cNvPr>
          <p:cNvSpPr>
            <a:spLocks noGrp="1"/>
          </p:cNvSpPr>
          <p:nvPr>
            <p:ph type="body" sz="quarter" idx="15" hasCustomPrompt="1"/>
          </p:nvPr>
        </p:nvSpPr>
        <p:spPr>
          <a:xfrm>
            <a:off x="4440000"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13" name="Text Placeholder 9">
            <a:extLst>
              <a:ext uri="{FF2B5EF4-FFF2-40B4-BE49-F238E27FC236}">
                <a16:creationId xmlns:a16="http://schemas.microsoft.com/office/drawing/2014/main" id="{80D35EBD-329A-9141-ADD2-C688AE3587CA}"/>
              </a:ext>
            </a:extLst>
          </p:cNvPr>
          <p:cNvSpPr>
            <a:spLocks noGrp="1"/>
          </p:cNvSpPr>
          <p:nvPr>
            <p:ph type="body" sz="quarter" idx="16" hasCustomPrompt="1"/>
          </p:nvPr>
        </p:nvSpPr>
        <p:spPr>
          <a:xfrm>
            <a:off x="8519998"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6" name="Footer Placeholder 5">
            <a:extLst>
              <a:ext uri="{FF2B5EF4-FFF2-40B4-BE49-F238E27FC236}">
                <a16:creationId xmlns:a16="http://schemas.microsoft.com/office/drawing/2014/main" id="{F0272FD8-3E2B-4E94-A3AD-D894E8B36B6C}"/>
              </a:ext>
            </a:extLst>
          </p:cNvPr>
          <p:cNvSpPr>
            <a:spLocks noGrp="1"/>
          </p:cNvSpPr>
          <p:nvPr>
            <p:ph type="ftr" sz="quarter" idx="17"/>
          </p:nvPr>
        </p:nvSpPr>
        <p:spPr/>
        <p:txBody>
          <a:bodyPr/>
          <a:lstStyle/>
          <a:p>
            <a:r>
              <a:rPr lang="en-US"/>
              <a:t>PROPRIETARY &amp; CONFIDENTIAL</a:t>
            </a:r>
          </a:p>
        </p:txBody>
      </p:sp>
    </p:spTree>
    <p:extLst>
      <p:ext uri="{BB962C8B-B14F-4D97-AF65-F5344CB8AC3E}">
        <p14:creationId xmlns:p14="http://schemas.microsoft.com/office/powerpoint/2010/main" val="272676351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with Pixe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81B121-BCA9-6205-1F0D-F0CA2FDF028E}"/>
              </a:ext>
            </a:extLst>
          </p:cNvPr>
          <p:cNvSpPr>
            <a:spLocks noGrp="1"/>
          </p:cNvSpPr>
          <p:nvPr>
            <p:ph type="pic" sz="quarter" idx="10" hasCustomPrompt="1"/>
          </p:nvPr>
        </p:nvSpPr>
        <p:spPr>
          <a:xfrm>
            <a:off x="10211998" y="0"/>
            <a:ext cx="1980001" cy="6858000"/>
          </a:xfrm>
          <a:noFill/>
          <a:extLst>
            <a:ext uri="{909E8E84-426E-40DD-AFC4-6F175D3DCCD1}">
              <a14:hiddenFill xmlns:a14="http://schemas.microsoft.com/office/drawing/2010/main">
                <a:solidFill>
                  <a:srgbClr val="FFFFFF"/>
                </a:solidFill>
              </a14:hiddenFill>
            </a:ext>
          </a:extLst>
        </p:spPr>
        <p:txBody>
          <a:bodyPr vert="horz" lIns="0" tIns="36000" rIns="0" bIns="0" rtlCol="0" anchor="ctr">
            <a:noAutofit/>
          </a:bodyPr>
          <a:lstStyle>
            <a:lvl1pPr>
              <a:defRPr lang="en-US" sz="1800" b="1" i="0" dirty="0">
                <a:solidFill>
                  <a:srgbClr val="383838"/>
                </a:solidFill>
              </a:defRPr>
            </a:lvl1pPr>
          </a:lstStyle>
          <a:p>
            <a:pPr marL="0" lvl="0" indent="0">
              <a:buNone/>
            </a:pPr>
            <a:r>
              <a:rPr lang="en-US" dirty="0"/>
              <a:t>Click picture icon to add picture – More images are available in the Brand Hub on The Wire</a:t>
            </a:r>
          </a:p>
          <a:p>
            <a:pPr marL="0" lvl="0" indent="0">
              <a:buNone/>
            </a:pPr>
            <a:endParaRPr lang="en-US" dirty="0"/>
          </a:p>
        </p:txBody>
      </p:sp>
      <p:graphicFrame>
        <p:nvGraphicFramePr>
          <p:cNvPr id="11" name="think-cell data - do not delete" hidden="1">
            <a:extLst>
              <a:ext uri="{FF2B5EF4-FFF2-40B4-BE49-F238E27FC236}">
                <a16:creationId xmlns:a16="http://schemas.microsoft.com/office/drawing/2014/main" id="{E42AA13C-D9C3-B3D2-088E-5955D8F20BC3}"/>
              </a:ext>
            </a:extLst>
          </p:cNvPr>
          <p:cNvGraphicFramePr>
            <a:graphicFrameLocks noChangeAspect="1"/>
          </p:cNvGraphicFramePr>
          <p:nvPr userDrawn="1">
            <p:custDataLst>
              <p:tags r:id="rId1"/>
            </p:custDataLst>
            <p:extLst>
              <p:ext uri="{D42A27DB-BD31-4B8C-83A1-F6EECF244321}">
                <p14:modId xmlns:p14="http://schemas.microsoft.com/office/powerpoint/2010/main" val="1243206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5" progId="TCLayout.ActiveDocument.1">
                  <p:embed/>
                </p:oleObj>
              </mc:Choice>
              <mc:Fallback>
                <p:oleObj name="think-cell Slide" r:id="rId3" imgW="384" imgH="385" progId="TCLayout.ActiveDocument.1">
                  <p:embed/>
                  <p:pic>
                    <p:nvPicPr>
                      <p:cNvPr id="11" name="think-cell data - do not delete" hidden="1">
                        <a:extLst>
                          <a:ext uri="{FF2B5EF4-FFF2-40B4-BE49-F238E27FC236}">
                            <a16:creationId xmlns:a16="http://schemas.microsoft.com/office/drawing/2014/main" id="{E42AA13C-D9C3-B3D2-088E-5955D8F20B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1E135DC-7ACC-FB84-84CB-30FCE1D1F9F5}"/>
              </a:ext>
            </a:extLst>
          </p:cNvPr>
          <p:cNvSpPr>
            <a:spLocks noGrp="1"/>
          </p:cNvSpPr>
          <p:nvPr>
            <p:ph type="title" hasCustomPrompt="1"/>
          </p:nvPr>
        </p:nvSpPr>
        <p:spPr>
          <a:xfrm>
            <a:off x="2676000" y="2896913"/>
            <a:ext cx="6840000" cy="1368000"/>
          </a:xfrm>
        </p:spPr>
        <p:txBody>
          <a:bodyPr vert="horz" lIns="0" tIns="0" rIns="0" bIns="0" anchor="b"/>
          <a:lstStyle>
            <a:lvl1pPr>
              <a:defRPr sz="9000">
                <a:solidFill>
                  <a:srgbClr val="383838"/>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Section</a:t>
            </a:r>
          </a:p>
        </p:txBody>
      </p:sp>
      <p:grpSp>
        <p:nvGrpSpPr>
          <p:cNvPr id="12" name="Group 11">
            <a:extLst>
              <a:ext uri="{FF2B5EF4-FFF2-40B4-BE49-F238E27FC236}">
                <a16:creationId xmlns:a16="http://schemas.microsoft.com/office/drawing/2014/main" id="{0592076D-5643-CFA3-D99B-E48C16493BC7}"/>
              </a:ext>
            </a:extLst>
          </p:cNvPr>
          <p:cNvGrpSpPr/>
          <p:nvPr userDrawn="1"/>
        </p:nvGrpSpPr>
        <p:grpSpPr>
          <a:xfrm>
            <a:off x="1" y="0"/>
            <a:ext cx="3960000" cy="3960000"/>
            <a:chOff x="1" y="0"/>
            <a:chExt cx="3960000" cy="3960000"/>
          </a:xfrm>
        </p:grpSpPr>
        <p:sp>
          <p:nvSpPr>
            <p:cNvPr id="6" name="Rectangle 5">
              <a:extLst>
                <a:ext uri="{FF2B5EF4-FFF2-40B4-BE49-F238E27FC236}">
                  <a16:creationId xmlns:a16="http://schemas.microsoft.com/office/drawing/2014/main" id="{AF7354D9-E388-C7A7-B098-BDF12CE1B7A7}"/>
                </a:ext>
              </a:extLst>
            </p:cNvPr>
            <p:cNvSpPr/>
            <p:nvPr userDrawn="1"/>
          </p:nvSpPr>
          <p:spPr>
            <a:xfrm>
              <a:off x="1" y="0"/>
              <a:ext cx="1980000" cy="1980000"/>
            </a:xfrm>
            <a:prstGeom prst="rect">
              <a:avLst/>
            </a:prstGeom>
            <a:solidFill>
              <a:srgbClr val="941E66"/>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pic>
          <p:nvPicPr>
            <p:cNvPr id="7" name="Picture 6">
              <a:extLst>
                <a:ext uri="{FF2B5EF4-FFF2-40B4-BE49-F238E27FC236}">
                  <a16:creationId xmlns:a16="http://schemas.microsoft.com/office/drawing/2014/main" id="{5CB1256C-0097-A363-3DA5-4814D8F0B88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90262" y="842601"/>
              <a:ext cx="1399478" cy="294798"/>
            </a:xfrm>
            <a:prstGeom prst="rect">
              <a:avLst/>
            </a:prstGeom>
          </p:spPr>
        </p:pic>
        <p:sp>
          <p:nvSpPr>
            <p:cNvPr id="8" name="Rectangle 7">
              <a:extLst>
                <a:ext uri="{FF2B5EF4-FFF2-40B4-BE49-F238E27FC236}">
                  <a16:creationId xmlns:a16="http://schemas.microsoft.com/office/drawing/2014/main" id="{4A363892-5E7F-C232-A237-1B3FE1643F84}"/>
                </a:ext>
              </a:extLst>
            </p:cNvPr>
            <p:cNvSpPr/>
            <p:nvPr userDrawn="1"/>
          </p:nvSpPr>
          <p:spPr>
            <a:xfrm>
              <a:off x="1" y="1980000"/>
              <a:ext cx="1980000" cy="1980000"/>
            </a:xfrm>
            <a:prstGeom prst="rect">
              <a:avLst/>
            </a:prstGeom>
            <a:solidFill>
              <a:srgbClr val="B92D8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9" name="Rectangle 8">
              <a:extLst>
                <a:ext uri="{FF2B5EF4-FFF2-40B4-BE49-F238E27FC236}">
                  <a16:creationId xmlns:a16="http://schemas.microsoft.com/office/drawing/2014/main" id="{B5D0B084-7CF8-FC97-AE29-0C3A68B3A482}"/>
                </a:ext>
              </a:extLst>
            </p:cNvPr>
            <p:cNvSpPr/>
            <p:nvPr userDrawn="1"/>
          </p:nvSpPr>
          <p:spPr>
            <a:xfrm>
              <a:off x="1980001" y="0"/>
              <a:ext cx="1980000" cy="1980000"/>
            </a:xfrm>
            <a:prstGeom prst="rect">
              <a:avLst/>
            </a:prstGeom>
            <a:solidFill>
              <a:srgbClr val="FF91AA"/>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grpSp>
    </p:spTree>
    <p:extLst>
      <p:ext uri="{BB962C8B-B14F-4D97-AF65-F5344CB8AC3E}">
        <p14:creationId xmlns:p14="http://schemas.microsoft.com/office/powerpoint/2010/main" val="3616931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ivider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1" y="0"/>
            <a:ext cx="5688000" cy="6858000"/>
          </a:xfrm>
          <a:prstGeom prst="rect">
            <a:avLst/>
          </a:prstGeom>
          <a:solidFill>
            <a:srgbClr val="94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1726332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2231996"/>
          </a:xfrm>
        </p:spPr>
        <p:txBody>
          <a:bodyPr vert="horz" anchor="b">
            <a:noAutofit/>
          </a:bodyPr>
          <a:lstStyle>
            <a:lvl1pPr algn="ctr">
              <a:defRPr sz="4000">
                <a:solidFill>
                  <a:srgbClr val="FF91AA"/>
                </a:solidFill>
              </a:defRPr>
            </a:lvl1pPr>
          </a:lstStyle>
          <a:p>
            <a:r>
              <a:rPr lang="en-US"/>
              <a:t>Section Divider Title</a:t>
            </a:r>
          </a:p>
        </p:txBody>
      </p:sp>
      <p:sp>
        <p:nvSpPr>
          <p:cNvPr id="67" name="Subtitle 2">
            <a:extLst>
              <a:ext uri="{FF2B5EF4-FFF2-40B4-BE49-F238E27FC236}">
                <a16:creationId xmlns:a16="http://schemas.microsoft.com/office/drawing/2014/main" id="{12C1BFB6-536F-49DC-8CBE-4007DB50F957}"/>
              </a:ext>
            </a:extLst>
          </p:cNvPr>
          <p:cNvSpPr>
            <a:spLocks noGrp="1"/>
          </p:cNvSpPr>
          <p:nvPr>
            <p:ph type="subTitle" idx="1" hasCustomPrompt="1"/>
          </p:nvPr>
        </p:nvSpPr>
        <p:spPr>
          <a:xfrm>
            <a:off x="629266" y="4112002"/>
            <a:ext cx="4425597" cy="1573617"/>
          </a:xfrm>
          <a:prstGeom prst="rect">
            <a:avLst/>
          </a:prstGeom>
        </p:spPr>
        <p:txBody>
          <a:bodyPr>
            <a:noAutofit/>
          </a:bodyPr>
          <a:lstStyle>
            <a:lvl1pPr marL="0" indent="0" algn="ctr">
              <a:buNone/>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 subtitle</a:t>
            </a:r>
          </a:p>
        </p:txBody>
      </p:sp>
      <p:sp>
        <p:nvSpPr>
          <p:cNvPr id="15" name="Picture Placeholder 6">
            <a:extLst>
              <a:ext uri="{FF2B5EF4-FFF2-40B4-BE49-F238E27FC236}">
                <a16:creationId xmlns:a16="http://schemas.microsoft.com/office/drawing/2014/main" id="{7F94385B-D6AB-4A52-841E-59DC6D14AB4A}"/>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a:t>Click picture icon</a:t>
            </a:r>
            <a:br>
              <a:rPr lang="en-US"/>
            </a:br>
            <a:r>
              <a:rPr lang="en-US"/>
              <a:t>to add picture</a:t>
            </a:r>
          </a:p>
        </p:txBody>
      </p:sp>
    </p:spTree>
    <p:extLst>
      <p:ext uri="{BB962C8B-B14F-4D97-AF65-F5344CB8AC3E}">
        <p14:creationId xmlns:p14="http://schemas.microsoft.com/office/powerpoint/2010/main" val="242454098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 Title &amp; Subtitl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319A1A4-D19B-4D2D-B3DF-1F116EDA41DE}"/>
              </a:ext>
            </a:extLst>
          </p:cNvPr>
          <p:cNvGraphicFramePr>
            <a:graphicFrameLocks noChangeAspect="1"/>
          </p:cNvGraphicFramePr>
          <p:nvPr>
            <p:custDataLst>
              <p:tags r:id="rId1"/>
            </p:custDataLst>
            <p:extLst>
              <p:ext uri="{D42A27DB-BD31-4B8C-83A1-F6EECF244321}">
                <p14:modId xmlns:p14="http://schemas.microsoft.com/office/powerpoint/2010/main" val="1040758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4319A1A4-D19B-4D2D-B3DF-1F116EDA41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2000" cy="864000"/>
          </a:xfrm>
        </p:spPr>
        <p:txBody>
          <a:bodyPr vert="horz" lIns="0" rIns="0">
            <a:noAutofit/>
          </a:bodyPr>
          <a:lstStyle>
            <a:lvl1pPr>
              <a:defRPr>
                <a:solidFill>
                  <a:schemeClr val="accent1"/>
                </a:solidFill>
              </a:defRPr>
            </a:lvl1pPr>
          </a:lstStyle>
          <a:p>
            <a:r>
              <a:rPr lang="en-US"/>
              <a:t>Click to edit Master title style</a:t>
            </a:r>
          </a:p>
        </p:txBody>
      </p:sp>
      <p:sp>
        <p:nvSpPr>
          <p:cNvPr id="44" name="Text Placeholder 7">
            <a:extLst>
              <a:ext uri="{FF2B5EF4-FFF2-40B4-BE49-F238E27FC236}">
                <a16:creationId xmlns:a16="http://schemas.microsoft.com/office/drawing/2014/main" id="{77441B03-04F8-4DDF-B9D2-629352F547CC}"/>
              </a:ext>
            </a:extLst>
          </p:cNvPr>
          <p:cNvSpPr>
            <a:spLocks noGrp="1"/>
          </p:cNvSpPr>
          <p:nvPr>
            <p:ph type="body" sz="quarter" idx="15" hasCustomPrompt="1"/>
          </p:nvPr>
        </p:nvSpPr>
        <p:spPr>
          <a:xfrm>
            <a:off x="359998" y="936000"/>
            <a:ext cx="11471999" cy="287996"/>
          </a:xfrm>
        </p:spPr>
        <p:txBody>
          <a:bodyPr lIns="0" tIns="36000" rIns="0" bIns="36000">
            <a:noAutofit/>
          </a:bodyPr>
          <a:lstStyle>
            <a:lvl1pPr marL="0" indent="0">
              <a:buNone/>
              <a:defRPr sz="2000"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Subtitle</a:t>
            </a:r>
          </a:p>
        </p:txBody>
      </p:sp>
      <p:sp>
        <p:nvSpPr>
          <p:cNvPr id="8" name="Footer Placeholder 7">
            <a:extLst>
              <a:ext uri="{FF2B5EF4-FFF2-40B4-BE49-F238E27FC236}">
                <a16:creationId xmlns:a16="http://schemas.microsoft.com/office/drawing/2014/main" id="{582E613D-9EB7-4801-9B40-E1C71CC86040}"/>
              </a:ext>
            </a:extLst>
          </p:cNvPr>
          <p:cNvSpPr>
            <a:spLocks noGrp="1"/>
          </p:cNvSpPr>
          <p:nvPr>
            <p:ph type="ftr" sz="quarter" idx="16"/>
          </p:nvPr>
        </p:nvSpPr>
        <p:spPr/>
        <p:txBody>
          <a:bodyPr/>
          <a:lstStyle/>
          <a:p>
            <a:r>
              <a:rPr lang="en-US"/>
              <a:t>PROPRIETARY &amp; CONFIDENTIAL</a:t>
            </a:r>
          </a:p>
        </p:txBody>
      </p:sp>
    </p:spTree>
    <p:extLst>
      <p:ext uri="{BB962C8B-B14F-4D97-AF65-F5344CB8AC3E}">
        <p14:creationId xmlns:p14="http://schemas.microsoft.com/office/powerpoint/2010/main" val="3256402421"/>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688000" cy="6858000"/>
          </a:xfrm>
          <a:prstGeom prst="rect">
            <a:avLst/>
          </a:prstGeom>
          <a:solidFill>
            <a:srgbClr val="94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2131793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1573617"/>
          </a:xfrm>
        </p:spPr>
        <p:txBody>
          <a:bodyPr vert="horz" anchor="b">
            <a:noAutofit/>
          </a:bodyPr>
          <a:lstStyle>
            <a:lvl1pPr algn="ctr">
              <a:defRPr sz="8000">
                <a:solidFill>
                  <a:srgbClr val="FF91AA"/>
                </a:solidFill>
              </a:defRPr>
            </a:lvl1pPr>
          </a:lstStyle>
          <a:p>
            <a:r>
              <a:rPr lang="en-US"/>
              <a:t>Q&amp;A</a:t>
            </a:r>
          </a:p>
        </p:txBody>
      </p:sp>
      <p:pic>
        <p:nvPicPr>
          <p:cNvPr id="29" name="Graphic 28">
            <a:extLst>
              <a:ext uri="{FF2B5EF4-FFF2-40B4-BE49-F238E27FC236}">
                <a16:creationId xmlns:a16="http://schemas.microsoft.com/office/drawing/2014/main" id="{A8AF22A9-8E15-4579-98FF-AD7D4C5152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9406" y="3107337"/>
            <a:ext cx="2585316" cy="2585316"/>
          </a:xfrm>
          <a:prstGeom prst="rect">
            <a:avLst/>
          </a:prstGeom>
        </p:spPr>
      </p:pic>
      <p:sp>
        <p:nvSpPr>
          <p:cNvPr id="13" name="Picture Placeholder 6">
            <a:extLst>
              <a:ext uri="{FF2B5EF4-FFF2-40B4-BE49-F238E27FC236}">
                <a16:creationId xmlns:a16="http://schemas.microsoft.com/office/drawing/2014/main" id="{0B4E6ADF-B7B2-42CB-8EDA-9622D7F6E847}"/>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a:t>Click picture icon</a:t>
            </a:r>
            <a:br>
              <a:rPr lang="en-US"/>
            </a:br>
            <a:r>
              <a:rPr lang="en-US"/>
              <a:t>to add picture</a:t>
            </a:r>
          </a:p>
        </p:txBody>
      </p:sp>
    </p:spTree>
    <p:extLst>
      <p:ext uri="{BB962C8B-B14F-4D97-AF65-F5344CB8AC3E}">
        <p14:creationId xmlns:p14="http://schemas.microsoft.com/office/powerpoint/2010/main" val="378372627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resenter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5AFEF0B-C13F-4C7C-A7DF-E02F63DF1EB0}"/>
              </a:ext>
            </a:extLst>
          </p:cNvPr>
          <p:cNvSpPr/>
          <p:nvPr userDrawn="1"/>
        </p:nvSpPr>
        <p:spPr>
          <a:xfrm>
            <a:off x="0" y="0"/>
            <a:ext cx="12192000" cy="6284422"/>
          </a:xfrm>
          <a:prstGeom prst="rect">
            <a:avLst/>
          </a:prstGeom>
          <a:solidFill>
            <a:srgbClr val="94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91AA"/>
              </a:solidFill>
            </a:endParaRPr>
          </a:p>
        </p:txBody>
      </p:sp>
      <p:graphicFrame>
        <p:nvGraphicFramePr>
          <p:cNvPr id="9" name="Object 8" hidden="1">
            <a:extLst>
              <a:ext uri="{FF2B5EF4-FFF2-40B4-BE49-F238E27FC236}">
                <a16:creationId xmlns:a16="http://schemas.microsoft.com/office/drawing/2014/main" id="{3DAA53F2-651B-4E47-8BE4-F2B6A620EF68}"/>
              </a:ext>
            </a:extLst>
          </p:cNvPr>
          <p:cNvGraphicFramePr>
            <a:graphicFrameLocks noChangeAspect="1"/>
          </p:cNvGraphicFramePr>
          <p:nvPr>
            <p:custDataLst>
              <p:tags r:id="rId1"/>
            </p:custDataLst>
            <p:extLst>
              <p:ext uri="{D42A27DB-BD31-4B8C-83A1-F6EECF244321}">
                <p14:modId xmlns:p14="http://schemas.microsoft.com/office/powerpoint/2010/main" val="2430692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3DAA53F2-651B-4E47-8BE4-F2B6A620E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1999"/>
            <a:ext cx="11471993" cy="864000"/>
          </a:xfrm>
        </p:spPr>
        <p:txBody>
          <a:bodyPr vert="horz" lIns="0" rIns="0"/>
          <a:lstStyle>
            <a:lvl1pPr>
              <a:defRPr>
                <a:solidFill>
                  <a:srgbClr val="FF91AA"/>
                </a:solidFill>
              </a:defRPr>
            </a:lvl1pPr>
          </a:lstStyle>
          <a:p>
            <a:r>
              <a:rPr lang="en-US"/>
              <a:t>Speakers</a:t>
            </a:r>
          </a:p>
        </p:txBody>
      </p:sp>
      <p:sp>
        <p:nvSpPr>
          <p:cNvPr id="7" name="Picture Placeholder 6">
            <a:extLst>
              <a:ext uri="{FF2B5EF4-FFF2-40B4-BE49-F238E27FC236}">
                <a16:creationId xmlns:a16="http://schemas.microsoft.com/office/drawing/2014/main" id="{BA611768-7DDF-1E41-A398-7A115CACCAA1}"/>
              </a:ext>
            </a:extLst>
          </p:cNvPr>
          <p:cNvSpPr>
            <a:spLocks noGrp="1" noChangeAspect="1"/>
          </p:cNvSpPr>
          <p:nvPr>
            <p:ph type="pic" sz="quarter" idx="13" hasCustomPrompt="1"/>
          </p:nvPr>
        </p:nvSpPr>
        <p:spPr>
          <a:xfrm>
            <a:off x="4710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3" name="Picture Placeholder 6">
            <a:extLst>
              <a:ext uri="{FF2B5EF4-FFF2-40B4-BE49-F238E27FC236}">
                <a16:creationId xmlns:a16="http://schemas.microsoft.com/office/drawing/2014/main" id="{78964D8A-993B-5345-93FA-FC645C2ED728}"/>
              </a:ext>
            </a:extLst>
          </p:cNvPr>
          <p:cNvSpPr>
            <a:spLocks noGrp="1" noChangeAspect="1"/>
          </p:cNvSpPr>
          <p:nvPr>
            <p:ph type="pic" sz="quarter" idx="14" hasCustomPrompt="1"/>
          </p:nvPr>
        </p:nvSpPr>
        <p:spPr>
          <a:xfrm>
            <a:off x="886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4" name="Picture Placeholder 6">
            <a:extLst>
              <a:ext uri="{FF2B5EF4-FFF2-40B4-BE49-F238E27FC236}">
                <a16:creationId xmlns:a16="http://schemas.microsoft.com/office/drawing/2014/main" id="{7C060F05-A8BB-3446-AC46-3F4D32936B23}"/>
              </a:ext>
            </a:extLst>
          </p:cNvPr>
          <p:cNvSpPr>
            <a:spLocks noGrp="1" noChangeAspect="1"/>
          </p:cNvSpPr>
          <p:nvPr>
            <p:ph type="pic" sz="quarter" idx="15" hasCustomPrompt="1"/>
          </p:nvPr>
        </p:nvSpPr>
        <p:spPr>
          <a:xfrm>
            <a:off x="8534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5" name="Text Placeholder 14">
            <a:extLst>
              <a:ext uri="{FF2B5EF4-FFF2-40B4-BE49-F238E27FC236}">
                <a16:creationId xmlns:a16="http://schemas.microsoft.com/office/drawing/2014/main" id="{0F5A2C8D-D070-CF4F-9C14-CDCC69482397}"/>
              </a:ext>
            </a:extLst>
          </p:cNvPr>
          <p:cNvSpPr>
            <a:spLocks noGrp="1"/>
          </p:cNvSpPr>
          <p:nvPr>
            <p:ph type="body" sz="quarter" idx="16" hasCustomPrompt="1"/>
          </p:nvPr>
        </p:nvSpPr>
        <p:spPr>
          <a:xfrm>
            <a:off x="4332000" y="4423997"/>
            <a:ext cx="3528000" cy="432000"/>
          </a:xfrm>
        </p:spPr>
        <p:txBody>
          <a:bodyPr anchor="b">
            <a:noAutofit/>
          </a:bodyPr>
          <a:lstStyle>
            <a:lvl1pPr marL="0" indent="0" algn="ctr">
              <a:buNone/>
              <a:defRPr sz="2000" b="1" i="0">
                <a:solidFill>
                  <a:srgbClr val="FF91AA"/>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7" name="Text Placeholder 16">
            <a:extLst>
              <a:ext uri="{FF2B5EF4-FFF2-40B4-BE49-F238E27FC236}">
                <a16:creationId xmlns:a16="http://schemas.microsoft.com/office/drawing/2014/main" id="{C27A27EB-2B1B-D24A-9C94-695CE058F25F}"/>
              </a:ext>
            </a:extLst>
          </p:cNvPr>
          <p:cNvSpPr>
            <a:spLocks noGrp="1"/>
          </p:cNvSpPr>
          <p:nvPr>
            <p:ph type="body" sz="quarter" idx="17" hasCustomPrompt="1"/>
          </p:nvPr>
        </p:nvSpPr>
        <p:spPr>
          <a:xfrm>
            <a:off x="4332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18" name="Text Placeholder 14">
            <a:extLst>
              <a:ext uri="{FF2B5EF4-FFF2-40B4-BE49-F238E27FC236}">
                <a16:creationId xmlns:a16="http://schemas.microsoft.com/office/drawing/2014/main" id="{23F42F1B-1789-8D4F-897E-7DF099E779D0}"/>
              </a:ext>
            </a:extLst>
          </p:cNvPr>
          <p:cNvSpPr>
            <a:spLocks noGrp="1"/>
          </p:cNvSpPr>
          <p:nvPr>
            <p:ph type="body" sz="quarter" idx="18" hasCustomPrompt="1"/>
          </p:nvPr>
        </p:nvSpPr>
        <p:spPr>
          <a:xfrm>
            <a:off x="508000" y="4423997"/>
            <a:ext cx="3528000" cy="432000"/>
          </a:xfrm>
        </p:spPr>
        <p:txBody>
          <a:bodyPr anchor="b">
            <a:noAutofit/>
          </a:bodyPr>
          <a:lstStyle>
            <a:lvl1pPr marL="0" indent="0" algn="ctr">
              <a:buNone/>
              <a:defRPr sz="2000" b="1" i="0">
                <a:solidFill>
                  <a:srgbClr val="FF91AA"/>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9" name="Text Placeholder 16">
            <a:extLst>
              <a:ext uri="{FF2B5EF4-FFF2-40B4-BE49-F238E27FC236}">
                <a16:creationId xmlns:a16="http://schemas.microsoft.com/office/drawing/2014/main" id="{52852E82-C295-BE4B-B9C4-B231BDF61FE5}"/>
              </a:ext>
            </a:extLst>
          </p:cNvPr>
          <p:cNvSpPr>
            <a:spLocks noGrp="1"/>
          </p:cNvSpPr>
          <p:nvPr>
            <p:ph type="body" sz="quarter" idx="19" hasCustomPrompt="1"/>
          </p:nvPr>
        </p:nvSpPr>
        <p:spPr>
          <a:xfrm>
            <a:off x="508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20" name="Text Placeholder 14">
            <a:extLst>
              <a:ext uri="{FF2B5EF4-FFF2-40B4-BE49-F238E27FC236}">
                <a16:creationId xmlns:a16="http://schemas.microsoft.com/office/drawing/2014/main" id="{C918BD10-098E-D448-AD2F-96BC609BBCE5}"/>
              </a:ext>
            </a:extLst>
          </p:cNvPr>
          <p:cNvSpPr>
            <a:spLocks noGrp="1"/>
          </p:cNvSpPr>
          <p:nvPr>
            <p:ph type="body" sz="quarter" idx="20" hasCustomPrompt="1"/>
          </p:nvPr>
        </p:nvSpPr>
        <p:spPr>
          <a:xfrm>
            <a:off x="8156000" y="4423997"/>
            <a:ext cx="3528000" cy="432000"/>
          </a:xfrm>
        </p:spPr>
        <p:txBody>
          <a:bodyPr anchor="b">
            <a:noAutofit/>
          </a:bodyPr>
          <a:lstStyle>
            <a:lvl1pPr marL="0" indent="0" algn="ctr">
              <a:buNone/>
              <a:defRPr sz="2000" b="1" i="0">
                <a:solidFill>
                  <a:srgbClr val="FF91AA"/>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21" name="Text Placeholder 16">
            <a:extLst>
              <a:ext uri="{FF2B5EF4-FFF2-40B4-BE49-F238E27FC236}">
                <a16:creationId xmlns:a16="http://schemas.microsoft.com/office/drawing/2014/main" id="{FE427864-088B-0D45-B702-2E649E385755}"/>
              </a:ext>
            </a:extLst>
          </p:cNvPr>
          <p:cNvSpPr>
            <a:spLocks noGrp="1"/>
          </p:cNvSpPr>
          <p:nvPr>
            <p:ph type="body" sz="quarter" idx="21" hasCustomPrompt="1"/>
          </p:nvPr>
        </p:nvSpPr>
        <p:spPr>
          <a:xfrm>
            <a:off x="8156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6" name="Footer Placeholder 5">
            <a:extLst>
              <a:ext uri="{FF2B5EF4-FFF2-40B4-BE49-F238E27FC236}">
                <a16:creationId xmlns:a16="http://schemas.microsoft.com/office/drawing/2014/main" id="{25995040-6B49-426E-8C08-9F778C5E52B0}"/>
              </a:ext>
            </a:extLst>
          </p:cNvPr>
          <p:cNvSpPr>
            <a:spLocks noGrp="1"/>
          </p:cNvSpPr>
          <p:nvPr>
            <p:ph type="ftr" sz="quarter" idx="22"/>
          </p:nvPr>
        </p:nvSpPr>
        <p:spPr/>
        <p:txBody>
          <a:bodyPr/>
          <a:lstStyle/>
          <a:p>
            <a:r>
              <a:rPr lang="en-US"/>
              <a:t>PROPRIETARY &amp; CONFIDENTIAL</a:t>
            </a:r>
          </a:p>
        </p:txBody>
      </p:sp>
    </p:spTree>
    <p:extLst>
      <p:ext uri="{BB962C8B-B14F-4D97-AF65-F5344CB8AC3E}">
        <p14:creationId xmlns:p14="http://schemas.microsoft.com/office/powerpoint/2010/main" val="4067625623"/>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resenter Bio">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8513A6E-4536-4379-9CB9-5F2CF690E7D4}"/>
              </a:ext>
            </a:extLst>
          </p:cNvPr>
          <p:cNvSpPr/>
          <p:nvPr userDrawn="1"/>
        </p:nvSpPr>
        <p:spPr>
          <a:xfrm>
            <a:off x="0" y="0"/>
            <a:ext cx="12192000" cy="6284422"/>
          </a:xfrm>
          <a:prstGeom prst="rect">
            <a:avLst/>
          </a:prstGeom>
          <a:solidFill>
            <a:srgbClr val="94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9" name="Object 8" hidden="1">
            <a:extLst>
              <a:ext uri="{FF2B5EF4-FFF2-40B4-BE49-F238E27FC236}">
                <a16:creationId xmlns:a16="http://schemas.microsoft.com/office/drawing/2014/main" id="{3DAA53F2-651B-4E47-8BE4-F2B6A620EF68}"/>
              </a:ext>
            </a:extLst>
          </p:cNvPr>
          <p:cNvGraphicFramePr>
            <a:graphicFrameLocks noChangeAspect="1"/>
          </p:cNvGraphicFramePr>
          <p:nvPr>
            <p:custDataLst>
              <p:tags r:id="rId1"/>
            </p:custDataLst>
            <p:extLst>
              <p:ext uri="{D42A27DB-BD31-4B8C-83A1-F6EECF244321}">
                <p14:modId xmlns:p14="http://schemas.microsoft.com/office/powerpoint/2010/main" val="1424059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3DAA53F2-651B-4E47-8BE4-F2B6A620E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1999"/>
            <a:ext cx="11471993" cy="864000"/>
          </a:xfrm>
        </p:spPr>
        <p:txBody>
          <a:bodyPr vert="horz" lIns="0" rIns="0"/>
          <a:lstStyle>
            <a:lvl1pPr>
              <a:defRPr>
                <a:solidFill>
                  <a:srgbClr val="FF91AA"/>
                </a:solidFill>
              </a:defRPr>
            </a:lvl1pPr>
          </a:lstStyle>
          <a:p>
            <a:r>
              <a:rPr lang="en-US"/>
              <a:t>Presenter</a:t>
            </a:r>
          </a:p>
        </p:txBody>
      </p:sp>
      <p:sp>
        <p:nvSpPr>
          <p:cNvPr id="13" name="Picture Placeholder 6">
            <a:extLst>
              <a:ext uri="{FF2B5EF4-FFF2-40B4-BE49-F238E27FC236}">
                <a16:creationId xmlns:a16="http://schemas.microsoft.com/office/drawing/2014/main" id="{78964D8A-993B-5345-93FA-FC645C2ED728}"/>
              </a:ext>
            </a:extLst>
          </p:cNvPr>
          <p:cNvSpPr>
            <a:spLocks noGrp="1" noChangeAspect="1"/>
          </p:cNvSpPr>
          <p:nvPr>
            <p:ph type="pic" sz="quarter" idx="14" hasCustomPrompt="1"/>
          </p:nvPr>
        </p:nvSpPr>
        <p:spPr>
          <a:xfrm>
            <a:off x="886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8" name="Text Placeholder 14">
            <a:extLst>
              <a:ext uri="{FF2B5EF4-FFF2-40B4-BE49-F238E27FC236}">
                <a16:creationId xmlns:a16="http://schemas.microsoft.com/office/drawing/2014/main" id="{23F42F1B-1789-8D4F-897E-7DF099E779D0}"/>
              </a:ext>
            </a:extLst>
          </p:cNvPr>
          <p:cNvSpPr>
            <a:spLocks noGrp="1"/>
          </p:cNvSpPr>
          <p:nvPr>
            <p:ph type="body" sz="quarter" idx="18" hasCustomPrompt="1"/>
          </p:nvPr>
        </p:nvSpPr>
        <p:spPr>
          <a:xfrm>
            <a:off x="508000" y="4423997"/>
            <a:ext cx="3528000" cy="432000"/>
          </a:xfrm>
        </p:spPr>
        <p:txBody>
          <a:bodyPr anchor="b">
            <a:noAutofit/>
          </a:bodyPr>
          <a:lstStyle>
            <a:lvl1pPr marL="0" indent="0" algn="ctr">
              <a:buNone/>
              <a:defRPr sz="2000" b="1" i="0">
                <a:solidFill>
                  <a:srgbClr val="FF91AA"/>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9" name="Text Placeholder 16">
            <a:extLst>
              <a:ext uri="{FF2B5EF4-FFF2-40B4-BE49-F238E27FC236}">
                <a16:creationId xmlns:a16="http://schemas.microsoft.com/office/drawing/2014/main" id="{52852E82-C295-BE4B-B9C4-B231BDF61FE5}"/>
              </a:ext>
            </a:extLst>
          </p:cNvPr>
          <p:cNvSpPr>
            <a:spLocks noGrp="1"/>
          </p:cNvSpPr>
          <p:nvPr>
            <p:ph type="body" sz="quarter" idx="19" hasCustomPrompt="1"/>
          </p:nvPr>
        </p:nvSpPr>
        <p:spPr>
          <a:xfrm>
            <a:off x="508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6" name="Text Placeholder 5">
            <a:extLst>
              <a:ext uri="{FF2B5EF4-FFF2-40B4-BE49-F238E27FC236}">
                <a16:creationId xmlns:a16="http://schemas.microsoft.com/office/drawing/2014/main" id="{B9067091-6075-4EAE-9210-47B754F619F6}"/>
              </a:ext>
            </a:extLst>
          </p:cNvPr>
          <p:cNvSpPr>
            <a:spLocks noGrp="1"/>
          </p:cNvSpPr>
          <p:nvPr>
            <p:ph type="body" sz="quarter" idx="23" hasCustomPrompt="1"/>
          </p:nvPr>
        </p:nvSpPr>
        <p:spPr>
          <a:xfrm>
            <a:off x="5021263" y="1540993"/>
            <a:ext cx="6810728" cy="4083058"/>
          </a:xfrm>
        </p:spPr>
        <p:txBody>
          <a:bodyPr>
            <a:noAutofit/>
          </a:bodyPr>
          <a:lstStyle>
            <a:lvl1pPr marL="0" indent="0">
              <a:buNone/>
              <a:defRPr sz="2000">
                <a:solidFill>
                  <a:schemeClr val="bg1"/>
                </a:solidFill>
              </a:defRPr>
            </a:lvl1pPr>
            <a:lvl2pPr marL="271463" indent="-271463">
              <a:buClr>
                <a:schemeClr val="bg1"/>
              </a:buCl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Biography</a:t>
            </a:r>
          </a:p>
          <a:p>
            <a:pPr lvl="1"/>
            <a:r>
              <a:rPr lang="en-US"/>
              <a:t>Second level</a:t>
            </a:r>
          </a:p>
        </p:txBody>
      </p:sp>
      <p:sp>
        <p:nvSpPr>
          <p:cNvPr id="7" name="Footer Placeholder 6">
            <a:extLst>
              <a:ext uri="{FF2B5EF4-FFF2-40B4-BE49-F238E27FC236}">
                <a16:creationId xmlns:a16="http://schemas.microsoft.com/office/drawing/2014/main" id="{DBAE9CF1-90DD-460F-B867-8D4798DB84F1}"/>
              </a:ext>
            </a:extLst>
          </p:cNvPr>
          <p:cNvSpPr>
            <a:spLocks noGrp="1"/>
          </p:cNvSpPr>
          <p:nvPr>
            <p:ph type="ftr" sz="quarter" idx="24"/>
          </p:nvPr>
        </p:nvSpPr>
        <p:spPr/>
        <p:txBody>
          <a:bodyPr/>
          <a:lstStyle/>
          <a:p>
            <a:r>
              <a:rPr lang="en-US"/>
              <a:t>PROPRIETARY &amp; CONFIDENTIAL</a:t>
            </a:r>
          </a:p>
        </p:txBody>
      </p:sp>
    </p:spTree>
    <p:extLst>
      <p:ext uri="{BB962C8B-B14F-4D97-AF65-F5344CB8AC3E}">
        <p14:creationId xmlns:p14="http://schemas.microsoft.com/office/powerpoint/2010/main" val="43382022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7D5B23F-83AB-4E2D-AD54-64F8B15EFB8B}"/>
              </a:ext>
            </a:extLst>
          </p:cNvPr>
          <p:cNvSpPr/>
          <p:nvPr/>
        </p:nvSpPr>
        <p:spPr>
          <a:xfrm>
            <a:off x="0" y="1140542"/>
            <a:ext cx="12192000" cy="5717458"/>
          </a:xfrm>
          <a:prstGeom prst="rect">
            <a:avLst/>
          </a:prstGeom>
          <a:solidFill>
            <a:srgbClr val="941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Picture Placeholder 6">
            <a:extLst>
              <a:ext uri="{FF2B5EF4-FFF2-40B4-BE49-F238E27FC236}">
                <a16:creationId xmlns:a16="http://schemas.microsoft.com/office/drawing/2014/main" id="{355B9AB3-CD3D-4629-ACA4-94AB0EEF3E88}"/>
              </a:ext>
            </a:extLst>
          </p:cNvPr>
          <p:cNvSpPr>
            <a:spLocks noGrp="1"/>
          </p:cNvSpPr>
          <p:nvPr>
            <p:ph type="pic" sz="quarter" idx="15" hasCustomPrompt="1"/>
          </p:nvPr>
        </p:nvSpPr>
        <p:spPr>
          <a:xfrm>
            <a:off x="0" y="1140541"/>
            <a:ext cx="12192000" cy="4033445"/>
          </a:xfrm>
          <a:prstGeom prst="rect">
            <a:avLst/>
          </a:prstGeom>
          <a:noFill/>
        </p:spPr>
        <p:txBody>
          <a:bodyPr anchor="t">
            <a:noAutofit/>
          </a:bodyPr>
          <a:lstStyle>
            <a:lvl1pPr marL="0" indent="0" algn="l">
              <a:buNone/>
              <a:defRPr sz="1800" b="1">
                <a:solidFill>
                  <a:srgbClr val="FFFFFF"/>
                </a:solidFill>
              </a:defRPr>
            </a:lvl1pPr>
          </a:lstStyle>
          <a:p>
            <a:r>
              <a:rPr lang="en-US"/>
              <a:t>Click picture icon </a:t>
            </a:r>
            <a:br>
              <a:rPr lang="en-US"/>
            </a:br>
            <a:r>
              <a:rPr lang="en-US"/>
              <a:t>to add picture</a:t>
            </a:r>
          </a:p>
        </p:txBody>
      </p:sp>
      <p:sp>
        <p:nvSpPr>
          <p:cNvPr id="17" name="Text Placeholder 11">
            <a:extLst>
              <a:ext uri="{FF2B5EF4-FFF2-40B4-BE49-F238E27FC236}">
                <a16:creationId xmlns:a16="http://schemas.microsoft.com/office/drawing/2014/main" id="{F83FB30E-81B4-49D9-A867-93924EE1BA41}"/>
              </a:ext>
            </a:extLst>
          </p:cNvPr>
          <p:cNvSpPr>
            <a:spLocks noGrp="1"/>
          </p:cNvSpPr>
          <p:nvPr>
            <p:ph type="body" sz="quarter" idx="13" hasCustomPrompt="1"/>
          </p:nvPr>
        </p:nvSpPr>
        <p:spPr>
          <a:xfrm>
            <a:off x="0" y="5173987"/>
            <a:ext cx="12192000" cy="1016771"/>
          </a:xfrm>
          <a:prstGeom prst="rect">
            <a:avLst/>
          </a:prstGeom>
        </p:spPr>
        <p:txBody>
          <a:bodyPr anchor="b">
            <a:noAutofit/>
          </a:bodyPr>
          <a:lstStyle>
            <a:lvl1pPr marL="0" indent="0" algn="ctr">
              <a:lnSpc>
                <a:spcPct val="90000"/>
              </a:lnSpc>
              <a:buFontTx/>
              <a:buNone/>
              <a:defRPr sz="5500" b="0" i="0">
                <a:solidFill>
                  <a:srgbClr val="FF91AA"/>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a:t>Thank You!</a:t>
            </a:r>
          </a:p>
        </p:txBody>
      </p:sp>
      <p:pic>
        <p:nvPicPr>
          <p:cNvPr id="15" name="Picture 14" descr="A picture containing icon&#10;&#10;Description automatically generated">
            <a:extLst>
              <a:ext uri="{FF2B5EF4-FFF2-40B4-BE49-F238E27FC236}">
                <a16:creationId xmlns:a16="http://schemas.microsoft.com/office/drawing/2014/main" id="{EFE23877-3F01-44E4-904D-F6F820F2B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Tree>
    <p:extLst>
      <p:ext uri="{BB962C8B-B14F-4D97-AF65-F5344CB8AC3E}">
        <p14:creationId xmlns:p14="http://schemas.microsoft.com/office/powerpoint/2010/main" val="2580408688"/>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Slid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0ECB0E-4C72-4C67-86AE-4EB3D68862C8}"/>
              </a:ext>
            </a:extLst>
          </p:cNvPr>
          <p:cNvSpPr/>
          <p:nvPr userDrawn="1"/>
        </p:nvSpPr>
        <p:spPr>
          <a:xfrm>
            <a:off x="0" y="1139139"/>
            <a:ext cx="12192000" cy="5715000"/>
          </a:xfrm>
          <a:prstGeom prst="rect">
            <a:avLst/>
          </a:prstGeom>
          <a:solidFill>
            <a:srgbClr val="D6631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23969CDB-491F-454D-A423-67B51D96A3EA}"/>
              </a:ext>
            </a:extLst>
          </p:cNvPr>
          <p:cNvSpPr>
            <a:spLocks noGrp="1"/>
          </p:cNvSpPr>
          <p:nvPr>
            <p:ph type="pic" sz="quarter" idx="14" hasCustomPrompt="1"/>
          </p:nvPr>
        </p:nvSpPr>
        <p:spPr>
          <a:xfrm>
            <a:off x="-3047" y="1139139"/>
            <a:ext cx="12191999" cy="5715000"/>
          </a:xfrm>
          <a:prstGeom prst="rect">
            <a:avLst/>
          </a:prstGeom>
          <a:noFill/>
          <a:extLst>
            <a:ext uri="{909E8E84-426E-40DD-AFC4-6F175D3DCCD1}">
              <a14:hiddenFill xmlns:a14="http://schemas.microsoft.com/office/drawing/2010/main">
                <a:solidFill>
                  <a:srgbClr val="FFFFFF"/>
                </a:solidFill>
              </a14:hiddenFill>
            </a:ext>
          </a:extLst>
        </p:spPr>
        <p:txBody>
          <a:bodyPr anchor="t">
            <a:noAutofit/>
          </a:bodyPr>
          <a:lstStyle>
            <a:lvl1pPr marL="0" indent="0" algn="l">
              <a:buNone/>
              <a:defRPr sz="1800" b="1">
                <a:solidFill>
                  <a:schemeClr val="bg1"/>
                </a:solidFill>
              </a:defRPr>
            </a:lvl1pPr>
          </a:lstStyle>
          <a:p>
            <a:r>
              <a:rPr lang="en-US"/>
              <a:t>Click picture icon to add picture, </a:t>
            </a:r>
            <a:br>
              <a:rPr lang="en-US"/>
            </a:br>
            <a:r>
              <a:rPr lang="en-US"/>
              <a:t>then select Arrange: Send to Back</a:t>
            </a:r>
          </a:p>
        </p:txBody>
      </p:sp>
      <p:pic>
        <p:nvPicPr>
          <p:cNvPr id="10" name="Picture 9" descr="A picture containing icon&#10;&#10;Description automatically generated">
            <a:extLst>
              <a:ext uri="{FF2B5EF4-FFF2-40B4-BE49-F238E27FC236}">
                <a16:creationId xmlns:a16="http://schemas.microsoft.com/office/drawing/2014/main" id="{405319C2-3CD4-47CB-B1B3-3D20E5BAC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
        <p:nvSpPr>
          <p:cNvPr id="12" name="Text Placeholder 11">
            <a:extLst>
              <a:ext uri="{FF2B5EF4-FFF2-40B4-BE49-F238E27FC236}">
                <a16:creationId xmlns:a16="http://schemas.microsoft.com/office/drawing/2014/main" id="{21492862-7AFB-B24E-B8FA-D6B633F2D082}"/>
              </a:ext>
            </a:extLst>
          </p:cNvPr>
          <p:cNvSpPr>
            <a:spLocks noGrp="1"/>
          </p:cNvSpPr>
          <p:nvPr>
            <p:ph type="body" sz="quarter" idx="13"/>
          </p:nvPr>
        </p:nvSpPr>
        <p:spPr>
          <a:xfrm>
            <a:off x="457200" y="2865271"/>
            <a:ext cx="4567424" cy="3992729"/>
          </a:xfrm>
          <a:prstGeom prst="rect">
            <a:avLst/>
          </a:prstGeom>
        </p:spPr>
        <p:txBody>
          <a:bodyPr>
            <a:noAutofit/>
          </a:bodyPr>
          <a:lstStyle>
            <a:lvl1pPr marL="0" indent="0">
              <a:lnSpc>
                <a:spcPct val="90000"/>
              </a:lnSpc>
              <a:buFontTx/>
              <a:buNone/>
              <a:defRPr sz="5000" b="0" i="0">
                <a:solidFill>
                  <a:srgbClr val="FFC805"/>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22801243"/>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nner Header - 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3188605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rgbClr val="D6631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1C6B91A-9A49-3E1D-AD05-7997E59FA082}"/>
              </a:ext>
            </a:extLst>
          </p:cNvPr>
          <p:cNvSpPr>
            <a:spLocks noGrp="1"/>
          </p:cNvSpPr>
          <p:nvPr>
            <p:ph type="ftr" sz="quarter" idx="10"/>
          </p:nvPr>
        </p:nvSpPr>
        <p:spPr/>
        <p:txBody>
          <a:bodyPr/>
          <a:lstStyle/>
          <a:p>
            <a:r>
              <a:rPr lang="en-US"/>
              <a:t>PROPRIETARY &amp; CONFIDENTIAL</a:t>
            </a:r>
          </a:p>
        </p:txBody>
      </p:sp>
    </p:spTree>
    <p:extLst>
      <p:ext uri="{BB962C8B-B14F-4D97-AF65-F5344CB8AC3E}">
        <p14:creationId xmlns:p14="http://schemas.microsoft.com/office/powerpoint/2010/main" val="148777005"/>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anner Header - Title +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3188605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rgbClr val="D6631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1C6B91A-9A49-3E1D-AD05-7997E59FA082}"/>
              </a:ext>
            </a:extLst>
          </p:cNvPr>
          <p:cNvSpPr>
            <a:spLocks noGrp="1"/>
          </p:cNvSpPr>
          <p:nvPr>
            <p:ph type="ftr" sz="quarter" idx="10"/>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A6E0DCC8-E1C1-3860-DFC3-AC5DF32E7EA2}"/>
              </a:ext>
            </a:extLst>
          </p:cNvPr>
          <p:cNvSpPr>
            <a:spLocks noGrp="1"/>
          </p:cNvSpPr>
          <p:nvPr>
            <p:ph sz="quarter" idx="11"/>
          </p:nvPr>
        </p:nvSpPr>
        <p:spPr>
          <a:xfrm>
            <a:off x="323849" y="1367999"/>
            <a:ext cx="11544149" cy="4784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738407"/>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ivider with Pixe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81B121-BCA9-6205-1F0D-F0CA2FDF028E}"/>
              </a:ext>
            </a:extLst>
          </p:cNvPr>
          <p:cNvSpPr>
            <a:spLocks noGrp="1"/>
          </p:cNvSpPr>
          <p:nvPr>
            <p:ph type="pic" sz="quarter" idx="10" hasCustomPrompt="1"/>
          </p:nvPr>
        </p:nvSpPr>
        <p:spPr>
          <a:xfrm>
            <a:off x="10211998" y="0"/>
            <a:ext cx="1980001" cy="6858000"/>
          </a:xfrm>
          <a:noFill/>
          <a:extLst>
            <a:ext uri="{909E8E84-426E-40DD-AFC4-6F175D3DCCD1}">
              <a14:hiddenFill xmlns:a14="http://schemas.microsoft.com/office/drawing/2010/main">
                <a:solidFill>
                  <a:srgbClr val="FFFFFF"/>
                </a:solidFill>
              </a14:hiddenFill>
            </a:ext>
          </a:extLst>
        </p:spPr>
        <p:txBody>
          <a:bodyPr vert="horz" lIns="0" tIns="36000" rIns="0" bIns="0" rtlCol="0" anchor="ctr">
            <a:noAutofit/>
          </a:bodyPr>
          <a:lstStyle>
            <a:lvl1pPr>
              <a:defRPr lang="en-US" sz="1800" b="1" i="0" dirty="0">
                <a:solidFill>
                  <a:srgbClr val="383838"/>
                </a:solidFill>
              </a:defRPr>
            </a:lvl1pPr>
          </a:lstStyle>
          <a:p>
            <a:pPr marL="0" lvl="0" indent="0">
              <a:buNone/>
            </a:pPr>
            <a:r>
              <a:rPr lang="en-US" dirty="0"/>
              <a:t>Click picture icon to add picture – More images are available in the Brand Hub on The Wire</a:t>
            </a:r>
          </a:p>
          <a:p>
            <a:pPr marL="0" lvl="0" indent="0">
              <a:buNone/>
            </a:pPr>
            <a:endParaRPr lang="en-US" dirty="0"/>
          </a:p>
        </p:txBody>
      </p:sp>
      <p:graphicFrame>
        <p:nvGraphicFramePr>
          <p:cNvPr id="11" name="think-cell data - do not delete" hidden="1">
            <a:extLst>
              <a:ext uri="{FF2B5EF4-FFF2-40B4-BE49-F238E27FC236}">
                <a16:creationId xmlns:a16="http://schemas.microsoft.com/office/drawing/2014/main" id="{E42AA13C-D9C3-B3D2-088E-5955D8F20BC3}"/>
              </a:ext>
            </a:extLst>
          </p:cNvPr>
          <p:cNvGraphicFramePr>
            <a:graphicFrameLocks noChangeAspect="1"/>
          </p:cNvGraphicFramePr>
          <p:nvPr userDrawn="1">
            <p:custDataLst>
              <p:tags r:id="rId1"/>
            </p:custDataLst>
            <p:extLst>
              <p:ext uri="{D42A27DB-BD31-4B8C-83A1-F6EECF244321}">
                <p14:modId xmlns:p14="http://schemas.microsoft.com/office/powerpoint/2010/main" val="1243206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5" progId="TCLayout.ActiveDocument.1">
                  <p:embed/>
                </p:oleObj>
              </mc:Choice>
              <mc:Fallback>
                <p:oleObj name="think-cell Slide" r:id="rId3" imgW="384" imgH="385" progId="TCLayout.ActiveDocument.1">
                  <p:embed/>
                  <p:pic>
                    <p:nvPicPr>
                      <p:cNvPr id="11" name="think-cell data - do not delete" hidden="1">
                        <a:extLst>
                          <a:ext uri="{FF2B5EF4-FFF2-40B4-BE49-F238E27FC236}">
                            <a16:creationId xmlns:a16="http://schemas.microsoft.com/office/drawing/2014/main" id="{E42AA13C-D9C3-B3D2-088E-5955D8F20B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1E135DC-7ACC-FB84-84CB-30FCE1D1F9F5}"/>
              </a:ext>
            </a:extLst>
          </p:cNvPr>
          <p:cNvSpPr>
            <a:spLocks noGrp="1"/>
          </p:cNvSpPr>
          <p:nvPr>
            <p:ph type="title" hasCustomPrompt="1"/>
          </p:nvPr>
        </p:nvSpPr>
        <p:spPr>
          <a:xfrm>
            <a:off x="2676000" y="2896913"/>
            <a:ext cx="6840000" cy="1368000"/>
          </a:xfrm>
        </p:spPr>
        <p:txBody>
          <a:bodyPr vert="horz" lIns="0" tIns="0" rIns="0" bIns="0" anchor="b"/>
          <a:lstStyle>
            <a:lvl1pPr>
              <a:defRPr sz="9000">
                <a:solidFill>
                  <a:srgbClr val="383838"/>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Section</a:t>
            </a:r>
          </a:p>
        </p:txBody>
      </p:sp>
      <p:grpSp>
        <p:nvGrpSpPr>
          <p:cNvPr id="3" name="Group 2">
            <a:extLst>
              <a:ext uri="{FF2B5EF4-FFF2-40B4-BE49-F238E27FC236}">
                <a16:creationId xmlns:a16="http://schemas.microsoft.com/office/drawing/2014/main" id="{5D22A609-802D-CE37-D4A5-3CECA0B0DE4D}"/>
              </a:ext>
            </a:extLst>
          </p:cNvPr>
          <p:cNvGrpSpPr/>
          <p:nvPr userDrawn="1"/>
        </p:nvGrpSpPr>
        <p:grpSpPr>
          <a:xfrm>
            <a:off x="1" y="0"/>
            <a:ext cx="3960000" cy="3960000"/>
            <a:chOff x="1" y="0"/>
            <a:chExt cx="3960000" cy="3960000"/>
          </a:xfrm>
        </p:grpSpPr>
        <p:sp>
          <p:nvSpPr>
            <p:cNvPr id="5" name="Rectangle 4">
              <a:extLst>
                <a:ext uri="{FF2B5EF4-FFF2-40B4-BE49-F238E27FC236}">
                  <a16:creationId xmlns:a16="http://schemas.microsoft.com/office/drawing/2014/main" id="{1637A893-171C-6A86-A307-F0D1D271F9F6}"/>
                </a:ext>
              </a:extLst>
            </p:cNvPr>
            <p:cNvSpPr/>
            <p:nvPr userDrawn="1"/>
          </p:nvSpPr>
          <p:spPr>
            <a:xfrm>
              <a:off x="1" y="0"/>
              <a:ext cx="1980000" cy="1980000"/>
            </a:xfrm>
            <a:prstGeom prst="rect">
              <a:avLst/>
            </a:prstGeom>
            <a:solidFill>
              <a:srgbClr val="D6631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pic>
          <p:nvPicPr>
            <p:cNvPr id="10" name="Picture 9">
              <a:extLst>
                <a:ext uri="{FF2B5EF4-FFF2-40B4-BE49-F238E27FC236}">
                  <a16:creationId xmlns:a16="http://schemas.microsoft.com/office/drawing/2014/main" id="{8166BB3C-5FBE-D328-C28F-078A4806A04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90262" y="842601"/>
              <a:ext cx="1399478" cy="294798"/>
            </a:xfrm>
            <a:prstGeom prst="rect">
              <a:avLst/>
            </a:prstGeom>
          </p:spPr>
        </p:pic>
        <p:sp>
          <p:nvSpPr>
            <p:cNvPr id="12" name="Rectangle 11">
              <a:extLst>
                <a:ext uri="{FF2B5EF4-FFF2-40B4-BE49-F238E27FC236}">
                  <a16:creationId xmlns:a16="http://schemas.microsoft.com/office/drawing/2014/main" id="{06651D0A-CD7B-7D1C-1E9C-25B9643E6C2D}"/>
                </a:ext>
              </a:extLst>
            </p:cNvPr>
            <p:cNvSpPr/>
            <p:nvPr userDrawn="1"/>
          </p:nvSpPr>
          <p:spPr>
            <a:xfrm>
              <a:off x="1" y="1980000"/>
              <a:ext cx="1980000" cy="1980000"/>
            </a:xfrm>
            <a:prstGeom prst="rect">
              <a:avLst/>
            </a:prstGeom>
            <a:solidFill>
              <a:srgbClr val="EB850D"/>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13" name="Rectangle 12">
              <a:extLst>
                <a:ext uri="{FF2B5EF4-FFF2-40B4-BE49-F238E27FC236}">
                  <a16:creationId xmlns:a16="http://schemas.microsoft.com/office/drawing/2014/main" id="{1F86B48D-821A-236A-FB8E-74D99F400701}"/>
                </a:ext>
              </a:extLst>
            </p:cNvPr>
            <p:cNvSpPr/>
            <p:nvPr userDrawn="1"/>
          </p:nvSpPr>
          <p:spPr>
            <a:xfrm>
              <a:off x="1980001" y="0"/>
              <a:ext cx="1980000" cy="1980000"/>
            </a:xfrm>
            <a:prstGeom prst="rect">
              <a:avLst/>
            </a:prstGeom>
            <a:solidFill>
              <a:srgbClr val="FFC805"/>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grpSp>
    </p:spTree>
    <p:extLst>
      <p:ext uri="{BB962C8B-B14F-4D97-AF65-F5344CB8AC3E}">
        <p14:creationId xmlns:p14="http://schemas.microsoft.com/office/powerpoint/2010/main" val="17287680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7D5B23F-83AB-4E2D-AD54-64F8B15EFB8B}"/>
              </a:ext>
            </a:extLst>
          </p:cNvPr>
          <p:cNvSpPr/>
          <p:nvPr/>
        </p:nvSpPr>
        <p:spPr>
          <a:xfrm>
            <a:off x="0" y="1140542"/>
            <a:ext cx="12192000" cy="5717458"/>
          </a:xfrm>
          <a:prstGeom prst="rect">
            <a:avLst/>
          </a:prstGeom>
          <a:solidFill>
            <a:srgbClr val="D66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Picture Placeholder 6">
            <a:extLst>
              <a:ext uri="{FF2B5EF4-FFF2-40B4-BE49-F238E27FC236}">
                <a16:creationId xmlns:a16="http://schemas.microsoft.com/office/drawing/2014/main" id="{355B9AB3-CD3D-4629-ACA4-94AB0EEF3E88}"/>
              </a:ext>
            </a:extLst>
          </p:cNvPr>
          <p:cNvSpPr>
            <a:spLocks noGrp="1"/>
          </p:cNvSpPr>
          <p:nvPr>
            <p:ph type="pic" sz="quarter" idx="15" hasCustomPrompt="1"/>
          </p:nvPr>
        </p:nvSpPr>
        <p:spPr>
          <a:xfrm>
            <a:off x="0" y="1140542"/>
            <a:ext cx="12192000" cy="4033445"/>
          </a:xfrm>
          <a:prstGeom prst="rect">
            <a:avLst/>
          </a:prstGeom>
          <a:noFill/>
        </p:spPr>
        <p:txBody>
          <a:bodyPr anchor="t">
            <a:noAutofit/>
          </a:bodyPr>
          <a:lstStyle>
            <a:lvl1pPr marL="0" indent="0" algn="l">
              <a:buNone/>
              <a:defRPr sz="1800" b="1">
                <a:solidFill>
                  <a:srgbClr val="FFFFFF"/>
                </a:solidFill>
              </a:defRPr>
            </a:lvl1pPr>
          </a:lstStyle>
          <a:p>
            <a:r>
              <a:rPr lang="en-US" dirty="0"/>
              <a:t>Click picture icon </a:t>
            </a:r>
            <a:br>
              <a:rPr lang="en-US" dirty="0"/>
            </a:br>
            <a:r>
              <a:rPr lang="en-US" dirty="0"/>
              <a:t>to add picture</a:t>
            </a:r>
          </a:p>
        </p:txBody>
      </p:sp>
      <p:sp>
        <p:nvSpPr>
          <p:cNvPr id="17" name="Text Placeholder 11">
            <a:extLst>
              <a:ext uri="{FF2B5EF4-FFF2-40B4-BE49-F238E27FC236}">
                <a16:creationId xmlns:a16="http://schemas.microsoft.com/office/drawing/2014/main" id="{F83FB30E-81B4-49D9-A867-93924EE1BA41}"/>
              </a:ext>
            </a:extLst>
          </p:cNvPr>
          <p:cNvSpPr>
            <a:spLocks noGrp="1"/>
          </p:cNvSpPr>
          <p:nvPr>
            <p:ph type="body" sz="quarter" idx="13" hasCustomPrompt="1"/>
          </p:nvPr>
        </p:nvSpPr>
        <p:spPr>
          <a:xfrm>
            <a:off x="0" y="5173987"/>
            <a:ext cx="12192000" cy="1016771"/>
          </a:xfrm>
          <a:prstGeom prst="rect">
            <a:avLst/>
          </a:prstGeom>
        </p:spPr>
        <p:txBody>
          <a:bodyPr anchor="b">
            <a:noAutofit/>
          </a:bodyPr>
          <a:lstStyle>
            <a:lvl1pPr marL="0" indent="0" algn="ctr">
              <a:lnSpc>
                <a:spcPct val="90000"/>
              </a:lnSpc>
              <a:buFontTx/>
              <a:buNone/>
              <a:defRPr sz="5500" b="0" i="0">
                <a:solidFill>
                  <a:srgbClr val="FFC805"/>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dirty="0"/>
              <a:t>Thank You!</a:t>
            </a:r>
          </a:p>
        </p:txBody>
      </p:sp>
      <p:pic>
        <p:nvPicPr>
          <p:cNvPr id="15" name="Picture 14" descr="A picture containing icon&#10;&#10;Description automatically generated">
            <a:extLst>
              <a:ext uri="{FF2B5EF4-FFF2-40B4-BE49-F238E27FC236}">
                <a16:creationId xmlns:a16="http://schemas.microsoft.com/office/drawing/2014/main" id="{EFE23877-3F01-44E4-904D-F6F820F2B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Tree>
    <p:extLst>
      <p:ext uri="{BB962C8B-B14F-4D97-AF65-F5344CB8AC3E}">
        <p14:creationId xmlns:p14="http://schemas.microsoft.com/office/powerpoint/2010/main" val="852825664"/>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Slid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0ECB0E-4C72-4C67-86AE-4EB3D68862C8}"/>
              </a:ext>
            </a:extLst>
          </p:cNvPr>
          <p:cNvSpPr/>
          <p:nvPr userDrawn="1"/>
        </p:nvSpPr>
        <p:spPr>
          <a:xfrm>
            <a:off x="0" y="1143000"/>
            <a:ext cx="12192000" cy="5715000"/>
          </a:xfrm>
          <a:prstGeom prst="rect">
            <a:avLst/>
          </a:prstGeom>
          <a:solidFill>
            <a:srgbClr val="115C36"/>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23969CDB-491F-454D-A423-67B51D96A3EA}"/>
              </a:ext>
            </a:extLst>
          </p:cNvPr>
          <p:cNvSpPr>
            <a:spLocks noGrp="1"/>
          </p:cNvSpPr>
          <p:nvPr>
            <p:ph type="pic" sz="quarter" idx="14" hasCustomPrompt="1"/>
          </p:nvPr>
        </p:nvSpPr>
        <p:spPr>
          <a:xfrm>
            <a:off x="-3047" y="1139139"/>
            <a:ext cx="12191999" cy="5715000"/>
          </a:xfrm>
          <a:prstGeom prst="rect">
            <a:avLst/>
          </a:prstGeom>
          <a:noFill/>
          <a:extLst>
            <a:ext uri="{909E8E84-426E-40DD-AFC4-6F175D3DCCD1}">
              <a14:hiddenFill xmlns:a14="http://schemas.microsoft.com/office/drawing/2010/main">
                <a:solidFill>
                  <a:srgbClr val="FFFFFF"/>
                </a:solidFill>
              </a14:hiddenFill>
            </a:ext>
          </a:extLst>
        </p:spPr>
        <p:txBody>
          <a:bodyPr anchor="t">
            <a:noAutofit/>
          </a:bodyPr>
          <a:lstStyle>
            <a:lvl1pPr marL="0" indent="0" algn="l">
              <a:buNone/>
              <a:defRPr sz="1800" b="1">
                <a:solidFill>
                  <a:schemeClr val="bg1"/>
                </a:solidFill>
              </a:defRPr>
            </a:lvl1pPr>
          </a:lstStyle>
          <a:p>
            <a:r>
              <a:rPr lang="en-US" dirty="0"/>
              <a:t>Click picture icon to add picture, </a:t>
            </a:r>
            <a:br>
              <a:rPr lang="en-US" dirty="0"/>
            </a:br>
            <a:r>
              <a:rPr lang="en-US" dirty="0"/>
              <a:t>then select Arrange: Send to Back</a:t>
            </a:r>
          </a:p>
        </p:txBody>
      </p:sp>
      <p:sp>
        <p:nvSpPr>
          <p:cNvPr id="12" name="Text Placeholder 11">
            <a:extLst>
              <a:ext uri="{FF2B5EF4-FFF2-40B4-BE49-F238E27FC236}">
                <a16:creationId xmlns:a16="http://schemas.microsoft.com/office/drawing/2014/main" id="{21492862-7AFB-B24E-B8FA-D6B633F2D082}"/>
              </a:ext>
            </a:extLst>
          </p:cNvPr>
          <p:cNvSpPr>
            <a:spLocks noGrp="1"/>
          </p:cNvSpPr>
          <p:nvPr>
            <p:ph type="body" sz="quarter" idx="13"/>
          </p:nvPr>
        </p:nvSpPr>
        <p:spPr>
          <a:xfrm>
            <a:off x="457200" y="2865271"/>
            <a:ext cx="4567424" cy="3992729"/>
          </a:xfrm>
          <a:prstGeom prst="rect">
            <a:avLst/>
          </a:prstGeom>
        </p:spPr>
        <p:txBody>
          <a:bodyPr>
            <a:noAutofit/>
          </a:bodyPr>
          <a:lstStyle>
            <a:lvl1pPr marL="0" indent="0">
              <a:lnSpc>
                <a:spcPct val="90000"/>
              </a:lnSpc>
              <a:buFontTx/>
              <a:buNone/>
              <a:defRPr sz="5000" b="0" i="0">
                <a:solidFill>
                  <a:srgbClr val="18C76F"/>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a:t>Click to edit Master text styles</a:t>
            </a:r>
          </a:p>
        </p:txBody>
      </p:sp>
      <p:pic>
        <p:nvPicPr>
          <p:cNvPr id="10" name="Picture 9" descr="A picture containing icon&#10;&#10;Description automatically generated">
            <a:extLst>
              <a:ext uri="{FF2B5EF4-FFF2-40B4-BE49-F238E27FC236}">
                <a16:creationId xmlns:a16="http://schemas.microsoft.com/office/drawing/2014/main" id="{405319C2-3CD4-47CB-B1B3-3D20E5BAC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Tree>
    <p:extLst>
      <p:ext uri="{BB962C8B-B14F-4D97-AF65-F5344CB8AC3E}">
        <p14:creationId xmlns:p14="http://schemas.microsoft.com/office/powerpoint/2010/main" val="413830774"/>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1401146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6468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9" y="1453703"/>
            <a:ext cx="5364000" cy="4746299"/>
          </a:xfrm>
        </p:spPr>
        <p:txBody>
          <a:bodyPr/>
          <a:lstStyle/>
          <a:p>
            <a:pPr lvl="0"/>
            <a:r>
              <a:rPr lang="en-US"/>
              <a:t>Click to 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BF18AC6B-FDE7-4CBD-ADE0-7C8293E4B553}"/>
              </a:ext>
            </a:extLst>
          </p:cNvPr>
          <p:cNvSpPr>
            <a:spLocks noGrp="1"/>
          </p:cNvSpPr>
          <p:nvPr>
            <p:ph sz="quarter" idx="25"/>
          </p:nvPr>
        </p:nvSpPr>
        <p:spPr>
          <a:xfrm>
            <a:off x="6468000" y="1453704"/>
            <a:ext cx="5364000" cy="474629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45055906"/>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nner Header - 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3188605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chemeClr val="accen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1C6B91A-9A49-3E1D-AD05-7997E59FA082}"/>
              </a:ext>
            </a:extLst>
          </p:cNvPr>
          <p:cNvSpPr>
            <a:spLocks noGrp="1"/>
          </p:cNvSpPr>
          <p:nvPr>
            <p:ph type="ftr" sz="quarter" idx="10"/>
          </p:nvPr>
        </p:nvSpPr>
        <p:spPr/>
        <p:txBody>
          <a:bodyPr/>
          <a:lstStyle/>
          <a:p>
            <a:r>
              <a:rPr lang="en-US"/>
              <a:t>PROPRIETARY &amp; CONFIDENTIAL</a:t>
            </a:r>
          </a:p>
        </p:txBody>
      </p:sp>
    </p:spTree>
    <p:extLst>
      <p:ext uri="{BB962C8B-B14F-4D97-AF65-F5344CB8AC3E}">
        <p14:creationId xmlns:p14="http://schemas.microsoft.com/office/powerpoint/2010/main" val="280517529"/>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nner Header - Title +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3188605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7AADE0E-E0DA-8850-0226-599A89E535C9}"/>
              </a:ext>
            </a:extLst>
          </p:cNvPr>
          <p:cNvSpPr/>
          <p:nvPr userDrawn="1"/>
        </p:nvSpPr>
        <p:spPr>
          <a:xfrm>
            <a:off x="-1" y="0"/>
            <a:ext cx="12192001" cy="1080000"/>
          </a:xfrm>
          <a:prstGeom prst="rect">
            <a:avLst/>
          </a:prstGeom>
          <a:solidFill>
            <a:schemeClr val="accen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a:solidFill>
                <a:schemeClr val="bg1"/>
              </a:solidFill>
            </a:endParaRPr>
          </a:p>
        </p:txBody>
      </p:sp>
      <p:sp>
        <p:nvSpPr>
          <p:cNvPr id="10" name="Title 1">
            <a:extLst>
              <a:ext uri="{FF2B5EF4-FFF2-40B4-BE49-F238E27FC236}">
                <a16:creationId xmlns:a16="http://schemas.microsoft.com/office/drawing/2014/main" id="{FE04F636-98BF-3B63-9FA3-A7D9338A5FCE}"/>
              </a:ext>
            </a:extLst>
          </p:cNvPr>
          <p:cNvSpPr>
            <a:spLocks noGrp="1"/>
          </p:cNvSpPr>
          <p:nvPr>
            <p:ph type="title"/>
          </p:nvPr>
        </p:nvSpPr>
        <p:spPr>
          <a:xfrm>
            <a:off x="324000" y="36502"/>
            <a:ext cx="11543999" cy="1006996"/>
          </a:xfrm>
        </p:spPr>
        <p:txBody>
          <a:bodyPr vert="horz" lIns="0" tIns="18288" rIns="0" bIns="0" anchor="ctr">
            <a:noAutofit/>
          </a:bodyPr>
          <a:lstStyle>
            <a:lvl1pPr>
              <a:defRPr sz="28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1C6B91A-9A49-3E1D-AD05-7997E59FA082}"/>
              </a:ext>
            </a:extLst>
          </p:cNvPr>
          <p:cNvSpPr>
            <a:spLocks noGrp="1"/>
          </p:cNvSpPr>
          <p:nvPr>
            <p:ph type="ftr" sz="quarter" idx="10"/>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A6E0DCC8-E1C1-3860-DFC3-AC5DF32E7EA2}"/>
              </a:ext>
            </a:extLst>
          </p:cNvPr>
          <p:cNvSpPr>
            <a:spLocks noGrp="1"/>
          </p:cNvSpPr>
          <p:nvPr>
            <p:ph sz="quarter" idx="11"/>
          </p:nvPr>
        </p:nvSpPr>
        <p:spPr>
          <a:xfrm>
            <a:off x="323849" y="1367999"/>
            <a:ext cx="11544149" cy="4784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865741"/>
      </p:ext>
    </p:extLst>
  </p:cSld>
  <p:clrMapOvr>
    <a:masterClrMapping/>
  </p:clrMapOvr>
  <p:extLst>
    <p:ext uri="{DCECCB84-F9BA-43D5-87BE-67443E8EF086}">
      <p15:sldGuideLst xmlns:p15="http://schemas.microsoft.com/office/powerpoint/2012/main">
        <p15:guide id="1" pos="288">
          <p15:clr>
            <a:srgbClr val="FBAE40"/>
          </p15:clr>
        </p15:guide>
        <p15:guide id="2" orient="horz" pos="408">
          <p15:clr>
            <a:srgbClr val="FBAE40"/>
          </p15:clr>
        </p15:guide>
        <p15:guide id="3" orient="horz" pos="86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Slide - Ic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249458" cy="6858000"/>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2" name="Picture Placeholder 6">
            <a:extLst>
              <a:ext uri="{FF2B5EF4-FFF2-40B4-BE49-F238E27FC236}">
                <a16:creationId xmlns:a16="http://schemas.microsoft.com/office/drawing/2014/main" id="{45DBD4EA-CC6F-47ED-A2F3-D395B9784324}"/>
              </a:ext>
            </a:extLst>
          </p:cNvPr>
          <p:cNvSpPr>
            <a:spLocks noGrp="1"/>
          </p:cNvSpPr>
          <p:nvPr>
            <p:ph type="pic" sz="quarter" idx="25" hasCustomPrompt="1"/>
          </p:nvPr>
        </p:nvSpPr>
        <p:spPr>
          <a:xfrm>
            <a:off x="518746" y="1828792"/>
            <a:ext cx="4228862" cy="3200391"/>
          </a:xfrm>
          <a:prstGeom prst="rect">
            <a:avLst/>
          </a:prstGeom>
          <a:noFill/>
        </p:spPr>
        <p:txBody>
          <a:bodyPr anchor="ctr">
            <a:noAutofit/>
          </a:bodyPr>
          <a:lstStyle>
            <a:lvl1pPr marL="0" indent="0" algn="l">
              <a:buNone/>
              <a:defRPr sz="1800" b="1">
                <a:solidFill>
                  <a:srgbClr val="18C76F"/>
                </a:solidFill>
              </a:defRPr>
            </a:lvl1pPr>
          </a:lstStyle>
          <a:p>
            <a:r>
              <a:rPr lang="en-US"/>
              <a:t>Click picture icon to add picture.</a:t>
            </a:r>
            <a:br>
              <a:rPr lang="en-US"/>
            </a:br>
            <a:r>
              <a:rPr lang="en-US"/>
              <a:t>Use Bright Green as your icon fill</a:t>
            </a:r>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3876125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10" name="Text Placeholder 16">
            <a:extLst>
              <a:ext uri="{FF2B5EF4-FFF2-40B4-BE49-F238E27FC236}">
                <a16:creationId xmlns:a16="http://schemas.microsoft.com/office/drawing/2014/main" id="{1988B633-B41D-7B48-9BE5-91AEDE245DAE}"/>
              </a:ext>
            </a:extLst>
          </p:cNvPr>
          <p:cNvSpPr>
            <a:spLocks noGrp="1"/>
          </p:cNvSpPr>
          <p:nvPr>
            <p:ph type="body" sz="quarter" idx="19" hasCustomPrompt="1"/>
          </p:nvPr>
        </p:nvSpPr>
        <p:spPr>
          <a:xfrm>
            <a:off x="5723993" y="5715012"/>
            <a:ext cx="6107996" cy="508665"/>
          </a:xfrm>
          <a:prstGeom prst="rect">
            <a:avLst/>
          </a:prstGeom>
        </p:spPr>
        <p:txBody>
          <a:bodyPr lIns="0" rIns="0" anchor="t">
            <a:noAutofit/>
          </a:bodyPr>
          <a:lstStyle>
            <a:lvl1pPr marL="0" indent="0" algn="l">
              <a:spcAft>
                <a:spcPts val="0"/>
              </a:spcAft>
              <a:buNone/>
              <a:defRPr sz="1400" b="0" i="0">
                <a:solidFill>
                  <a:srgbClr val="505050"/>
                </a:solidFill>
                <a:latin typeface="+mn-lt"/>
                <a:ea typeface="Open Sans" panose="020B0606030504020204" pitchFamily="34" charset="0"/>
                <a:cs typeface="Open Sans" panose="020B0606030504020204" pitchFamily="34" charset="0"/>
              </a:defRPr>
            </a:lvl1pPr>
            <a:lvl2pPr marL="457200" indent="0">
              <a:buNone/>
              <a:defRPr/>
            </a:lvl2pPr>
          </a:lstStyle>
          <a:p>
            <a:pPr lvl="0"/>
            <a:r>
              <a:rPr lang="en-US"/>
              <a:t>Date</a:t>
            </a:r>
          </a:p>
        </p:txBody>
      </p:sp>
      <p:sp>
        <p:nvSpPr>
          <p:cNvPr id="13" name="Text Placeholder 7">
            <a:extLst>
              <a:ext uri="{FF2B5EF4-FFF2-40B4-BE49-F238E27FC236}">
                <a16:creationId xmlns:a16="http://schemas.microsoft.com/office/drawing/2014/main" id="{744937A7-BD88-004A-80D8-44E6C0C6BE0C}"/>
              </a:ext>
            </a:extLst>
          </p:cNvPr>
          <p:cNvSpPr>
            <a:spLocks noGrp="1"/>
          </p:cNvSpPr>
          <p:nvPr>
            <p:ph type="body" sz="quarter" idx="20" hasCustomPrompt="1"/>
          </p:nvPr>
        </p:nvSpPr>
        <p:spPr>
          <a:xfrm>
            <a:off x="5723993" y="414673"/>
            <a:ext cx="6108007" cy="378430"/>
          </a:xfrm>
          <a:prstGeom prst="rect">
            <a:avLst/>
          </a:prstGeom>
        </p:spPr>
        <p:txBody>
          <a:bodyPr>
            <a:noAutofit/>
          </a:bodyPr>
          <a:lstStyle>
            <a:lvl1pPr marL="0" indent="0" algn="l">
              <a:buNone/>
              <a:defRPr sz="1800" b="1" i="0">
                <a:solidFill>
                  <a:schemeClr val="tx2"/>
                </a:solidFill>
                <a:latin typeface="+mj-lt"/>
                <a:ea typeface="Open Sans ExtraBold" panose="020B0606030504020204" pitchFamily="34" charset="0"/>
                <a:cs typeface="Open Sans ExtraBold" panose="020B0606030504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Meeting / Presentation Title</a:t>
            </a:r>
          </a:p>
        </p:txBody>
      </p:sp>
      <p:sp>
        <p:nvSpPr>
          <p:cNvPr id="14" name="Title 3">
            <a:extLst>
              <a:ext uri="{FF2B5EF4-FFF2-40B4-BE49-F238E27FC236}">
                <a16:creationId xmlns:a16="http://schemas.microsoft.com/office/drawing/2014/main" id="{0F22B1DD-D4E7-2741-9317-DDCD5C9DCBB0}"/>
              </a:ext>
            </a:extLst>
          </p:cNvPr>
          <p:cNvSpPr>
            <a:spLocks noGrp="1"/>
          </p:cNvSpPr>
          <p:nvPr>
            <p:ph type="ctrTitle" hasCustomPrompt="1"/>
          </p:nvPr>
        </p:nvSpPr>
        <p:spPr>
          <a:xfrm>
            <a:off x="5723994" y="1011563"/>
            <a:ext cx="6108006" cy="1607449"/>
          </a:xfrm>
        </p:spPr>
        <p:txBody>
          <a:bodyPr vert="horz">
            <a:noAutofit/>
          </a:bodyPr>
          <a:lstStyle>
            <a:lvl1pPr>
              <a:defRPr sz="4000">
                <a:solidFill>
                  <a:srgbClr val="115C36"/>
                </a:solidFill>
              </a:defRPr>
            </a:lvl1pPr>
          </a:lstStyle>
          <a:p>
            <a:r>
              <a:rPr lang="en-US"/>
              <a:t>Title</a:t>
            </a:r>
          </a:p>
        </p:txBody>
      </p:sp>
      <p:sp>
        <p:nvSpPr>
          <p:cNvPr id="6" name="Text Placeholder 5">
            <a:extLst>
              <a:ext uri="{FF2B5EF4-FFF2-40B4-BE49-F238E27FC236}">
                <a16:creationId xmlns:a16="http://schemas.microsoft.com/office/drawing/2014/main" id="{BD4745D8-01FC-EB4C-99C3-6FCED613DF58}"/>
              </a:ext>
            </a:extLst>
          </p:cNvPr>
          <p:cNvSpPr>
            <a:spLocks noGrp="1"/>
          </p:cNvSpPr>
          <p:nvPr>
            <p:ph type="body" sz="quarter" idx="22" hasCustomPrompt="1"/>
          </p:nvPr>
        </p:nvSpPr>
        <p:spPr>
          <a:xfrm>
            <a:off x="5723999" y="2619013"/>
            <a:ext cx="6107995" cy="842516"/>
          </a:xfrm>
          <a:prstGeom prst="rect">
            <a:avLst/>
          </a:prstGeom>
        </p:spPr>
        <p:txBody>
          <a:bodyPr>
            <a:noAutofit/>
          </a:bodyPr>
          <a:lstStyle>
            <a:lvl1pPr marL="0" indent="0">
              <a:buNone/>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287338" indent="0">
              <a:buNone/>
              <a:defRPr/>
            </a:lvl2pPr>
          </a:lstStyle>
          <a:p>
            <a:pPr lvl="0"/>
            <a:r>
              <a:rPr lang="en-US"/>
              <a:t>Subtitle</a:t>
            </a:r>
          </a:p>
        </p:txBody>
      </p:sp>
      <p:sp>
        <p:nvSpPr>
          <p:cNvPr id="8" name="Text Placeholder 7">
            <a:extLst>
              <a:ext uri="{FF2B5EF4-FFF2-40B4-BE49-F238E27FC236}">
                <a16:creationId xmlns:a16="http://schemas.microsoft.com/office/drawing/2014/main" id="{87B52A2C-21E4-E94B-AF1C-FD1232284301}"/>
              </a:ext>
            </a:extLst>
          </p:cNvPr>
          <p:cNvSpPr>
            <a:spLocks noGrp="1"/>
          </p:cNvSpPr>
          <p:nvPr>
            <p:ph type="body" sz="quarter" idx="23" hasCustomPrompt="1"/>
          </p:nvPr>
        </p:nvSpPr>
        <p:spPr>
          <a:xfrm>
            <a:off x="5723999" y="3680001"/>
            <a:ext cx="6107989" cy="1816551"/>
          </a:xfrm>
          <a:prstGeom prst="rect">
            <a:avLst/>
          </a:prstGeom>
        </p:spPr>
        <p:txBody>
          <a:bodyPr>
            <a:noAutofit/>
          </a:bodyPr>
          <a:lstStyle>
            <a:lvl1pPr marL="0" indent="0">
              <a:spcAft>
                <a:spcPts val="0"/>
              </a:spcAft>
              <a:buNone/>
              <a:defRPr sz="1800" b="1" i="0">
                <a:latin typeface="+mj-lt"/>
                <a:ea typeface="Open Sans ExtraBold" panose="020B0606030504020204" pitchFamily="34" charset="0"/>
                <a:cs typeface="Open Sans ExtraBold" panose="020B0606030504020204" pitchFamily="34" charset="0"/>
              </a:defRPr>
            </a:lvl1pPr>
            <a:lvl2pPr marL="171450" indent="-165100">
              <a:buFont typeface="Wingdings" pitchFamily="2" charset="2"/>
              <a:buChar char="§"/>
              <a:tabLst/>
              <a:defRPr sz="1600"/>
            </a:lvl2pPr>
            <a:lvl3pPr marL="358775" indent="-179388">
              <a:defRPr sz="1600"/>
            </a:lvl3pPr>
          </a:lstStyle>
          <a:p>
            <a:pPr lvl="0"/>
            <a:r>
              <a:rPr lang="en-US"/>
              <a:t>Discussion Topics</a:t>
            </a:r>
          </a:p>
          <a:p>
            <a:pPr lvl="1"/>
            <a:r>
              <a:rPr lang="en-US"/>
              <a:t>Second level</a:t>
            </a:r>
          </a:p>
          <a:p>
            <a:pPr lvl="2"/>
            <a:r>
              <a:rPr lang="en-US"/>
              <a:t>Third level</a:t>
            </a:r>
          </a:p>
        </p:txBody>
      </p:sp>
      <p:cxnSp>
        <p:nvCxnSpPr>
          <p:cNvPr id="93" name="Straight Connector 92">
            <a:extLst>
              <a:ext uri="{FF2B5EF4-FFF2-40B4-BE49-F238E27FC236}">
                <a16:creationId xmlns:a16="http://schemas.microsoft.com/office/drawing/2014/main" id="{936CCE6C-2ACE-487F-95B1-13B6EC76FF51}"/>
              </a:ext>
            </a:extLst>
          </p:cNvPr>
          <p:cNvCxnSpPr>
            <a:cxnSpLocks/>
          </p:cNvCxnSpPr>
          <p:nvPr/>
        </p:nvCxnSpPr>
        <p:spPr>
          <a:xfrm>
            <a:off x="5723993" y="5676912"/>
            <a:ext cx="6107995" cy="0"/>
          </a:xfrm>
          <a:prstGeom prst="line">
            <a:avLst/>
          </a:prstGeom>
          <a:ln>
            <a:solidFill>
              <a:srgbClr val="115C36"/>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A7913233-D3F8-4DE9-804B-32DA4F249CAB}"/>
              </a:ext>
            </a:extLst>
          </p:cNvPr>
          <p:cNvSpPr>
            <a:spLocks noGrp="1"/>
          </p:cNvSpPr>
          <p:nvPr>
            <p:ph type="ftr" sz="quarter" idx="26"/>
          </p:nvPr>
        </p:nvSpPr>
        <p:spPr>
          <a:xfrm>
            <a:off x="7866240" y="6442144"/>
            <a:ext cx="3965748" cy="216000"/>
          </a:xfrm>
        </p:spPr>
        <p:txBody>
          <a:bodyPr/>
          <a:lstStyle/>
          <a:p>
            <a:r>
              <a:rPr lang="en-US"/>
              <a:t>PROPRIETARY &amp; CONFIDENTIAL</a:t>
            </a:r>
          </a:p>
        </p:txBody>
      </p:sp>
    </p:spTree>
    <p:extLst>
      <p:ext uri="{BB962C8B-B14F-4D97-AF65-F5344CB8AC3E}">
        <p14:creationId xmlns:p14="http://schemas.microsoft.com/office/powerpoint/2010/main" val="2722019074"/>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genda - Simple">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8" y="2130429"/>
            <a:ext cx="11471987" cy="4069570"/>
          </a:xfrm>
        </p:spPr>
        <p:txBody>
          <a:bodyPr>
            <a:noAutofit/>
          </a:bodyPr>
          <a:lstStyle>
            <a:lvl1pPr marL="0" indent="0">
              <a:spcBef>
                <a:spcPts val="1800"/>
              </a:spcBef>
              <a:buNone/>
              <a:defRPr sz="2200" baseline="0">
                <a:solidFill>
                  <a:srgbClr val="115C36"/>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2000" b="1"/>
            </a:lvl2pPr>
            <a:lvl3pPr marL="179388" indent="-179388">
              <a:spcBef>
                <a:spcPts val="600"/>
              </a:spcBef>
              <a:buFont typeface="Wingdings" panose="05000000000000000000" pitchFamily="2" charset="2"/>
              <a:buChar char="§"/>
              <a:defRPr sz="1600"/>
            </a:lvl3pPr>
          </a:lstStyle>
          <a:p>
            <a:pPr lvl="0"/>
            <a:r>
              <a:rPr lang="en-US"/>
              <a:t>Current Agenda Item (use “increase list level” once to indicate non-current items, twice for list of sub-items)</a:t>
            </a:r>
          </a:p>
          <a:p>
            <a:pPr lvl="1"/>
            <a:r>
              <a:rPr lang="en-US"/>
              <a:t>Non-current Agenda Item (List level 2)</a:t>
            </a:r>
          </a:p>
          <a:p>
            <a:pPr lvl="2"/>
            <a:r>
              <a:rPr lang="en-US"/>
              <a:t>Sub-Agenda Items (Level 3 tab)</a:t>
            </a:r>
          </a:p>
          <a:p>
            <a:pPr lvl="2"/>
            <a:r>
              <a:rPr lang="en-US"/>
              <a:t>Sub-Agenda Items (Level 3 tab)	</a:t>
            </a:r>
          </a:p>
          <a:p>
            <a:pPr lvl="2"/>
            <a:endParaRPr lang="en-US"/>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extLst>
              <p:ext uri="{D42A27DB-BD31-4B8C-83A1-F6EECF244321}">
                <p14:modId xmlns:p14="http://schemas.microsoft.com/office/powerpoint/2010/main" val="3072222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18C76F"/>
                </a:solidFill>
                <a:latin typeface="+mj-lt"/>
              </a:defRPr>
            </a:lvl1pPr>
          </a:lstStyle>
          <a:p>
            <a:r>
              <a:rPr lang="en-US"/>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Meeting / Meeting Date</a:t>
            </a:r>
          </a:p>
        </p:txBody>
      </p:sp>
      <p:sp>
        <p:nvSpPr>
          <p:cNvPr id="4" name="Footer Placeholder 3">
            <a:extLst>
              <a:ext uri="{FF2B5EF4-FFF2-40B4-BE49-F238E27FC236}">
                <a16:creationId xmlns:a16="http://schemas.microsoft.com/office/drawing/2014/main" id="{D1DDC7DC-DF32-4453-A594-D1AA1A267CAC}"/>
              </a:ext>
            </a:extLst>
          </p:cNvPr>
          <p:cNvSpPr>
            <a:spLocks noGrp="1"/>
          </p:cNvSpPr>
          <p:nvPr>
            <p:ph type="ftr" sz="quarter" idx="30"/>
          </p:nvPr>
        </p:nvSpPr>
        <p:spPr/>
        <p:txBody>
          <a:bodyPr/>
          <a:lstStyle/>
          <a:p>
            <a:r>
              <a:rPr lang="en-US"/>
              <a:t>PROPRIETARY &amp; CONFIDENTIAL</a:t>
            </a:r>
          </a:p>
        </p:txBody>
      </p:sp>
    </p:spTree>
    <p:extLst>
      <p:ext uri="{BB962C8B-B14F-4D97-AF65-F5344CB8AC3E}">
        <p14:creationId xmlns:p14="http://schemas.microsoft.com/office/powerpoint/2010/main" val="3216355129"/>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genda with Discussion Topic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282DD2D-22DB-43D3-8343-E8DE30431038}"/>
              </a:ext>
            </a:extLst>
          </p:cNvPr>
          <p:cNvSpPr>
            <a:spLocks noGrp="1"/>
          </p:cNvSpPr>
          <p:nvPr>
            <p:ph type="body" sz="quarter" idx="30" hasCustomPrompt="1"/>
          </p:nvPr>
        </p:nvSpPr>
        <p:spPr>
          <a:xfrm>
            <a:off x="6461741" y="2130425"/>
            <a:ext cx="5370222" cy="1474177"/>
          </a:xfrm>
          <a:ln>
            <a:solidFill>
              <a:srgbClr val="000000"/>
            </a:solidFill>
          </a:ln>
        </p:spPr>
        <p:txBody>
          <a:bodyPr lIns="72000" tIns="504000" rIns="72000" bIns="72000">
            <a:spAutoFit/>
          </a:bodyPr>
          <a:lstStyle>
            <a:lvl1pPr>
              <a:defRPr sz="1600"/>
            </a:lvl1pPr>
            <a:lvl2pPr>
              <a:defRPr sz="1600"/>
            </a:lvl2pPr>
          </a:lstStyle>
          <a:p>
            <a:pPr lvl="0"/>
            <a:r>
              <a:rPr lang="en-US"/>
              <a:t>Topic 1</a:t>
            </a:r>
          </a:p>
          <a:p>
            <a:pPr lvl="0"/>
            <a:r>
              <a:rPr lang="en-US"/>
              <a:t>Topic 2</a:t>
            </a:r>
          </a:p>
          <a:p>
            <a:pPr lvl="1"/>
            <a:r>
              <a:rPr lang="en-US"/>
              <a:t>Sub-topic 2</a:t>
            </a:r>
          </a:p>
        </p:txBody>
      </p:sp>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9" y="2130429"/>
            <a:ext cx="5736000" cy="4069570"/>
          </a:xfrm>
        </p:spPr>
        <p:txBody>
          <a:bodyPr>
            <a:noAutofit/>
          </a:bodyPr>
          <a:lstStyle>
            <a:lvl1pPr marL="0" indent="0">
              <a:spcBef>
                <a:spcPts val="1800"/>
              </a:spcBef>
              <a:buNone/>
              <a:defRPr sz="2000" baseline="0">
                <a:solidFill>
                  <a:srgbClr val="115C36"/>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1800" b="1"/>
            </a:lvl2pPr>
            <a:lvl3pPr marL="179388" indent="-179388">
              <a:spcBef>
                <a:spcPts val="600"/>
              </a:spcBef>
              <a:buFont typeface="Wingdings" panose="05000000000000000000" pitchFamily="2" charset="2"/>
              <a:buChar char="§"/>
              <a:defRPr sz="1800"/>
            </a:lvl3pPr>
          </a:lstStyle>
          <a:p>
            <a:pPr lvl="0"/>
            <a:r>
              <a:rPr lang="en-US"/>
              <a:t>Current Item (use “increase list level” once to indicate non-current items; twice for list of sub-items)</a:t>
            </a:r>
          </a:p>
          <a:p>
            <a:pPr lvl="1"/>
            <a:r>
              <a:rPr lang="en-US"/>
              <a:t>Non-current Agenda Item</a:t>
            </a:r>
          </a:p>
          <a:p>
            <a:pPr lvl="2"/>
            <a:r>
              <a:rPr lang="en-US"/>
              <a:t>Sub-Agenda Items (level 3 tab)</a:t>
            </a:r>
          </a:p>
          <a:p>
            <a:pPr lvl="2"/>
            <a:r>
              <a:rPr lang="en-US"/>
              <a:t>Sub-Agenda Items (level 3 tab)</a:t>
            </a:r>
          </a:p>
          <a:p>
            <a:pPr lvl="2"/>
            <a:endParaRPr lang="en-US"/>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extLst>
              <p:ext uri="{D42A27DB-BD31-4B8C-83A1-F6EECF244321}">
                <p14:modId xmlns:p14="http://schemas.microsoft.com/office/powerpoint/2010/main" val="2879686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18C76F"/>
                </a:solidFill>
                <a:latin typeface="+mj-lt"/>
              </a:defRPr>
            </a:lvl1pPr>
          </a:lstStyle>
          <a:p>
            <a:r>
              <a:rPr lang="en-US"/>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Font typeface="Arial" panose="020B0604020202020204" pitchFamily="34" charse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Meeting / Meeting Date</a:t>
            </a:r>
          </a:p>
        </p:txBody>
      </p:sp>
      <p:sp>
        <p:nvSpPr>
          <p:cNvPr id="10" name="Text Placeholder 9">
            <a:extLst>
              <a:ext uri="{FF2B5EF4-FFF2-40B4-BE49-F238E27FC236}">
                <a16:creationId xmlns:a16="http://schemas.microsoft.com/office/drawing/2014/main" id="{3C2180C5-B2BD-43EC-8A91-C1F8215BB59E}"/>
              </a:ext>
            </a:extLst>
          </p:cNvPr>
          <p:cNvSpPr>
            <a:spLocks noGrp="1"/>
          </p:cNvSpPr>
          <p:nvPr>
            <p:ph type="body" sz="quarter" idx="31" hasCustomPrompt="1"/>
          </p:nvPr>
        </p:nvSpPr>
        <p:spPr>
          <a:xfrm>
            <a:off x="6467999" y="2130430"/>
            <a:ext cx="5370513" cy="366712"/>
          </a:xfrm>
          <a:ln>
            <a:noFill/>
          </a:ln>
          <a:extLst>
            <a:ext uri="{91240B29-F687-4F45-9708-019B960494DF}">
              <a14:hiddenLine xmlns:a14="http://schemas.microsoft.com/office/drawing/2010/main">
                <a:solidFill>
                  <a:srgbClr val="FFFFFF"/>
                </a:solidFill>
              </a14:hiddenLine>
            </a:ext>
          </a:extLst>
        </p:spPr>
        <p:txBody>
          <a:bodyPr vert="horz" lIns="72000" tIns="72000" rIns="72000" bIns="72000" rtlCol="0">
            <a:noAutofit/>
          </a:bodyPr>
          <a:lstStyle>
            <a:lvl1pPr marL="0" indent="0">
              <a:buNone/>
              <a:defRPr lang="en-US" sz="1800" b="0" i="0" dirty="0">
                <a:latin typeface="+mj-lt"/>
                <a:ea typeface="Open Sans Extrabold" panose="020B0606030504020204" pitchFamily="34" charset="0"/>
                <a:cs typeface="Open Sans Extrabold" panose="020B0606030504020204" pitchFamily="34" charset="0"/>
              </a:defRPr>
            </a:lvl1pPr>
            <a:lvl2pPr marL="360000" indent="0">
              <a:buFontTx/>
              <a:buNone/>
              <a:defRPr/>
            </a:lvl2pPr>
          </a:lstStyle>
          <a:p>
            <a:pPr marL="180000" lvl="0" indent="-180000">
              <a:spcBef>
                <a:spcPts val="1800"/>
              </a:spcBef>
              <a:spcAft>
                <a:spcPts val="600"/>
              </a:spcAft>
            </a:pPr>
            <a:r>
              <a:rPr lang="en-US"/>
              <a:t>Discussion Topics for this section</a:t>
            </a:r>
          </a:p>
        </p:txBody>
      </p:sp>
      <p:sp>
        <p:nvSpPr>
          <p:cNvPr id="11" name="Footer Placeholder 10">
            <a:extLst>
              <a:ext uri="{FF2B5EF4-FFF2-40B4-BE49-F238E27FC236}">
                <a16:creationId xmlns:a16="http://schemas.microsoft.com/office/drawing/2014/main" id="{95E15346-CEF8-4DB8-8368-9047CFD0FB1C}"/>
              </a:ext>
            </a:extLst>
          </p:cNvPr>
          <p:cNvSpPr>
            <a:spLocks noGrp="1"/>
          </p:cNvSpPr>
          <p:nvPr>
            <p:ph type="ftr" sz="quarter" idx="32"/>
          </p:nvPr>
        </p:nvSpPr>
        <p:spPr/>
        <p:txBody>
          <a:bodyPr/>
          <a:lstStyle/>
          <a:p>
            <a:r>
              <a:rPr lang="en-US"/>
              <a:t>PROPRIETARY &amp; CONFIDENTIAL</a:t>
            </a:r>
          </a:p>
        </p:txBody>
      </p:sp>
    </p:spTree>
    <p:extLst>
      <p:ext uri="{BB962C8B-B14F-4D97-AF65-F5344CB8AC3E}">
        <p14:creationId xmlns:p14="http://schemas.microsoft.com/office/powerpoint/2010/main" val="377144586"/>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ivider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A5BD10-06D8-499E-B2FA-42F9AC7C60D4}"/>
              </a:ext>
            </a:extLst>
          </p:cNvPr>
          <p:cNvSpPr>
            <a:spLocks noGrp="1"/>
          </p:cNvSpPr>
          <p:nvPr>
            <p:ph type="body" sz="quarter" idx="16" hasCustomPrompt="1"/>
          </p:nvPr>
        </p:nvSpPr>
        <p:spPr>
          <a:xfrm>
            <a:off x="359998" y="3215404"/>
            <a:ext cx="11471986" cy="2984599"/>
          </a:xfrm>
        </p:spPr>
        <p:txBody>
          <a:bodyPr>
            <a:noAutofit/>
          </a:bodyPr>
          <a:lstStyle>
            <a:lvl1pPr marL="0" indent="0">
              <a:spcBef>
                <a:spcPts val="1200"/>
              </a:spcBef>
              <a:buNone/>
              <a:defRPr sz="2400" b="1">
                <a:solidFill>
                  <a:srgbClr val="115C36"/>
                </a:solidFill>
                <a:latin typeface="+mj-lt"/>
              </a:defRPr>
            </a:lvl1pPr>
            <a:lvl2pPr marL="0" indent="0">
              <a:spcBef>
                <a:spcPts val="1200"/>
              </a:spcBef>
              <a:buSzPct val="80000"/>
              <a:buFont typeface="Wingdings" panose="05000000000000000000" pitchFamily="2" charset="2"/>
              <a:buNone/>
              <a:defRPr sz="2400" b="1">
                <a:latin typeface="+mn-lt"/>
              </a:defRPr>
            </a:lvl2pPr>
            <a:lvl3pPr marL="266700" indent="-266700">
              <a:buSzPct val="80000"/>
              <a:buFont typeface="Wingdings" panose="05000000000000000000" pitchFamily="2" charset="2"/>
              <a:buChar char="§"/>
              <a:defRPr sz="2400">
                <a:latin typeface="+mn-lt"/>
              </a:defRPr>
            </a:lvl3pPr>
            <a:lvl4pPr>
              <a:defRPr sz="2800">
                <a:latin typeface="Source Serif Pro" panose="02040603050405020204" pitchFamily="18" charset="0"/>
              </a:defRPr>
            </a:lvl4pPr>
            <a:lvl5pPr>
              <a:defRPr sz="2800">
                <a:latin typeface="Source Serif Pro" panose="02040603050405020204" pitchFamily="18" charset="0"/>
              </a:defRPr>
            </a:lvl5pPr>
          </a:lstStyle>
          <a:p>
            <a:pPr lvl="0"/>
            <a:r>
              <a:rPr lang="en-US"/>
              <a:t>Current Agenda Item (use “increase list level” once to indicate non-current items; twice for list of sub-items)</a:t>
            </a:r>
          </a:p>
          <a:p>
            <a:pPr lvl="1"/>
            <a:r>
              <a:rPr lang="en-US"/>
              <a:t>Non-Current Agenda Item (level 2 tab)</a:t>
            </a:r>
          </a:p>
          <a:p>
            <a:pPr lvl="2"/>
            <a:r>
              <a:rPr lang="en-US"/>
              <a:t>Sub Agenda Items (level 3 tab)</a:t>
            </a:r>
          </a:p>
        </p:txBody>
      </p:sp>
      <p:graphicFrame>
        <p:nvGraphicFramePr>
          <p:cNvPr id="4" name="Object 3" hidden="1">
            <a:extLst>
              <a:ext uri="{FF2B5EF4-FFF2-40B4-BE49-F238E27FC236}">
                <a16:creationId xmlns:a16="http://schemas.microsoft.com/office/drawing/2014/main" id="{37B3DC24-C1D2-4C70-BC4B-3DA72A4801D8}"/>
              </a:ext>
            </a:extLst>
          </p:cNvPr>
          <p:cNvGraphicFramePr>
            <a:graphicFrameLocks noChangeAspect="1"/>
          </p:cNvGraphicFramePr>
          <p:nvPr>
            <p:custDataLst>
              <p:tags r:id="rId1"/>
            </p:custDataLst>
            <p:extLst>
              <p:ext uri="{D42A27DB-BD31-4B8C-83A1-F6EECF244321}">
                <p14:modId xmlns:p14="http://schemas.microsoft.com/office/powerpoint/2010/main" val="3585251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37B3DC24-C1D2-4C70-BC4B-3DA72A4801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3008671"/>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1002894"/>
            <a:ext cx="11471998" cy="1800000"/>
          </a:xfrm>
        </p:spPr>
        <p:txBody>
          <a:bodyPr vert="horz" lIns="0" rIns="0">
            <a:noAutofit/>
          </a:bodyPr>
          <a:lstStyle>
            <a:lvl1pPr>
              <a:defRPr sz="5000">
                <a:solidFill>
                  <a:srgbClr val="18C76F"/>
                </a:solidFill>
                <a:latin typeface="+mj-lt"/>
              </a:defRPr>
            </a:lvl1pPr>
          </a:lstStyle>
          <a:p>
            <a:r>
              <a:rPr lang="en-US"/>
              <a:t>Section Title / Divider</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5" cy="59055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6" name="Footer Placeholder 5">
            <a:extLst>
              <a:ext uri="{FF2B5EF4-FFF2-40B4-BE49-F238E27FC236}">
                <a16:creationId xmlns:a16="http://schemas.microsoft.com/office/drawing/2014/main" id="{1993D9BD-9E71-44D8-8EBB-A48D8978B275}"/>
              </a:ext>
            </a:extLst>
          </p:cNvPr>
          <p:cNvSpPr>
            <a:spLocks noGrp="1"/>
          </p:cNvSpPr>
          <p:nvPr>
            <p:ph type="ftr" sz="quarter" idx="17"/>
          </p:nvPr>
        </p:nvSpPr>
        <p:spPr/>
        <p:txBody>
          <a:bodyPr/>
          <a:lstStyle/>
          <a:p>
            <a:r>
              <a:rPr lang="en-US"/>
              <a:t>PROPRIETARY &amp; CONFIDENTIAL</a:t>
            </a:r>
          </a:p>
        </p:txBody>
      </p:sp>
    </p:spTree>
    <p:extLst>
      <p:ext uri="{BB962C8B-B14F-4D97-AF65-F5344CB8AC3E}">
        <p14:creationId xmlns:p14="http://schemas.microsoft.com/office/powerpoint/2010/main" val="356284271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Divider with 3 Text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92796F2-60BF-421A-B96D-17CBD2331380}"/>
              </a:ext>
            </a:extLst>
          </p:cNvPr>
          <p:cNvGraphicFramePr>
            <a:graphicFrameLocks noChangeAspect="1"/>
          </p:cNvGraphicFramePr>
          <p:nvPr>
            <p:custDataLst>
              <p:tags r:id="rId1"/>
            </p:custDataLst>
            <p:extLst>
              <p:ext uri="{D42A27DB-BD31-4B8C-83A1-F6EECF244321}">
                <p14:modId xmlns:p14="http://schemas.microsoft.com/office/powerpoint/2010/main" val="13131997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692796F2-60BF-421A-B96D-17CBD23313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3008671"/>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FFC805"/>
              </a:solidFill>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8" y="1002894"/>
            <a:ext cx="11471991" cy="1800000"/>
          </a:xfrm>
        </p:spPr>
        <p:txBody>
          <a:bodyPr vert="horz" lIns="0" rIns="0">
            <a:noAutofit/>
          </a:bodyPr>
          <a:lstStyle>
            <a:lvl1pPr>
              <a:defRPr sz="5000">
                <a:solidFill>
                  <a:srgbClr val="18C76F"/>
                </a:solidFill>
              </a:defRPr>
            </a:lvl1pPr>
          </a:lstStyle>
          <a:p>
            <a:r>
              <a:rPr lang="en-US"/>
              <a:t>Section Title / Divider</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9" cy="59055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a:t>Section Title</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8"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11" name="Text Placeholder 9">
            <a:extLst>
              <a:ext uri="{FF2B5EF4-FFF2-40B4-BE49-F238E27FC236}">
                <a16:creationId xmlns:a16="http://schemas.microsoft.com/office/drawing/2014/main" id="{60897AA8-A50C-4A42-9DB1-1F4071AB349B}"/>
              </a:ext>
            </a:extLst>
          </p:cNvPr>
          <p:cNvSpPr>
            <a:spLocks noGrp="1"/>
          </p:cNvSpPr>
          <p:nvPr>
            <p:ph type="body" sz="quarter" idx="15" hasCustomPrompt="1"/>
          </p:nvPr>
        </p:nvSpPr>
        <p:spPr>
          <a:xfrm>
            <a:off x="4440000"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13" name="Text Placeholder 9">
            <a:extLst>
              <a:ext uri="{FF2B5EF4-FFF2-40B4-BE49-F238E27FC236}">
                <a16:creationId xmlns:a16="http://schemas.microsoft.com/office/drawing/2014/main" id="{80D35EBD-329A-9141-ADD2-C688AE3587CA}"/>
              </a:ext>
            </a:extLst>
          </p:cNvPr>
          <p:cNvSpPr>
            <a:spLocks noGrp="1"/>
          </p:cNvSpPr>
          <p:nvPr>
            <p:ph type="body" sz="quarter" idx="16" hasCustomPrompt="1"/>
          </p:nvPr>
        </p:nvSpPr>
        <p:spPr>
          <a:xfrm>
            <a:off x="8519998"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a:t>Text</a:t>
            </a:r>
            <a:endParaRPr lang="en-US" b="0" i="0">
              <a:latin typeface="Open Sans" charset="0"/>
              <a:ea typeface="Open Sans" charset="0"/>
              <a:cs typeface="Open Sans" charset="0"/>
            </a:endParaRPr>
          </a:p>
        </p:txBody>
      </p:sp>
      <p:sp>
        <p:nvSpPr>
          <p:cNvPr id="6" name="Footer Placeholder 5">
            <a:extLst>
              <a:ext uri="{FF2B5EF4-FFF2-40B4-BE49-F238E27FC236}">
                <a16:creationId xmlns:a16="http://schemas.microsoft.com/office/drawing/2014/main" id="{F0272FD8-3E2B-4E94-A3AD-D894E8B36B6C}"/>
              </a:ext>
            </a:extLst>
          </p:cNvPr>
          <p:cNvSpPr>
            <a:spLocks noGrp="1"/>
          </p:cNvSpPr>
          <p:nvPr>
            <p:ph type="ftr" sz="quarter" idx="17"/>
          </p:nvPr>
        </p:nvSpPr>
        <p:spPr/>
        <p:txBody>
          <a:bodyPr/>
          <a:lstStyle/>
          <a:p>
            <a:r>
              <a:rPr lang="en-US"/>
              <a:t>PROPRIETARY &amp; CONFIDENTIAL</a:t>
            </a:r>
          </a:p>
        </p:txBody>
      </p:sp>
    </p:spTree>
    <p:extLst>
      <p:ext uri="{BB962C8B-B14F-4D97-AF65-F5344CB8AC3E}">
        <p14:creationId xmlns:p14="http://schemas.microsoft.com/office/powerpoint/2010/main" val="213060730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vider with Pixe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81B121-BCA9-6205-1F0D-F0CA2FDF028E}"/>
              </a:ext>
            </a:extLst>
          </p:cNvPr>
          <p:cNvSpPr>
            <a:spLocks noGrp="1"/>
          </p:cNvSpPr>
          <p:nvPr>
            <p:ph type="pic" sz="quarter" idx="10" hasCustomPrompt="1"/>
          </p:nvPr>
        </p:nvSpPr>
        <p:spPr>
          <a:xfrm>
            <a:off x="10211998" y="0"/>
            <a:ext cx="1980001" cy="6858000"/>
          </a:xfrm>
          <a:noFill/>
          <a:extLst>
            <a:ext uri="{909E8E84-426E-40DD-AFC4-6F175D3DCCD1}">
              <a14:hiddenFill xmlns:a14="http://schemas.microsoft.com/office/drawing/2010/main">
                <a:solidFill>
                  <a:srgbClr val="FFFFFF"/>
                </a:solidFill>
              </a14:hiddenFill>
            </a:ext>
          </a:extLst>
        </p:spPr>
        <p:txBody>
          <a:bodyPr vert="horz" lIns="0" tIns="36000" rIns="0" bIns="0" rtlCol="0" anchor="ctr">
            <a:noAutofit/>
          </a:bodyPr>
          <a:lstStyle>
            <a:lvl1pPr>
              <a:defRPr lang="en-US" sz="1800" b="1" i="0" dirty="0">
                <a:solidFill>
                  <a:srgbClr val="383838"/>
                </a:solidFill>
              </a:defRPr>
            </a:lvl1pPr>
          </a:lstStyle>
          <a:p>
            <a:pPr marL="0" lvl="0" indent="0">
              <a:buNone/>
            </a:pPr>
            <a:r>
              <a:rPr lang="en-US" dirty="0"/>
              <a:t>Click picture icon to add picture – More images are available in the Brand Hub on The Wire</a:t>
            </a:r>
          </a:p>
          <a:p>
            <a:pPr marL="0" lvl="0" indent="0">
              <a:buNone/>
            </a:pPr>
            <a:endParaRPr lang="en-US" dirty="0"/>
          </a:p>
        </p:txBody>
      </p:sp>
      <p:graphicFrame>
        <p:nvGraphicFramePr>
          <p:cNvPr id="11" name="think-cell data - do not delete" hidden="1">
            <a:extLst>
              <a:ext uri="{FF2B5EF4-FFF2-40B4-BE49-F238E27FC236}">
                <a16:creationId xmlns:a16="http://schemas.microsoft.com/office/drawing/2014/main" id="{E42AA13C-D9C3-B3D2-088E-5955D8F20BC3}"/>
              </a:ext>
            </a:extLst>
          </p:cNvPr>
          <p:cNvGraphicFramePr>
            <a:graphicFrameLocks noChangeAspect="1"/>
          </p:cNvGraphicFramePr>
          <p:nvPr userDrawn="1">
            <p:custDataLst>
              <p:tags r:id="rId1"/>
            </p:custDataLst>
            <p:extLst>
              <p:ext uri="{D42A27DB-BD31-4B8C-83A1-F6EECF244321}">
                <p14:modId xmlns:p14="http://schemas.microsoft.com/office/powerpoint/2010/main" val="1243206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5" progId="TCLayout.ActiveDocument.1">
                  <p:embed/>
                </p:oleObj>
              </mc:Choice>
              <mc:Fallback>
                <p:oleObj name="think-cell Slide" r:id="rId3" imgW="384" imgH="385" progId="TCLayout.ActiveDocument.1">
                  <p:embed/>
                  <p:pic>
                    <p:nvPicPr>
                      <p:cNvPr id="11" name="think-cell data - do not delete" hidden="1">
                        <a:extLst>
                          <a:ext uri="{FF2B5EF4-FFF2-40B4-BE49-F238E27FC236}">
                            <a16:creationId xmlns:a16="http://schemas.microsoft.com/office/drawing/2014/main" id="{E42AA13C-D9C3-B3D2-088E-5955D8F20BC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1E135DC-7ACC-FB84-84CB-30FCE1D1F9F5}"/>
              </a:ext>
            </a:extLst>
          </p:cNvPr>
          <p:cNvSpPr>
            <a:spLocks noGrp="1"/>
          </p:cNvSpPr>
          <p:nvPr>
            <p:ph type="title" hasCustomPrompt="1"/>
          </p:nvPr>
        </p:nvSpPr>
        <p:spPr>
          <a:xfrm>
            <a:off x="2676000" y="2896913"/>
            <a:ext cx="6840000" cy="1368000"/>
          </a:xfrm>
        </p:spPr>
        <p:txBody>
          <a:bodyPr vert="horz" lIns="0" tIns="0" rIns="0" bIns="0" anchor="b"/>
          <a:lstStyle>
            <a:lvl1pPr>
              <a:defRPr sz="9000">
                <a:solidFill>
                  <a:srgbClr val="383838"/>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Section</a:t>
            </a:r>
          </a:p>
        </p:txBody>
      </p:sp>
      <p:grpSp>
        <p:nvGrpSpPr>
          <p:cNvPr id="3" name="Group 2">
            <a:extLst>
              <a:ext uri="{FF2B5EF4-FFF2-40B4-BE49-F238E27FC236}">
                <a16:creationId xmlns:a16="http://schemas.microsoft.com/office/drawing/2014/main" id="{5D22A609-802D-CE37-D4A5-3CECA0B0DE4D}"/>
              </a:ext>
            </a:extLst>
          </p:cNvPr>
          <p:cNvGrpSpPr/>
          <p:nvPr userDrawn="1"/>
        </p:nvGrpSpPr>
        <p:grpSpPr>
          <a:xfrm>
            <a:off x="1" y="0"/>
            <a:ext cx="3960000" cy="3960000"/>
            <a:chOff x="1" y="0"/>
            <a:chExt cx="3960000" cy="3960000"/>
          </a:xfrm>
        </p:grpSpPr>
        <p:sp>
          <p:nvSpPr>
            <p:cNvPr id="5" name="Rectangle 4">
              <a:extLst>
                <a:ext uri="{FF2B5EF4-FFF2-40B4-BE49-F238E27FC236}">
                  <a16:creationId xmlns:a16="http://schemas.microsoft.com/office/drawing/2014/main" id="{1637A893-171C-6A86-A307-F0D1D271F9F6}"/>
                </a:ext>
              </a:extLst>
            </p:cNvPr>
            <p:cNvSpPr/>
            <p:nvPr userDrawn="1"/>
          </p:nvSpPr>
          <p:spPr>
            <a:xfrm>
              <a:off x="1" y="0"/>
              <a:ext cx="1980000" cy="1980000"/>
            </a:xfrm>
            <a:prstGeom prst="rect">
              <a:avLst/>
            </a:prstGeom>
            <a:solidFill>
              <a:srgbClr val="115C36"/>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pic>
          <p:nvPicPr>
            <p:cNvPr id="10" name="Picture 9">
              <a:extLst>
                <a:ext uri="{FF2B5EF4-FFF2-40B4-BE49-F238E27FC236}">
                  <a16:creationId xmlns:a16="http://schemas.microsoft.com/office/drawing/2014/main" id="{8166BB3C-5FBE-D328-C28F-078A4806A04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90262" y="842601"/>
              <a:ext cx="1399478" cy="294798"/>
            </a:xfrm>
            <a:prstGeom prst="rect">
              <a:avLst/>
            </a:prstGeom>
          </p:spPr>
        </p:pic>
        <p:sp>
          <p:nvSpPr>
            <p:cNvPr id="12" name="Rectangle 11">
              <a:extLst>
                <a:ext uri="{FF2B5EF4-FFF2-40B4-BE49-F238E27FC236}">
                  <a16:creationId xmlns:a16="http://schemas.microsoft.com/office/drawing/2014/main" id="{06651D0A-CD7B-7D1C-1E9C-25B9643E6C2D}"/>
                </a:ext>
              </a:extLst>
            </p:cNvPr>
            <p:cNvSpPr/>
            <p:nvPr userDrawn="1"/>
          </p:nvSpPr>
          <p:spPr>
            <a:xfrm>
              <a:off x="1" y="1980000"/>
              <a:ext cx="1980000" cy="1980000"/>
            </a:xfrm>
            <a:prstGeom prst="rect">
              <a:avLst/>
            </a:prstGeom>
            <a:solidFill>
              <a:srgbClr val="198C53"/>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13" name="Rectangle 12">
              <a:extLst>
                <a:ext uri="{FF2B5EF4-FFF2-40B4-BE49-F238E27FC236}">
                  <a16:creationId xmlns:a16="http://schemas.microsoft.com/office/drawing/2014/main" id="{1F86B48D-821A-236A-FB8E-74D99F400701}"/>
                </a:ext>
              </a:extLst>
            </p:cNvPr>
            <p:cNvSpPr/>
            <p:nvPr userDrawn="1"/>
          </p:nvSpPr>
          <p:spPr>
            <a:xfrm>
              <a:off x="1980001" y="0"/>
              <a:ext cx="1980000" cy="1980000"/>
            </a:xfrm>
            <a:prstGeom prst="rect">
              <a:avLst/>
            </a:prstGeom>
            <a:solidFill>
              <a:srgbClr val="18C76F"/>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grpSp>
    </p:spTree>
    <p:extLst>
      <p:ext uri="{BB962C8B-B14F-4D97-AF65-F5344CB8AC3E}">
        <p14:creationId xmlns:p14="http://schemas.microsoft.com/office/powerpoint/2010/main" val="18678956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Divider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1" y="0"/>
            <a:ext cx="5688000" cy="6858000"/>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903733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2231996"/>
          </a:xfrm>
        </p:spPr>
        <p:txBody>
          <a:bodyPr vert="horz" anchor="b">
            <a:noAutofit/>
          </a:bodyPr>
          <a:lstStyle>
            <a:lvl1pPr algn="ctr">
              <a:defRPr sz="4000">
                <a:solidFill>
                  <a:srgbClr val="18C76F"/>
                </a:solidFill>
              </a:defRPr>
            </a:lvl1pPr>
          </a:lstStyle>
          <a:p>
            <a:r>
              <a:rPr lang="en-US"/>
              <a:t>Section Divider Title</a:t>
            </a:r>
          </a:p>
        </p:txBody>
      </p:sp>
      <p:sp>
        <p:nvSpPr>
          <p:cNvPr id="67" name="Subtitle 2">
            <a:extLst>
              <a:ext uri="{FF2B5EF4-FFF2-40B4-BE49-F238E27FC236}">
                <a16:creationId xmlns:a16="http://schemas.microsoft.com/office/drawing/2014/main" id="{12C1BFB6-536F-49DC-8CBE-4007DB50F957}"/>
              </a:ext>
            </a:extLst>
          </p:cNvPr>
          <p:cNvSpPr>
            <a:spLocks noGrp="1"/>
          </p:cNvSpPr>
          <p:nvPr>
            <p:ph type="subTitle" idx="1" hasCustomPrompt="1"/>
          </p:nvPr>
        </p:nvSpPr>
        <p:spPr>
          <a:xfrm>
            <a:off x="629266" y="4112002"/>
            <a:ext cx="4425597" cy="1573617"/>
          </a:xfrm>
          <a:prstGeom prst="rect">
            <a:avLst/>
          </a:prstGeom>
        </p:spPr>
        <p:txBody>
          <a:bodyPr>
            <a:noAutofit/>
          </a:bodyPr>
          <a:lstStyle>
            <a:lvl1pPr marL="0" indent="0" algn="ctr">
              <a:buNone/>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divider subtitle</a:t>
            </a:r>
          </a:p>
        </p:txBody>
      </p:sp>
      <p:sp>
        <p:nvSpPr>
          <p:cNvPr id="15" name="Picture Placeholder 6">
            <a:extLst>
              <a:ext uri="{FF2B5EF4-FFF2-40B4-BE49-F238E27FC236}">
                <a16:creationId xmlns:a16="http://schemas.microsoft.com/office/drawing/2014/main" id="{7F94385B-D6AB-4A52-841E-59DC6D14AB4A}"/>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a:t>Click picture icon</a:t>
            </a:r>
            <a:br>
              <a:rPr lang="en-US"/>
            </a:br>
            <a:r>
              <a:rPr lang="en-US"/>
              <a:t>to add picture</a:t>
            </a:r>
          </a:p>
        </p:txBody>
      </p:sp>
    </p:spTree>
    <p:extLst>
      <p:ext uri="{BB962C8B-B14F-4D97-AF65-F5344CB8AC3E}">
        <p14:creationId xmlns:p14="http://schemas.microsoft.com/office/powerpoint/2010/main" val="1630860370"/>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688000" cy="6858000"/>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4023303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1573617"/>
          </a:xfrm>
        </p:spPr>
        <p:txBody>
          <a:bodyPr vert="horz" anchor="b">
            <a:noAutofit/>
          </a:bodyPr>
          <a:lstStyle>
            <a:lvl1pPr algn="ctr">
              <a:defRPr sz="8000">
                <a:solidFill>
                  <a:srgbClr val="18C76F"/>
                </a:solidFill>
              </a:defRPr>
            </a:lvl1pPr>
          </a:lstStyle>
          <a:p>
            <a:r>
              <a:rPr lang="en-US"/>
              <a:t>Q&amp;A</a:t>
            </a:r>
          </a:p>
        </p:txBody>
      </p:sp>
      <p:pic>
        <p:nvPicPr>
          <p:cNvPr id="29" name="Graphic 28">
            <a:extLst>
              <a:ext uri="{FF2B5EF4-FFF2-40B4-BE49-F238E27FC236}">
                <a16:creationId xmlns:a16="http://schemas.microsoft.com/office/drawing/2014/main" id="{A8AF22A9-8E15-4579-98FF-AD7D4C5152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9406" y="3107337"/>
            <a:ext cx="2585316" cy="2585316"/>
          </a:xfrm>
          <a:prstGeom prst="rect">
            <a:avLst/>
          </a:prstGeom>
        </p:spPr>
      </p:pic>
      <p:sp>
        <p:nvSpPr>
          <p:cNvPr id="13" name="Picture Placeholder 6">
            <a:extLst>
              <a:ext uri="{FF2B5EF4-FFF2-40B4-BE49-F238E27FC236}">
                <a16:creationId xmlns:a16="http://schemas.microsoft.com/office/drawing/2014/main" id="{0B4E6ADF-B7B2-42CB-8EDA-9622D7F6E847}"/>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a:t>Click picture icon</a:t>
            </a:r>
            <a:br>
              <a:rPr lang="en-US"/>
            </a:br>
            <a:r>
              <a:rPr lang="en-US"/>
              <a:t>to add picture</a:t>
            </a:r>
          </a:p>
        </p:txBody>
      </p:sp>
    </p:spTree>
    <p:extLst>
      <p:ext uri="{BB962C8B-B14F-4D97-AF65-F5344CB8AC3E}">
        <p14:creationId xmlns:p14="http://schemas.microsoft.com/office/powerpoint/2010/main" val="271736831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2 row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46099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chemeClr val="accent1"/>
                </a:solidFill>
              </a:defRPr>
            </a:lvl1pPr>
          </a:lstStyle>
          <a:p>
            <a:r>
              <a:rPr lang="en-US"/>
              <a:t>Click to edit Master title style</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59999" y="1016001"/>
            <a:ext cx="11472737"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Click to 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11472736"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Click to edit Master text styles</a:t>
            </a:r>
          </a:p>
        </p:txBody>
      </p: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8" y="1453704"/>
            <a:ext cx="11472737" cy="2088000"/>
          </a:xfrm>
        </p:spPr>
        <p:txBody>
          <a:bodyPr/>
          <a:lstStyle>
            <a:lvl1pPr>
              <a:spcBef>
                <a:spcPts val="600"/>
              </a:spcBef>
              <a:defRPr/>
            </a:lvl1pPr>
            <a:lvl2pPr>
              <a:spcBef>
                <a:spcPts val="300"/>
              </a:spcBef>
              <a:defRPr/>
            </a:lvl2pPr>
            <a:lvl3pPr>
              <a:spcBef>
                <a:spcPts val="300"/>
              </a:spcBef>
              <a:defRPr/>
            </a:lvl3pPr>
          </a:lstStyle>
          <a:p>
            <a:pPr lvl="0"/>
            <a:r>
              <a:rPr lang="en-US"/>
              <a:t>Click to 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8F149B63-6659-40A6-BC53-019A373EC567}"/>
              </a:ext>
            </a:extLst>
          </p:cNvPr>
          <p:cNvSpPr>
            <a:spLocks noGrp="1"/>
          </p:cNvSpPr>
          <p:nvPr>
            <p:ph sz="quarter" idx="26"/>
          </p:nvPr>
        </p:nvSpPr>
        <p:spPr>
          <a:xfrm>
            <a:off x="359259" y="4112003"/>
            <a:ext cx="11472736" cy="2088000"/>
          </a:xfrm>
        </p:spPr>
        <p:txBody>
          <a:bodyPr/>
          <a:lstStyle>
            <a:lvl1pPr>
              <a:spcBef>
                <a:spcPts val="600"/>
              </a:spcBef>
              <a:defRPr/>
            </a:lvl1pPr>
            <a:lvl2pPr>
              <a:spcBef>
                <a:spcPts val="300"/>
              </a:spcBef>
              <a:defRPr/>
            </a:lvl2pPr>
            <a:lvl3pPr>
              <a:spcBef>
                <a:spcPts val="300"/>
              </a:spcBef>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83782556"/>
      </p:ext>
    </p:extLst>
  </p:cSld>
  <p:clrMapOvr>
    <a:masterClrMapping/>
  </p:clrMapOvr>
  <p:extLst>
    <p:ext uri="{DCECCB84-F9BA-43D5-87BE-67443E8EF086}">
      <p15:sldGuideLst xmlns:p15="http://schemas.microsoft.com/office/powerpoint/2012/main">
        <p15:guide id="5" pos="288">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resenter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5AFEF0B-C13F-4C7C-A7DF-E02F63DF1EB0}"/>
              </a:ext>
            </a:extLst>
          </p:cNvPr>
          <p:cNvSpPr/>
          <p:nvPr userDrawn="1"/>
        </p:nvSpPr>
        <p:spPr>
          <a:xfrm>
            <a:off x="0" y="0"/>
            <a:ext cx="12192000" cy="6284422"/>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18C76F"/>
              </a:solidFill>
            </a:endParaRPr>
          </a:p>
        </p:txBody>
      </p:sp>
      <p:graphicFrame>
        <p:nvGraphicFramePr>
          <p:cNvPr id="9" name="Object 8" hidden="1">
            <a:extLst>
              <a:ext uri="{FF2B5EF4-FFF2-40B4-BE49-F238E27FC236}">
                <a16:creationId xmlns:a16="http://schemas.microsoft.com/office/drawing/2014/main" id="{3DAA53F2-651B-4E47-8BE4-F2B6A620EF68}"/>
              </a:ext>
            </a:extLst>
          </p:cNvPr>
          <p:cNvGraphicFramePr>
            <a:graphicFrameLocks noChangeAspect="1"/>
          </p:cNvGraphicFramePr>
          <p:nvPr>
            <p:custDataLst>
              <p:tags r:id="rId1"/>
            </p:custDataLst>
            <p:extLst>
              <p:ext uri="{D42A27DB-BD31-4B8C-83A1-F6EECF244321}">
                <p14:modId xmlns:p14="http://schemas.microsoft.com/office/powerpoint/2010/main" val="1209096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3DAA53F2-651B-4E47-8BE4-F2B6A620E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1999"/>
            <a:ext cx="11471993" cy="864000"/>
          </a:xfrm>
        </p:spPr>
        <p:txBody>
          <a:bodyPr vert="horz" lIns="0" rIns="0"/>
          <a:lstStyle>
            <a:lvl1pPr>
              <a:defRPr>
                <a:solidFill>
                  <a:srgbClr val="18C76F"/>
                </a:solidFill>
              </a:defRPr>
            </a:lvl1pPr>
          </a:lstStyle>
          <a:p>
            <a:r>
              <a:rPr lang="en-US"/>
              <a:t>Speakers</a:t>
            </a:r>
          </a:p>
        </p:txBody>
      </p:sp>
      <p:sp>
        <p:nvSpPr>
          <p:cNvPr id="7" name="Picture Placeholder 6">
            <a:extLst>
              <a:ext uri="{FF2B5EF4-FFF2-40B4-BE49-F238E27FC236}">
                <a16:creationId xmlns:a16="http://schemas.microsoft.com/office/drawing/2014/main" id="{BA611768-7DDF-1E41-A398-7A115CACCAA1}"/>
              </a:ext>
            </a:extLst>
          </p:cNvPr>
          <p:cNvSpPr>
            <a:spLocks noGrp="1" noChangeAspect="1"/>
          </p:cNvSpPr>
          <p:nvPr>
            <p:ph type="pic" sz="quarter" idx="13" hasCustomPrompt="1"/>
          </p:nvPr>
        </p:nvSpPr>
        <p:spPr>
          <a:xfrm>
            <a:off x="4710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3" name="Picture Placeholder 6">
            <a:extLst>
              <a:ext uri="{FF2B5EF4-FFF2-40B4-BE49-F238E27FC236}">
                <a16:creationId xmlns:a16="http://schemas.microsoft.com/office/drawing/2014/main" id="{78964D8A-993B-5345-93FA-FC645C2ED728}"/>
              </a:ext>
            </a:extLst>
          </p:cNvPr>
          <p:cNvSpPr>
            <a:spLocks noGrp="1" noChangeAspect="1"/>
          </p:cNvSpPr>
          <p:nvPr>
            <p:ph type="pic" sz="quarter" idx="14" hasCustomPrompt="1"/>
          </p:nvPr>
        </p:nvSpPr>
        <p:spPr>
          <a:xfrm>
            <a:off x="886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4" name="Picture Placeholder 6">
            <a:extLst>
              <a:ext uri="{FF2B5EF4-FFF2-40B4-BE49-F238E27FC236}">
                <a16:creationId xmlns:a16="http://schemas.microsoft.com/office/drawing/2014/main" id="{7C060F05-A8BB-3446-AC46-3F4D32936B23}"/>
              </a:ext>
            </a:extLst>
          </p:cNvPr>
          <p:cNvSpPr>
            <a:spLocks noGrp="1" noChangeAspect="1"/>
          </p:cNvSpPr>
          <p:nvPr>
            <p:ph type="pic" sz="quarter" idx="15" hasCustomPrompt="1"/>
          </p:nvPr>
        </p:nvSpPr>
        <p:spPr>
          <a:xfrm>
            <a:off x="8534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5" name="Text Placeholder 14">
            <a:extLst>
              <a:ext uri="{FF2B5EF4-FFF2-40B4-BE49-F238E27FC236}">
                <a16:creationId xmlns:a16="http://schemas.microsoft.com/office/drawing/2014/main" id="{0F5A2C8D-D070-CF4F-9C14-CDCC69482397}"/>
              </a:ext>
            </a:extLst>
          </p:cNvPr>
          <p:cNvSpPr>
            <a:spLocks noGrp="1"/>
          </p:cNvSpPr>
          <p:nvPr>
            <p:ph type="body" sz="quarter" idx="16" hasCustomPrompt="1"/>
          </p:nvPr>
        </p:nvSpPr>
        <p:spPr>
          <a:xfrm>
            <a:off x="4332000" y="4423997"/>
            <a:ext cx="3528000" cy="432000"/>
          </a:xfrm>
        </p:spPr>
        <p:txBody>
          <a:bodyPr anchor="b">
            <a:noAutofit/>
          </a:bodyPr>
          <a:lstStyle>
            <a:lvl1pPr marL="0" indent="0" algn="ctr">
              <a:buNone/>
              <a:defRPr sz="2000" b="1" i="0">
                <a:solidFill>
                  <a:srgbClr val="18C76F"/>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7" name="Text Placeholder 16">
            <a:extLst>
              <a:ext uri="{FF2B5EF4-FFF2-40B4-BE49-F238E27FC236}">
                <a16:creationId xmlns:a16="http://schemas.microsoft.com/office/drawing/2014/main" id="{C27A27EB-2B1B-D24A-9C94-695CE058F25F}"/>
              </a:ext>
            </a:extLst>
          </p:cNvPr>
          <p:cNvSpPr>
            <a:spLocks noGrp="1"/>
          </p:cNvSpPr>
          <p:nvPr>
            <p:ph type="body" sz="quarter" idx="17" hasCustomPrompt="1"/>
          </p:nvPr>
        </p:nvSpPr>
        <p:spPr>
          <a:xfrm>
            <a:off x="4332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18" name="Text Placeholder 14">
            <a:extLst>
              <a:ext uri="{FF2B5EF4-FFF2-40B4-BE49-F238E27FC236}">
                <a16:creationId xmlns:a16="http://schemas.microsoft.com/office/drawing/2014/main" id="{23F42F1B-1789-8D4F-897E-7DF099E779D0}"/>
              </a:ext>
            </a:extLst>
          </p:cNvPr>
          <p:cNvSpPr>
            <a:spLocks noGrp="1"/>
          </p:cNvSpPr>
          <p:nvPr>
            <p:ph type="body" sz="quarter" idx="18" hasCustomPrompt="1"/>
          </p:nvPr>
        </p:nvSpPr>
        <p:spPr>
          <a:xfrm>
            <a:off x="508000" y="4423997"/>
            <a:ext cx="3528000" cy="432000"/>
          </a:xfrm>
        </p:spPr>
        <p:txBody>
          <a:bodyPr anchor="b">
            <a:noAutofit/>
          </a:bodyPr>
          <a:lstStyle>
            <a:lvl1pPr marL="0" indent="0" algn="ctr">
              <a:buNone/>
              <a:defRPr sz="2000" b="1" i="0">
                <a:solidFill>
                  <a:srgbClr val="18C76F"/>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9" name="Text Placeholder 16">
            <a:extLst>
              <a:ext uri="{FF2B5EF4-FFF2-40B4-BE49-F238E27FC236}">
                <a16:creationId xmlns:a16="http://schemas.microsoft.com/office/drawing/2014/main" id="{52852E82-C295-BE4B-B9C4-B231BDF61FE5}"/>
              </a:ext>
            </a:extLst>
          </p:cNvPr>
          <p:cNvSpPr>
            <a:spLocks noGrp="1"/>
          </p:cNvSpPr>
          <p:nvPr>
            <p:ph type="body" sz="quarter" idx="19" hasCustomPrompt="1"/>
          </p:nvPr>
        </p:nvSpPr>
        <p:spPr>
          <a:xfrm>
            <a:off x="508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20" name="Text Placeholder 14">
            <a:extLst>
              <a:ext uri="{FF2B5EF4-FFF2-40B4-BE49-F238E27FC236}">
                <a16:creationId xmlns:a16="http://schemas.microsoft.com/office/drawing/2014/main" id="{C918BD10-098E-D448-AD2F-96BC609BBCE5}"/>
              </a:ext>
            </a:extLst>
          </p:cNvPr>
          <p:cNvSpPr>
            <a:spLocks noGrp="1"/>
          </p:cNvSpPr>
          <p:nvPr>
            <p:ph type="body" sz="quarter" idx="20" hasCustomPrompt="1"/>
          </p:nvPr>
        </p:nvSpPr>
        <p:spPr>
          <a:xfrm>
            <a:off x="8156000" y="4423997"/>
            <a:ext cx="3528000" cy="432000"/>
          </a:xfrm>
        </p:spPr>
        <p:txBody>
          <a:bodyPr anchor="b">
            <a:noAutofit/>
          </a:bodyPr>
          <a:lstStyle>
            <a:lvl1pPr marL="0" indent="0" algn="ctr">
              <a:buNone/>
              <a:defRPr sz="2000" b="1" i="0">
                <a:solidFill>
                  <a:srgbClr val="18C76F"/>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21" name="Text Placeholder 16">
            <a:extLst>
              <a:ext uri="{FF2B5EF4-FFF2-40B4-BE49-F238E27FC236}">
                <a16:creationId xmlns:a16="http://schemas.microsoft.com/office/drawing/2014/main" id="{FE427864-088B-0D45-B702-2E649E385755}"/>
              </a:ext>
            </a:extLst>
          </p:cNvPr>
          <p:cNvSpPr>
            <a:spLocks noGrp="1"/>
          </p:cNvSpPr>
          <p:nvPr>
            <p:ph type="body" sz="quarter" idx="21" hasCustomPrompt="1"/>
          </p:nvPr>
        </p:nvSpPr>
        <p:spPr>
          <a:xfrm>
            <a:off x="8156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6" name="Footer Placeholder 5">
            <a:extLst>
              <a:ext uri="{FF2B5EF4-FFF2-40B4-BE49-F238E27FC236}">
                <a16:creationId xmlns:a16="http://schemas.microsoft.com/office/drawing/2014/main" id="{25995040-6B49-426E-8C08-9F778C5E52B0}"/>
              </a:ext>
            </a:extLst>
          </p:cNvPr>
          <p:cNvSpPr>
            <a:spLocks noGrp="1"/>
          </p:cNvSpPr>
          <p:nvPr>
            <p:ph type="ftr" sz="quarter" idx="22"/>
          </p:nvPr>
        </p:nvSpPr>
        <p:spPr/>
        <p:txBody>
          <a:bodyPr/>
          <a:lstStyle/>
          <a:p>
            <a:r>
              <a:rPr lang="en-US"/>
              <a:t>PROPRIETARY &amp; CONFIDENTIAL</a:t>
            </a:r>
          </a:p>
        </p:txBody>
      </p:sp>
    </p:spTree>
    <p:extLst>
      <p:ext uri="{BB962C8B-B14F-4D97-AF65-F5344CB8AC3E}">
        <p14:creationId xmlns:p14="http://schemas.microsoft.com/office/powerpoint/2010/main" val="338424582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resenter Bio">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8513A6E-4536-4379-9CB9-5F2CF690E7D4}"/>
              </a:ext>
            </a:extLst>
          </p:cNvPr>
          <p:cNvSpPr/>
          <p:nvPr userDrawn="1"/>
        </p:nvSpPr>
        <p:spPr>
          <a:xfrm>
            <a:off x="0" y="0"/>
            <a:ext cx="12192000" cy="6284422"/>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9" name="Object 8" hidden="1">
            <a:extLst>
              <a:ext uri="{FF2B5EF4-FFF2-40B4-BE49-F238E27FC236}">
                <a16:creationId xmlns:a16="http://schemas.microsoft.com/office/drawing/2014/main" id="{3DAA53F2-651B-4E47-8BE4-F2B6A620EF68}"/>
              </a:ext>
            </a:extLst>
          </p:cNvPr>
          <p:cNvGraphicFramePr>
            <a:graphicFrameLocks noChangeAspect="1"/>
          </p:cNvGraphicFramePr>
          <p:nvPr>
            <p:custDataLst>
              <p:tags r:id="rId1"/>
            </p:custDataLst>
            <p:extLst>
              <p:ext uri="{D42A27DB-BD31-4B8C-83A1-F6EECF244321}">
                <p14:modId xmlns:p14="http://schemas.microsoft.com/office/powerpoint/2010/main" val="393908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3DAA53F2-651B-4E47-8BE4-F2B6A620E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1999"/>
            <a:ext cx="11471993" cy="864000"/>
          </a:xfrm>
        </p:spPr>
        <p:txBody>
          <a:bodyPr vert="horz" lIns="0" rIns="0"/>
          <a:lstStyle>
            <a:lvl1pPr>
              <a:defRPr>
                <a:solidFill>
                  <a:srgbClr val="18C76F"/>
                </a:solidFill>
              </a:defRPr>
            </a:lvl1pPr>
          </a:lstStyle>
          <a:p>
            <a:r>
              <a:rPr lang="en-US"/>
              <a:t>Presenter</a:t>
            </a:r>
          </a:p>
        </p:txBody>
      </p:sp>
      <p:sp>
        <p:nvSpPr>
          <p:cNvPr id="13" name="Picture Placeholder 6">
            <a:extLst>
              <a:ext uri="{FF2B5EF4-FFF2-40B4-BE49-F238E27FC236}">
                <a16:creationId xmlns:a16="http://schemas.microsoft.com/office/drawing/2014/main" id="{78964D8A-993B-5345-93FA-FC645C2ED728}"/>
              </a:ext>
            </a:extLst>
          </p:cNvPr>
          <p:cNvSpPr>
            <a:spLocks noGrp="1" noChangeAspect="1"/>
          </p:cNvSpPr>
          <p:nvPr>
            <p:ph type="pic" sz="quarter" idx="14" hasCustomPrompt="1"/>
          </p:nvPr>
        </p:nvSpPr>
        <p:spPr>
          <a:xfrm>
            <a:off x="886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8" name="Text Placeholder 14">
            <a:extLst>
              <a:ext uri="{FF2B5EF4-FFF2-40B4-BE49-F238E27FC236}">
                <a16:creationId xmlns:a16="http://schemas.microsoft.com/office/drawing/2014/main" id="{23F42F1B-1789-8D4F-897E-7DF099E779D0}"/>
              </a:ext>
            </a:extLst>
          </p:cNvPr>
          <p:cNvSpPr>
            <a:spLocks noGrp="1"/>
          </p:cNvSpPr>
          <p:nvPr>
            <p:ph type="body" sz="quarter" idx="18" hasCustomPrompt="1"/>
          </p:nvPr>
        </p:nvSpPr>
        <p:spPr>
          <a:xfrm>
            <a:off x="508000" y="4423997"/>
            <a:ext cx="3528000" cy="432000"/>
          </a:xfrm>
        </p:spPr>
        <p:txBody>
          <a:bodyPr anchor="b">
            <a:noAutofit/>
          </a:bodyPr>
          <a:lstStyle>
            <a:lvl1pPr marL="0" indent="0" algn="ctr">
              <a:buNone/>
              <a:defRPr sz="2000" b="1" i="0">
                <a:solidFill>
                  <a:srgbClr val="18C76F"/>
                </a:solidFill>
                <a:latin typeface="+mj-lt"/>
                <a:ea typeface="Open Sans ExtraBold" panose="020B0606030504020204" pitchFamily="34" charset="0"/>
                <a:cs typeface="Open Sans ExtraBold" panose="020B0606030504020204" pitchFamily="34" charset="0"/>
              </a:defRPr>
            </a:lvl1pPr>
          </a:lstStyle>
          <a:p>
            <a:pPr lvl="0"/>
            <a:r>
              <a:rPr lang="en-US"/>
              <a:t>Presenter</a:t>
            </a:r>
          </a:p>
        </p:txBody>
      </p:sp>
      <p:sp>
        <p:nvSpPr>
          <p:cNvPr id="19" name="Text Placeholder 16">
            <a:extLst>
              <a:ext uri="{FF2B5EF4-FFF2-40B4-BE49-F238E27FC236}">
                <a16:creationId xmlns:a16="http://schemas.microsoft.com/office/drawing/2014/main" id="{52852E82-C295-BE4B-B9C4-B231BDF61FE5}"/>
              </a:ext>
            </a:extLst>
          </p:cNvPr>
          <p:cNvSpPr>
            <a:spLocks noGrp="1"/>
          </p:cNvSpPr>
          <p:nvPr>
            <p:ph type="body" sz="quarter" idx="19" hasCustomPrompt="1"/>
          </p:nvPr>
        </p:nvSpPr>
        <p:spPr>
          <a:xfrm>
            <a:off x="508000" y="4904050"/>
            <a:ext cx="3528000" cy="720000"/>
          </a:xfrm>
        </p:spPr>
        <p:txBody>
          <a:bodyPr anchor="t">
            <a:noAutofit/>
          </a:bodyPr>
          <a:lstStyle>
            <a:lvl1pPr marL="0" indent="0" algn="ctr">
              <a:spcAft>
                <a:spcPts val="0"/>
              </a:spcAft>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a:lvl2pPr>
          </a:lstStyle>
          <a:p>
            <a:pPr lvl="0"/>
            <a:r>
              <a:rPr lang="en-US"/>
              <a:t>Title</a:t>
            </a:r>
            <a:br>
              <a:rPr lang="en-US"/>
            </a:br>
            <a:r>
              <a:rPr lang="en-US"/>
              <a:t>Affiliation</a:t>
            </a:r>
          </a:p>
        </p:txBody>
      </p:sp>
      <p:sp>
        <p:nvSpPr>
          <p:cNvPr id="6" name="Text Placeholder 5">
            <a:extLst>
              <a:ext uri="{FF2B5EF4-FFF2-40B4-BE49-F238E27FC236}">
                <a16:creationId xmlns:a16="http://schemas.microsoft.com/office/drawing/2014/main" id="{B9067091-6075-4EAE-9210-47B754F619F6}"/>
              </a:ext>
            </a:extLst>
          </p:cNvPr>
          <p:cNvSpPr>
            <a:spLocks noGrp="1"/>
          </p:cNvSpPr>
          <p:nvPr>
            <p:ph type="body" sz="quarter" idx="23" hasCustomPrompt="1"/>
          </p:nvPr>
        </p:nvSpPr>
        <p:spPr>
          <a:xfrm>
            <a:off x="5021263" y="1540993"/>
            <a:ext cx="6810728" cy="4083058"/>
          </a:xfrm>
        </p:spPr>
        <p:txBody>
          <a:bodyPr>
            <a:noAutofit/>
          </a:bodyPr>
          <a:lstStyle>
            <a:lvl1pPr marL="0" indent="0">
              <a:buNone/>
              <a:defRPr sz="2000">
                <a:solidFill>
                  <a:schemeClr val="bg1"/>
                </a:solidFill>
              </a:defRPr>
            </a:lvl1pPr>
            <a:lvl2pPr marL="271463" indent="-271463">
              <a:buClr>
                <a:schemeClr val="bg1"/>
              </a:buCl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Biography</a:t>
            </a:r>
          </a:p>
          <a:p>
            <a:pPr lvl="1"/>
            <a:r>
              <a:rPr lang="en-US"/>
              <a:t>Second level</a:t>
            </a:r>
          </a:p>
        </p:txBody>
      </p:sp>
      <p:sp>
        <p:nvSpPr>
          <p:cNvPr id="7" name="Footer Placeholder 6">
            <a:extLst>
              <a:ext uri="{FF2B5EF4-FFF2-40B4-BE49-F238E27FC236}">
                <a16:creationId xmlns:a16="http://schemas.microsoft.com/office/drawing/2014/main" id="{DBAE9CF1-90DD-460F-B867-8D4798DB84F1}"/>
              </a:ext>
            </a:extLst>
          </p:cNvPr>
          <p:cNvSpPr>
            <a:spLocks noGrp="1"/>
          </p:cNvSpPr>
          <p:nvPr>
            <p:ph type="ftr" sz="quarter" idx="24"/>
          </p:nvPr>
        </p:nvSpPr>
        <p:spPr/>
        <p:txBody>
          <a:bodyPr/>
          <a:lstStyle/>
          <a:p>
            <a:r>
              <a:rPr lang="en-US"/>
              <a:t>PROPRIETARY &amp; CONFIDENTIAL</a:t>
            </a:r>
          </a:p>
        </p:txBody>
      </p:sp>
    </p:spTree>
    <p:extLst>
      <p:ext uri="{BB962C8B-B14F-4D97-AF65-F5344CB8AC3E}">
        <p14:creationId xmlns:p14="http://schemas.microsoft.com/office/powerpoint/2010/main" val="365429948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7D5B23F-83AB-4E2D-AD54-64F8B15EFB8B}"/>
              </a:ext>
            </a:extLst>
          </p:cNvPr>
          <p:cNvSpPr/>
          <p:nvPr/>
        </p:nvSpPr>
        <p:spPr>
          <a:xfrm>
            <a:off x="0" y="1140542"/>
            <a:ext cx="12192000" cy="5717458"/>
          </a:xfrm>
          <a:prstGeom prst="rect">
            <a:avLst/>
          </a:prstGeom>
          <a:solidFill>
            <a:srgbClr val="115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Picture Placeholder 6">
            <a:extLst>
              <a:ext uri="{FF2B5EF4-FFF2-40B4-BE49-F238E27FC236}">
                <a16:creationId xmlns:a16="http://schemas.microsoft.com/office/drawing/2014/main" id="{355B9AB3-CD3D-4629-ACA4-94AB0EEF3E88}"/>
              </a:ext>
            </a:extLst>
          </p:cNvPr>
          <p:cNvSpPr>
            <a:spLocks noGrp="1"/>
          </p:cNvSpPr>
          <p:nvPr>
            <p:ph type="pic" sz="quarter" idx="15" hasCustomPrompt="1"/>
          </p:nvPr>
        </p:nvSpPr>
        <p:spPr>
          <a:xfrm>
            <a:off x="0" y="1140541"/>
            <a:ext cx="12192000" cy="4033445"/>
          </a:xfrm>
          <a:prstGeom prst="rect">
            <a:avLst/>
          </a:prstGeom>
          <a:noFill/>
        </p:spPr>
        <p:txBody>
          <a:bodyPr anchor="t">
            <a:noAutofit/>
          </a:bodyPr>
          <a:lstStyle>
            <a:lvl1pPr marL="0" indent="0" algn="l">
              <a:buNone/>
              <a:defRPr sz="1800" b="1">
                <a:solidFill>
                  <a:srgbClr val="FFFFFF"/>
                </a:solidFill>
              </a:defRPr>
            </a:lvl1pPr>
          </a:lstStyle>
          <a:p>
            <a:r>
              <a:rPr lang="en-US" dirty="0"/>
              <a:t>Click picture icon </a:t>
            </a:r>
            <a:br>
              <a:rPr lang="en-US" dirty="0"/>
            </a:br>
            <a:r>
              <a:rPr lang="en-US" dirty="0"/>
              <a:t>to add picture</a:t>
            </a:r>
          </a:p>
        </p:txBody>
      </p:sp>
      <p:sp>
        <p:nvSpPr>
          <p:cNvPr id="17" name="Text Placeholder 11">
            <a:extLst>
              <a:ext uri="{FF2B5EF4-FFF2-40B4-BE49-F238E27FC236}">
                <a16:creationId xmlns:a16="http://schemas.microsoft.com/office/drawing/2014/main" id="{F83FB30E-81B4-49D9-A867-93924EE1BA41}"/>
              </a:ext>
            </a:extLst>
          </p:cNvPr>
          <p:cNvSpPr>
            <a:spLocks noGrp="1"/>
          </p:cNvSpPr>
          <p:nvPr>
            <p:ph type="body" sz="quarter" idx="13" hasCustomPrompt="1"/>
          </p:nvPr>
        </p:nvSpPr>
        <p:spPr>
          <a:xfrm>
            <a:off x="0" y="5173987"/>
            <a:ext cx="12192000" cy="1016771"/>
          </a:xfrm>
          <a:prstGeom prst="rect">
            <a:avLst/>
          </a:prstGeom>
        </p:spPr>
        <p:txBody>
          <a:bodyPr anchor="b">
            <a:noAutofit/>
          </a:bodyPr>
          <a:lstStyle>
            <a:lvl1pPr marL="0" indent="0" algn="ctr">
              <a:lnSpc>
                <a:spcPct val="90000"/>
              </a:lnSpc>
              <a:buFontTx/>
              <a:buNone/>
              <a:defRPr sz="5500" b="0" i="0">
                <a:solidFill>
                  <a:srgbClr val="18C76F"/>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a:t>Thank You!</a:t>
            </a:r>
          </a:p>
        </p:txBody>
      </p:sp>
      <p:pic>
        <p:nvPicPr>
          <p:cNvPr id="15" name="Picture 14" descr="A picture containing icon&#10;&#10;Description automatically generated">
            <a:extLst>
              <a:ext uri="{FF2B5EF4-FFF2-40B4-BE49-F238E27FC236}">
                <a16:creationId xmlns:a16="http://schemas.microsoft.com/office/drawing/2014/main" id="{EFE23877-3F01-44E4-904D-F6F820F2B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Tree>
    <p:extLst>
      <p:ext uri="{BB962C8B-B14F-4D97-AF65-F5344CB8AC3E}">
        <p14:creationId xmlns:p14="http://schemas.microsoft.com/office/powerpoint/2010/main" val="3987686699"/>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Deck Titl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5ADED9-FB43-CB4C-AE9B-A992A8C68C5F}"/>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1" name="Slide Number Placeholder 5"/>
          <p:cNvSpPr>
            <a:spLocks noGrp="1"/>
          </p:cNvSpPr>
          <p:nvPr>
            <p:ph type="sldNum" sz="quarter" idx="4"/>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07040" y="6375744"/>
            <a:ext cx="1096292" cy="229289"/>
          </a:xfrm>
          <a:prstGeom prst="rect">
            <a:avLst/>
          </a:prstGeom>
        </p:spPr>
      </p:pic>
      <p:sp>
        <p:nvSpPr>
          <p:cNvPr id="18" name="Freeform 17"/>
          <p:cNvSpPr>
            <a:spLocks noChangeArrowheads="1"/>
          </p:cNvSpPr>
          <p:nvPr userDrawn="1"/>
        </p:nvSpPr>
        <p:spPr bwMode="auto">
          <a:xfrm rot="10293731">
            <a:off x="2191626" y="5143151"/>
            <a:ext cx="2715244" cy="5437340"/>
          </a:xfrm>
          <a:custGeom>
            <a:avLst/>
            <a:gdLst>
              <a:gd name="T0" fmla="*/ 10484 w 10485"/>
              <a:gd name="T1" fmla="*/ 10372 h 21000"/>
              <a:gd name="T2" fmla="*/ 10484 w 10485"/>
              <a:gd name="T3" fmla="*/ 10372 h 21000"/>
              <a:gd name="T4" fmla="*/ 7396 w 10485"/>
              <a:gd name="T5" fmla="*/ 3033 h 21000"/>
              <a:gd name="T6" fmla="*/ 85 w 10485"/>
              <a:gd name="T7" fmla="*/ 0 h 21000"/>
              <a:gd name="T8" fmla="*/ 28 w 10485"/>
              <a:gd name="T9" fmla="*/ 0 h 21000"/>
              <a:gd name="T10" fmla="*/ 0 w 10485"/>
              <a:gd name="T11" fmla="*/ 56 h 21000"/>
              <a:gd name="T12" fmla="*/ 28 w 10485"/>
              <a:gd name="T13" fmla="*/ 85 h 21000"/>
              <a:gd name="T14" fmla="*/ 28 w 10485"/>
              <a:gd name="T15" fmla="*/ 85 h 21000"/>
              <a:gd name="T16" fmla="*/ 85 w 10485"/>
              <a:gd name="T17" fmla="*/ 85 h 21000"/>
              <a:gd name="T18" fmla="*/ 7339 w 10485"/>
              <a:gd name="T19" fmla="*/ 3089 h 21000"/>
              <a:gd name="T20" fmla="*/ 10400 w 10485"/>
              <a:gd name="T21" fmla="*/ 10372 h 21000"/>
              <a:gd name="T22" fmla="*/ 7396 w 10485"/>
              <a:gd name="T23" fmla="*/ 17712 h 21000"/>
              <a:gd name="T24" fmla="*/ 141 w 10485"/>
              <a:gd name="T25" fmla="*/ 20744 h 21000"/>
              <a:gd name="T26" fmla="*/ 255 w 10485"/>
              <a:gd name="T27" fmla="*/ 20659 h 21000"/>
              <a:gd name="T28" fmla="*/ 255 w 10485"/>
              <a:gd name="T29" fmla="*/ 20603 h 21000"/>
              <a:gd name="T30" fmla="*/ 199 w 10485"/>
              <a:gd name="T31" fmla="*/ 20603 h 21000"/>
              <a:gd name="T32" fmla="*/ 28 w 10485"/>
              <a:gd name="T33" fmla="*/ 20772 h 21000"/>
              <a:gd name="T34" fmla="*/ 0 w 10485"/>
              <a:gd name="T35" fmla="*/ 20800 h 21000"/>
              <a:gd name="T36" fmla="*/ 28 w 10485"/>
              <a:gd name="T37" fmla="*/ 20830 h 21000"/>
              <a:gd name="T38" fmla="*/ 199 w 10485"/>
              <a:gd name="T39" fmla="*/ 20999 h 21000"/>
              <a:gd name="T40" fmla="*/ 227 w 10485"/>
              <a:gd name="T41" fmla="*/ 20999 h 21000"/>
              <a:gd name="T42" fmla="*/ 255 w 10485"/>
              <a:gd name="T43" fmla="*/ 20999 h 21000"/>
              <a:gd name="T44" fmla="*/ 255 w 10485"/>
              <a:gd name="T45" fmla="*/ 20942 h 21000"/>
              <a:gd name="T46" fmla="*/ 141 w 10485"/>
              <a:gd name="T47" fmla="*/ 20830 h 21000"/>
              <a:gd name="T48" fmla="*/ 7453 w 10485"/>
              <a:gd name="T49" fmla="*/ 17769 h 21000"/>
              <a:gd name="T50" fmla="*/ 10484 w 10485"/>
              <a:gd name="T51" fmla="*/ 10372 h 2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85" h="21000">
                <a:moveTo>
                  <a:pt x="10484" y="10372"/>
                </a:moveTo>
                <a:lnTo>
                  <a:pt x="10484" y="10372"/>
                </a:lnTo>
                <a:cubicBezTo>
                  <a:pt x="10484" y="7595"/>
                  <a:pt x="9380" y="4988"/>
                  <a:pt x="7396" y="3033"/>
                </a:cubicBezTo>
                <a:cubicBezTo>
                  <a:pt x="5441" y="1076"/>
                  <a:pt x="2834" y="0"/>
                  <a:pt x="85" y="0"/>
                </a:cubicBezTo>
                <a:cubicBezTo>
                  <a:pt x="56" y="0"/>
                  <a:pt x="56" y="0"/>
                  <a:pt x="28" y="0"/>
                </a:cubicBezTo>
                <a:cubicBezTo>
                  <a:pt x="0" y="28"/>
                  <a:pt x="0" y="28"/>
                  <a:pt x="0" y="56"/>
                </a:cubicBezTo>
                <a:cubicBezTo>
                  <a:pt x="0" y="85"/>
                  <a:pt x="0" y="85"/>
                  <a:pt x="28" y="85"/>
                </a:cubicBezTo>
                <a:lnTo>
                  <a:pt x="28" y="85"/>
                </a:lnTo>
                <a:cubicBezTo>
                  <a:pt x="56" y="85"/>
                  <a:pt x="56" y="85"/>
                  <a:pt x="85" y="85"/>
                </a:cubicBezTo>
                <a:cubicBezTo>
                  <a:pt x="2806" y="85"/>
                  <a:pt x="5413" y="1162"/>
                  <a:pt x="7339" y="3089"/>
                </a:cubicBezTo>
                <a:cubicBezTo>
                  <a:pt x="9294" y="5044"/>
                  <a:pt x="10400" y="7623"/>
                  <a:pt x="10400" y="10372"/>
                </a:cubicBezTo>
                <a:cubicBezTo>
                  <a:pt x="10428" y="13149"/>
                  <a:pt x="9351" y="15757"/>
                  <a:pt x="7396" y="17712"/>
                </a:cubicBezTo>
                <a:cubicBezTo>
                  <a:pt x="5469" y="19667"/>
                  <a:pt x="2890" y="20744"/>
                  <a:pt x="141" y="20744"/>
                </a:cubicBezTo>
                <a:cubicBezTo>
                  <a:pt x="255" y="20659"/>
                  <a:pt x="255" y="20659"/>
                  <a:pt x="255" y="20659"/>
                </a:cubicBezTo>
                <a:cubicBezTo>
                  <a:pt x="255" y="20631"/>
                  <a:pt x="255" y="20603"/>
                  <a:pt x="255" y="20603"/>
                </a:cubicBezTo>
                <a:cubicBezTo>
                  <a:pt x="227" y="20574"/>
                  <a:pt x="199" y="20574"/>
                  <a:pt x="199" y="20603"/>
                </a:cubicBezTo>
                <a:cubicBezTo>
                  <a:pt x="28" y="20772"/>
                  <a:pt x="28" y="20772"/>
                  <a:pt x="28" y="20772"/>
                </a:cubicBezTo>
                <a:cubicBezTo>
                  <a:pt x="0" y="20772"/>
                  <a:pt x="0" y="20800"/>
                  <a:pt x="0" y="20800"/>
                </a:cubicBezTo>
                <a:cubicBezTo>
                  <a:pt x="0" y="20800"/>
                  <a:pt x="0" y="20830"/>
                  <a:pt x="28" y="20830"/>
                </a:cubicBezTo>
                <a:cubicBezTo>
                  <a:pt x="199" y="20999"/>
                  <a:pt x="199" y="20999"/>
                  <a:pt x="199" y="20999"/>
                </a:cubicBezTo>
                <a:cubicBezTo>
                  <a:pt x="199" y="20999"/>
                  <a:pt x="199" y="20999"/>
                  <a:pt x="227" y="20999"/>
                </a:cubicBezTo>
                <a:lnTo>
                  <a:pt x="255" y="20999"/>
                </a:lnTo>
                <a:cubicBezTo>
                  <a:pt x="255" y="20971"/>
                  <a:pt x="255" y="20971"/>
                  <a:pt x="255" y="20942"/>
                </a:cubicBezTo>
                <a:cubicBezTo>
                  <a:pt x="141" y="20830"/>
                  <a:pt x="141" y="20830"/>
                  <a:pt x="141" y="20830"/>
                </a:cubicBezTo>
                <a:cubicBezTo>
                  <a:pt x="2919" y="20830"/>
                  <a:pt x="5526" y="19724"/>
                  <a:pt x="7453" y="17769"/>
                </a:cubicBezTo>
                <a:cubicBezTo>
                  <a:pt x="9436" y="15785"/>
                  <a:pt x="10484" y="13177"/>
                  <a:pt x="10484" y="10372"/>
                </a:cubicBezTo>
              </a:path>
            </a:pathLst>
          </a:custGeom>
          <a:solidFill>
            <a:srgbClr val="FFAF05"/>
          </a:solidFill>
          <a:ln>
            <a:solidFill>
              <a:srgbClr val="FFFFFF"/>
            </a:solidFill>
          </a:ln>
          <a:effectLst/>
        </p:spPr>
        <p:txBody>
          <a:bodyPr wrap="none" anchor="ctr"/>
          <a:lstStyle/>
          <a:p>
            <a:endParaRPr lang="en-US"/>
          </a:p>
        </p:txBody>
      </p:sp>
      <p:sp>
        <p:nvSpPr>
          <p:cNvPr id="19" name="Oval 18"/>
          <p:cNvSpPr/>
          <p:nvPr userDrawn="1"/>
        </p:nvSpPr>
        <p:spPr>
          <a:xfrm>
            <a:off x="-296776" y="5161041"/>
            <a:ext cx="3200400" cy="3200400"/>
          </a:xfrm>
          <a:prstGeom prst="ellipse">
            <a:avLst/>
          </a:prstGeom>
          <a:noFill/>
          <a:ln w="152400">
            <a:solidFill>
              <a:srgbClr val="07A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a:t>Deck Title Option 1</a:t>
            </a:r>
          </a:p>
        </p:txBody>
      </p:sp>
      <p:sp>
        <p:nvSpPr>
          <p:cNvPr id="13" name="Subtitle 2"/>
          <p:cNvSpPr>
            <a:spLocks noGrp="1"/>
          </p:cNvSpPr>
          <p:nvPr>
            <p:ph type="subTitle" idx="1" hasCustomPrompt="1"/>
          </p:nvPr>
        </p:nvSpPr>
        <p:spPr>
          <a:xfrm>
            <a:off x="1524000" y="3322638"/>
            <a:ext cx="9144000" cy="474662"/>
          </a:xfrm>
          <a:prstGeom prst="rect">
            <a:avLst/>
          </a:prstGeom>
        </p:spPr>
        <p:txBody>
          <a:bodyPr lIns="0">
            <a:noAutofit/>
          </a:bodyPr>
          <a:lstStyle>
            <a:lvl1pPr marL="0" indent="0" algn="l">
              <a:buNone/>
              <a:defRPr sz="2800" b="0" i="0" baseline="0">
                <a:solidFill>
                  <a:schemeClr val="bg1"/>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style line 1</a:t>
            </a:r>
          </a:p>
        </p:txBody>
      </p:sp>
      <p:sp>
        <p:nvSpPr>
          <p:cNvPr id="14" name="Text Placeholder 2"/>
          <p:cNvSpPr>
            <a:spLocks noGrp="1"/>
          </p:cNvSpPr>
          <p:nvPr>
            <p:ph type="body" sz="quarter" idx="10" hasCustomPrompt="1"/>
          </p:nvPr>
        </p:nvSpPr>
        <p:spPr>
          <a:xfrm>
            <a:off x="1524000" y="3797300"/>
            <a:ext cx="9144000" cy="846138"/>
          </a:xfrm>
          <a:prstGeom prst="rect">
            <a:avLst/>
          </a:prstGeom>
        </p:spPr>
        <p:txBody>
          <a:bodyPr lIns="0" rIns="0"/>
          <a:lstStyle>
            <a:lvl1pPr marL="0" indent="0">
              <a:buNone/>
              <a:defRPr sz="2000" b="0" i="0" baseline="0">
                <a:solidFill>
                  <a:schemeClr val="bg2"/>
                </a:solidFill>
                <a:latin typeface="Open Sans Regular" charset="0"/>
                <a:ea typeface="Open Sans Regular" charset="0"/>
                <a:cs typeface="Open Sans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2000" b="0" i="0">
                <a:latin typeface="Open Sans" charset="0"/>
                <a:ea typeface="Open Sans" charset="0"/>
                <a:cs typeface="Open Sans" charset="0"/>
              </a:rPr>
              <a:t>Subtext style line 2</a:t>
            </a:r>
            <a:endParaRPr lang="en-US"/>
          </a:p>
        </p:txBody>
      </p:sp>
    </p:spTree>
    <p:extLst>
      <p:ext uri="{BB962C8B-B14F-4D97-AF65-F5344CB8AC3E}">
        <p14:creationId xmlns:p14="http://schemas.microsoft.com/office/powerpoint/2010/main" val="670228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Deck Titl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952CF8-6892-6240-B7D5-11AEE12449AD}"/>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a:ext>
            </a:extLst>
          </a:blip>
          <a:srcRect b="-2"/>
          <a:stretch/>
        </p:blipFill>
        <p:spPr>
          <a:xfrm>
            <a:off x="0" y="0"/>
            <a:ext cx="12191999" cy="685800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07040" y="6375744"/>
            <a:ext cx="1096292" cy="229289"/>
          </a:xfrm>
          <a:prstGeom prst="rect">
            <a:avLst/>
          </a:prstGeom>
        </p:spPr>
      </p:pic>
      <p:sp>
        <p:nvSpPr>
          <p:cNvPr id="10"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a:t>Deck Title Option 2</a:t>
            </a:r>
          </a:p>
        </p:txBody>
      </p:sp>
      <p:sp>
        <p:nvSpPr>
          <p:cNvPr id="13" name="Subtitle 2"/>
          <p:cNvSpPr>
            <a:spLocks noGrp="1"/>
          </p:cNvSpPr>
          <p:nvPr>
            <p:ph type="subTitle" idx="1" hasCustomPrompt="1"/>
          </p:nvPr>
        </p:nvSpPr>
        <p:spPr>
          <a:xfrm>
            <a:off x="1524000" y="3322638"/>
            <a:ext cx="9144000" cy="474662"/>
          </a:xfrm>
          <a:prstGeom prst="rect">
            <a:avLst/>
          </a:prstGeom>
        </p:spPr>
        <p:txBody>
          <a:bodyPr lIns="0">
            <a:noAutofit/>
          </a:bodyPr>
          <a:lstStyle>
            <a:lvl1pPr marL="0" indent="0" algn="l">
              <a:buNone/>
              <a:defRPr sz="2800" b="0" i="0" baseline="0">
                <a:solidFill>
                  <a:srgbClr val="FFAF05"/>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style line 1</a:t>
            </a:r>
          </a:p>
        </p:txBody>
      </p:sp>
      <p:sp>
        <p:nvSpPr>
          <p:cNvPr id="14" name="Text Placeholder 2"/>
          <p:cNvSpPr>
            <a:spLocks noGrp="1"/>
          </p:cNvSpPr>
          <p:nvPr>
            <p:ph type="body" sz="quarter" idx="10" hasCustomPrompt="1"/>
          </p:nvPr>
        </p:nvSpPr>
        <p:spPr>
          <a:xfrm>
            <a:off x="1524000" y="3797300"/>
            <a:ext cx="9144000" cy="846138"/>
          </a:xfrm>
          <a:prstGeom prst="rect">
            <a:avLst/>
          </a:prstGeom>
        </p:spPr>
        <p:txBody>
          <a:bodyPr lIns="0" rIns="0"/>
          <a:lstStyle>
            <a:lvl1pPr marL="0" indent="0">
              <a:buNone/>
              <a:defRPr sz="2000" b="0" i="0" baseline="0">
                <a:solidFill>
                  <a:schemeClr val="bg2"/>
                </a:solidFill>
                <a:latin typeface="Open Sans Regular" charset="0"/>
                <a:ea typeface="Open Sans Regular" charset="0"/>
                <a:cs typeface="Open Sans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2000" b="0" i="0">
                <a:latin typeface="Open Sans" charset="0"/>
                <a:ea typeface="Open Sans" charset="0"/>
                <a:cs typeface="Open Sans" charset="0"/>
              </a:rPr>
              <a:t>Subtext style line 2</a:t>
            </a:r>
            <a:endParaRPr lang="en-US"/>
          </a:p>
        </p:txBody>
      </p:sp>
      <p:grpSp>
        <p:nvGrpSpPr>
          <p:cNvPr id="15" name="Group 14">
            <a:extLst>
              <a:ext uri="{FF2B5EF4-FFF2-40B4-BE49-F238E27FC236}">
                <a16:creationId xmlns:a16="http://schemas.microsoft.com/office/drawing/2014/main" id="{E8C24131-A852-304A-B264-45B6877B39F6}"/>
              </a:ext>
            </a:extLst>
          </p:cNvPr>
          <p:cNvGrpSpPr/>
          <p:nvPr userDrawn="1"/>
        </p:nvGrpSpPr>
        <p:grpSpPr>
          <a:xfrm>
            <a:off x="-308651" y="5257572"/>
            <a:ext cx="3211788" cy="3200855"/>
            <a:chOff x="-296776" y="4534525"/>
            <a:chExt cx="3211788" cy="3200855"/>
          </a:xfrm>
        </p:grpSpPr>
        <p:sp>
          <p:nvSpPr>
            <p:cNvPr id="16" name="Arc 15">
              <a:extLst>
                <a:ext uri="{FF2B5EF4-FFF2-40B4-BE49-F238E27FC236}">
                  <a16:creationId xmlns:a16="http://schemas.microsoft.com/office/drawing/2014/main" id="{997C3588-E696-AA46-91E8-108D87C979EA}"/>
                </a:ext>
              </a:extLst>
            </p:cNvPr>
            <p:cNvSpPr/>
            <p:nvPr userDrawn="1"/>
          </p:nvSpPr>
          <p:spPr>
            <a:xfrm>
              <a:off x="-296776" y="4534525"/>
              <a:ext cx="3200400" cy="3200400"/>
            </a:xfrm>
            <a:prstGeom prst="arc">
              <a:avLst/>
            </a:prstGeom>
            <a:no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a:extLst>
                <a:ext uri="{FF2B5EF4-FFF2-40B4-BE49-F238E27FC236}">
                  <a16:creationId xmlns:a16="http://schemas.microsoft.com/office/drawing/2014/main" id="{3F7A36AF-D99D-7F4D-90C7-B4A1A250BE25}"/>
                </a:ext>
              </a:extLst>
            </p:cNvPr>
            <p:cNvSpPr/>
            <p:nvPr userDrawn="1"/>
          </p:nvSpPr>
          <p:spPr>
            <a:xfrm flipH="1">
              <a:off x="-285388" y="4534980"/>
              <a:ext cx="3200400" cy="3200400"/>
            </a:xfrm>
            <a:prstGeom prst="arc">
              <a:avLst/>
            </a:prstGeom>
            <a:noFill/>
            <a:ln w="152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0">
            <a:extLst>
              <a:ext uri="{FF2B5EF4-FFF2-40B4-BE49-F238E27FC236}">
                <a16:creationId xmlns:a16="http://schemas.microsoft.com/office/drawing/2014/main" id="{E600AAE0-6135-EA4E-B26E-4F50D30A0467}"/>
              </a:ext>
            </a:extLst>
          </p:cNvPr>
          <p:cNvSpPr>
            <a:spLocks noChangeArrowheads="1"/>
          </p:cNvSpPr>
          <p:nvPr userDrawn="1"/>
        </p:nvSpPr>
        <p:spPr bwMode="auto">
          <a:xfrm rot="10293731">
            <a:off x="2225858" y="5271711"/>
            <a:ext cx="2373150" cy="1427785"/>
          </a:xfrm>
          <a:custGeom>
            <a:avLst/>
            <a:gdLst>
              <a:gd name="connsiteX0" fmla="*/ 51534 w 2373150"/>
              <a:gd name="connsiteY0" fmla="*/ 1427785 h 1427785"/>
              <a:gd name="connsiteX1" fmla="*/ 7251 w 2373150"/>
              <a:gd name="connsiteY1" fmla="*/ 1384028 h 1427785"/>
              <a:gd name="connsiteX2" fmla="*/ 0 w 2373150"/>
              <a:gd name="connsiteY2" fmla="*/ 1376261 h 1427785"/>
              <a:gd name="connsiteX3" fmla="*/ 7251 w 2373150"/>
              <a:gd name="connsiteY3" fmla="*/ 1369010 h 1427785"/>
              <a:gd name="connsiteX4" fmla="*/ 51534 w 2373150"/>
              <a:gd name="connsiteY4" fmla="*/ 1325253 h 1427785"/>
              <a:gd name="connsiteX5" fmla="*/ 66036 w 2373150"/>
              <a:gd name="connsiteY5" fmla="*/ 1325253 h 1427785"/>
              <a:gd name="connsiteX6" fmla="*/ 66036 w 2373150"/>
              <a:gd name="connsiteY6" fmla="*/ 1339752 h 1427785"/>
              <a:gd name="connsiteX7" fmla="*/ 36514 w 2373150"/>
              <a:gd name="connsiteY7" fmla="*/ 1361760 h 1427785"/>
              <a:gd name="connsiteX8" fmla="*/ 1915302 w 2373150"/>
              <a:gd name="connsiteY8" fmla="*/ 576712 h 1427785"/>
              <a:gd name="connsiteX9" fmla="*/ 2251458 w 2373150"/>
              <a:gd name="connsiteY9" fmla="*/ 167325 h 1427785"/>
              <a:gd name="connsiteX10" fmla="*/ 2351484 w 2373150"/>
              <a:gd name="connsiteY10" fmla="*/ 0 h 1427785"/>
              <a:gd name="connsiteX11" fmla="*/ 2373150 w 2373150"/>
              <a:gd name="connsiteY11" fmla="*/ 3214 h 1427785"/>
              <a:gd name="connsiteX12" fmla="*/ 2269351 w 2373150"/>
              <a:gd name="connsiteY12" fmla="*/ 177630 h 1427785"/>
              <a:gd name="connsiteX13" fmla="*/ 1930063 w 2373150"/>
              <a:gd name="connsiteY13" fmla="*/ 591471 h 1427785"/>
              <a:gd name="connsiteX14" fmla="*/ 36514 w 2373150"/>
              <a:gd name="connsiteY14" fmla="*/ 1384028 h 1427785"/>
              <a:gd name="connsiteX15" fmla="*/ 66035 w 2373150"/>
              <a:gd name="connsiteY15" fmla="*/ 1413027 h 1427785"/>
              <a:gd name="connsiteX16" fmla="*/ 66036 w 2373150"/>
              <a:gd name="connsiteY16" fmla="*/ 1427785 h 1427785"/>
              <a:gd name="connsiteX17" fmla="*/ 58785 w 2373150"/>
              <a:gd name="connsiteY17" fmla="*/ 1427785 h 1427785"/>
              <a:gd name="connsiteX18" fmla="*/ 51534 w 2373150"/>
              <a:gd name="connsiteY18" fmla="*/ 1427785 h 142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3150" h="1427785">
                <a:moveTo>
                  <a:pt x="51534" y="1427785"/>
                </a:moveTo>
                <a:cubicBezTo>
                  <a:pt x="51534" y="1427785"/>
                  <a:pt x="51534" y="1427785"/>
                  <a:pt x="7251" y="1384028"/>
                </a:cubicBezTo>
                <a:cubicBezTo>
                  <a:pt x="0" y="1384028"/>
                  <a:pt x="0" y="1376261"/>
                  <a:pt x="0" y="1376261"/>
                </a:cubicBezTo>
                <a:cubicBezTo>
                  <a:pt x="0" y="1376261"/>
                  <a:pt x="0" y="1369010"/>
                  <a:pt x="7251" y="1369010"/>
                </a:cubicBezTo>
                <a:cubicBezTo>
                  <a:pt x="7251" y="1369010"/>
                  <a:pt x="7251" y="1369010"/>
                  <a:pt x="51534" y="1325253"/>
                </a:cubicBezTo>
                <a:cubicBezTo>
                  <a:pt x="51534" y="1317744"/>
                  <a:pt x="58785" y="1317744"/>
                  <a:pt x="66036" y="1325253"/>
                </a:cubicBezTo>
                <a:cubicBezTo>
                  <a:pt x="66036" y="1325253"/>
                  <a:pt x="66036" y="1332502"/>
                  <a:pt x="66036" y="1339752"/>
                </a:cubicBezTo>
                <a:cubicBezTo>
                  <a:pt x="66036" y="1339752"/>
                  <a:pt x="66036" y="1339752"/>
                  <a:pt x="36514" y="1361760"/>
                </a:cubicBezTo>
                <a:cubicBezTo>
                  <a:pt x="748408" y="1361760"/>
                  <a:pt x="1416277" y="1082903"/>
                  <a:pt x="1915302" y="576712"/>
                </a:cubicBezTo>
                <a:cubicBezTo>
                  <a:pt x="2041871" y="450165"/>
                  <a:pt x="2154229" y="313050"/>
                  <a:pt x="2251458" y="167325"/>
                </a:cubicBezTo>
                <a:lnTo>
                  <a:pt x="2351484" y="0"/>
                </a:lnTo>
                <a:lnTo>
                  <a:pt x="2373150" y="3214"/>
                </a:lnTo>
                <a:lnTo>
                  <a:pt x="2269351" y="177630"/>
                </a:lnTo>
                <a:cubicBezTo>
                  <a:pt x="2171693" y="324523"/>
                  <a:pt x="2058445" y="463046"/>
                  <a:pt x="1930063" y="591471"/>
                </a:cubicBezTo>
                <a:cubicBezTo>
                  <a:pt x="1431038" y="1097661"/>
                  <a:pt x="755917" y="1384028"/>
                  <a:pt x="36514" y="1384028"/>
                </a:cubicBezTo>
                <a:cubicBezTo>
                  <a:pt x="36514" y="1384028"/>
                  <a:pt x="36514" y="1384028"/>
                  <a:pt x="66035" y="1413027"/>
                </a:cubicBezTo>
                <a:cubicBezTo>
                  <a:pt x="66036" y="1420536"/>
                  <a:pt x="66036" y="1420536"/>
                  <a:pt x="66036" y="1427785"/>
                </a:cubicBezTo>
                <a:lnTo>
                  <a:pt x="58785" y="1427785"/>
                </a:lnTo>
                <a:cubicBezTo>
                  <a:pt x="51534" y="1427785"/>
                  <a:pt x="51534" y="1427785"/>
                  <a:pt x="51534" y="1427785"/>
                </a:cubicBezTo>
                <a:close/>
              </a:path>
            </a:pathLst>
          </a:custGeom>
          <a:solidFill>
            <a:srgbClr val="FFAF05"/>
          </a:solidFill>
          <a:ln>
            <a:noFill/>
          </a:ln>
          <a:effectLst/>
        </p:spPr>
        <p:txBody>
          <a:bodyPr wrap="square" anchor="ctr">
            <a:noAutofit/>
          </a:bodyPr>
          <a:lstStyle/>
          <a:p>
            <a:endParaRPr lang="en-US"/>
          </a:p>
        </p:txBody>
      </p:sp>
    </p:spTree>
    <p:extLst>
      <p:ext uri="{BB962C8B-B14F-4D97-AF65-F5344CB8AC3E}">
        <p14:creationId xmlns:p14="http://schemas.microsoft.com/office/powerpoint/2010/main" val="1421367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 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B2A76-CE99-B74B-91D0-3DAABC56FF2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1" y="0"/>
            <a:ext cx="12192000" cy="6144768"/>
          </a:xfrm>
          <a:prstGeom prst="rect">
            <a:avLst/>
          </a:prstGeom>
        </p:spPr>
      </p:pic>
      <p:sp>
        <p:nvSpPr>
          <p:cNvPr id="12" name="Subtitle 2"/>
          <p:cNvSpPr>
            <a:spLocks noGrp="1"/>
          </p:cNvSpPr>
          <p:nvPr>
            <p:ph type="subTitle" idx="1" hasCustomPrompt="1"/>
          </p:nvPr>
        </p:nvSpPr>
        <p:spPr>
          <a:xfrm>
            <a:off x="1524000" y="3703638"/>
            <a:ext cx="9144000" cy="1655762"/>
          </a:xfrm>
          <a:prstGeom prst="rect">
            <a:avLst/>
          </a:prstGeom>
        </p:spPr>
        <p:txBody>
          <a:bodyPr lIns="0">
            <a:normAutofit/>
          </a:bodyPr>
          <a:lstStyle>
            <a:lvl1pPr marL="0" indent="0" algn="l">
              <a:buNone/>
              <a:defRPr sz="2400" b="0" i="0" baseline="0">
                <a:solidFill>
                  <a:schemeClr val="bg1"/>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subhead or first point</a:t>
            </a:r>
          </a:p>
          <a:p>
            <a:r>
              <a:rPr lang="en-US"/>
              <a:t>Second point</a:t>
            </a:r>
          </a:p>
          <a:p>
            <a:r>
              <a:rPr lang="en-US"/>
              <a:t>Third point</a:t>
            </a:r>
          </a:p>
        </p:txBody>
      </p:sp>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cxnSp>
        <p:nvCxnSpPr>
          <p:cNvPr id="19" name="Straight Connector 18"/>
          <p:cNvCxnSpPr/>
          <p:nvPr userDrawn="1"/>
        </p:nvCxnSpPr>
        <p:spPr>
          <a:xfrm>
            <a:off x="1524000" y="3416300"/>
            <a:ext cx="2197100" cy="0"/>
          </a:xfrm>
          <a:prstGeom prst="line">
            <a:avLst/>
          </a:prstGeom>
          <a:ln w="50800">
            <a:solidFill>
              <a:srgbClr val="07A363"/>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a:t>Section Title Option 1</a:t>
            </a:r>
          </a:p>
        </p:txBody>
      </p:sp>
    </p:spTree>
    <p:extLst>
      <p:ext uri="{BB962C8B-B14F-4D97-AF65-F5344CB8AC3E}">
        <p14:creationId xmlns:p14="http://schemas.microsoft.com/office/powerpoint/2010/main" val="4188169328"/>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Section 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70A38-4A7A-F944-9976-56E3BA2A2D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091518"/>
          </a:xfrm>
          <a:prstGeom prst="rect">
            <a:avLst/>
          </a:prstGeom>
        </p:spPr>
      </p:pic>
      <p:sp>
        <p:nvSpPr>
          <p:cNvPr id="12" name="Subtitle 2"/>
          <p:cNvSpPr>
            <a:spLocks noGrp="1"/>
          </p:cNvSpPr>
          <p:nvPr>
            <p:ph type="subTitle" idx="1" hasCustomPrompt="1"/>
          </p:nvPr>
        </p:nvSpPr>
        <p:spPr>
          <a:xfrm>
            <a:off x="1524000" y="3703638"/>
            <a:ext cx="9144000" cy="1655762"/>
          </a:xfrm>
          <a:prstGeom prst="rect">
            <a:avLst/>
          </a:prstGeom>
        </p:spPr>
        <p:txBody>
          <a:bodyPr lIns="0">
            <a:normAutofit/>
          </a:bodyPr>
          <a:lstStyle>
            <a:lvl1pPr marL="0" indent="0" algn="l">
              <a:buNone/>
              <a:defRPr sz="2400" b="0" i="0" baseline="0">
                <a:solidFill>
                  <a:schemeClr val="bg1"/>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subhead or first point</a:t>
            </a:r>
          </a:p>
          <a:p>
            <a:r>
              <a:rPr lang="en-US"/>
              <a:t>Second point</a:t>
            </a:r>
          </a:p>
          <a:p>
            <a:r>
              <a:rPr lang="en-US"/>
              <a:t>Third point</a:t>
            </a:r>
          </a:p>
        </p:txBody>
      </p:sp>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7"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a:t>Section Title Option 2</a:t>
            </a:r>
          </a:p>
        </p:txBody>
      </p:sp>
      <p:cxnSp>
        <p:nvCxnSpPr>
          <p:cNvPr id="8" name="Straight Connector 7">
            <a:extLst>
              <a:ext uri="{FF2B5EF4-FFF2-40B4-BE49-F238E27FC236}">
                <a16:creationId xmlns:a16="http://schemas.microsoft.com/office/drawing/2014/main" id="{E16FB8A6-8C2A-1D4A-B0EA-1A54C4E70118}"/>
              </a:ext>
            </a:extLst>
          </p:cNvPr>
          <p:cNvCxnSpPr/>
          <p:nvPr userDrawn="1"/>
        </p:nvCxnSpPr>
        <p:spPr>
          <a:xfrm>
            <a:off x="1524000" y="3416300"/>
            <a:ext cx="2197100" cy="0"/>
          </a:xfrm>
          <a:prstGeom prst="line">
            <a:avLst/>
          </a:prstGeom>
          <a:ln w="50800">
            <a:solidFill>
              <a:srgbClr val="FFAF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120046"/>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Section Title Op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228600" indent="400050">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Light Background</a:t>
            </a:r>
          </a:p>
        </p:txBody>
      </p:sp>
      <p:sp>
        <p:nvSpPr>
          <p:cNvPr id="7" name="Text Placeholder 4"/>
          <p:cNvSpPr>
            <a:spLocks noGrp="1"/>
          </p:cNvSpPr>
          <p:nvPr>
            <p:ph type="body" sz="quarter" idx="14"/>
          </p:nvPr>
        </p:nvSpPr>
        <p:spPr>
          <a:xfrm>
            <a:off x="954792" y="1252728"/>
            <a:ext cx="9725400" cy="4348162"/>
          </a:xfrm>
          <a:prstGeom prst="rect">
            <a:avLst/>
          </a:prstGeom>
        </p:spPr>
        <p:txBody>
          <a:bodyPr/>
          <a:lstStyle>
            <a:lvl1pPr marL="0" indent="0">
              <a:buNone/>
              <a:defRPr sz="2400" b="0" i="0">
                <a:solidFill>
                  <a:srgbClr val="414246"/>
                </a:solidFill>
                <a:latin typeface="Open Sans Regular" charset="0"/>
                <a:ea typeface="Open Sans Regular" charset="0"/>
                <a:cs typeface="Open Sans Regular" charset="0"/>
              </a:defRPr>
            </a:lvl1pPr>
            <a:lvl2pPr>
              <a:defRPr>
                <a:latin typeface="Source Sans Pro" charset="0"/>
                <a:ea typeface="Source Sans Pro" charset="0"/>
                <a:cs typeface="Source Sans Pro" charset="0"/>
              </a:defRPr>
            </a:lvl2pPr>
            <a:lvl3pPr>
              <a:defRPr>
                <a:latin typeface="Source Sans Pro" charset="0"/>
                <a:ea typeface="Source Sans Pro" charset="0"/>
                <a:cs typeface="Source Sans Pro" charset="0"/>
              </a:defRPr>
            </a:lvl3pPr>
            <a:lvl4pPr>
              <a:defRPr>
                <a:latin typeface="Source Sans Pro" charset="0"/>
                <a:ea typeface="Source Sans Pro" charset="0"/>
                <a:cs typeface="Source Sans Pro" charset="0"/>
              </a:defRPr>
            </a:lvl4pPr>
            <a:lvl5pPr>
              <a:defRPr>
                <a:latin typeface="Source Sans Pro" charset="0"/>
                <a:ea typeface="Source Sans Pro" charset="0"/>
                <a:cs typeface="Source Sans Pro"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4C2BCF3E-C389-4C42-BCF1-2AEC2520EE0F}"/>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0621060-5D8A-3C4A-B095-1C97FD402F6C}"/>
              </a:ext>
            </a:extLst>
          </p:cNvPr>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499987"/>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Section Title Option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2F6D92-27F3-344D-A74B-3229FFEE74AD}"/>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Light Background</a:t>
            </a:r>
          </a:p>
        </p:txBody>
      </p:sp>
      <p:sp>
        <p:nvSpPr>
          <p:cNvPr id="7" name="Text Placeholder 4"/>
          <p:cNvSpPr>
            <a:spLocks noGrp="1"/>
          </p:cNvSpPr>
          <p:nvPr>
            <p:ph type="body" sz="quarter" idx="14"/>
          </p:nvPr>
        </p:nvSpPr>
        <p:spPr>
          <a:xfrm>
            <a:off x="954792" y="1252728"/>
            <a:ext cx="9725400" cy="4348162"/>
          </a:xfrm>
          <a:prstGeom prst="rect">
            <a:avLst/>
          </a:prstGeom>
        </p:spPr>
        <p:txBody>
          <a:bodyPr/>
          <a:lstStyle>
            <a:lvl1pPr marL="342900" indent="-342900">
              <a:buClr>
                <a:srgbClr val="07A363"/>
              </a:buClr>
              <a:buFont typeface="Arial" charset="0"/>
              <a:buChar char="•"/>
              <a:defRPr sz="2400" b="0" i="0">
                <a:solidFill>
                  <a:srgbClr val="414246"/>
                </a:solidFill>
                <a:latin typeface="Open Sans Regular" charset="0"/>
                <a:ea typeface="Open Sans Regular" charset="0"/>
                <a:cs typeface="Open Sans Regular" charset="0"/>
              </a:defRPr>
            </a:lvl1pPr>
            <a:lvl2pPr>
              <a:defRPr>
                <a:latin typeface="Source Sans Pro" charset="0"/>
                <a:ea typeface="Source Sans Pro" charset="0"/>
                <a:cs typeface="Source Sans Pro" charset="0"/>
              </a:defRPr>
            </a:lvl2pPr>
            <a:lvl3pPr>
              <a:defRPr>
                <a:latin typeface="Source Sans Pro" charset="0"/>
                <a:ea typeface="Source Sans Pro" charset="0"/>
                <a:cs typeface="Source Sans Pro" charset="0"/>
              </a:defRPr>
            </a:lvl3pPr>
            <a:lvl4pPr>
              <a:defRPr>
                <a:latin typeface="Source Sans Pro" charset="0"/>
                <a:ea typeface="Source Sans Pro" charset="0"/>
                <a:cs typeface="Source Sans Pro" charset="0"/>
              </a:defRPr>
            </a:lvl4pPr>
            <a:lvl5pPr>
              <a:defRPr>
                <a:latin typeface="Source Sans Pro" charset="0"/>
                <a:ea typeface="Source Sans Pro" charset="0"/>
                <a:cs typeface="Source Sans Pro" charset="0"/>
              </a:defRPr>
            </a:lvl5pPr>
          </a:lstStyle>
          <a:p>
            <a:pPr lvl="0"/>
            <a:r>
              <a:rPr lang="en-US"/>
              <a:t>Click to edit Master text styles</a:t>
            </a:r>
          </a:p>
        </p:txBody>
      </p:sp>
      <p:sp>
        <p:nvSpPr>
          <p:cNvPr id="12" name="Oval 11">
            <a:extLst>
              <a:ext uri="{FF2B5EF4-FFF2-40B4-BE49-F238E27FC236}">
                <a16:creationId xmlns:a16="http://schemas.microsoft.com/office/drawing/2014/main" id="{01D338A8-6276-3E46-A124-2701A68B401C}"/>
              </a:ext>
            </a:extLst>
          </p:cNvPr>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B87D007-7A66-BF41-8619-EFAFF72715EA}"/>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307995"/>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Section Title Option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17DB559-0AB3-2441-8941-B40B716174E6}"/>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a:t>
            </a:r>
          </a:p>
        </p:txBody>
      </p:sp>
      <p:sp>
        <p:nvSpPr>
          <p:cNvPr id="11" name="Subtitle 2"/>
          <p:cNvSpPr>
            <a:spLocks noGrp="1"/>
          </p:cNvSpPr>
          <p:nvPr>
            <p:ph type="subTitle" idx="1" hasCustomPrompt="1"/>
          </p:nvPr>
        </p:nvSpPr>
        <p:spPr>
          <a:xfrm>
            <a:off x="914400" y="1115568"/>
            <a:ext cx="9821682" cy="1513332"/>
          </a:xfrm>
          <a:prstGeom prst="rect">
            <a:avLst/>
          </a:prstGeom>
        </p:spPr>
        <p:txBody>
          <a:bodyPr wrap="square" lIns="182880" rIns="182880" anchor="t" anchorCtr="0">
            <a:normAutofit/>
          </a:bodyPr>
          <a:lstStyle>
            <a:lvl1pPr marL="0" indent="0" algn="l">
              <a:lnSpc>
                <a:spcPct val="100000"/>
              </a:lnSpc>
              <a:buNone/>
              <a:defRPr sz="4800" b="0" i="0" spc="0" baseline="0">
                <a:solidFill>
                  <a:srgbClr val="005274"/>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headline with additional text and here’s a second line</a:t>
            </a:r>
          </a:p>
        </p:txBody>
      </p:sp>
      <p:sp>
        <p:nvSpPr>
          <p:cNvPr id="12" name="Text Placeholder 2"/>
          <p:cNvSpPr>
            <a:spLocks noGrp="1"/>
          </p:cNvSpPr>
          <p:nvPr>
            <p:ph type="body" sz="quarter" idx="14" hasCustomPrompt="1"/>
          </p:nvPr>
        </p:nvSpPr>
        <p:spPr>
          <a:xfrm>
            <a:off x="914400" y="2882900"/>
            <a:ext cx="10350500" cy="2933700"/>
          </a:xfrm>
          <a:prstGeom prst="rect">
            <a:avLst/>
          </a:prstGeom>
        </p:spPr>
        <p:txBody>
          <a:bodyPr lIns="182880" rIns="182880">
            <a:noAutofit/>
          </a:bodyPr>
          <a:lstStyle>
            <a:lvl1pPr marL="0" indent="0">
              <a:lnSpc>
                <a:spcPct val="100000"/>
              </a:lnSpc>
              <a:buNone/>
              <a:defRPr sz="2400" b="0" i="0">
                <a:solidFill>
                  <a:srgbClr val="414246"/>
                </a:solidFill>
                <a:latin typeface="Source Sans Pro" charset="0"/>
                <a:ea typeface="Source Sans Pro" charset="0"/>
                <a:cs typeface="Source Sans Pro" charset="0"/>
              </a:defRPr>
            </a:lvl1pPr>
          </a:lstStyle>
          <a:p>
            <a:r>
              <a:rPr lang="en-US" b="0" i="0">
                <a:latin typeface="Open Sans" charset="0"/>
                <a:ea typeface="Open Sans" charset="0"/>
                <a:cs typeface="Open Sans" charset="0"/>
              </a:rPr>
              <a:t>First point</a:t>
            </a:r>
          </a:p>
          <a:p>
            <a:r>
              <a:rPr lang="en-US" b="0" i="0">
                <a:latin typeface="Open Sans" charset="0"/>
                <a:ea typeface="Open Sans" charset="0"/>
                <a:cs typeface="Open Sans" charset="0"/>
              </a:rPr>
              <a:t>Second point</a:t>
            </a:r>
          </a:p>
          <a:p>
            <a:r>
              <a:rPr lang="en-US" b="0" i="0">
                <a:latin typeface="Open Sans" charset="0"/>
                <a:ea typeface="Open Sans" charset="0"/>
                <a:cs typeface="Open Sans" charset="0"/>
              </a:rPr>
              <a:t>Third point</a:t>
            </a:r>
          </a:p>
        </p:txBody>
      </p:sp>
      <p:cxnSp>
        <p:nvCxnSpPr>
          <p:cNvPr id="17" name="Straight Connector 16">
            <a:extLst>
              <a:ext uri="{FF2B5EF4-FFF2-40B4-BE49-F238E27FC236}">
                <a16:creationId xmlns:a16="http://schemas.microsoft.com/office/drawing/2014/main" id="{53A04C51-57C1-C047-BB2A-295B54BF3027}"/>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34184"/>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2.xml"/><Relationship Id="rId50"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1.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oleObject" Target="../embeddings/oleObject45.bin"/><Relationship Id="rId2" Type="http://schemas.openxmlformats.org/officeDocument/2006/relationships/slideLayout" Target="../slideLayouts/slideLayout47.xml"/><Relationship Id="rId16" Type="http://schemas.openxmlformats.org/officeDocument/2006/relationships/tags" Target="../tags/tag6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2.xml"/><Relationship Id="rId10" Type="http://schemas.openxmlformats.org/officeDocument/2006/relationships/slideLayout" Target="../slideLayouts/slideLayout55.xml"/><Relationship Id="rId19"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emf"/><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oleObject" Target="../embeddings/oleObject58.bin"/><Relationship Id="rId2" Type="http://schemas.openxmlformats.org/officeDocument/2006/relationships/slideLayout" Target="../slideLayouts/slideLayout61.xml"/><Relationship Id="rId16" Type="http://schemas.openxmlformats.org/officeDocument/2006/relationships/tags" Target="../tags/tag80.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3.xml"/><Relationship Id="rId10" Type="http://schemas.openxmlformats.org/officeDocument/2006/relationships/slideLayout" Target="../slideLayouts/slideLayout69.xml"/><Relationship Id="rId19" Type="http://schemas.openxmlformats.org/officeDocument/2006/relationships/image" Target="../media/image2.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71.bin"/><Relationship Id="rId3" Type="http://schemas.openxmlformats.org/officeDocument/2006/relationships/slideLayout" Target="../slideLayouts/slideLayout76.xml"/><Relationship Id="rId7" Type="http://schemas.openxmlformats.org/officeDocument/2006/relationships/tags" Target="../tags/tag93.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4.xml"/><Relationship Id="rId5" Type="http://schemas.openxmlformats.org/officeDocument/2006/relationships/slideLayout" Target="../slideLayouts/slideLayout78.xml"/><Relationship Id="rId10" Type="http://schemas.openxmlformats.org/officeDocument/2006/relationships/image" Target="../media/image2.png"/><Relationship Id="rId4" Type="http://schemas.openxmlformats.org/officeDocument/2006/relationships/slideLayout" Target="../slideLayouts/slideLayout77.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1.emf"/><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oleObject" Target="../embeddings/oleObject75.bin"/><Relationship Id="rId2" Type="http://schemas.openxmlformats.org/officeDocument/2006/relationships/slideLayout" Target="../slideLayouts/slideLayout80.xml"/><Relationship Id="rId16" Type="http://schemas.openxmlformats.org/officeDocument/2006/relationships/tags" Target="../tags/tag9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5.xml"/><Relationship Id="rId10" Type="http://schemas.openxmlformats.org/officeDocument/2006/relationships/slideLayout" Target="../slideLayouts/slideLayout88.xml"/><Relationship Id="rId19" Type="http://schemas.openxmlformats.org/officeDocument/2006/relationships/image" Target="../media/image2.pn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theme" Target="../theme/theme6.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Rectangle 22" descr="casecode">
            <a:extLst>
              <a:ext uri="{FF2B5EF4-FFF2-40B4-BE49-F238E27FC236}">
                <a16:creationId xmlns:a16="http://schemas.microsoft.com/office/drawing/2014/main" id="{70F504E3-4739-4066-ADF3-5994FBFA654B}"/>
              </a:ext>
            </a:extLst>
          </p:cNvPr>
          <p:cNvSpPr>
            <a:spLocks noChangeArrowheads="1"/>
          </p:cNvSpPr>
          <p:nvPr/>
        </p:nvSpPr>
        <p:spPr bwMode="auto">
          <a:xfrm>
            <a:off x="8639178" y="6716778"/>
            <a:ext cx="3552822" cy="141222"/>
          </a:xfrm>
          <a:prstGeom prst="rect">
            <a:avLst/>
          </a:prstGeom>
        </p:spPr>
        <p:txBody>
          <a:bodyPr vert="horz" wrap="none" lIns="0" tIns="0" rIns="0" bIns="0" rtlCol="0" anchor="b">
            <a:noAutofit/>
          </a:bodyPr>
          <a:lstStyle/>
          <a:p>
            <a:pPr lvl="0" algn="r"/>
            <a:r>
              <a:rPr lang="en-US" sz="800" noProof="1">
                <a:solidFill>
                  <a:srgbClr val="D8D9DA"/>
                </a:solidFill>
                <a:sym typeface="+mn-lt"/>
              </a:rPr>
              <a:t>Wiley Template 2024 Green.potx</a:t>
            </a:r>
          </a:p>
        </p:txBody>
      </p:sp>
      <p:graphicFrame>
        <p:nvGraphicFramePr>
          <p:cNvPr id="9" name="Object 8" hidden="1">
            <a:extLst>
              <a:ext uri="{FF2B5EF4-FFF2-40B4-BE49-F238E27FC236}">
                <a16:creationId xmlns:a16="http://schemas.microsoft.com/office/drawing/2014/main" id="{793C7218-E911-45FA-BD7F-C42C08E3003A}"/>
              </a:ext>
            </a:extLst>
          </p:cNvPr>
          <p:cNvGraphicFramePr>
            <a:graphicFrameLocks noChangeAspect="1"/>
          </p:cNvGraphicFramePr>
          <p:nvPr>
            <p:custDataLst>
              <p:tags r:id="rId47"/>
            </p:custDataLst>
            <p:extLst>
              <p:ext uri="{D42A27DB-BD31-4B8C-83A1-F6EECF244321}">
                <p14:modId xmlns:p14="http://schemas.microsoft.com/office/powerpoint/2010/main" val="1881024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410" imgH="409" progId="TCLayout.ActiveDocument.1">
                  <p:embed/>
                </p:oleObj>
              </mc:Choice>
              <mc:Fallback>
                <p:oleObj name="think-cell Slide" r:id="rId48" imgW="410" imgH="409" progId="TCLayout.ActiveDocument.1">
                  <p:embed/>
                  <p:pic>
                    <p:nvPicPr>
                      <p:cNvPr id="9" name="Object 8" hidden="1">
                        <a:extLst>
                          <a:ext uri="{FF2B5EF4-FFF2-40B4-BE49-F238E27FC236}">
                            <a16:creationId xmlns:a16="http://schemas.microsoft.com/office/drawing/2014/main" id="{793C7218-E911-45FA-BD7F-C42C08E3003A}"/>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9B2C415-378A-4B23-B8CF-C1989FA65691}"/>
              </a:ext>
            </a:extLst>
          </p:cNvPr>
          <p:cNvSpPr>
            <a:spLocks noGrp="1"/>
          </p:cNvSpPr>
          <p:nvPr>
            <p:ph type="title"/>
          </p:nvPr>
        </p:nvSpPr>
        <p:spPr>
          <a:xfrm>
            <a:off x="360000" y="72000"/>
            <a:ext cx="11471989" cy="864000"/>
          </a:xfrm>
          <a:prstGeom prst="rect">
            <a:avLst/>
          </a:prstGeom>
        </p:spPr>
        <p:txBody>
          <a:bodyPr vert="horz" lIns="0" tIns="36000" rIns="0" bIns="3600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FDF0A601-27A4-402B-8750-A83284B64FD3}"/>
              </a:ext>
            </a:extLst>
          </p:cNvPr>
          <p:cNvSpPr>
            <a:spLocks noGrp="1"/>
          </p:cNvSpPr>
          <p:nvPr>
            <p:ph type="body" idx="1"/>
          </p:nvPr>
        </p:nvSpPr>
        <p:spPr>
          <a:xfrm>
            <a:off x="360000" y="1106834"/>
            <a:ext cx="11471983" cy="5093169"/>
          </a:xfrm>
          <a:prstGeom prst="rect">
            <a:avLst/>
          </a:prstGeom>
        </p:spPr>
        <p:txBody>
          <a:bodyPr vert="horz" lIns="0" tIns="3600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E708102F-7186-48D2-A575-6A2E61127AC5}"/>
              </a:ext>
            </a:extLst>
          </p:cNvPr>
          <p:cNvSpPr>
            <a:spLocks noGrp="1"/>
          </p:cNvSpPr>
          <p:nvPr>
            <p:ph type="ftr" sz="quarter" idx="3"/>
          </p:nvPr>
        </p:nvSpPr>
        <p:spPr>
          <a:xfrm>
            <a:off x="7866240" y="6442144"/>
            <a:ext cx="3600000" cy="216000"/>
          </a:xfrm>
          <a:prstGeom prst="rect">
            <a:avLst/>
          </a:prstGeom>
        </p:spPr>
        <p:txBody>
          <a:bodyPr vert="horz" lIns="0" tIns="0" rIns="0" bIns="0" rtlCol="0" anchor="b"/>
          <a:lstStyle>
            <a:lvl1pPr algn="r">
              <a:defRPr sz="1000">
                <a:solidFill>
                  <a:srgbClr val="383838"/>
                </a:solidFill>
              </a:defRPr>
            </a:lvl1pPr>
          </a:lstStyle>
          <a:p>
            <a:r>
              <a:rPr lang="en-US"/>
              <a:t>PROPRIETARY &amp; CONFIDENTIAL</a:t>
            </a:r>
          </a:p>
        </p:txBody>
      </p:sp>
      <p:sp>
        <p:nvSpPr>
          <p:cNvPr id="10" name="TextBox 9">
            <a:extLst>
              <a:ext uri="{FF2B5EF4-FFF2-40B4-BE49-F238E27FC236}">
                <a16:creationId xmlns:a16="http://schemas.microsoft.com/office/drawing/2014/main" id="{8098D853-17D6-4E0A-B4A3-81C3914D46D6}"/>
              </a:ext>
            </a:extLst>
          </p:cNvPr>
          <p:cNvSpPr txBox="1"/>
          <p:nvPr/>
        </p:nvSpPr>
        <p:spPr>
          <a:xfrm>
            <a:off x="11466240" y="6442144"/>
            <a:ext cx="360000" cy="216000"/>
          </a:xfrm>
          <a:prstGeom prst="rect">
            <a:avLst/>
          </a:prstGeom>
          <a:noFill/>
        </p:spPr>
        <p:txBody>
          <a:bodyPr wrap="square" lIns="0" tIns="0" rIns="0" bIns="0" rtlCol="0" anchor="b">
            <a:noAutofit/>
          </a:bodyPr>
          <a:lstStyle/>
          <a:p>
            <a:pPr algn="r"/>
            <a:fld id="{9B6D7789-1921-484D-A3F9-4FF3D340B298}" type="slidenum">
              <a:rPr lang="en-US" sz="1000" smtClean="0"/>
              <a:pPr algn="r"/>
              <a:t>‹#›</a:t>
            </a:fld>
            <a:endParaRPr lang="en-US" sz="1000"/>
          </a:p>
        </p:txBody>
      </p:sp>
      <p:grpSp>
        <p:nvGrpSpPr>
          <p:cNvPr id="14" name="Group 13">
            <a:extLst>
              <a:ext uri="{FF2B5EF4-FFF2-40B4-BE49-F238E27FC236}">
                <a16:creationId xmlns:a16="http://schemas.microsoft.com/office/drawing/2014/main" id="{995445F0-1EF8-9F6C-BB88-9DAD284D8529}"/>
              </a:ext>
            </a:extLst>
          </p:cNvPr>
          <p:cNvGrpSpPr/>
          <p:nvPr userDrawn="1"/>
        </p:nvGrpSpPr>
        <p:grpSpPr>
          <a:xfrm>
            <a:off x="360000" y="6408810"/>
            <a:ext cx="1324967" cy="217143"/>
            <a:chOff x="360000" y="6408810"/>
            <a:chExt cx="1324967" cy="217143"/>
          </a:xfrm>
        </p:grpSpPr>
        <p:pic>
          <p:nvPicPr>
            <p:cNvPr id="5" name="Picture 4" descr="A picture containing icon&#10;&#10;Description automatically generated">
              <a:extLst>
                <a:ext uri="{FF2B5EF4-FFF2-40B4-BE49-F238E27FC236}">
                  <a16:creationId xmlns:a16="http://schemas.microsoft.com/office/drawing/2014/main" id="{1E274760-121D-8353-FA8C-406C44DC8AC8}"/>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60000" y="6408810"/>
              <a:ext cx="1042286" cy="217143"/>
            </a:xfrm>
            <a:prstGeom prst="rect">
              <a:avLst/>
            </a:prstGeom>
          </p:spPr>
        </p:pic>
        <p:grpSp>
          <p:nvGrpSpPr>
            <p:cNvPr id="11" name="Group 10">
              <a:extLst>
                <a:ext uri="{FF2B5EF4-FFF2-40B4-BE49-F238E27FC236}">
                  <a16:creationId xmlns:a16="http://schemas.microsoft.com/office/drawing/2014/main" id="{E385D9E3-28E8-4937-1017-CF635C548490}"/>
                </a:ext>
              </a:extLst>
            </p:cNvPr>
            <p:cNvGrpSpPr/>
            <p:nvPr userDrawn="1"/>
          </p:nvGrpSpPr>
          <p:grpSpPr>
            <a:xfrm>
              <a:off x="1468967" y="6409381"/>
              <a:ext cx="216000" cy="216000"/>
              <a:chOff x="1468967" y="6413962"/>
              <a:chExt cx="216000" cy="216000"/>
            </a:xfrm>
          </p:grpSpPr>
          <p:sp>
            <p:nvSpPr>
              <p:cNvPr id="7" name="Rectangle 6">
                <a:extLst>
                  <a:ext uri="{FF2B5EF4-FFF2-40B4-BE49-F238E27FC236}">
                    <a16:creationId xmlns:a16="http://schemas.microsoft.com/office/drawing/2014/main" id="{3DEE8892-AA6A-FB76-8C4D-385BF1129283}"/>
                  </a:ext>
                </a:extLst>
              </p:cNvPr>
              <p:cNvSpPr/>
              <p:nvPr userDrawn="1"/>
            </p:nvSpPr>
            <p:spPr>
              <a:xfrm>
                <a:off x="1468967" y="6521962"/>
                <a:ext cx="108000" cy="108000"/>
              </a:xfrm>
              <a:prstGeom prst="rect">
                <a:avLst/>
              </a:prstGeom>
              <a:solidFill>
                <a:srgbClr val="198C53"/>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8" name="Rectangle 7">
                <a:extLst>
                  <a:ext uri="{FF2B5EF4-FFF2-40B4-BE49-F238E27FC236}">
                    <a16:creationId xmlns:a16="http://schemas.microsoft.com/office/drawing/2014/main" id="{794DF630-D61A-7BE8-7281-A446CB272973}"/>
                  </a:ext>
                </a:extLst>
              </p:cNvPr>
              <p:cNvSpPr/>
              <p:nvPr userDrawn="1"/>
            </p:nvSpPr>
            <p:spPr>
              <a:xfrm>
                <a:off x="1576967" y="6413962"/>
                <a:ext cx="108000" cy="108000"/>
              </a:xfrm>
              <a:prstGeom prst="rect">
                <a:avLst/>
              </a:prstGeom>
              <a:solidFill>
                <a:srgbClr val="18C76F"/>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grpSp>
      </p:grpSp>
    </p:spTree>
    <p:extLst>
      <p:ext uri="{BB962C8B-B14F-4D97-AF65-F5344CB8AC3E}">
        <p14:creationId xmlns:p14="http://schemas.microsoft.com/office/powerpoint/2010/main" val="1319646184"/>
      </p:ext>
    </p:extLst>
  </p:cSld>
  <p:clrMap bg1="lt1" tx1="dk1" bg2="lt2" tx2="dk2" accent1="accent1" accent2="accent2" accent3="accent3" accent4="accent4" accent5="accent5" accent6="accent6" hlink="hlink" folHlink="folHlink"/>
  <p:sldLayoutIdLst>
    <p:sldLayoutId id="2147483996" r:id="rId1"/>
    <p:sldLayoutId id="2147483980" r:id="rId2"/>
    <p:sldLayoutId id="2147484601" r:id="rId3"/>
    <p:sldLayoutId id="2147483981" r:id="rId4"/>
    <p:sldLayoutId id="2147483982" r:id="rId5"/>
    <p:sldLayoutId id="2147483983" r:id="rId6"/>
    <p:sldLayoutId id="2147483984" r:id="rId7"/>
    <p:sldLayoutId id="2147484023" r:id="rId8"/>
    <p:sldLayoutId id="2147484032" r:id="rId9"/>
    <p:sldLayoutId id="2147484025" r:id="rId10"/>
    <p:sldLayoutId id="2147484024" r:id="rId11"/>
    <p:sldLayoutId id="2147484022" r:id="rId12"/>
    <p:sldLayoutId id="2147484021" r:id="rId13"/>
    <p:sldLayoutId id="2147483990" r:id="rId14"/>
    <p:sldLayoutId id="2147484026" r:id="rId15"/>
    <p:sldLayoutId id="2147484033" r:id="rId16"/>
    <p:sldLayoutId id="2147484037" r:id="rId17"/>
    <p:sldLayoutId id="2147484034" r:id="rId18"/>
    <p:sldLayoutId id="2147484439" r:id="rId19"/>
    <p:sldLayoutId id="2147484038" r:id="rId20"/>
    <p:sldLayoutId id="2147484035" r:id="rId21"/>
    <p:sldLayoutId id="2147484036" r:id="rId22"/>
    <p:sldLayoutId id="2147483991" r:id="rId23"/>
    <p:sldLayoutId id="2147483992" r:id="rId24"/>
    <p:sldLayoutId id="2147483993" r:id="rId25"/>
    <p:sldLayoutId id="2147483994" r:id="rId26"/>
    <p:sldLayoutId id="2147483995" r:id="rId27"/>
    <p:sldLayoutId id="2147484437" r:id="rId28"/>
    <p:sldLayoutId id="2147484438" r:id="rId29"/>
    <p:sldLayoutId id="2147484148" r:id="rId30"/>
    <p:sldLayoutId id="2147484149" r:id="rId31"/>
    <p:sldLayoutId id="2147484150" r:id="rId32"/>
    <p:sldLayoutId id="2147484151" r:id="rId33"/>
    <p:sldLayoutId id="2147484152" r:id="rId34"/>
    <p:sldLayoutId id="2147484610" r:id="rId35"/>
    <p:sldLayoutId id="2147484154" r:id="rId36"/>
    <p:sldLayoutId id="2147484155" r:id="rId37"/>
    <p:sldLayoutId id="2147484156" r:id="rId38"/>
    <p:sldLayoutId id="2147484157" r:id="rId39"/>
    <p:sldLayoutId id="2147484204" r:id="rId40"/>
    <p:sldLayoutId id="2147484280" r:id="rId41"/>
    <p:sldLayoutId id="2147484435" r:id="rId42"/>
    <p:sldLayoutId id="2147484436" r:id="rId43"/>
    <p:sldLayoutId id="2147484015" r:id="rId44"/>
    <p:sldLayoutId id="2147484042" r:id="rId45"/>
  </p:sldLayoutIdLst>
  <p:hf hdr="0" dt="0"/>
  <p:txStyles>
    <p:titleStyle>
      <a:lvl1pPr algn="l" defTabSz="914400" rtl="0" eaLnBrk="1" latinLnBrk="0" hangingPunct="1">
        <a:lnSpc>
          <a:spcPct val="90000"/>
        </a:lnSpc>
        <a:spcBef>
          <a:spcPct val="0"/>
        </a:spcBef>
        <a:buNone/>
        <a:defRPr sz="2400" b="1" i="0" kern="1200">
          <a:solidFill>
            <a:srgbClr val="115C36"/>
          </a:solidFill>
          <a:latin typeface="+mj-lt"/>
          <a:ea typeface="Open Sans ExtraBold" panose="020B0606030504020204" pitchFamily="34" charset="0"/>
          <a:cs typeface="Open Sans ExtraBold" panose="020B0606030504020204" pitchFamily="34" charset="0"/>
        </a:defRPr>
      </a:lvl1pPr>
    </p:titleStyle>
    <p:bodyStyle>
      <a:lvl1pPr marL="180000" indent="-180000" algn="l" defTabSz="914400" rtl="0" eaLnBrk="1" latinLnBrk="0" hangingPunct="1">
        <a:lnSpc>
          <a:spcPct val="90000"/>
        </a:lnSpc>
        <a:spcBef>
          <a:spcPts val="900"/>
        </a:spcBef>
        <a:spcAft>
          <a:spcPts val="0"/>
        </a:spcAft>
        <a:buClr>
          <a:schemeClr val="tx1"/>
        </a:buClr>
        <a:buFont typeface="Wingdings" pitchFamily="2" charset="2"/>
        <a:buChar char="§"/>
        <a:defRPr sz="140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4pPr>
      <a:lvl5pPr marL="90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userDrawn="1">
          <p15:clr>
            <a:srgbClr val="F26B43"/>
          </p15:clr>
        </p15:guide>
        <p15:guide id="9" pos="744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Rectangle 22" descr="casecode">
            <a:extLst>
              <a:ext uri="{FF2B5EF4-FFF2-40B4-BE49-F238E27FC236}">
                <a16:creationId xmlns:a16="http://schemas.microsoft.com/office/drawing/2014/main" id="{70F504E3-4739-4066-ADF3-5994FBFA654B}"/>
              </a:ext>
            </a:extLst>
          </p:cNvPr>
          <p:cNvSpPr>
            <a:spLocks noChangeArrowheads="1"/>
          </p:cNvSpPr>
          <p:nvPr/>
        </p:nvSpPr>
        <p:spPr bwMode="auto">
          <a:xfrm>
            <a:off x="8639178" y="6716778"/>
            <a:ext cx="3552822" cy="141222"/>
          </a:xfrm>
          <a:prstGeom prst="rect">
            <a:avLst/>
          </a:prstGeom>
        </p:spPr>
        <p:txBody>
          <a:bodyPr vert="horz" wrap="none" lIns="0" tIns="0" rIns="0" bIns="0" rtlCol="0" anchor="b">
            <a:noAutofit/>
          </a:bodyPr>
          <a:lstStyle/>
          <a:p>
            <a:pPr lvl="0" algn="r"/>
            <a:r>
              <a:rPr lang="en-US" sz="800" noProof="1">
                <a:solidFill>
                  <a:srgbClr val="D8D9DA"/>
                </a:solidFill>
                <a:sym typeface="+mn-lt"/>
              </a:rPr>
              <a:t>Wiley Template 2024 Green.potx</a:t>
            </a:r>
          </a:p>
        </p:txBody>
      </p:sp>
      <p:graphicFrame>
        <p:nvGraphicFramePr>
          <p:cNvPr id="9" name="Object 8" hidden="1">
            <a:extLst>
              <a:ext uri="{FF2B5EF4-FFF2-40B4-BE49-F238E27FC236}">
                <a16:creationId xmlns:a16="http://schemas.microsoft.com/office/drawing/2014/main" id="{793C7218-E911-45FA-BD7F-C42C08E3003A}"/>
              </a:ext>
            </a:extLst>
          </p:cNvPr>
          <p:cNvGraphicFramePr>
            <a:graphicFrameLocks noChangeAspect="1"/>
          </p:cNvGraphicFramePr>
          <p:nvPr>
            <p:custDataLst>
              <p:tags r:id="rId16"/>
            </p:custDataLst>
            <p:extLst>
              <p:ext uri="{D42A27DB-BD31-4B8C-83A1-F6EECF244321}">
                <p14:modId xmlns:p14="http://schemas.microsoft.com/office/powerpoint/2010/main" val="2379400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10" imgH="409" progId="TCLayout.ActiveDocument.1">
                  <p:embed/>
                </p:oleObj>
              </mc:Choice>
              <mc:Fallback>
                <p:oleObj name="think-cell Slide" r:id="rId17" imgW="410" imgH="409" progId="TCLayout.ActiveDocument.1">
                  <p:embed/>
                  <p:pic>
                    <p:nvPicPr>
                      <p:cNvPr id="9" name="Object 8" hidden="1">
                        <a:extLst>
                          <a:ext uri="{FF2B5EF4-FFF2-40B4-BE49-F238E27FC236}">
                            <a16:creationId xmlns:a16="http://schemas.microsoft.com/office/drawing/2014/main" id="{793C7218-E911-45FA-BD7F-C42C08E3003A}"/>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9B2C415-378A-4B23-B8CF-C1989FA65691}"/>
              </a:ext>
            </a:extLst>
          </p:cNvPr>
          <p:cNvSpPr>
            <a:spLocks noGrp="1"/>
          </p:cNvSpPr>
          <p:nvPr>
            <p:ph type="title"/>
          </p:nvPr>
        </p:nvSpPr>
        <p:spPr>
          <a:xfrm>
            <a:off x="360000" y="72000"/>
            <a:ext cx="11471989" cy="864000"/>
          </a:xfrm>
          <a:prstGeom prst="rect">
            <a:avLst/>
          </a:prstGeom>
        </p:spPr>
        <p:txBody>
          <a:bodyPr vert="horz" lIns="0" tIns="36000" rIns="0" bIns="3600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FDF0A601-27A4-402B-8750-A83284B64FD3}"/>
              </a:ext>
            </a:extLst>
          </p:cNvPr>
          <p:cNvSpPr>
            <a:spLocks noGrp="1"/>
          </p:cNvSpPr>
          <p:nvPr>
            <p:ph type="body" idx="1"/>
          </p:nvPr>
        </p:nvSpPr>
        <p:spPr>
          <a:xfrm>
            <a:off x="360000" y="1106834"/>
            <a:ext cx="11471983" cy="5093169"/>
          </a:xfrm>
          <a:prstGeom prst="rect">
            <a:avLst/>
          </a:prstGeom>
        </p:spPr>
        <p:txBody>
          <a:bodyPr vert="horz" lIns="0" tIns="3600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E708102F-7186-48D2-A575-6A2E61127AC5}"/>
              </a:ext>
            </a:extLst>
          </p:cNvPr>
          <p:cNvSpPr>
            <a:spLocks noGrp="1"/>
          </p:cNvSpPr>
          <p:nvPr>
            <p:ph type="ftr" sz="quarter" idx="3"/>
          </p:nvPr>
        </p:nvSpPr>
        <p:spPr>
          <a:xfrm>
            <a:off x="7866240" y="6442144"/>
            <a:ext cx="3600000" cy="216000"/>
          </a:xfrm>
          <a:prstGeom prst="rect">
            <a:avLst/>
          </a:prstGeom>
        </p:spPr>
        <p:txBody>
          <a:bodyPr vert="horz" lIns="0" tIns="0" rIns="0" bIns="0" rtlCol="0" anchor="b"/>
          <a:lstStyle>
            <a:lvl1pPr algn="r">
              <a:defRPr sz="1000">
                <a:solidFill>
                  <a:srgbClr val="383838"/>
                </a:solidFill>
              </a:defRPr>
            </a:lvl1pPr>
          </a:lstStyle>
          <a:p>
            <a:r>
              <a:rPr lang="en-US"/>
              <a:t>PROPRIETARY &amp; CONFIDENTIAL</a:t>
            </a:r>
          </a:p>
        </p:txBody>
      </p:sp>
      <p:sp>
        <p:nvSpPr>
          <p:cNvPr id="10" name="TextBox 9">
            <a:extLst>
              <a:ext uri="{FF2B5EF4-FFF2-40B4-BE49-F238E27FC236}">
                <a16:creationId xmlns:a16="http://schemas.microsoft.com/office/drawing/2014/main" id="{8098D853-17D6-4E0A-B4A3-81C3914D46D6}"/>
              </a:ext>
            </a:extLst>
          </p:cNvPr>
          <p:cNvSpPr txBox="1"/>
          <p:nvPr/>
        </p:nvSpPr>
        <p:spPr>
          <a:xfrm>
            <a:off x="11466240" y="6442144"/>
            <a:ext cx="360000" cy="216000"/>
          </a:xfrm>
          <a:prstGeom prst="rect">
            <a:avLst/>
          </a:prstGeom>
          <a:noFill/>
        </p:spPr>
        <p:txBody>
          <a:bodyPr wrap="square" lIns="0" tIns="0" rIns="0" bIns="0" rtlCol="0" anchor="b">
            <a:noAutofit/>
          </a:bodyPr>
          <a:lstStyle/>
          <a:p>
            <a:pPr algn="r"/>
            <a:fld id="{9B6D7789-1921-484D-A3F9-4FF3D340B298}" type="slidenum">
              <a:rPr lang="en-US" sz="1000" smtClean="0"/>
              <a:pPr algn="r"/>
              <a:t>‹#›</a:t>
            </a:fld>
            <a:endParaRPr lang="en-US" sz="1000"/>
          </a:p>
        </p:txBody>
      </p:sp>
      <p:grpSp>
        <p:nvGrpSpPr>
          <p:cNvPr id="14" name="Group 13">
            <a:extLst>
              <a:ext uri="{FF2B5EF4-FFF2-40B4-BE49-F238E27FC236}">
                <a16:creationId xmlns:a16="http://schemas.microsoft.com/office/drawing/2014/main" id="{995445F0-1EF8-9F6C-BB88-9DAD284D8529}"/>
              </a:ext>
            </a:extLst>
          </p:cNvPr>
          <p:cNvGrpSpPr/>
          <p:nvPr userDrawn="1"/>
        </p:nvGrpSpPr>
        <p:grpSpPr>
          <a:xfrm>
            <a:off x="360000" y="6408810"/>
            <a:ext cx="1324967" cy="217143"/>
            <a:chOff x="360000" y="6408810"/>
            <a:chExt cx="1324967" cy="217143"/>
          </a:xfrm>
        </p:grpSpPr>
        <p:pic>
          <p:nvPicPr>
            <p:cNvPr id="5" name="Picture 4" descr="A picture containing icon&#10;&#10;Description automatically generated">
              <a:extLst>
                <a:ext uri="{FF2B5EF4-FFF2-40B4-BE49-F238E27FC236}">
                  <a16:creationId xmlns:a16="http://schemas.microsoft.com/office/drawing/2014/main" id="{1E274760-121D-8353-FA8C-406C44DC8AC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0000" y="6408810"/>
              <a:ext cx="1042286" cy="217143"/>
            </a:xfrm>
            <a:prstGeom prst="rect">
              <a:avLst/>
            </a:prstGeom>
          </p:spPr>
        </p:pic>
        <p:grpSp>
          <p:nvGrpSpPr>
            <p:cNvPr id="11" name="Group 10">
              <a:extLst>
                <a:ext uri="{FF2B5EF4-FFF2-40B4-BE49-F238E27FC236}">
                  <a16:creationId xmlns:a16="http://schemas.microsoft.com/office/drawing/2014/main" id="{E385D9E3-28E8-4937-1017-CF635C548490}"/>
                </a:ext>
              </a:extLst>
            </p:cNvPr>
            <p:cNvGrpSpPr/>
            <p:nvPr userDrawn="1"/>
          </p:nvGrpSpPr>
          <p:grpSpPr>
            <a:xfrm>
              <a:off x="1468967" y="6409381"/>
              <a:ext cx="216000" cy="216000"/>
              <a:chOff x="1468967" y="6413962"/>
              <a:chExt cx="216000" cy="216000"/>
            </a:xfrm>
          </p:grpSpPr>
          <p:sp>
            <p:nvSpPr>
              <p:cNvPr id="7" name="Rectangle 6">
                <a:extLst>
                  <a:ext uri="{FF2B5EF4-FFF2-40B4-BE49-F238E27FC236}">
                    <a16:creationId xmlns:a16="http://schemas.microsoft.com/office/drawing/2014/main" id="{3DEE8892-AA6A-FB76-8C4D-385BF1129283}"/>
                  </a:ext>
                </a:extLst>
              </p:cNvPr>
              <p:cNvSpPr/>
              <p:nvPr userDrawn="1"/>
            </p:nvSpPr>
            <p:spPr>
              <a:xfrm>
                <a:off x="1468967" y="6521962"/>
                <a:ext cx="108000" cy="108000"/>
              </a:xfrm>
              <a:prstGeom prst="rect">
                <a:avLst/>
              </a:prstGeom>
              <a:solidFill>
                <a:srgbClr val="1B5BA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a:solidFill>
                    <a:schemeClr val="bg1"/>
                  </a:solidFill>
                </a:endParaRPr>
              </a:p>
            </p:txBody>
          </p:sp>
          <p:sp>
            <p:nvSpPr>
              <p:cNvPr id="8" name="Rectangle 7">
                <a:extLst>
                  <a:ext uri="{FF2B5EF4-FFF2-40B4-BE49-F238E27FC236}">
                    <a16:creationId xmlns:a16="http://schemas.microsoft.com/office/drawing/2014/main" id="{794DF630-D61A-7BE8-7281-A446CB272973}"/>
                  </a:ext>
                </a:extLst>
              </p:cNvPr>
              <p:cNvSpPr/>
              <p:nvPr userDrawn="1"/>
            </p:nvSpPr>
            <p:spPr>
              <a:xfrm>
                <a:off x="1576967" y="6413962"/>
                <a:ext cx="108000" cy="108000"/>
              </a:xfrm>
              <a:prstGeom prst="rect">
                <a:avLst/>
              </a:prstGeom>
              <a:solidFill>
                <a:srgbClr val="18B7FB"/>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grpSp>
      </p:grpSp>
    </p:spTree>
    <p:extLst>
      <p:ext uri="{BB962C8B-B14F-4D97-AF65-F5344CB8AC3E}">
        <p14:creationId xmlns:p14="http://schemas.microsoft.com/office/powerpoint/2010/main" val="247310161"/>
      </p:ext>
    </p:extLst>
  </p:cSld>
  <p:clrMap bg1="lt1" tx1="dk1" bg2="lt2" tx2="dk2" accent1="accent1" accent2="accent2" accent3="accent3" accent4="accent4" accent5="accent5" accent6="accent6" hlink="hlink" folHlink="folHlink"/>
  <p:sldLayoutIdLst>
    <p:sldLayoutId id="2147484491" r:id="rId1"/>
    <p:sldLayoutId id="2147484602" r:id="rId2"/>
    <p:sldLayoutId id="2147484603" r:id="rId3"/>
    <p:sldLayoutId id="2147484492" r:id="rId4"/>
    <p:sldLayoutId id="2147484493" r:id="rId5"/>
    <p:sldLayoutId id="2147484494" r:id="rId6"/>
    <p:sldLayoutId id="2147484495" r:id="rId7"/>
    <p:sldLayoutId id="2147484496" r:id="rId8"/>
    <p:sldLayoutId id="2147484609" r:id="rId9"/>
    <p:sldLayoutId id="2147484498" r:id="rId10"/>
    <p:sldLayoutId id="2147484499" r:id="rId11"/>
    <p:sldLayoutId id="2147484500" r:id="rId12"/>
    <p:sldLayoutId id="2147484501" r:id="rId13"/>
    <p:sldLayoutId id="2147484502" r:id="rId14"/>
  </p:sldLayoutIdLst>
  <p:hf hdr="0" dt="0"/>
  <p:txStyles>
    <p:titleStyle>
      <a:lvl1pPr algn="l" defTabSz="914400" rtl="0" eaLnBrk="1" latinLnBrk="0" hangingPunct="1">
        <a:lnSpc>
          <a:spcPct val="90000"/>
        </a:lnSpc>
        <a:spcBef>
          <a:spcPct val="0"/>
        </a:spcBef>
        <a:buNone/>
        <a:defRPr sz="2400" b="1" i="0" kern="1200">
          <a:solidFill>
            <a:srgbClr val="123D80"/>
          </a:solidFill>
          <a:latin typeface="+mj-lt"/>
          <a:ea typeface="Open Sans ExtraBold" panose="020B0606030504020204" pitchFamily="34" charset="0"/>
          <a:cs typeface="Open Sans ExtraBold" panose="020B0606030504020204" pitchFamily="34" charset="0"/>
        </a:defRPr>
      </a:lvl1pPr>
    </p:titleStyle>
    <p:bodyStyle>
      <a:lvl1pPr marL="180000" indent="-180000" algn="l" defTabSz="914400" rtl="0" eaLnBrk="1" latinLnBrk="0" hangingPunct="1">
        <a:lnSpc>
          <a:spcPct val="90000"/>
        </a:lnSpc>
        <a:spcBef>
          <a:spcPts val="900"/>
        </a:spcBef>
        <a:spcAft>
          <a:spcPts val="0"/>
        </a:spcAft>
        <a:buClr>
          <a:schemeClr val="tx1"/>
        </a:buClr>
        <a:buFont typeface="Wingdings" pitchFamily="2" charset="2"/>
        <a:buChar char="§"/>
        <a:defRPr sz="140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4pPr>
      <a:lvl5pPr marL="90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userDrawn="1">
          <p15:clr>
            <a:srgbClr val="F26B43"/>
          </p15:clr>
        </p15:guide>
        <p15:guide id="9" pos="744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Rectangle 22" descr="casecode">
            <a:extLst>
              <a:ext uri="{FF2B5EF4-FFF2-40B4-BE49-F238E27FC236}">
                <a16:creationId xmlns:a16="http://schemas.microsoft.com/office/drawing/2014/main" id="{70F504E3-4739-4066-ADF3-5994FBFA654B}"/>
              </a:ext>
            </a:extLst>
          </p:cNvPr>
          <p:cNvSpPr>
            <a:spLocks noChangeArrowheads="1"/>
          </p:cNvSpPr>
          <p:nvPr/>
        </p:nvSpPr>
        <p:spPr bwMode="auto">
          <a:xfrm>
            <a:off x="8639178" y="6716778"/>
            <a:ext cx="3552822" cy="141222"/>
          </a:xfrm>
          <a:prstGeom prst="rect">
            <a:avLst/>
          </a:prstGeom>
        </p:spPr>
        <p:txBody>
          <a:bodyPr vert="horz" wrap="none" lIns="0" tIns="0" rIns="0" bIns="0" rtlCol="0" anchor="b">
            <a:noAutofit/>
          </a:bodyPr>
          <a:lstStyle/>
          <a:p>
            <a:pPr lvl="0" algn="r"/>
            <a:r>
              <a:rPr lang="en-US" sz="800" noProof="1">
                <a:solidFill>
                  <a:srgbClr val="D8D9DA"/>
                </a:solidFill>
                <a:sym typeface="+mn-lt"/>
              </a:rPr>
              <a:t>Wiley Template 2024 Green.potx</a:t>
            </a:r>
          </a:p>
        </p:txBody>
      </p:sp>
      <p:graphicFrame>
        <p:nvGraphicFramePr>
          <p:cNvPr id="9" name="Object 8" hidden="1">
            <a:extLst>
              <a:ext uri="{FF2B5EF4-FFF2-40B4-BE49-F238E27FC236}">
                <a16:creationId xmlns:a16="http://schemas.microsoft.com/office/drawing/2014/main" id="{793C7218-E911-45FA-BD7F-C42C08E3003A}"/>
              </a:ext>
            </a:extLst>
          </p:cNvPr>
          <p:cNvGraphicFramePr>
            <a:graphicFrameLocks noChangeAspect="1"/>
          </p:cNvGraphicFramePr>
          <p:nvPr>
            <p:custDataLst>
              <p:tags r:id="rId16"/>
            </p:custDataLst>
            <p:extLst>
              <p:ext uri="{D42A27DB-BD31-4B8C-83A1-F6EECF244321}">
                <p14:modId xmlns:p14="http://schemas.microsoft.com/office/powerpoint/2010/main" val="2749441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10" imgH="409" progId="TCLayout.ActiveDocument.1">
                  <p:embed/>
                </p:oleObj>
              </mc:Choice>
              <mc:Fallback>
                <p:oleObj name="think-cell Slide" r:id="rId17" imgW="410" imgH="409" progId="TCLayout.ActiveDocument.1">
                  <p:embed/>
                  <p:pic>
                    <p:nvPicPr>
                      <p:cNvPr id="9" name="Object 8" hidden="1">
                        <a:extLst>
                          <a:ext uri="{FF2B5EF4-FFF2-40B4-BE49-F238E27FC236}">
                            <a16:creationId xmlns:a16="http://schemas.microsoft.com/office/drawing/2014/main" id="{793C7218-E911-45FA-BD7F-C42C08E3003A}"/>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9B2C415-378A-4B23-B8CF-C1989FA65691}"/>
              </a:ext>
            </a:extLst>
          </p:cNvPr>
          <p:cNvSpPr>
            <a:spLocks noGrp="1"/>
          </p:cNvSpPr>
          <p:nvPr>
            <p:ph type="title"/>
          </p:nvPr>
        </p:nvSpPr>
        <p:spPr>
          <a:xfrm>
            <a:off x="360000" y="72000"/>
            <a:ext cx="11471989" cy="864000"/>
          </a:xfrm>
          <a:prstGeom prst="rect">
            <a:avLst/>
          </a:prstGeom>
        </p:spPr>
        <p:txBody>
          <a:bodyPr vert="horz" lIns="0" tIns="36000" rIns="0" bIns="3600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FDF0A601-27A4-402B-8750-A83284B64FD3}"/>
              </a:ext>
            </a:extLst>
          </p:cNvPr>
          <p:cNvSpPr>
            <a:spLocks noGrp="1"/>
          </p:cNvSpPr>
          <p:nvPr>
            <p:ph type="body" idx="1"/>
          </p:nvPr>
        </p:nvSpPr>
        <p:spPr>
          <a:xfrm>
            <a:off x="360000" y="1106834"/>
            <a:ext cx="11471983" cy="5093169"/>
          </a:xfrm>
          <a:prstGeom prst="rect">
            <a:avLst/>
          </a:prstGeom>
        </p:spPr>
        <p:txBody>
          <a:bodyPr vert="horz" lIns="0" tIns="3600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E708102F-7186-48D2-A575-6A2E61127AC5}"/>
              </a:ext>
            </a:extLst>
          </p:cNvPr>
          <p:cNvSpPr>
            <a:spLocks noGrp="1"/>
          </p:cNvSpPr>
          <p:nvPr>
            <p:ph type="ftr" sz="quarter" idx="3"/>
          </p:nvPr>
        </p:nvSpPr>
        <p:spPr>
          <a:xfrm>
            <a:off x="7866240" y="6442144"/>
            <a:ext cx="3600000" cy="216000"/>
          </a:xfrm>
          <a:prstGeom prst="rect">
            <a:avLst/>
          </a:prstGeom>
        </p:spPr>
        <p:txBody>
          <a:bodyPr vert="horz" lIns="0" tIns="0" rIns="0" bIns="0" rtlCol="0" anchor="b"/>
          <a:lstStyle>
            <a:lvl1pPr algn="r">
              <a:defRPr sz="1000">
                <a:solidFill>
                  <a:srgbClr val="383838"/>
                </a:solidFill>
              </a:defRPr>
            </a:lvl1pPr>
          </a:lstStyle>
          <a:p>
            <a:r>
              <a:rPr lang="en-US"/>
              <a:t>PROPRIETARY &amp; CONFIDENTIAL</a:t>
            </a:r>
          </a:p>
        </p:txBody>
      </p:sp>
      <p:sp>
        <p:nvSpPr>
          <p:cNvPr id="10" name="TextBox 9">
            <a:extLst>
              <a:ext uri="{FF2B5EF4-FFF2-40B4-BE49-F238E27FC236}">
                <a16:creationId xmlns:a16="http://schemas.microsoft.com/office/drawing/2014/main" id="{8098D853-17D6-4E0A-B4A3-81C3914D46D6}"/>
              </a:ext>
            </a:extLst>
          </p:cNvPr>
          <p:cNvSpPr txBox="1"/>
          <p:nvPr/>
        </p:nvSpPr>
        <p:spPr>
          <a:xfrm>
            <a:off x="11466240" y="6442144"/>
            <a:ext cx="360000" cy="216000"/>
          </a:xfrm>
          <a:prstGeom prst="rect">
            <a:avLst/>
          </a:prstGeom>
          <a:noFill/>
        </p:spPr>
        <p:txBody>
          <a:bodyPr wrap="square" lIns="0" tIns="0" rIns="0" bIns="0" rtlCol="0" anchor="b">
            <a:noAutofit/>
          </a:bodyPr>
          <a:lstStyle/>
          <a:p>
            <a:pPr algn="r"/>
            <a:fld id="{9B6D7789-1921-484D-A3F9-4FF3D340B298}" type="slidenum">
              <a:rPr lang="en-US" sz="1000" smtClean="0"/>
              <a:pPr algn="r"/>
              <a:t>‹#›</a:t>
            </a:fld>
            <a:endParaRPr lang="en-US" sz="1000"/>
          </a:p>
        </p:txBody>
      </p:sp>
      <p:grpSp>
        <p:nvGrpSpPr>
          <p:cNvPr id="14" name="Group 13">
            <a:extLst>
              <a:ext uri="{FF2B5EF4-FFF2-40B4-BE49-F238E27FC236}">
                <a16:creationId xmlns:a16="http://schemas.microsoft.com/office/drawing/2014/main" id="{995445F0-1EF8-9F6C-BB88-9DAD284D8529}"/>
              </a:ext>
            </a:extLst>
          </p:cNvPr>
          <p:cNvGrpSpPr/>
          <p:nvPr userDrawn="1"/>
        </p:nvGrpSpPr>
        <p:grpSpPr>
          <a:xfrm>
            <a:off x="360000" y="6408810"/>
            <a:ext cx="1324967" cy="217143"/>
            <a:chOff x="360000" y="6408810"/>
            <a:chExt cx="1324967" cy="217143"/>
          </a:xfrm>
        </p:grpSpPr>
        <p:pic>
          <p:nvPicPr>
            <p:cNvPr id="5" name="Picture 4" descr="A picture containing icon&#10;&#10;Description automatically generated">
              <a:extLst>
                <a:ext uri="{FF2B5EF4-FFF2-40B4-BE49-F238E27FC236}">
                  <a16:creationId xmlns:a16="http://schemas.microsoft.com/office/drawing/2014/main" id="{1E274760-121D-8353-FA8C-406C44DC8AC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0000" y="6408810"/>
              <a:ext cx="1042286" cy="217143"/>
            </a:xfrm>
            <a:prstGeom prst="rect">
              <a:avLst/>
            </a:prstGeom>
          </p:spPr>
        </p:pic>
        <p:grpSp>
          <p:nvGrpSpPr>
            <p:cNvPr id="11" name="Group 10">
              <a:extLst>
                <a:ext uri="{FF2B5EF4-FFF2-40B4-BE49-F238E27FC236}">
                  <a16:creationId xmlns:a16="http://schemas.microsoft.com/office/drawing/2014/main" id="{E385D9E3-28E8-4937-1017-CF635C548490}"/>
                </a:ext>
              </a:extLst>
            </p:cNvPr>
            <p:cNvGrpSpPr/>
            <p:nvPr userDrawn="1"/>
          </p:nvGrpSpPr>
          <p:grpSpPr>
            <a:xfrm>
              <a:off x="1468967" y="6409381"/>
              <a:ext cx="216000" cy="216000"/>
              <a:chOff x="1468967" y="6413962"/>
              <a:chExt cx="216000" cy="216000"/>
            </a:xfrm>
          </p:grpSpPr>
          <p:sp>
            <p:nvSpPr>
              <p:cNvPr id="7" name="Rectangle 6">
                <a:extLst>
                  <a:ext uri="{FF2B5EF4-FFF2-40B4-BE49-F238E27FC236}">
                    <a16:creationId xmlns:a16="http://schemas.microsoft.com/office/drawing/2014/main" id="{3DEE8892-AA6A-FB76-8C4D-385BF1129283}"/>
                  </a:ext>
                </a:extLst>
              </p:cNvPr>
              <p:cNvSpPr/>
              <p:nvPr userDrawn="1"/>
            </p:nvSpPr>
            <p:spPr>
              <a:xfrm>
                <a:off x="1468967" y="6521962"/>
                <a:ext cx="108000" cy="108000"/>
              </a:xfrm>
              <a:prstGeom prst="rect">
                <a:avLst/>
              </a:prstGeom>
              <a:solidFill>
                <a:srgbClr val="B92D80"/>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8" name="Rectangle 7">
                <a:extLst>
                  <a:ext uri="{FF2B5EF4-FFF2-40B4-BE49-F238E27FC236}">
                    <a16:creationId xmlns:a16="http://schemas.microsoft.com/office/drawing/2014/main" id="{794DF630-D61A-7BE8-7281-A446CB272973}"/>
                  </a:ext>
                </a:extLst>
              </p:cNvPr>
              <p:cNvSpPr/>
              <p:nvPr userDrawn="1"/>
            </p:nvSpPr>
            <p:spPr>
              <a:xfrm>
                <a:off x="1576967" y="6413962"/>
                <a:ext cx="108000" cy="108000"/>
              </a:xfrm>
              <a:prstGeom prst="rect">
                <a:avLst/>
              </a:prstGeom>
              <a:solidFill>
                <a:srgbClr val="FF91AA"/>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grpSp>
      </p:grpSp>
    </p:spTree>
    <p:extLst>
      <p:ext uri="{BB962C8B-B14F-4D97-AF65-F5344CB8AC3E}">
        <p14:creationId xmlns:p14="http://schemas.microsoft.com/office/powerpoint/2010/main" val="3490746384"/>
      </p:ext>
    </p:extLst>
  </p:cSld>
  <p:clrMap bg1="lt1" tx1="dk1" bg2="lt2" tx2="dk2" accent1="accent1" accent2="accent2" accent3="accent3" accent4="accent4" accent5="accent5" accent6="accent6" hlink="hlink" folHlink="folHlink"/>
  <p:sldLayoutIdLst>
    <p:sldLayoutId id="2147484540" r:id="rId1"/>
    <p:sldLayoutId id="2147484604" r:id="rId2"/>
    <p:sldLayoutId id="2147484605"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Lst>
  <p:hf hdr="0" dt="0"/>
  <p:txStyles>
    <p:titleStyle>
      <a:lvl1pPr algn="l" defTabSz="914400" rtl="0" eaLnBrk="1" latinLnBrk="0" hangingPunct="1">
        <a:lnSpc>
          <a:spcPct val="90000"/>
        </a:lnSpc>
        <a:spcBef>
          <a:spcPct val="0"/>
        </a:spcBef>
        <a:buNone/>
        <a:defRPr sz="2400" b="1" i="0" kern="1200">
          <a:solidFill>
            <a:srgbClr val="941E66"/>
          </a:solidFill>
          <a:latin typeface="+mj-lt"/>
          <a:ea typeface="Open Sans ExtraBold" panose="020B0606030504020204" pitchFamily="34" charset="0"/>
          <a:cs typeface="Open Sans ExtraBold" panose="020B0606030504020204" pitchFamily="34" charset="0"/>
        </a:defRPr>
      </a:lvl1pPr>
    </p:titleStyle>
    <p:bodyStyle>
      <a:lvl1pPr marL="180000" indent="-180000" algn="l" defTabSz="914400" rtl="0" eaLnBrk="1" latinLnBrk="0" hangingPunct="1">
        <a:lnSpc>
          <a:spcPct val="90000"/>
        </a:lnSpc>
        <a:spcBef>
          <a:spcPts val="900"/>
        </a:spcBef>
        <a:spcAft>
          <a:spcPts val="0"/>
        </a:spcAft>
        <a:buClr>
          <a:schemeClr val="tx1"/>
        </a:buClr>
        <a:buFont typeface="Wingdings" pitchFamily="2" charset="2"/>
        <a:buChar char="§"/>
        <a:defRPr sz="140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4pPr>
      <a:lvl5pPr marL="90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userDrawn="1">
          <p15:clr>
            <a:srgbClr val="F26B43"/>
          </p15:clr>
        </p15:guide>
        <p15:guide id="9" pos="744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Rectangle 22" descr="casecode">
            <a:extLst>
              <a:ext uri="{FF2B5EF4-FFF2-40B4-BE49-F238E27FC236}">
                <a16:creationId xmlns:a16="http://schemas.microsoft.com/office/drawing/2014/main" id="{70F504E3-4739-4066-ADF3-5994FBFA654B}"/>
              </a:ext>
            </a:extLst>
          </p:cNvPr>
          <p:cNvSpPr>
            <a:spLocks noChangeArrowheads="1"/>
          </p:cNvSpPr>
          <p:nvPr/>
        </p:nvSpPr>
        <p:spPr bwMode="auto">
          <a:xfrm>
            <a:off x="8639178" y="6716778"/>
            <a:ext cx="3552822" cy="141222"/>
          </a:xfrm>
          <a:prstGeom prst="rect">
            <a:avLst/>
          </a:prstGeom>
        </p:spPr>
        <p:txBody>
          <a:bodyPr vert="horz" wrap="none" lIns="0" tIns="0" rIns="0" bIns="0" rtlCol="0" anchor="b">
            <a:noAutofit/>
          </a:bodyPr>
          <a:lstStyle/>
          <a:p>
            <a:pPr lvl="0" algn="r"/>
            <a:r>
              <a:rPr lang="en-US" sz="800" noProof="1">
                <a:solidFill>
                  <a:srgbClr val="D8D9DA"/>
                </a:solidFill>
                <a:sym typeface="+mn-lt"/>
              </a:rPr>
              <a:t>Wiley Template 2024 Green.potx</a:t>
            </a:r>
          </a:p>
        </p:txBody>
      </p:sp>
      <p:graphicFrame>
        <p:nvGraphicFramePr>
          <p:cNvPr id="9" name="Object 8" hidden="1">
            <a:extLst>
              <a:ext uri="{FF2B5EF4-FFF2-40B4-BE49-F238E27FC236}">
                <a16:creationId xmlns:a16="http://schemas.microsoft.com/office/drawing/2014/main" id="{793C7218-E911-45FA-BD7F-C42C08E3003A}"/>
              </a:ext>
            </a:extLst>
          </p:cNvPr>
          <p:cNvGraphicFramePr>
            <a:graphicFrameLocks noChangeAspect="1"/>
          </p:cNvGraphicFramePr>
          <p:nvPr>
            <p:custDataLst>
              <p:tags r:id="rId7"/>
            </p:custDataLst>
            <p:extLst>
              <p:ext uri="{D42A27DB-BD31-4B8C-83A1-F6EECF244321}">
                <p14:modId xmlns:p14="http://schemas.microsoft.com/office/powerpoint/2010/main" val="3760258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0" imgH="409" progId="TCLayout.ActiveDocument.1">
                  <p:embed/>
                </p:oleObj>
              </mc:Choice>
              <mc:Fallback>
                <p:oleObj name="think-cell Slide" r:id="rId8" imgW="410" imgH="409" progId="TCLayout.ActiveDocument.1">
                  <p:embed/>
                  <p:pic>
                    <p:nvPicPr>
                      <p:cNvPr id="9" name="Object 8" hidden="1">
                        <a:extLst>
                          <a:ext uri="{FF2B5EF4-FFF2-40B4-BE49-F238E27FC236}">
                            <a16:creationId xmlns:a16="http://schemas.microsoft.com/office/drawing/2014/main" id="{793C7218-E911-45FA-BD7F-C42C08E3003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9B2C415-378A-4B23-B8CF-C1989FA65691}"/>
              </a:ext>
            </a:extLst>
          </p:cNvPr>
          <p:cNvSpPr>
            <a:spLocks noGrp="1"/>
          </p:cNvSpPr>
          <p:nvPr>
            <p:ph type="title"/>
          </p:nvPr>
        </p:nvSpPr>
        <p:spPr>
          <a:xfrm>
            <a:off x="360000" y="72000"/>
            <a:ext cx="11471989" cy="864000"/>
          </a:xfrm>
          <a:prstGeom prst="rect">
            <a:avLst/>
          </a:prstGeom>
        </p:spPr>
        <p:txBody>
          <a:bodyPr vert="horz" lIns="0" tIns="36000" rIns="0" bIns="3600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FDF0A601-27A4-402B-8750-A83284B64FD3}"/>
              </a:ext>
            </a:extLst>
          </p:cNvPr>
          <p:cNvSpPr>
            <a:spLocks noGrp="1"/>
          </p:cNvSpPr>
          <p:nvPr>
            <p:ph type="body" idx="1"/>
          </p:nvPr>
        </p:nvSpPr>
        <p:spPr>
          <a:xfrm>
            <a:off x="360000" y="1106834"/>
            <a:ext cx="11471983" cy="5093169"/>
          </a:xfrm>
          <a:prstGeom prst="rect">
            <a:avLst/>
          </a:prstGeom>
        </p:spPr>
        <p:txBody>
          <a:bodyPr vert="horz" lIns="0" tIns="3600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E708102F-7186-48D2-A575-6A2E61127AC5}"/>
              </a:ext>
            </a:extLst>
          </p:cNvPr>
          <p:cNvSpPr>
            <a:spLocks noGrp="1"/>
          </p:cNvSpPr>
          <p:nvPr>
            <p:ph type="ftr" sz="quarter" idx="3"/>
          </p:nvPr>
        </p:nvSpPr>
        <p:spPr>
          <a:xfrm>
            <a:off x="7866240" y="6442144"/>
            <a:ext cx="3600000" cy="216000"/>
          </a:xfrm>
          <a:prstGeom prst="rect">
            <a:avLst/>
          </a:prstGeom>
        </p:spPr>
        <p:txBody>
          <a:bodyPr vert="horz" lIns="0" tIns="0" rIns="0" bIns="0" rtlCol="0" anchor="b"/>
          <a:lstStyle>
            <a:lvl1pPr algn="r">
              <a:defRPr sz="1000">
                <a:solidFill>
                  <a:srgbClr val="383838"/>
                </a:solidFill>
              </a:defRPr>
            </a:lvl1pPr>
          </a:lstStyle>
          <a:p>
            <a:r>
              <a:rPr lang="en-US"/>
              <a:t>PROPRIETARY &amp; CONFIDENTIAL</a:t>
            </a:r>
          </a:p>
        </p:txBody>
      </p:sp>
      <p:sp>
        <p:nvSpPr>
          <p:cNvPr id="10" name="TextBox 9">
            <a:extLst>
              <a:ext uri="{FF2B5EF4-FFF2-40B4-BE49-F238E27FC236}">
                <a16:creationId xmlns:a16="http://schemas.microsoft.com/office/drawing/2014/main" id="{8098D853-17D6-4E0A-B4A3-81C3914D46D6}"/>
              </a:ext>
            </a:extLst>
          </p:cNvPr>
          <p:cNvSpPr txBox="1"/>
          <p:nvPr/>
        </p:nvSpPr>
        <p:spPr>
          <a:xfrm>
            <a:off x="11466240" y="6442144"/>
            <a:ext cx="360000" cy="216000"/>
          </a:xfrm>
          <a:prstGeom prst="rect">
            <a:avLst/>
          </a:prstGeom>
          <a:noFill/>
        </p:spPr>
        <p:txBody>
          <a:bodyPr wrap="square" lIns="0" tIns="0" rIns="0" bIns="0" rtlCol="0" anchor="b">
            <a:noAutofit/>
          </a:bodyPr>
          <a:lstStyle/>
          <a:p>
            <a:pPr algn="r"/>
            <a:fld id="{9B6D7789-1921-484D-A3F9-4FF3D340B298}" type="slidenum">
              <a:rPr lang="en-US" sz="1000" smtClean="0"/>
              <a:pPr algn="r"/>
              <a:t>‹#›</a:t>
            </a:fld>
            <a:endParaRPr lang="en-US" sz="1000"/>
          </a:p>
        </p:txBody>
      </p:sp>
      <p:grpSp>
        <p:nvGrpSpPr>
          <p:cNvPr id="14" name="Group 13">
            <a:extLst>
              <a:ext uri="{FF2B5EF4-FFF2-40B4-BE49-F238E27FC236}">
                <a16:creationId xmlns:a16="http://schemas.microsoft.com/office/drawing/2014/main" id="{995445F0-1EF8-9F6C-BB88-9DAD284D8529}"/>
              </a:ext>
            </a:extLst>
          </p:cNvPr>
          <p:cNvGrpSpPr/>
          <p:nvPr userDrawn="1"/>
        </p:nvGrpSpPr>
        <p:grpSpPr>
          <a:xfrm>
            <a:off x="360000" y="6408810"/>
            <a:ext cx="1324967" cy="217143"/>
            <a:chOff x="360000" y="6408810"/>
            <a:chExt cx="1324967" cy="217143"/>
          </a:xfrm>
        </p:grpSpPr>
        <p:pic>
          <p:nvPicPr>
            <p:cNvPr id="5" name="Picture 4" descr="A picture containing icon&#10;&#10;Description automatically generated">
              <a:extLst>
                <a:ext uri="{FF2B5EF4-FFF2-40B4-BE49-F238E27FC236}">
                  <a16:creationId xmlns:a16="http://schemas.microsoft.com/office/drawing/2014/main" id="{1E274760-121D-8353-FA8C-406C44DC8A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000" y="6408810"/>
              <a:ext cx="1042286" cy="217143"/>
            </a:xfrm>
            <a:prstGeom prst="rect">
              <a:avLst/>
            </a:prstGeom>
          </p:spPr>
        </p:pic>
        <p:grpSp>
          <p:nvGrpSpPr>
            <p:cNvPr id="11" name="Group 10">
              <a:extLst>
                <a:ext uri="{FF2B5EF4-FFF2-40B4-BE49-F238E27FC236}">
                  <a16:creationId xmlns:a16="http://schemas.microsoft.com/office/drawing/2014/main" id="{E385D9E3-28E8-4937-1017-CF635C548490}"/>
                </a:ext>
              </a:extLst>
            </p:cNvPr>
            <p:cNvGrpSpPr/>
            <p:nvPr userDrawn="1"/>
          </p:nvGrpSpPr>
          <p:grpSpPr>
            <a:xfrm>
              <a:off x="1468967" y="6409381"/>
              <a:ext cx="216000" cy="216000"/>
              <a:chOff x="1468967" y="6413962"/>
              <a:chExt cx="216000" cy="216000"/>
            </a:xfrm>
          </p:grpSpPr>
          <p:sp>
            <p:nvSpPr>
              <p:cNvPr id="7" name="Rectangle 6">
                <a:extLst>
                  <a:ext uri="{FF2B5EF4-FFF2-40B4-BE49-F238E27FC236}">
                    <a16:creationId xmlns:a16="http://schemas.microsoft.com/office/drawing/2014/main" id="{3DEE8892-AA6A-FB76-8C4D-385BF1129283}"/>
                  </a:ext>
                </a:extLst>
              </p:cNvPr>
              <p:cNvSpPr/>
              <p:nvPr userDrawn="1"/>
            </p:nvSpPr>
            <p:spPr>
              <a:xfrm>
                <a:off x="1468967" y="6521962"/>
                <a:ext cx="108000" cy="108000"/>
              </a:xfrm>
              <a:prstGeom prst="rect">
                <a:avLst/>
              </a:prstGeom>
              <a:solidFill>
                <a:srgbClr val="EB850D"/>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8" name="Rectangle 7">
                <a:extLst>
                  <a:ext uri="{FF2B5EF4-FFF2-40B4-BE49-F238E27FC236}">
                    <a16:creationId xmlns:a16="http://schemas.microsoft.com/office/drawing/2014/main" id="{794DF630-D61A-7BE8-7281-A446CB272973}"/>
                  </a:ext>
                </a:extLst>
              </p:cNvPr>
              <p:cNvSpPr/>
              <p:nvPr userDrawn="1"/>
            </p:nvSpPr>
            <p:spPr>
              <a:xfrm>
                <a:off x="1576967" y="6413962"/>
                <a:ext cx="108000" cy="108000"/>
              </a:xfrm>
              <a:prstGeom prst="rect">
                <a:avLst/>
              </a:prstGeom>
              <a:solidFill>
                <a:srgbClr val="FFC805"/>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grpSp>
      </p:grpSp>
    </p:spTree>
    <p:extLst>
      <p:ext uri="{BB962C8B-B14F-4D97-AF65-F5344CB8AC3E}">
        <p14:creationId xmlns:p14="http://schemas.microsoft.com/office/powerpoint/2010/main" val="2941070919"/>
      </p:ext>
    </p:extLst>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20" r:id="rId4"/>
    <p:sldLayoutId id="2147484625" r:id="rId5"/>
  </p:sldLayoutIdLst>
  <p:hf hdr="0" dt="0"/>
  <p:txStyles>
    <p:titleStyle>
      <a:lvl1pPr algn="l" defTabSz="914400" rtl="0" eaLnBrk="1" latinLnBrk="0" hangingPunct="1">
        <a:lnSpc>
          <a:spcPct val="90000"/>
        </a:lnSpc>
        <a:spcBef>
          <a:spcPct val="0"/>
        </a:spcBef>
        <a:buNone/>
        <a:defRPr sz="2400" b="1" i="0" kern="1200">
          <a:solidFill>
            <a:srgbClr val="D66310"/>
          </a:solidFill>
          <a:latin typeface="+mj-lt"/>
          <a:ea typeface="Open Sans ExtraBold" panose="020B0606030504020204" pitchFamily="34" charset="0"/>
          <a:cs typeface="Open Sans ExtraBold" panose="020B0606030504020204" pitchFamily="34" charset="0"/>
        </a:defRPr>
      </a:lvl1pPr>
    </p:titleStyle>
    <p:bodyStyle>
      <a:lvl1pPr marL="180000" indent="-180000" algn="l" defTabSz="914400" rtl="0" eaLnBrk="1" latinLnBrk="0" hangingPunct="1">
        <a:lnSpc>
          <a:spcPct val="90000"/>
        </a:lnSpc>
        <a:spcBef>
          <a:spcPts val="900"/>
        </a:spcBef>
        <a:spcAft>
          <a:spcPts val="0"/>
        </a:spcAft>
        <a:buClr>
          <a:schemeClr val="tx1"/>
        </a:buClr>
        <a:buFont typeface="Wingdings" pitchFamily="2" charset="2"/>
        <a:buChar char="§"/>
        <a:defRPr sz="140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4pPr>
      <a:lvl5pPr marL="90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15:clr>
            <a:srgbClr val="F26B43"/>
          </p15:clr>
        </p15:guide>
        <p15:guide id="9" pos="744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Rectangle 22" descr="casecode">
            <a:extLst>
              <a:ext uri="{FF2B5EF4-FFF2-40B4-BE49-F238E27FC236}">
                <a16:creationId xmlns:a16="http://schemas.microsoft.com/office/drawing/2014/main" id="{70F504E3-4739-4066-ADF3-5994FBFA654B}"/>
              </a:ext>
            </a:extLst>
          </p:cNvPr>
          <p:cNvSpPr>
            <a:spLocks noChangeArrowheads="1"/>
          </p:cNvSpPr>
          <p:nvPr/>
        </p:nvSpPr>
        <p:spPr bwMode="auto">
          <a:xfrm>
            <a:off x="8639178" y="6716778"/>
            <a:ext cx="3552822" cy="141222"/>
          </a:xfrm>
          <a:prstGeom prst="rect">
            <a:avLst/>
          </a:prstGeom>
        </p:spPr>
        <p:txBody>
          <a:bodyPr vert="horz" wrap="none" lIns="0" tIns="0" rIns="0" bIns="0" rtlCol="0" anchor="b">
            <a:noAutofit/>
          </a:bodyPr>
          <a:lstStyle/>
          <a:p>
            <a:pPr lvl="0" algn="r"/>
            <a:r>
              <a:rPr lang="en-US" sz="800" noProof="1">
                <a:solidFill>
                  <a:srgbClr val="D8D9DA"/>
                </a:solidFill>
                <a:sym typeface="+mn-lt"/>
              </a:rPr>
              <a:t>Wiley Template 2024 Green.potx</a:t>
            </a:r>
          </a:p>
        </p:txBody>
      </p:sp>
      <p:graphicFrame>
        <p:nvGraphicFramePr>
          <p:cNvPr id="9" name="Object 8" hidden="1">
            <a:extLst>
              <a:ext uri="{FF2B5EF4-FFF2-40B4-BE49-F238E27FC236}">
                <a16:creationId xmlns:a16="http://schemas.microsoft.com/office/drawing/2014/main" id="{793C7218-E911-45FA-BD7F-C42C08E3003A}"/>
              </a:ext>
            </a:extLst>
          </p:cNvPr>
          <p:cNvGraphicFramePr>
            <a:graphicFrameLocks noChangeAspect="1"/>
          </p:cNvGraphicFramePr>
          <p:nvPr>
            <p:custDataLst>
              <p:tags r:id="rId16"/>
            </p:custDataLst>
            <p:extLst>
              <p:ext uri="{D42A27DB-BD31-4B8C-83A1-F6EECF244321}">
                <p14:modId xmlns:p14="http://schemas.microsoft.com/office/powerpoint/2010/main" val="2518879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10" imgH="409" progId="TCLayout.ActiveDocument.1">
                  <p:embed/>
                </p:oleObj>
              </mc:Choice>
              <mc:Fallback>
                <p:oleObj name="think-cell Slide" r:id="rId17" imgW="410" imgH="409" progId="TCLayout.ActiveDocument.1">
                  <p:embed/>
                  <p:pic>
                    <p:nvPicPr>
                      <p:cNvPr id="9" name="Object 8" hidden="1">
                        <a:extLst>
                          <a:ext uri="{FF2B5EF4-FFF2-40B4-BE49-F238E27FC236}">
                            <a16:creationId xmlns:a16="http://schemas.microsoft.com/office/drawing/2014/main" id="{793C7218-E911-45FA-BD7F-C42C08E3003A}"/>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9B2C415-378A-4B23-B8CF-C1989FA65691}"/>
              </a:ext>
            </a:extLst>
          </p:cNvPr>
          <p:cNvSpPr>
            <a:spLocks noGrp="1"/>
          </p:cNvSpPr>
          <p:nvPr>
            <p:ph type="title"/>
          </p:nvPr>
        </p:nvSpPr>
        <p:spPr>
          <a:xfrm>
            <a:off x="360000" y="72000"/>
            <a:ext cx="11471989" cy="864000"/>
          </a:xfrm>
          <a:prstGeom prst="rect">
            <a:avLst/>
          </a:prstGeom>
        </p:spPr>
        <p:txBody>
          <a:bodyPr vert="horz" lIns="0" tIns="36000" rIns="0" bIns="3600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FDF0A601-27A4-402B-8750-A83284B64FD3}"/>
              </a:ext>
            </a:extLst>
          </p:cNvPr>
          <p:cNvSpPr>
            <a:spLocks noGrp="1"/>
          </p:cNvSpPr>
          <p:nvPr>
            <p:ph type="body" idx="1"/>
          </p:nvPr>
        </p:nvSpPr>
        <p:spPr>
          <a:xfrm>
            <a:off x="360000" y="1106834"/>
            <a:ext cx="11471983" cy="5093169"/>
          </a:xfrm>
          <a:prstGeom prst="rect">
            <a:avLst/>
          </a:prstGeom>
        </p:spPr>
        <p:txBody>
          <a:bodyPr vert="horz" lIns="0" tIns="3600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E708102F-7186-48D2-A575-6A2E61127AC5}"/>
              </a:ext>
            </a:extLst>
          </p:cNvPr>
          <p:cNvSpPr>
            <a:spLocks noGrp="1"/>
          </p:cNvSpPr>
          <p:nvPr>
            <p:ph type="ftr" sz="quarter" idx="3"/>
          </p:nvPr>
        </p:nvSpPr>
        <p:spPr>
          <a:xfrm>
            <a:off x="7866240" y="6442144"/>
            <a:ext cx="3600000" cy="216000"/>
          </a:xfrm>
          <a:prstGeom prst="rect">
            <a:avLst/>
          </a:prstGeom>
        </p:spPr>
        <p:txBody>
          <a:bodyPr vert="horz" lIns="0" tIns="0" rIns="0" bIns="0" rtlCol="0" anchor="b"/>
          <a:lstStyle>
            <a:lvl1pPr algn="r">
              <a:defRPr sz="1000">
                <a:solidFill>
                  <a:srgbClr val="383838"/>
                </a:solidFill>
              </a:defRPr>
            </a:lvl1pPr>
          </a:lstStyle>
          <a:p>
            <a:r>
              <a:rPr lang="en-US"/>
              <a:t>PROPRIETARY &amp; CONFIDENTIAL</a:t>
            </a:r>
          </a:p>
        </p:txBody>
      </p:sp>
      <p:sp>
        <p:nvSpPr>
          <p:cNvPr id="10" name="TextBox 9">
            <a:extLst>
              <a:ext uri="{FF2B5EF4-FFF2-40B4-BE49-F238E27FC236}">
                <a16:creationId xmlns:a16="http://schemas.microsoft.com/office/drawing/2014/main" id="{8098D853-17D6-4E0A-B4A3-81C3914D46D6}"/>
              </a:ext>
            </a:extLst>
          </p:cNvPr>
          <p:cNvSpPr txBox="1"/>
          <p:nvPr/>
        </p:nvSpPr>
        <p:spPr>
          <a:xfrm>
            <a:off x="11466240" y="6442144"/>
            <a:ext cx="360000" cy="216000"/>
          </a:xfrm>
          <a:prstGeom prst="rect">
            <a:avLst/>
          </a:prstGeom>
          <a:noFill/>
        </p:spPr>
        <p:txBody>
          <a:bodyPr wrap="square" lIns="0" tIns="0" rIns="0" bIns="0" rtlCol="0" anchor="b">
            <a:noAutofit/>
          </a:bodyPr>
          <a:lstStyle/>
          <a:p>
            <a:pPr algn="r"/>
            <a:fld id="{9B6D7789-1921-484D-A3F9-4FF3D340B298}" type="slidenum">
              <a:rPr lang="en-US" sz="1000" smtClean="0"/>
              <a:pPr algn="r"/>
              <a:t>‹#›</a:t>
            </a:fld>
            <a:endParaRPr lang="en-US" sz="1000"/>
          </a:p>
        </p:txBody>
      </p:sp>
      <p:grpSp>
        <p:nvGrpSpPr>
          <p:cNvPr id="14" name="Group 13">
            <a:extLst>
              <a:ext uri="{FF2B5EF4-FFF2-40B4-BE49-F238E27FC236}">
                <a16:creationId xmlns:a16="http://schemas.microsoft.com/office/drawing/2014/main" id="{995445F0-1EF8-9F6C-BB88-9DAD284D8529}"/>
              </a:ext>
            </a:extLst>
          </p:cNvPr>
          <p:cNvGrpSpPr/>
          <p:nvPr userDrawn="1"/>
        </p:nvGrpSpPr>
        <p:grpSpPr>
          <a:xfrm>
            <a:off x="360000" y="6408810"/>
            <a:ext cx="1324967" cy="217143"/>
            <a:chOff x="360000" y="6408810"/>
            <a:chExt cx="1324967" cy="217143"/>
          </a:xfrm>
        </p:grpSpPr>
        <p:pic>
          <p:nvPicPr>
            <p:cNvPr id="5" name="Picture 4" descr="A picture containing icon&#10;&#10;Description automatically generated">
              <a:extLst>
                <a:ext uri="{FF2B5EF4-FFF2-40B4-BE49-F238E27FC236}">
                  <a16:creationId xmlns:a16="http://schemas.microsoft.com/office/drawing/2014/main" id="{1E274760-121D-8353-FA8C-406C44DC8AC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0000" y="6408810"/>
              <a:ext cx="1042286" cy="217143"/>
            </a:xfrm>
            <a:prstGeom prst="rect">
              <a:avLst/>
            </a:prstGeom>
          </p:spPr>
        </p:pic>
        <p:grpSp>
          <p:nvGrpSpPr>
            <p:cNvPr id="11" name="Group 10">
              <a:extLst>
                <a:ext uri="{FF2B5EF4-FFF2-40B4-BE49-F238E27FC236}">
                  <a16:creationId xmlns:a16="http://schemas.microsoft.com/office/drawing/2014/main" id="{E385D9E3-28E8-4937-1017-CF635C548490}"/>
                </a:ext>
              </a:extLst>
            </p:cNvPr>
            <p:cNvGrpSpPr/>
            <p:nvPr userDrawn="1"/>
          </p:nvGrpSpPr>
          <p:grpSpPr>
            <a:xfrm>
              <a:off x="1468967" y="6409381"/>
              <a:ext cx="216000" cy="216000"/>
              <a:chOff x="1468967" y="6413962"/>
              <a:chExt cx="216000" cy="216000"/>
            </a:xfrm>
          </p:grpSpPr>
          <p:sp>
            <p:nvSpPr>
              <p:cNvPr id="7" name="Rectangle 6">
                <a:extLst>
                  <a:ext uri="{FF2B5EF4-FFF2-40B4-BE49-F238E27FC236}">
                    <a16:creationId xmlns:a16="http://schemas.microsoft.com/office/drawing/2014/main" id="{3DEE8892-AA6A-FB76-8C4D-385BF1129283}"/>
                  </a:ext>
                </a:extLst>
              </p:cNvPr>
              <p:cNvSpPr/>
              <p:nvPr userDrawn="1"/>
            </p:nvSpPr>
            <p:spPr>
              <a:xfrm>
                <a:off x="1468967" y="6521962"/>
                <a:ext cx="108000" cy="108000"/>
              </a:xfrm>
              <a:prstGeom prst="rect">
                <a:avLst/>
              </a:prstGeom>
              <a:solidFill>
                <a:srgbClr val="198C53"/>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8" name="Rectangle 7">
                <a:extLst>
                  <a:ext uri="{FF2B5EF4-FFF2-40B4-BE49-F238E27FC236}">
                    <a16:creationId xmlns:a16="http://schemas.microsoft.com/office/drawing/2014/main" id="{794DF630-D61A-7BE8-7281-A446CB272973}"/>
                  </a:ext>
                </a:extLst>
              </p:cNvPr>
              <p:cNvSpPr/>
              <p:nvPr userDrawn="1"/>
            </p:nvSpPr>
            <p:spPr>
              <a:xfrm>
                <a:off x="1576967" y="6413962"/>
                <a:ext cx="108000" cy="108000"/>
              </a:xfrm>
              <a:prstGeom prst="rect">
                <a:avLst/>
              </a:prstGeom>
              <a:solidFill>
                <a:srgbClr val="18C76F"/>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grpSp>
      </p:grpSp>
    </p:spTree>
    <p:extLst>
      <p:ext uri="{BB962C8B-B14F-4D97-AF65-F5344CB8AC3E}">
        <p14:creationId xmlns:p14="http://schemas.microsoft.com/office/powerpoint/2010/main" val="3818860190"/>
      </p:ext>
    </p:extLst>
  </p:cSld>
  <p:clrMap bg1="lt1" tx1="dk1" bg2="lt2" tx2="dk2" accent1="accent1" accent2="accent2" accent3="accent3" accent4="accent4" accent5="accent5" accent6="accent6" hlink="hlink" folHlink="folHlink"/>
  <p:sldLayoutIdLst>
    <p:sldLayoutId id="2147484589" r:id="rId1"/>
    <p:sldLayoutId id="2147484606" r:id="rId2"/>
    <p:sldLayoutId id="2147484607" r:id="rId3"/>
    <p:sldLayoutId id="2147484590" r:id="rId4"/>
    <p:sldLayoutId id="2147484591" r:id="rId5"/>
    <p:sldLayoutId id="2147484592" r:id="rId6"/>
    <p:sldLayoutId id="2147484593" r:id="rId7"/>
    <p:sldLayoutId id="2147484594" r:id="rId8"/>
    <p:sldLayoutId id="2147484608" r:id="rId9"/>
    <p:sldLayoutId id="2147484596" r:id="rId10"/>
    <p:sldLayoutId id="2147484597" r:id="rId11"/>
    <p:sldLayoutId id="2147484598" r:id="rId12"/>
    <p:sldLayoutId id="2147484599" r:id="rId13"/>
    <p:sldLayoutId id="2147484600" r:id="rId14"/>
  </p:sldLayoutIdLst>
  <p:hf hdr="0" dt="0"/>
  <p:txStyles>
    <p:titleStyle>
      <a:lvl1pPr algn="l" defTabSz="914400" rtl="0" eaLnBrk="1" latinLnBrk="0" hangingPunct="1">
        <a:lnSpc>
          <a:spcPct val="90000"/>
        </a:lnSpc>
        <a:spcBef>
          <a:spcPct val="0"/>
        </a:spcBef>
        <a:buNone/>
        <a:defRPr sz="2400" b="1" i="0" kern="1200">
          <a:solidFill>
            <a:srgbClr val="115C36"/>
          </a:solidFill>
          <a:latin typeface="+mj-lt"/>
          <a:ea typeface="Open Sans ExtraBold" panose="020B0606030504020204" pitchFamily="34" charset="0"/>
          <a:cs typeface="Open Sans ExtraBold" panose="020B0606030504020204" pitchFamily="34" charset="0"/>
        </a:defRPr>
      </a:lvl1pPr>
    </p:titleStyle>
    <p:bodyStyle>
      <a:lvl1pPr marL="180000" indent="-180000" algn="l" defTabSz="914400" rtl="0" eaLnBrk="1" latinLnBrk="0" hangingPunct="1">
        <a:lnSpc>
          <a:spcPct val="90000"/>
        </a:lnSpc>
        <a:spcBef>
          <a:spcPts val="900"/>
        </a:spcBef>
        <a:spcAft>
          <a:spcPts val="0"/>
        </a:spcAft>
        <a:buClr>
          <a:schemeClr val="tx1"/>
        </a:buClr>
        <a:buFont typeface="Wingdings" pitchFamily="2" charset="2"/>
        <a:buChar char="§"/>
        <a:defRPr sz="140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4pPr>
      <a:lvl5pPr marL="90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userDrawn="1">
          <p15:clr>
            <a:srgbClr val="F26B43"/>
          </p15:clr>
        </p15:guide>
        <p15:guide id="9" pos="7446"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607040" y="6375400"/>
            <a:ext cx="1096292" cy="229977"/>
          </a:xfrm>
          <a:prstGeom prst="rect">
            <a:avLst/>
          </a:prstGeom>
        </p:spPr>
      </p:pic>
      <p:pic>
        <p:nvPicPr>
          <p:cNvPr id="8" name="Picture 7"/>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607040" y="6375400"/>
            <a:ext cx="1096292" cy="229977"/>
          </a:xfrm>
          <a:prstGeom prst="rect">
            <a:avLst/>
          </a:prstGeom>
        </p:spPr>
      </p:pic>
    </p:spTree>
    <p:extLst>
      <p:ext uri="{BB962C8B-B14F-4D97-AF65-F5344CB8AC3E}">
        <p14:creationId xmlns:p14="http://schemas.microsoft.com/office/powerpoint/2010/main" val="3088737785"/>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 id="2147484639" r:id="rId13"/>
    <p:sldLayoutId id="2147484640" r:id="rId14"/>
    <p:sldLayoutId id="2147484641" r:id="rId15"/>
    <p:sldLayoutId id="2147484642" r:id="rId16"/>
    <p:sldLayoutId id="2147484643" r:id="rId17"/>
    <p:sldLayoutId id="2147484644" r:id="rId18"/>
    <p:sldLayoutId id="2147484645" r:id="rId19"/>
    <p:sldLayoutId id="2147484646" r:id="rId20"/>
    <p:sldLayoutId id="2147484647" r:id="rId21"/>
    <p:sldLayoutId id="2147484648" r:id="rId22"/>
    <p:sldLayoutId id="2147484649" r:id="rId23"/>
    <p:sldLayoutId id="2147484650" r:id="rId24"/>
    <p:sldLayoutId id="2147484651" r:id="rId25"/>
    <p:sldLayoutId id="2147484652" r:id="rId26"/>
    <p:sldLayoutId id="2147484653" r:id="rId27"/>
    <p:sldLayoutId id="2147484654"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tags" Target="../tags/tag116.xml"/></Relationships>
</file>

<file path=ppt/slides/_rels/slide10.xml.rels><?xml version="1.0" encoding="UTF-8" standalone="yes"?>
<Relationships xmlns="http://schemas.openxmlformats.org/package/2006/relationships"><Relationship Id="rId8" Type="http://schemas.openxmlformats.org/officeDocument/2006/relationships/hyperlink" Target="http://onlinelibrary.wiley.com/journal/10.1002/(ISSN)1521-4095" TargetMode="External"/><Relationship Id="rId3" Type="http://schemas.openxmlformats.org/officeDocument/2006/relationships/hyperlink" Target="http://onlinelibrary.wiley.com/journal/10.1111/(ISSN)1365-2486" TargetMode="External"/><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9.jpeg"/><Relationship Id="rId11" Type="http://schemas.openxmlformats.org/officeDocument/2006/relationships/image" Target="../media/image73.jpeg"/><Relationship Id="rId5" Type="http://schemas.openxmlformats.org/officeDocument/2006/relationships/hyperlink" Target="http://onlinelibrary.wiley.com/journal/10.1002/(ISSN)1944-7973" TargetMode="External"/><Relationship Id="rId10" Type="http://schemas.openxmlformats.org/officeDocument/2006/relationships/image" Target="../media/image72.jpeg"/><Relationship Id="rId4" Type="http://schemas.openxmlformats.org/officeDocument/2006/relationships/image" Target="../media/image68.png"/><Relationship Id="rId9" Type="http://schemas.openxmlformats.org/officeDocument/2006/relationships/image" Target="../media/image7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onlinelibrary.wiley.c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onlinelibrary.wiley.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28.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tags" Target="../tags/tag131.xml"/><Relationship Id="rId7" Type="http://schemas.openxmlformats.org/officeDocument/2006/relationships/image" Target="../media/image104.sv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103.png"/><Relationship Id="rId5" Type="http://schemas.openxmlformats.org/officeDocument/2006/relationships/notesSlide" Target="../notesSlides/notesSlide22.xml"/><Relationship Id="rId4"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0.png"/><Relationship Id="rId3" Type="http://schemas.openxmlformats.org/officeDocument/2006/relationships/tags" Target="../tags/tag134.xml"/><Relationship Id="rId7" Type="http://schemas.openxmlformats.org/officeDocument/2006/relationships/image" Target="../media/image105.png"/><Relationship Id="rId12" Type="http://schemas.openxmlformats.org/officeDocument/2006/relationships/image" Target="../media/image109.svg"/><Relationship Id="rId2" Type="http://schemas.openxmlformats.org/officeDocument/2006/relationships/tags" Target="../tags/tag133.xml"/><Relationship Id="rId16" Type="http://schemas.openxmlformats.org/officeDocument/2006/relationships/image" Target="../media/image113.svg"/><Relationship Id="rId1" Type="http://schemas.openxmlformats.org/officeDocument/2006/relationships/tags" Target="../tags/tag132.xml"/><Relationship Id="rId6" Type="http://schemas.openxmlformats.org/officeDocument/2006/relationships/notesSlide" Target="../notesSlides/notesSlide23.xml"/><Relationship Id="rId11" Type="http://schemas.openxmlformats.org/officeDocument/2006/relationships/image" Target="../media/image36.png"/><Relationship Id="rId5" Type="http://schemas.openxmlformats.org/officeDocument/2006/relationships/slideLayout" Target="../slideLayouts/slideLayout6.xml"/><Relationship Id="rId15" Type="http://schemas.openxmlformats.org/officeDocument/2006/relationships/image" Target="../media/image112.png"/><Relationship Id="rId10" Type="http://schemas.openxmlformats.org/officeDocument/2006/relationships/image" Target="../media/image108.svg"/><Relationship Id="rId4" Type="http://schemas.openxmlformats.org/officeDocument/2006/relationships/tags" Target="../tags/tag135.xml"/><Relationship Id="rId9" Type="http://schemas.openxmlformats.org/officeDocument/2006/relationships/image" Target="../media/image107.png"/><Relationship Id="rId14" Type="http://schemas.openxmlformats.org/officeDocument/2006/relationships/image" Target="../media/image111.sv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3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3.xml"/><Relationship Id="rId7" Type="http://schemas.openxmlformats.org/officeDocument/2006/relationships/image" Target="../media/image28.jpeg"/><Relationship Id="rId12" Type="http://schemas.openxmlformats.org/officeDocument/2006/relationships/image" Target="../media/image33.jpg"/><Relationship Id="rId2" Type="http://schemas.openxmlformats.org/officeDocument/2006/relationships/slideLayout" Target="../slideLayouts/slideLayout44.xml"/><Relationship Id="rId1" Type="http://schemas.openxmlformats.org/officeDocument/2006/relationships/tags" Target="../tags/tag118.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emf"/><Relationship Id="rId10" Type="http://schemas.openxmlformats.org/officeDocument/2006/relationships/image" Target="../media/image31.jpeg"/><Relationship Id="rId4" Type="http://schemas.openxmlformats.org/officeDocument/2006/relationships/oleObject" Target="../embeddings/oleObject94.bin"/><Relationship Id="rId9" Type="http://schemas.openxmlformats.org/officeDocument/2006/relationships/image" Target="../media/image30.png"/></Relationships>
</file>

<file path=ppt/slides/_rels/slide5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8.svg"/><Relationship Id="rId3" Type="http://schemas.openxmlformats.org/officeDocument/2006/relationships/tags" Target="../tags/tag139.xml"/><Relationship Id="rId7" Type="http://schemas.openxmlformats.org/officeDocument/2006/relationships/hyperlink" Target="https://www.wiley.com/en-gb/publish/journal-finder" TargetMode="External"/><Relationship Id="rId12" Type="http://schemas.openxmlformats.org/officeDocument/2006/relationships/image" Target="../media/image117.png"/><Relationship Id="rId17" Type="http://schemas.openxmlformats.org/officeDocument/2006/relationships/image" Target="../media/image122.svg"/><Relationship Id="rId2" Type="http://schemas.openxmlformats.org/officeDocument/2006/relationships/tags" Target="../tags/tag138.xml"/><Relationship Id="rId16" Type="http://schemas.openxmlformats.org/officeDocument/2006/relationships/image" Target="../media/image121.png"/><Relationship Id="rId1" Type="http://schemas.openxmlformats.org/officeDocument/2006/relationships/tags" Target="../tags/tag137.xml"/><Relationship Id="rId6" Type="http://schemas.openxmlformats.org/officeDocument/2006/relationships/notesSlide" Target="../notesSlides/notesSlide31.xml"/><Relationship Id="rId11" Type="http://schemas.openxmlformats.org/officeDocument/2006/relationships/image" Target="../media/image104.svg"/><Relationship Id="rId5" Type="http://schemas.openxmlformats.org/officeDocument/2006/relationships/slideLayout" Target="../slideLayouts/slideLayout6.xml"/><Relationship Id="rId15" Type="http://schemas.openxmlformats.org/officeDocument/2006/relationships/image" Target="../media/image120.svg"/><Relationship Id="rId10" Type="http://schemas.openxmlformats.org/officeDocument/2006/relationships/image" Target="../media/image103.png"/><Relationship Id="rId4" Type="http://schemas.openxmlformats.org/officeDocument/2006/relationships/tags" Target="../tags/tag140.xml"/><Relationship Id="rId9" Type="http://schemas.openxmlformats.org/officeDocument/2006/relationships/image" Target="../media/image116.png"/><Relationship Id="rId14" Type="http://schemas.openxmlformats.org/officeDocument/2006/relationships/image" Target="../media/image119.png"/></Relationships>
</file>

<file path=ppt/slides/_rels/slide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notesSlide" Target="../notesSlides/notesSlide34.xml"/><Relationship Id="rId7" Type="http://schemas.openxmlformats.org/officeDocument/2006/relationships/image" Target="../media/image136.jpg"/><Relationship Id="rId2" Type="http://schemas.openxmlformats.org/officeDocument/2006/relationships/slideLayout" Target="../slideLayouts/slideLayout6.xml"/><Relationship Id="rId1" Type="http://schemas.openxmlformats.org/officeDocument/2006/relationships/tags" Target="../tags/tag141.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jpg"/></Relationships>
</file>

<file path=ppt/slides/_rels/slide58.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png"/></Relationships>
</file>

<file path=ppt/slides/_rels/slide59.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jpeg"/><Relationship Id="rId18"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9.png"/><Relationship Id="rId17" Type="http://schemas.openxmlformats.org/officeDocument/2006/relationships/diagramColors" Target="../diagrams/colors2.xml"/><Relationship Id="rId2" Type="http://schemas.openxmlformats.org/officeDocument/2006/relationships/notesSlide" Target="../notesSlides/notesSlide35.xml"/><Relationship Id="rId16" Type="http://schemas.openxmlformats.org/officeDocument/2006/relationships/diagramQuickStyle" Target="../diagrams/quickStyle2.xml"/><Relationship Id="rId20" Type="http://schemas.openxmlformats.org/officeDocument/2006/relationships/image" Target="../media/image151.png"/><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48.png"/><Relationship Id="rId5" Type="http://schemas.openxmlformats.org/officeDocument/2006/relationships/diagramQuickStyle" Target="../diagrams/quickStyle1.xml"/><Relationship Id="rId15" Type="http://schemas.openxmlformats.org/officeDocument/2006/relationships/diagramLayout" Target="../diagrams/layout2.xml"/><Relationship Id="rId10" Type="http://schemas.openxmlformats.org/officeDocument/2006/relationships/image" Target="../media/image147.png"/><Relationship Id="rId19" Type="http://schemas.openxmlformats.org/officeDocument/2006/relationships/hyperlink" Target="https://app6sjglueg4184.h5.xiaoeknow.com/p/decorate/page/eyJpZCI6IjE3NjY5NDAifQ" TargetMode="External"/><Relationship Id="rId4" Type="http://schemas.openxmlformats.org/officeDocument/2006/relationships/diagramLayout" Target="../diagrams/layout1.xml"/><Relationship Id="rId9" Type="http://schemas.openxmlformats.org/officeDocument/2006/relationships/image" Target="../media/image146.png"/><Relationship Id="rId1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image" Target="../media/image35.sv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tags" Target="../tags/tag121.xml"/><Relationship Id="rId21" Type="http://schemas.openxmlformats.org/officeDocument/2006/relationships/image" Target="../media/image43.svg"/><Relationship Id="rId7" Type="http://schemas.openxmlformats.org/officeDocument/2006/relationships/tags" Target="../tags/tag125.xml"/><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47.svg"/><Relationship Id="rId2" Type="http://schemas.openxmlformats.org/officeDocument/2006/relationships/tags" Target="../tags/tag120.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notesSlide" Target="../notesSlides/notesSlide4.xml"/><Relationship Id="rId24" Type="http://schemas.openxmlformats.org/officeDocument/2006/relationships/image" Target="../media/image46.png"/><Relationship Id="rId5" Type="http://schemas.openxmlformats.org/officeDocument/2006/relationships/tags" Target="../tags/tag123.xml"/><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slideLayout" Target="../slideLayouts/slideLayout31.xml"/><Relationship Id="rId19" Type="http://schemas.openxmlformats.org/officeDocument/2006/relationships/image" Target="../media/image41.svg"/><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svg"/></Relationships>
</file>

<file path=ppt/slides/_rels/slide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3" Type="http://schemas.openxmlformats.org/officeDocument/2006/relationships/hyperlink" Target="https://file.smarket.net.cn/s/template/hReXEa/index.html?articleId=2403140472564706&amp;configId=3478549&amp;weChatId=543115&amp;excode=b36b515a2034dcdaefd506fcd5002d55#/wap/article?timestamp=1710386931"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55.png"/></Relationships>
</file>

<file path=ppt/slides/_rels/slide6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57.jpe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55.jpeg"/><Relationship Id="rId5" Type="http://schemas.openxmlformats.org/officeDocument/2006/relationships/image" Target="../media/image52.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D62392B-E21A-87CB-5C67-F6007DC41B48}"/>
              </a:ext>
            </a:extLst>
          </p:cNvPr>
          <p:cNvSpPr>
            <a:spLocks noGrp="1"/>
          </p:cNvSpPr>
          <p:nvPr>
            <p:ph type="pic" sz="quarter" idx="14"/>
          </p:nvPr>
        </p:nvSpPr>
        <p:spPr/>
        <p:txBody>
          <a:bodyPr/>
          <a:lstStyle/>
          <a:p>
            <a:endParaRPr lang="en-US"/>
          </a:p>
        </p:txBody>
      </p:sp>
      <p:sp>
        <p:nvSpPr>
          <p:cNvPr id="3" name="Text Placeholder 2">
            <a:extLst>
              <a:ext uri="{FF2B5EF4-FFF2-40B4-BE49-F238E27FC236}">
                <a16:creationId xmlns:a16="http://schemas.microsoft.com/office/drawing/2014/main" id="{049F15C5-980C-173C-44C3-9A91B52CFD18}"/>
              </a:ext>
            </a:extLst>
          </p:cNvPr>
          <p:cNvSpPr>
            <a:spLocks noGrp="1"/>
          </p:cNvSpPr>
          <p:nvPr>
            <p:ph type="body" sz="quarter" idx="13"/>
          </p:nvPr>
        </p:nvSpPr>
        <p:spPr/>
        <p:txBody>
          <a:bodyPr/>
          <a:lstStyle/>
          <a:p>
            <a:endParaRPr lang="en-US"/>
          </a:p>
        </p:txBody>
      </p:sp>
      <p:pic>
        <p:nvPicPr>
          <p:cNvPr id="4" name="plant closeup" descr="A close up of a plant&#10;&#10;Description automatically generated with medium confidence">
            <a:extLst>
              <a:ext uri="{FF2B5EF4-FFF2-40B4-BE49-F238E27FC236}">
                <a16:creationId xmlns:a16="http://schemas.microsoft.com/office/drawing/2014/main" id="{B24A11B8-3520-21AF-304E-9B10740116D8}"/>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t="34366" b="34366"/>
          <a:stretch>
            <a:fillRect/>
          </a:stretch>
        </p:blipFill>
        <p:spPr>
          <a:xfrm>
            <a:off x="-3175" y="1139824"/>
            <a:ext cx="12193461" cy="5718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4CF823D-59C5-F72C-9B0B-C6B23219D775}"/>
              </a:ext>
            </a:extLst>
          </p:cNvPr>
          <p:cNvSpPr txBox="1">
            <a:spLocks/>
          </p:cNvSpPr>
          <p:nvPr/>
        </p:nvSpPr>
        <p:spPr>
          <a:xfrm>
            <a:off x="421440" y="2704621"/>
            <a:ext cx="10963342" cy="2079882"/>
          </a:xfrm>
          <a:prstGeom prst="rect">
            <a:avLst/>
          </a:prstGeom>
        </p:spPr>
        <p:txBody>
          <a:bodyPr/>
          <a:lstStyle>
            <a:lvl1pPr marL="180000" indent="-180000" algn="l" defTabSz="914400" rtl="0" eaLnBrk="1" latinLnBrk="0" hangingPunct="1">
              <a:lnSpc>
                <a:spcPct val="90000"/>
              </a:lnSpc>
              <a:spcBef>
                <a:spcPts val="900"/>
              </a:spcBef>
              <a:spcAft>
                <a:spcPts val="0"/>
              </a:spcAft>
              <a:buClr>
                <a:schemeClr val="tx1"/>
              </a:buClr>
              <a:buFont typeface="Wingdings" pitchFamily="2" charset="2"/>
              <a:buChar char="§"/>
              <a:defRPr sz="140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4pPr>
            <a:lvl5pPr marL="90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4000" b="1" dirty="0">
                <a:solidFill>
                  <a:schemeClr val="accent1"/>
                </a:solidFill>
                <a:ea typeface="Noto Sans CJK SC Regular" panose="020B0500000000000000" pitchFamily="34" charset="-128"/>
                <a:sym typeface="Open Sans" panose="020B0606030504020204" pitchFamily="34" charset="0"/>
              </a:rPr>
              <a:t>解锁学术成功之路：</a:t>
            </a:r>
            <a:r>
              <a:rPr lang="en-US" altLang="zh-CN" sz="4000" b="1" dirty="0">
                <a:solidFill>
                  <a:schemeClr val="accent1"/>
                </a:solidFill>
                <a:ea typeface="Noto Sans CJK SC Regular" panose="020B0500000000000000" pitchFamily="34" charset="-128"/>
                <a:sym typeface="Open Sans" panose="020B0606030504020204" pitchFamily="34" charset="0"/>
              </a:rPr>
              <a:t>Wiley </a:t>
            </a:r>
            <a:r>
              <a:rPr lang="zh-CN" altLang="en-US" sz="4000" b="1" dirty="0">
                <a:solidFill>
                  <a:schemeClr val="accent1"/>
                </a:solidFill>
                <a:ea typeface="Noto Sans CJK SC Regular" panose="020B0500000000000000" pitchFamily="34" charset="-128"/>
                <a:sym typeface="Open Sans" panose="020B0606030504020204" pitchFamily="34" charset="0"/>
              </a:rPr>
              <a:t>期刊投稿与检索技巧</a:t>
            </a:r>
          </a:p>
        </p:txBody>
      </p:sp>
      <p:sp>
        <p:nvSpPr>
          <p:cNvPr id="6" name="TextBox 5">
            <a:extLst>
              <a:ext uri="{FF2B5EF4-FFF2-40B4-BE49-F238E27FC236}">
                <a16:creationId xmlns:a16="http://schemas.microsoft.com/office/drawing/2014/main" id="{70F0753B-671F-1A22-7BA7-43EE89F447FC}"/>
              </a:ext>
            </a:extLst>
          </p:cNvPr>
          <p:cNvSpPr txBox="1"/>
          <p:nvPr/>
        </p:nvSpPr>
        <p:spPr>
          <a:xfrm>
            <a:off x="419726" y="3629657"/>
            <a:ext cx="6534150" cy="1155188"/>
          </a:xfrm>
          <a:prstGeom prst="rect">
            <a:avLst/>
          </a:prstGeom>
          <a:noFill/>
        </p:spPr>
        <p:txBody>
          <a:bodyPr wrap="square" rtlCol="0">
            <a:spAutoFit/>
          </a:bodyPr>
          <a:lstStyle/>
          <a:p>
            <a:pPr>
              <a:lnSpc>
                <a:spcPct val="150000"/>
              </a:lnSpc>
            </a:pPr>
            <a:r>
              <a:rPr lang="zh-CN" altLang="en-US" sz="2800" b="1" dirty="0">
                <a:solidFill>
                  <a:srgbClr val="198C53"/>
                </a:solidFill>
                <a:latin typeface="Open Sans" panose="020B0606030504020204" pitchFamily="34" charset="0"/>
                <a:ea typeface="Noto Sans CJK SC Regular" panose="020B0500000000000000" pitchFamily="34" charset="-128"/>
                <a:sym typeface="Open Sans" panose="020B0606030504020204" pitchFamily="34" charset="0"/>
              </a:rPr>
              <a:t>刘俊丽，</a:t>
            </a:r>
            <a:r>
              <a:rPr lang="en-US" altLang="zh-CN" sz="2800" b="1" dirty="0">
                <a:solidFill>
                  <a:srgbClr val="198C53"/>
                </a:solidFill>
                <a:latin typeface="Open Sans" panose="020B0606030504020204" pitchFamily="34" charset="0"/>
                <a:ea typeface="Noto Sans CJK SC Regular" panose="020B0500000000000000" pitchFamily="34" charset="-128"/>
                <a:sym typeface="Open Sans" panose="020B0606030504020204" pitchFamily="34" charset="0"/>
              </a:rPr>
              <a:t>Wiley </a:t>
            </a:r>
            <a:r>
              <a:rPr lang="zh-CN" altLang="en-US" sz="2800" b="1" dirty="0">
                <a:solidFill>
                  <a:srgbClr val="198C53"/>
                </a:solidFill>
                <a:latin typeface="Open Sans" panose="020B0606030504020204" pitchFamily="34" charset="0"/>
                <a:ea typeface="Noto Sans CJK SC Regular" panose="020B0500000000000000" pitchFamily="34" charset="-128"/>
                <a:sym typeface="Open Sans" panose="020B0606030504020204" pitchFamily="34" charset="0"/>
              </a:rPr>
              <a:t>中国市场部</a:t>
            </a:r>
            <a:endParaRPr lang="en-US" altLang="zh-CN" sz="2800" b="1" dirty="0">
              <a:solidFill>
                <a:srgbClr val="198C53"/>
              </a:solidFill>
              <a:latin typeface="Open Sans" panose="020B0606030504020204" pitchFamily="34" charset="0"/>
              <a:ea typeface="Noto Sans CJK SC Regular" panose="020B0500000000000000" pitchFamily="34" charset="-128"/>
              <a:sym typeface="Open Sans" panose="020B0606030504020204" pitchFamily="34" charset="0"/>
            </a:endParaRPr>
          </a:p>
          <a:p>
            <a:pPr>
              <a:lnSpc>
                <a:spcPct val="150000"/>
              </a:lnSpc>
            </a:pPr>
            <a:r>
              <a:rPr lang="en-US" altLang="zh-CN" sz="2000" b="1" dirty="0">
                <a:solidFill>
                  <a:schemeClr val="bg1"/>
                </a:solidFill>
                <a:latin typeface="Open Sans" panose="020B0606030504020204" pitchFamily="34" charset="0"/>
                <a:ea typeface="Noto Sans CJK SC Regular" panose="020B0500000000000000" pitchFamily="34" charset="-128"/>
                <a:sym typeface="Open Sans" panose="020B0606030504020204" pitchFamily="34" charset="0"/>
              </a:rPr>
              <a:t>2024</a:t>
            </a:r>
            <a:r>
              <a:rPr lang="zh-CN" altLang="en-US" sz="2000" b="1" dirty="0">
                <a:solidFill>
                  <a:schemeClr val="bg1"/>
                </a:solidFill>
                <a:latin typeface="Open Sans" panose="020B0606030504020204" pitchFamily="34" charset="0"/>
                <a:ea typeface="Noto Sans CJK SC Regular" panose="020B0500000000000000" pitchFamily="34" charset="-128"/>
                <a:sym typeface="Open Sans" panose="020B0606030504020204" pitchFamily="34" charset="0"/>
              </a:rPr>
              <a:t>年</a:t>
            </a:r>
            <a:r>
              <a:rPr lang="en-US" altLang="zh-CN" sz="2000" b="1" dirty="0">
                <a:solidFill>
                  <a:schemeClr val="bg1"/>
                </a:solidFill>
                <a:latin typeface="Open Sans" panose="020B0606030504020204" pitchFamily="34" charset="0"/>
                <a:ea typeface="Noto Sans CJK SC Regular" panose="020B0500000000000000" pitchFamily="34" charset="-128"/>
                <a:sym typeface="Open Sans" panose="020B0606030504020204" pitchFamily="34" charset="0"/>
              </a:rPr>
              <a:t>12</a:t>
            </a:r>
            <a:r>
              <a:rPr lang="zh-CN" altLang="en-US" sz="2000" b="1" dirty="0">
                <a:solidFill>
                  <a:schemeClr val="bg1"/>
                </a:solidFill>
                <a:latin typeface="Open Sans" panose="020B0606030504020204" pitchFamily="34" charset="0"/>
                <a:ea typeface="Noto Sans CJK SC Regular" panose="020B0500000000000000" pitchFamily="34" charset="-128"/>
                <a:sym typeface="Open Sans" panose="020B0606030504020204" pitchFamily="34" charset="0"/>
              </a:rPr>
              <a:t>月</a:t>
            </a:r>
            <a:r>
              <a:rPr lang="en-US" altLang="zh-CN" sz="2000" b="1">
                <a:solidFill>
                  <a:schemeClr val="bg1"/>
                </a:solidFill>
                <a:latin typeface="Open Sans" panose="020B0606030504020204" pitchFamily="34" charset="0"/>
                <a:ea typeface="Noto Sans CJK SC Regular" panose="020B0500000000000000" pitchFamily="34" charset="-128"/>
                <a:sym typeface="Open Sans" panose="020B0606030504020204" pitchFamily="34" charset="0"/>
              </a:rPr>
              <a:t>18</a:t>
            </a:r>
            <a:r>
              <a:rPr lang="zh-CN" altLang="en-US" sz="2000" b="1">
                <a:solidFill>
                  <a:schemeClr val="bg1"/>
                </a:solidFill>
                <a:latin typeface="Open Sans" panose="020B0606030504020204" pitchFamily="34" charset="0"/>
                <a:ea typeface="Noto Sans CJK SC Regular" panose="020B0500000000000000" pitchFamily="34" charset="-128"/>
                <a:sym typeface="Open Sans" panose="020B0606030504020204" pitchFamily="34" charset="0"/>
              </a:rPr>
              <a:t>日</a:t>
            </a:r>
            <a:endParaRPr lang="en-US" altLang="zh-CN" sz="2000" b="1" dirty="0">
              <a:solidFill>
                <a:schemeClr val="bg1"/>
              </a:solidFill>
              <a:latin typeface="Open Sans" panose="020B0606030504020204" pitchFamily="34" charset="0"/>
              <a:ea typeface="Noto Sans CJK SC Regular" panose="020B0500000000000000" pitchFamily="34" charset="-128"/>
              <a:sym typeface="Open Sans" panose="020B0606030504020204" pitchFamily="34" charset="0"/>
            </a:endParaRPr>
          </a:p>
        </p:txBody>
      </p:sp>
    </p:spTree>
    <p:extLst>
      <p:ext uri="{BB962C8B-B14F-4D97-AF65-F5344CB8AC3E}">
        <p14:creationId xmlns:p14="http://schemas.microsoft.com/office/powerpoint/2010/main" val="729286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3DFE-AE82-486A-9DBA-1F1A356C3953}"/>
              </a:ext>
            </a:extLst>
          </p:cNvPr>
          <p:cNvSpPr>
            <a:spLocks noGrp="1"/>
          </p:cNvSpPr>
          <p:nvPr>
            <p:ph type="title"/>
          </p:nvPr>
        </p:nvSpPr>
        <p:spPr/>
        <p:txBody>
          <a:bodyPr/>
          <a:lstStyle/>
          <a:p>
            <a:r>
              <a:rPr lang="en-US" altLang="zh-CN" dirty="0">
                <a:latin typeface="Open Sans" panose="020B0606030504020204" pitchFamily="34" charset="0"/>
                <a:ea typeface="Noto Sans CJK SC Regular" panose="020B0500000000000000" pitchFamily="34" charset="-128"/>
                <a:sym typeface="Open Sans" panose="020B0606030504020204" pitchFamily="34" charset="0"/>
              </a:rPr>
              <a:t>Wiley</a:t>
            </a:r>
            <a:r>
              <a:rPr lang="zh-CN" altLang="en-US" dirty="0">
                <a:latin typeface="Open Sans" panose="020B0606030504020204" pitchFamily="34" charset="0"/>
                <a:ea typeface="Noto Sans CJK SC Regular" panose="020B0500000000000000" pitchFamily="34" charset="-128"/>
                <a:sym typeface="Open Sans" panose="020B0606030504020204" pitchFamily="34" charset="0"/>
              </a:rPr>
              <a:t>高品质期刊助力科研创新</a:t>
            </a:r>
            <a:endParaRPr lang="en-US" dirty="0">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3" name="Footer Placeholder 2">
            <a:extLst>
              <a:ext uri="{FF2B5EF4-FFF2-40B4-BE49-F238E27FC236}">
                <a16:creationId xmlns:a16="http://schemas.microsoft.com/office/drawing/2014/main" id="{E0CF2CB4-6AC9-4C70-ABF8-810564052BA7}"/>
              </a:ext>
            </a:extLst>
          </p:cNvPr>
          <p:cNvSpPr>
            <a:spLocks noGrp="1"/>
          </p:cNvSpPr>
          <p:nvPr>
            <p:ph type="ftr" sz="quarter" idx="11"/>
          </p:nvPr>
        </p:nvSpPr>
        <p:spPr/>
        <p:txBody>
          <a:bodyPr/>
          <a:lstStyle/>
          <a:p>
            <a:r>
              <a:rPr lang="en-US">
                <a:latin typeface="Open Sans" panose="020B0606030504020204" pitchFamily="34" charset="0"/>
                <a:ea typeface="Noto Sans CJK SC Regular" panose="020B0500000000000000" pitchFamily="34" charset="-128"/>
                <a:sym typeface="Open Sans" panose="020B0606030504020204" pitchFamily="34" charset="0"/>
              </a:rPr>
              <a:t>PROPRIETARY &amp; CONFIDENTIAL</a:t>
            </a:r>
          </a:p>
        </p:txBody>
      </p:sp>
      <p:sp>
        <p:nvSpPr>
          <p:cNvPr id="4" name="Text Placeholder 1">
            <a:extLst>
              <a:ext uri="{FF2B5EF4-FFF2-40B4-BE49-F238E27FC236}">
                <a16:creationId xmlns:a16="http://schemas.microsoft.com/office/drawing/2014/main" id="{AFAD882C-2F68-44CE-993F-0385AD395B11}"/>
              </a:ext>
            </a:extLst>
          </p:cNvPr>
          <p:cNvSpPr txBox="1">
            <a:spLocks/>
          </p:cNvSpPr>
          <p:nvPr/>
        </p:nvSpPr>
        <p:spPr>
          <a:xfrm>
            <a:off x="955627" y="1136403"/>
            <a:ext cx="10803235" cy="338328"/>
          </a:xfrm>
          <a:prstGeom prst="rect">
            <a:avLst/>
          </a:prstGeom>
        </p:spPr>
        <p:txBody>
          <a:bodyPr lIns="182880" rIns="182880" anchor="ctr" anchorCtr="0"/>
          <a:lstStyle>
            <a:lvl1pPr marL="228600" indent="400050" algn="l" defTabSz="914400" rtl="0" eaLnBrk="1" latinLnBrk="0" hangingPunct="1">
              <a:lnSpc>
                <a:spcPct val="90000"/>
              </a:lnSpc>
              <a:spcBef>
                <a:spcPts val="1000"/>
              </a:spcBef>
              <a:buFont typeface="Arial"/>
              <a:buNone/>
              <a:tabLst/>
              <a:defRPr sz="2800" b="0" i="0" kern="1200" baseline="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17488"/>
            <a:r>
              <a:rPr lang="zh-CN" altLang="en-US" sz="2000" dirty="0">
                <a:latin typeface="+mn-ea"/>
                <a:ea typeface="+mn-ea"/>
                <a:sym typeface="Open Sans" panose="020B0606030504020204" pitchFamily="34" charset="0"/>
              </a:rPr>
              <a:t>内容涵盖化学，材料科学，医学，生命科学，地球与环境科学，数学及健康科学等学科</a:t>
            </a:r>
            <a:endParaRPr lang="en-US" sz="2000" dirty="0">
              <a:latin typeface="+mn-ea"/>
              <a:ea typeface="+mn-ea"/>
              <a:sym typeface="Open Sans" panose="020B0606030504020204" pitchFamily="34" charset="0"/>
            </a:endParaRPr>
          </a:p>
        </p:txBody>
      </p:sp>
      <p:grpSp>
        <p:nvGrpSpPr>
          <p:cNvPr id="5" name="Group 4">
            <a:extLst>
              <a:ext uri="{FF2B5EF4-FFF2-40B4-BE49-F238E27FC236}">
                <a16:creationId xmlns:a16="http://schemas.microsoft.com/office/drawing/2014/main" id="{F650344A-5A49-443C-B24F-FBC07D1AB70D}"/>
              </a:ext>
            </a:extLst>
          </p:cNvPr>
          <p:cNvGrpSpPr/>
          <p:nvPr/>
        </p:nvGrpSpPr>
        <p:grpSpPr>
          <a:xfrm>
            <a:off x="1518732" y="1981202"/>
            <a:ext cx="914400" cy="914400"/>
            <a:chOff x="7737803" y="7600068"/>
            <a:chExt cx="2159990" cy="2160003"/>
          </a:xfrm>
        </p:grpSpPr>
        <p:sp>
          <p:nvSpPr>
            <p:cNvPr id="6" name="object 17">
              <a:extLst>
                <a:ext uri="{FF2B5EF4-FFF2-40B4-BE49-F238E27FC236}">
                  <a16:creationId xmlns:a16="http://schemas.microsoft.com/office/drawing/2014/main" id="{212CA989-36E0-4651-8911-B37BAA58ED1C}"/>
                </a:ext>
              </a:extLst>
            </p:cNvPr>
            <p:cNvSpPr/>
            <p:nvPr/>
          </p:nvSpPr>
          <p:spPr>
            <a:xfrm>
              <a:off x="7737803" y="7600068"/>
              <a:ext cx="2159990" cy="2160003"/>
            </a:xfrm>
            <a:custGeom>
              <a:avLst/>
              <a:gdLst/>
              <a:ahLst/>
              <a:cxnLst/>
              <a:rect l="l" t="t" r="r" b="b"/>
              <a:pathLst>
                <a:path w="2159990" h="2160003">
                  <a:moveTo>
                    <a:pt x="1079995" y="2160003"/>
                  </a:moveTo>
                  <a:lnTo>
                    <a:pt x="1168572" y="2156423"/>
                  </a:lnTo>
                  <a:lnTo>
                    <a:pt x="1255176" y="2145868"/>
                  </a:lnTo>
                  <a:lnTo>
                    <a:pt x="1339531" y="2128615"/>
                  </a:lnTo>
                  <a:lnTo>
                    <a:pt x="1421358" y="2104944"/>
                  </a:lnTo>
                  <a:lnTo>
                    <a:pt x="1500379" y="2075132"/>
                  </a:lnTo>
                  <a:lnTo>
                    <a:pt x="1576316" y="2039456"/>
                  </a:lnTo>
                  <a:lnTo>
                    <a:pt x="1648892" y="1998195"/>
                  </a:lnTo>
                  <a:lnTo>
                    <a:pt x="1717827" y="1951627"/>
                  </a:lnTo>
                  <a:lnTo>
                    <a:pt x="1782846" y="1900030"/>
                  </a:lnTo>
                  <a:lnTo>
                    <a:pt x="1843668" y="1843681"/>
                  </a:lnTo>
                  <a:lnTo>
                    <a:pt x="1900017" y="1782858"/>
                  </a:lnTo>
                  <a:lnTo>
                    <a:pt x="1951615" y="1717840"/>
                  </a:lnTo>
                  <a:lnTo>
                    <a:pt x="1998183" y="1648904"/>
                  </a:lnTo>
                  <a:lnTo>
                    <a:pt x="2039444" y="1576329"/>
                  </a:lnTo>
                  <a:lnTo>
                    <a:pt x="2075119" y="1500392"/>
                  </a:lnTo>
                  <a:lnTo>
                    <a:pt x="2104932" y="1421371"/>
                  </a:lnTo>
                  <a:lnTo>
                    <a:pt x="2128603" y="1339544"/>
                  </a:lnTo>
                  <a:lnTo>
                    <a:pt x="2145855" y="1255189"/>
                  </a:lnTo>
                  <a:lnTo>
                    <a:pt x="2156410" y="1168584"/>
                  </a:lnTo>
                  <a:lnTo>
                    <a:pt x="2159990" y="1080007"/>
                  </a:lnTo>
                  <a:lnTo>
                    <a:pt x="2156410" y="991431"/>
                  </a:lnTo>
                  <a:lnTo>
                    <a:pt x="2145855" y="904826"/>
                  </a:lnTo>
                  <a:lnTo>
                    <a:pt x="2128603" y="820470"/>
                  </a:lnTo>
                  <a:lnTo>
                    <a:pt x="2104932" y="738643"/>
                  </a:lnTo>
                  <a:lnTo>
                    <a:pt x="2075119" y="659621"/>
                  </a:lnTo>
                  <a:lnTo>
                    <a:pt x="2039444" y="583683"/>
                  </a:lnTo>
                  <a:lnTo>
                    <a:pt x="1998183" y="511107"/>
                  </a:lnTo>
                  <a:lnTo>
                    <a:pt x="1951615" y="442170"/>
                  </a:lnTo>
                  <a:lnTo>
                    <a:pt x="1900017" y="377151"/>
                  </a:lnTo>
                  <a:lnTo>
                    <a:pt x="1843668" y="316328"/>
                  </a:lnTo>
                  <a:lnTo>
                    <a:pt x="1782846" y="259978"/>
                  </a:lnTo>
                  <a:lnTo>
                    <a:pt x="1717827" y="208379"/>
                  </a:lnTo>
                  <a:lnTo>
                    <a:pt x="1648892" y="161810"/>
                  </a:lnTo>
                  <a:lnTo>
                    <a:pt x="1576316" y="120549"/>
                  </a:lnTo>
                  <a:lnTo>
                    <a:pt x="1500379" y="84872"/>
                  </a:lnTo>
                  <a:lnTo>
                    <a:pt x="1421358" y="55059"/>
                  </a:lnTo>
                  <a:lnTo>
                    <a:pt x="1339531" y="31388"/>
                  </a:lnTo>
                  <a:lnTo>
                    <a:pt x="1255176" y="14135"/>
                  </a:lnTo>
                  <a:lnTo>
                    <a:pt x="1168572" y="3580"/>
                  </a:lnTo>
                  <a:lnTo>
                    <a:pt x="1079995" y="0"/>
                  </a:lnTo>
                  <a:lnTo>
                    <a:pt x="991418" y="3580"/>
                  </a:lnTo>
                  <a:lnTo>
                    <a:pt x="904813" y="14135"/>
                  </a:lnTo>
                  <a:lnTo>
                    <a:pt x="820458" y="31388"/>
                  </a:lnTo>
                  <a:lnTo>
                    <a:pt x="738631" y="55059"/>
                  </a:lnTo>
                  <a:lnTo>
                    <a:pt x="659611" y="84872"/>
                  </a:lnTo>
                  <a:lnTo>
                    <a:pt x="583673" y="120549"/>
                  </a:lnTo>
                  <a:lnTo>
                    <a:pt x="511098" y="161810"/>
                  </a:lnTo>
                  <a:lnTo>
                    <a:pt x="442162" y="208379"/>
                  </a:lnTo>
                  <a:lnTo>
                    <a:pt x="377144" y="259978"/>
                  </a:lnTo>
                  <a:lnTo>
                    <a:pt x="316322" y="316328"/>
                  </a:lnTo>
                  <a:lnTo>
                    <a:pt x="259973" y="377151"/>
                  </a:lnTo>
                  <a:lnTo>
                    <a:pt x="208375" y="442170"/>
                  </a:lnTo>
                  <a:lnTo>
                    <a:pt x="161807" y="511107"/>
                  </a:lnTo>
                  <a:lnTo>
                    <a:pt x="120546" y="583683"/>
                  </a:lnTo>
                  <a:lnTo>
                    <a:pt x="84870" y="659621"/>
                  </a:lnTo>
                  <a:lnTo>
                    <a:pt x="55058" y="738643"/>
                  </a:lnTo>
                  <a:lnTo>
                    <a:pt x="31387" y="820470"/>
                  </a:lnTo>
                  <a:lnTo>
                    <a:pt x="14135" y="904826"/>
                  </a:lnTo>
                  <a:lnTo>
                    <a:pt x="3580" y="991431"/>
                  </a:lnTo>
                  <a:lnTo>
                    <a:pt x="0" y="1080007"/>
                  </a:lnTo>
                  <a:lnTo>
                    <a:pt x="3580" y="1168584"/>
                  </a:lnTo>
                  <a:lnTo>
                    <a:pt x="14135" y="1255189"/>
                  </a:lnTo>
                  <a:lnTo>
                    <a:pt x="31387" y="1339544"/>
                  </a:lnTo>
                  <a:lnTo>
                    <a:pt x="55058" y="1421371"/>
                  </a:lnTo>
                  <a:lnTo>
                    <a:pt x="84870" y="1500392"/>
                  </a:lnTo>
                  <a:lnTo>
                    <a:pt x="120546" y="1576329"/>
                  </a:lnTo>
                  <a:lnTo>
                    <a:pt x="161807" y="1648904"/>
                  </a:lnTo>
                  <a:lnTo>
                    <a:pt x="208375" y="1717840"/>
                  </a:lnTo>
                  <a:lnTo>
                    <a:pt x="259973" y="1782858"/>
                  </a:lnTo>
                  <a:lnTo>
                    <a:pt x="316322" y="1843681"/>
                  </a:lnTo>
                  <a:lnTo>
                    <a:pt x="377144" y="1900030"/>
                  </a:lnTo>
                  <a:lnTo>
                    <a:pt x="442162" y="1951627"/>
                  </a:lnTo>
                  <a:lnTo>
                    <a:pt x="511098" y="1998195"/>
                  </a:lnTo>
                  <a:lnTo>
                    <a:pt x="583673" y="2039456"/>
                  </a:lnTo>
                  <a:lnTo>
                    <a:pt x="659611" y="2075132"/>
                  </a:lnTo>
                  <a:lnTo>
                    <a:pt x="738632" y="2104944"/>
                  </a:lnTo>
                  <a:lnTo>
                    <a:pt x="820458" y="2128615"/>
                  </a:lnTo>
                  <a:lnTo>
                    <a:pt x="904813" y="2145868"/>
                  </a:lnTo>
                  <a:lnTo>
                    <a:pt x="991418" y="2156423"/>
                  </a:lnTo>
                  <a:lnTo>
                    <a:pt x="1079995" y="2160003"/>
                  </a:lnTo>
                  <a:close/>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7" name="object 18">
              <a:extLst>
                <a:ext uri="{FF2B5EF4-FFF2-40B4-BE49-F238E27FC236}">
                  <a16:creationId xmlns:a16="http://schemas.microsoft.com/office/drawing/2014/main" id="{558BD8FC-47F8-48A5-8776-AE0952AA5375}"/>
                </a:ext>
              </a:extLst>
            </p:cNvPr>
            <p:cNvSpPr/>
            <p:nvPr/>
          </p:nvSpPr>
          <p:spPr>
            <a:xfrm>
              <a:off x="8164358" y="8221319"/>
              <a:ext cx="1292736" cy="1002144"/>
            </a:xfrm>
            <a:custGeom>
              <a:avLst/>
              <a:gdLst/>
              <a:ahLst/>
              <a:cxnLst/>
              <a:rect l="l" t="t" r="r" b="b"/>
              <a:pathLst>
                <a:path w="1292736" h="1002144">
                  <a:moveTo>
                    <a:pt x="433531" y="1612"/>
                  </a:moveTo>
                  <a:lnTo>
                    <a:pt x="433531" y="173240"/>
                  </a:lnTo>
                  <a:lnTo>
                    <a:pt x="88256" y="717804"/>
                  </a:lnTo>
                  <a:lnTo>
                    <a:pt x="73686" y="734567"/>
                  </a:lnTo>
                  <a:lnTo>
                    <a:pt x="60605" y="749721"/>
                  </a:lnTo>
                  <a:lnTo>
                    <a:pt x="29773" y="787160"/>
                  </a:lnTo>
                  <a:lnTo>
                    <a:pt x="6332" y="824446"/>
                  </a:lnTo>
                  <a:lnTo>
                    <a:pt x="0" y="856864"/>
                  </a:lnTo>
                  <a:lnTo>
                    <a:pt x="696" y="865431"/>
                  </a:lnTo>
                  <a:lnTo>
                    <a:pt x="11023" y="906445"/>
                  </a:lnTo>
                  <a:lnTo>
                    <a:pt x="26327" y="945696"/>
                  </a:lnTo>
                  <a:lnTo>
                    <a:pt x="55829" y="980523"/>
                  </a:lnTo>
                  <a:lnTo>
                    <a:pt x="98239" y="996919"/>
                  </a:lnTo>
                  <a:lnTo>
                    <a:pt x="140807" y="1001296"/>
                  </a:lnTo>
                  <a:lnTo>
                    <a:pt x="194382" y="1002141"/>
                  </a:lnTo>
                  <a:lnTo>
                    <a:pt x="453851" y="1002144"/>
                  </a:lnTo>
                  <a:lnTo>
                    <a:pt x="1181688" y="1002144"/>
                  </a:lnTo>
                  <a:lnTo>
                    <a:pt x="1227872" y="990882"/>
                  </a:lnTo>
                  <a:lnTo>
                    <a:pt x="1263072" y="966827"/>
                  </a:lnTo>
                  <a:lnTo>
                    <a:pt x="1288564" y="923109"/>
                  </a:lnTo>
                  <a:lnTo>
                    <a:pt x="1292736" y="903221"/>
                  </a:lnTo>
                  <a:lnTo>
                    <a:pt x="1292083" y="886891"/>
                  </a:lnTo>
                  <a:lnTo>
                    <a:pt x="1281357" y="837795"/>
                  </a:lnTo>
                  <a:lnTo>
                    <a:pt x="1261616" y="791163"/>
                  </a:lnTo>
                  <a:lnTo>
                    <a:pt x="1238181" y="750357"/>
                  </a:lnTo>
                  <a:lnTo>
                    <a:pt x="1216372" y="718744"/>
                  </a:lnTo>
                  <a:lnTo>
                    <a:pt x="1198086" y="695619"/>
                  </a:lnTo>
                  <a:lnTo>
                    <a:pt x="871707" y="160312"/>
                  </a:lnTo>
                  <a:lnTo>
                    <a:pt x="871707" y="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8" name="object 19">
              <a:extLst>
                <a:ext uri="{FF2B5EF4-FFF2-40B4-BE49-F238E27FC236}">
                  <a16:creationId xmlns:a16="http://schemas.microsoft.com/office/drawing/2014/main" id="{4FF1A053-8E16-4F25-BF64-A0F3BD8F9082}"/>
                </a:ext>
              </a:extLst>
            </p:cNvPr>
            <p:cNvSpPr/>
            <p:nvPr/>
          </p:nvSpPr>
          <p:spPr>
            <a:xfrm>
              <a:off x="8506828" y="7951325"/>
              <a:ext cx="610095" cy="279717"/>
            </a:xfrm>
            <a:custGeom>
              <a:avLst/>
              <a:gdLst/>
              <a:ahLst/>
              <a:cxnLst/>
              <a:rect l="l" t="t" r="r" b="b"/>
              <a:pathLst>
                <a:path w="610095" h="279717">
                  <a:moveTo>
                    <a:pt x="91071" y="279717"/>
                  </a:moveTo>
                  <a:lnTo>
                    <a:pt x="91071" y="147421"/>
                  </a:lnTo>
                  <a:lnTo>
                    <a:pt x="774" y="147421"/>
                  </a:lnTo>
                  <a:lnTo>
                    <a:pt x="0" y="0"/>
                  </a:lnTo>
                  <a:lnTo>
                    <a:pt x="610095" y="0"/>
                  </a:lnTo>
                  <a:lnTo>
                    <a:pt x="610095" y="150977"/>
                  </a:lnTo>
                  <a:lnTo>
                    <a:pt x="529132" y="150977"/>
                  </a:lnTo>
                  <a:lnTo>
                    <a:pt x="529132" y="279717"/>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9" name="object 20">
              <a:extLst>
                <a:ext uri="{FF2B5EF4-FFF2-40B4-BE49-F238E27FC236}">
                  <a16:creationId xmlns:a16="http://schemas.microsoft.com/office/drawing/2014/main" id="{A67EE493-6444-4EFC-9055-91DB3C8B488D}"/>
                </a:ext>
              </a:extLst>
            </p:cNvPr>
            <p:cNvSpPr/>
            <p:nvPr/>
          </p:nvSpPr>
          <p:spPr>
            <a:xfrm>
              <a:off x="8354298" y="8676248"/>
              <a:ext cx="909002" cy="166506"/>
            </a:xfrm>
            <a:custGeom>
              <a:avLst/>
              <a:gdLst/>
              <a:ahLst/>
              <a:cxnLst/>
              <a:rect l="l" t="t" r="r" b="b"/>
              <a:pathLst>
                <a:path w="909002" h="166506">
                  <a:moveTo>
                    <a:pt x="0" y="104622"/>
                  </a:moveTo>
                  <a:lnTo>
                    <a:pt x="34049" y="84744"/>
                  </a:lnTo>
                  <a:lnTo>
                    <a:pt x="92914" y="51265"/>
                  </a:lnTo>
                  <a:lnTo>
                    <a:pt x="141964" y="26155"/>
                  </a:lnTo>
                  <a:lnTo>
                    <a:pt x="184196" y="9416"/>
                  </a:lnTo>
                  <a:lnTo>
                    <a:pt x="222607" y="1046"/>
                  </a:lnTo>
                  <a:lnTo>
                    <a:pt x="241317" y="0"/>
                  </a:lnTo>
                  <a:lnTo>
                    <a:pt x="260195" y="1046"/>
                  </a:lnTo>
                  <a:lnTo>
                    <a:pt x="299956" y="9416"/>
                  </a:lnTo>
                  <a:lnTo>
                    <a:pt x="344887" y="26155"/>
                  </a:lnTo>
                  <a:lnTo>
                    <a:pt x="397986" y="51265"/>
                  </a:lnTo>
                  <a:lnTo>
                    <a:pt x="462249" y="84744"/>
                  </a:lnTo>
                  <a:lnTo>
                    <a:pt x="499503" y="104622"/>
                  </a:lnTo>
                  <a:lnTo>
                    <a:pt x="537805" y="123506"/>
                  </a:lnTo>
                  <a:lnTo>
                    <a:pt x="574392" y="138520"/>
                  </a:lnTo>
                  <a:lnTo>
                    <a:pt x="642314" y="158189"/>
                  </a:lnTo>
                  <a:lnTo>
                    <a:pt x="703055" y="166140"/>
                  </a:lnTo>
                  <a:lnTo>
                    <a:pt x="730665" y="166506"/>
                  </a:lnTo>
                  <a:lnTo>
                    <a:pt x="756398" y="164885"/>
                  </a:lnTo>
                  <a:lnTo>
                    <a:pt x="802127" y="156933"/>
                  </a:lnTo>
                  <a:lnTo>
                    <a:pt x="840026" y="144797"/>
                  </a:lnTo>
                  <a:lnTo>
                    <a:pt x="881721" y="124239"/>
                  </a:lnTo>
                  <a:lnTo>
                    <a:pt x="907893" y="105616"/>
                  </a:lnTo>
                  <a:lnTo>
                    <a:pt x="909002" y="104622"/>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10" name="object 21">
              <a:extLst>
                <a:ext uri="{FF2B5EF4-FFF2-40B4-BE49-F238E27FC236}">
                  <a16:creationId xmlns:a16="http://schemas.microsoft.com/office/drawing/2014/main" id="{AAC87CCB-187D-475E-9C65-E73ACEB35F26}"/>
                </a:ext>
              </a:extLst>
            </p:cNvPr>
            <p:cNvSpPr/>
            <p:nvPr/>
          </p:nvSpPr>
          <p:spPr>
            <a:xfrm>
              <a:off x="9004351" y="9002272"/>
              <a:ext cx="413499" cy="0"/>
            </a:xfrm>
            <a:custGeom>
              <a:avLst/>
              <a:gdLst/>
              <a:ahLst/>
              <a:cxnLst/>
              <a:rect l="l" t="t" r="r" b="b"/>
              <a:pathLst>
                <a:path w="413499">
                  <a:moveTo>
                    <a:pt x="413499" y="0"/>
                  </a:moveTo>
                  <a:lnTo>
                    <a:pt x="0" y="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11" name="object 22">
              <a:extLst>
                <a:ext uri="{FF2B5EF4-FFF2-40B4-BE49-F238E27FC236}">
                  <a16:creationId xmlns:a16="http://schemas.microsoft.com/office/drawing/2014/main" id="{71DA1331-3087-4C1B-BB6D-444F7CA1EF5F}"/>
                </a:ext>
              </a:extLst>
            </p:cNvPr>
            <p:cNvSpPr/>
            <p:nvPr/>
          </p:nvSpPr>
          <p:spPr>
            <a:xfrm>
              <a:off x="9018750" y="8690640"/>
              <a:ext cx="184899" cy="0"/>
            </a:xfrm>
            <a:custGeom>
              <a:avLst/>
              <a:gdLst/>
              <a:ahLst/>
              <a:cxnLst/>
              <a:rect l="l" t="t" r="r" b="b"/>
              <a:pathLst>
                <a:path w="184899">
                  <a:moveTo>
                    <a:pt x="184899" y="0"/>
                  </a:moveTo>
                  <a:lnTo>
                    <a:pt x="0" y="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12" name="object 23">
              <a:extLst>
                <a:ext uri="{FF2B5EF4-FFF2-40B4-BE49-F238E27FC236}">
                  <a16:creationId xmlns:a16="http://schemas.microsoft.com/office/drawing/2014/main" id="{C4268439-3A28-4988-9EE9-918906F03F08}"/>
                </a:ext>
              </a:extLst>
            </p:cNvPr>
            <p:cNvSpPr/>
            <p:nvPr/>
          </p:nvSpPr>
          <p:spPr>
            <a:xfrm>
              <a:off x="9067099" y="8477971"/>
              <a:ext cx="0" cy="63500"/>
            </a:xfrm>
            <a:custGeom>
              <a:avLst/>
              <a:gdLst/>
              <a:ahLst/>
              <a:cxnLst/>
              <a:rect l="l" t="t" r="r" b="b"/>
              <a:pathLst>
                <a:path h="63500">
                  <a:moveTo>
                    <a:pt x="0" y="0"/>
                  </a:moveTo>
                  <a:lnTo>
                    <a:pt x="0" y="6350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grpSp>
      <p:grpSp>
        <p:nvGrpSpPr>
          <p:cNvPr id="13" name="Group 12">
            <a:extLst>
              <a:ext uri="{FF2B5EF4-FFF2-40B4-BE49-F238E27FC236}">
                <a16:creationId xmlns:a16="http://schemas.microsoft.com/office/drawing/2014/main" id="{E050598D-CD4C-4886-88EC-9C30D03DBD68}"/>
              </a:ext>
            </a:extLst>
          </p:cNvPr>
          <p:cNvGrpSpPr/>
          <p:nvPr/>
        </p:nvGrpSpPr>
        <p:grpSpPr>
          <a:xfrm>
            <a:off x="4875945" y="1981202"/>
            <a:ext cx="914400" cy="914400"/>
            <a:chOff x="7716305" y="7383701"/>
            <a:chExt cx="2160003" cy="2160003"/>
          </a:xfrm>
        </p:grpSpPr>
        <p:sp>
          <p:nvSpPr>
            <p:cNvPr id="14" name="object 128">
              <a:extLst>
                <a:ext uri="{FF2B5EF4-FFF2-40B4-BE49-F238E27FC236}">
                  <a16:creationId xmlns:a16="http://schemas.microsoft.com/office/drawing/2014/main" id="{0DAADCCD-3FF2-43AE-8F54-A8A5F7EB0A90}"/>
                </a:ext>
              </a:extLst>
            </p:cNvPr>
            <p:cNvSpPr/>
            <p:nvPr/>
          </p:nvSpPr>
          <p:spPr>
            <a:xfrm>
              <a:off x="7716305" y="7383701"/>
              <a:ext cx="2160003" cy="2160003"/>
            </a:xfrm>
            <a:custGeom>
              <a:avLst/>
              <a:gdLst/>
              <a:ahLst/>
              <a:cxnLst/>
              <a:rect l="l" t="t" r="r" b="b"/>
              <a:pathLst>
                <a:path w="2160003" h="2160003">
                  <a:moveTo>
                    <a:pt x="0" y="1080046"/>
                  </a:moveTo>
                  <a:lnTo>
                    <a:pt x="3580" y="1168627"/>
                  </a:lnTo>
                  <a:lnTo>
                    <a:pt x="14136" y="1255235"/>
                  </a:lnTo>
                  <a:lnTo>
                    <a:pt x="31390" y="1339592"/>
                  </a:lnTo>
                  <a:lnTo>
                    <a:pt x="55063" y="1421420"/>
                  </a:lnTo>
                  <a:lnTo>
                    <a:pt x="84878" y="1500440"/>
                  </a:lnTo>
                  <a:lnTo>
                    <a:pt x="120555" y="1576376"/>
                  </a:lnTo>
                  <a:lnTo>
                    <a:pt x="161818" y="1648949"/>
                  </a:lnTo>
                  <a:lnTo>
                    <a:pt x="208387" y="1717881"/>
                  </a:lnTo>
                  <a:lnTo>
                    <a:pt x="259985" y="1782896"/>
                  </a:lnTo>
                  <a:lnTo>
                    <a:pt x="316333" y="1843714"/>
                  </a:lnTo>
                  <a:lnTo>
                    <a:pt x="377153" y="1900059"/>
                  </a:lnTo>
                  <a:lnTo>
                    <a:pt x="442168" y="1951652"/>
                  </a:lnTo>
                  <a:lnTo>
                    <a:pt x="511098" y="1998215"/>
                  </a:lnTo>
                  <a:lnTo>
                    <a:pt x="583666" y="2039472"/>
                  </a:lnTo>
                  <a:lnTo>
                    <a:pt x="659594" y="2075143"/>
                  </a:lnTo>
                  <a:lnTo>
                    <a:pt x="738604" y="2104952"/>
                  </a:lnTo>
                  <a:lnTo>
                    <a:pt x="820417" y="2128620"/>
                  </a:lnTo>
                  <a:lnTo>
                    <a:pt x="904755" y="2145870"/>
                  </a:lnTo>
                  <a:lnTo>
                    <a:pt x="991339" y="2156423"/>
                  </a:lnTo>
                  <a:lnTo>
                    <a:pt x="1079893" y="2160003"/>
                  </a:lnTo>
                  <a:lnTo>
                    <a:pt x="1168486" y="2156423"/>
                  </a:lnTo>
                  <a:lnTo>
                    <a:pt x="1255106" y="2145870"/>
                  </a:lnTo>
                  <a:lnTo>
                    <a:pt x="1339474" y="2128620"/>
                  </a:lnTo>
                  <a:lnTo>
                    <a:pt x="1421312" y="2104952"/>
                  </a:lnTo>
                  <a:lnTo>
                    <a:pt x="1500344" y="2075143"/>
                  </a:lnTo>
                  <a:lnTo>
                    <a:pt x="1576290" y="2039472"/>
                  </a:lnTo>
                  <a:lnTo>
                    <a:pt x="1648873" y="1998215"/>
                  </a:lnTo>
                  <a:lnTo>
                    <a:pt x="1717815" y="1951652"/>
                  </a:lnTo>
                  <a:lnTo>
                    <a:pt x="1782839" y="1900059"/>
                  </a:lnTo>
                  <a:lnTo>
                    <a:pt x="1843666" y="1843714"/>
                  </a:lnTo>
                  <a:lnTo>
                    <a:pt x="1900019" y="1782896"/>
                  </a:lnTo>
                  <a:lnTo>
                    <a:pt x="1951620" y="1717881"/>
                  </a:lnTo>
                  <a:lnTo>
                    <a:pt x="1998191" y="1648949"/>
                  </a:lnTo>
                  <a:lnTo>
                    <a:pt x="2039453" y="1576376"/>
                  </a:lnTo>
                  <a:lnTo>
                    <a:pt x="2075130" y="1500440"/>
                  </a:lnTo>
                  <a:lnTo>
                    <a:pt x="2104943" y="1421420"/>
                  </a:lnTo>
                  <a:lnTo>
                    <a:pt x="2128615" y="1339592"/>
                  </a:lnTo>
                  <a:lnTo>
                    <a:pt x="2145867" y="1255235"/>
                  </a:lnTo>
                  <a:lnTo>
                    <a:pt x="2156423" y="1168627"/>
                  </a:lnTo>
                  <a:lnTo>
                    <a:pt x="2160003" y="1080046"/>
                  </a:lnTo>
                  <a:lnTo>
                    <a:pt x="2156423" y="991463"/>
                  </a:lnTo>
                  <a:lnTo>
                    <a:pt x="2145867" y="904853"/>
                  </a:lnTo>
                  <a:lnTo>
                    <a:pt x="2128615" y="820494"/>
                  </a:lnTo>
                  <a:lnTo>
                    <a:pt x="2104943" y="738662"/>
                  </a:lnTo>
                  <a:lnTo>
                    <a:pt x="2075130" y="659637"/>
                  </a:lnTo>
                  <a:lnTo>
                    <a:pt x="2039453" y="583696"/>
                  </a:lnTo>
                  <a:lnTo>
                    <a:pt x="1998191" y="511118"/>
                  </a:lnTo>
                  <a:lnTo>
                    <a:pt x="1951620" y="442179"/>
                  </a:lnTo>
                  <a:lnTo>
                    <a:pt x="1900019" y="377158"/>
                  </a:lnTo>
                  <a:lnTo>
                    <a:pt x="1843666" y="316333"/>
                  </a:lnTo>
                  <a:lnTo>
                    <a:pt x="1782839" y="259981"/>
                  </a:lnTo>
                  <a:lnTo>
                    <a:pt x="1717815" y="208382"/>
                  </a:lnTo>
                  <a:lnTo>
                    <a:pt x="1648873" y="161812"/>
                  </a:lnTo>
                  <a:lnTo>
                    <a:pt x="1576290" y="120550"/>
                  </a:lnTo>
                  <a:lnTo>
                    <a:pt x="1500344" y="84873"/>
                  </a:lnTo>
                  <a:lnTo>
                    <a:pt x="1421312" y="55060"/>
                  </a:lnTo>
                  <a:lnTo>
                    <a:pt x="1339474" y="31388"/>
                  </a:lnTo>
                  <a:lnTo>
                    <a:pt x="1255106" y="14135"/>
                  </a:lnTo>
                  <a:lnTo>
                    <a:pt x="1168486" y="3580"/>
                  </a:lnTo>
                  <a:lnTo>
                    <a:pt x="1079893" y="0"/>
                  </a:lnTo>
                  <a:lnTo>
                    <a:pt x="991339" y="3580"/>
                  </a:lnTo>
                  <a:lnTo>
                    <a:pt x="904755" y="14135"/>
                  </a:lnTo>
                  <a:lnTo>
                    <a:pt x="820417" y="31388"/>
                  </a:lnTo>
                  <a:lnTo>
                    <a:pt x="738604" y="55060"/>
                  </a:lnTo>
                  <a:lnTo>
                    <a:pt x="659594" y="84873"/>
                  </a:lnTo>
                  <a:lnTo>
                    <a:pt x="583666" y="120550"/>
                  </a:lnTo>
                  <a:lnTo>
                    <a:pt x="511098" y="161812"/>
                  </a:lnTo>
                  <a:lnTo>
                    <a:pt x="442168" y="208382"/>
                  </a:lnTo>
                  <a:lnTo>
                    <a:pt x="377153" y="259981"/>
                  </a:lnTo>
                  <a:lnTo>
                    <a:pt x="316333" y="316333"/>
                  </a:lnTo>
                  <a:lnTo>
                    <a:pt x="259985" y="377158"/>
                  </a:lnTo>
                  <a:lnTo>
                    <a:pt x="208387" y="442179"/>
                  </a:lnTo>
                  <a:lnTo>
                    <a:pt x="161818" y="511118"/>
                  </a:lnTo>
                  <a:lnTo>
                    <a:pt x="120555" y="583696"/>
                  </a:lnTo>
                  <a:lnTo>
                    <a:pt x="84878" y="659637"/>
                  </a:lnTo>
                  <a:lnTo>
                    <a:pt x="55063" y="738662"/>
                  </a:lnTo>
                  <a:lnTo>
                    <a:pt x="31390" y="820494"/>
                  </a:lnTo>
                  <a:lnTo>
                    <a:pt x="14136" y="904853"/>
                  </a:lnTo>
                  <a:lnTo>
                    <a:pt x="3580" y="991463"/>
                  </a:lnTo>
                  <a:lnTo>
                    <a:pt x="0" y="1080046"/>
                  </a:lnTo>
                  <a:close/>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15" name="object 129">
              <a:extLst>
                <a:ext uri="{FF2B5EF4-FFF2-40B4-BE49-F238E27FC236}">
                  <a16:creationId xmlns:a16="http://schemas.microsoft.com/office/drawing/2014/main" id="{BAB9DA79-FE32-43E2-85C9-E6B36367A64F}"/>
                </a:ext>
              </a:extLst>
            </p:cNvPr>
            <p:cNvSpPr/>
            <p:nvPr/>
          </p:nvSpPr>
          <p:spPr>
            <a:xfrm>
              <a:off x="8738703" y="7923703"/>
              <a:ext cx="516000" cy="108000"/>
            </a:xfrm>
            <a:custGeom>
              <a:avLst/>
              <a:gdLst/>
              <a:ahLst/>
              <a:cxnLst/>
              <a:rect l="l" t="t" r="r" b="b"/>
              <a:pathLst>
                <a:path w="516000" h="108000">
                  <a:moveTo>
                    <a:pt x="516000" y="108000"/>
                  </a:moveTo>
                  <a:lnTo>
                    <a:pt x="0" y="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16" name="object 130">
              <a:extLst>
                <a:ext uri="{FF2B5EF4-FFF2-40B4-BE49-F238E27FC236}">
                  <a16:creationId xmlns:a16="http://schemas.microsoft.com/office/drawing/2014/main" id="{FEBDDDC9-5745-4E6D-96A3-D3CFE9E374C7}"/>
                </a:ext>
              </a:extLst>
            </p:cNvPr>
            <p:cNvSpPr/>
            <p:nvPr/>
          </p:nvSpPr>
          <p:spPr>
            <a:xfrm>
              <a:off x="8450704" y="8715704"/>
              <a:ext cx="432003" cy="78003"/>
            </a:xfrm>
            <a:custGeom>
              <a:avLst/>
              <a:gdLst/>
              <a:ahLst/>
              <a:cxnLst/>
              <a:rect l="l" t="t" r="r" b="b"/>
              <a:pathLst>
                <a:path w="432003" h="78003">
                  <a:moveTo>
                    <a:pt x="0" y="0"/>
                  </a:moveTo>
                  <a:lnTo>
                    <a:pt x="432003" y="78003"/>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17" name="object 131">
              <a:extLst>
                <a:ext uri="{FF2B5EF4-FFF2-40B4-BE49-F238E27FC236}">
                  <a16:creationId xmlns:a16="http://schemas.microsoft.com/office/drawing/2014/main" id="{B69E2812-A819-4D88-9B76-6F160FC1D369}"/>
                </a:ext>
              </a:extLst>
            </p:cNvPr>
            <p:cNvSpPr/>
            <p:nvPr/>
          </p:nvSpPr>
          <p:spPr>
            <a:xfrm>
              <a:off x="8479809" y="7725703"/>
              <a:ext cx="587314" cy="1475994"/>
            </a:xfrm>
            <a:custGeom>
              <a:avLst/>
              <a:gdLst/>
              <a:ahLst/>
              <a:cxnLst/>
              <a:rect l="l" t="t" r="r" b="b"/>
              <a:pathLst>
                <a:path w="587314" h="1475994">
                  <a:moveTo>
                    <a:pt x="114895" y="0"/>
                  </a:moveTo>
                  <a:lnTo>
                    <a:pt x="90969" y="70198"/>
                  </a:lnTo>
                  <a:lnTo>
                    <a:pt x="69644" y="133547"/>
                  </a:lnTo>
                  <a:lnTo>
                    <a:pt x="51001" y="190578"/>
                  </a:lnTo>
                  <a:lnTo>
                    <a:pt x="35121" y="241823"/>
                  </a:lnTo>
                  <a:lnTo>
                    <a:pt x="22085" y="287811"/>
                  </a:lnTo>
                  <a:lnTo>
                    <a:pt x="11973" y="329074"/>
                  </a:lnTo>
                  <a:lnTo>
                    <a:pt x="850" y="399550"/>
                  </a:lnTo>
                  <a:lnTo>
                    <a:pt x="0" y="429824"/>
                  </a:lnTo>
                  <a:lnTo>
                    <a:pt x="2398" y="457498"/>
                  </a:lnTo>
                  <a:lnTo>
                    <a:pt x="17266" y="507166"/>
                  </a:lnTo>
                  <a:lnTo>
                    <a:pt x="46102" y="552802"/>
                  </a:lnTo>
                  <a:lnTo>
                    <a:pt x="89553" y="598654"/>
                  </a:lnTo>
                  <a:lnTo>
                    <a:pt x="148268" y="648971"/>
                  </a:lnTo>
                  <a:lnTo>
                    <a:pt x="183552" y="677130"/>
                  </a:lnTo>
                  <a:lnTo>
                    <a:pt x="222895" y="707999"/>
                  </a:lnTo>
                  <a:lnTo>
                    <a:pt x="263378" y="739474"/>
                  </a:lnTo>
                  <a:lnTo>
                    <a:pt x="301963" y="769355"/>
                  </a:lnTo>
                  <a:lnTo>
                    <a:pt x="338549" y="798031"/>
                  </a:lnTo>
                  <a:lnTo>
                    <a:pt x="373038" y="825888"/>
                  </a:lnTo>
                  <a:lnTo>
                    <a:pt x="405332" y="853312"/>
                  </a:lnTo>
                  <a:lnTo>
                    <a:pt x="435331" y="880692"/>
                  </a:lnTo>
                  <a:lnTo>
                    <a:pt x="462935" y="908413"/>
                  </a:lnTo>
                  <a:lnTo>
                    <a:pt x="510567" y="966430"/>
                  </a:lnTo>
                  <a:lnTo>
                    <a:pt x="547435" y="1030458"/>
                  </a:lnTo>
                  <a:lnTo>
                    <a:pt x="572747" y="1103594"/>
                  </a:lnTo>
                  <a:lnTo>
                    <a:pt x="580822" y="1144545"/>
                  </a:lnTo>
                  <a:lnTo>
                    <a:pt x="585710" y="1188934"/>
                  </a:lnTo>
                  <a:lnTo>
                    <a:pt x="587314" y="1237148"/>
                  </a:lnTo>
                  <a:lnTo>
                    <a:pt x="585534" y="1289574"/>
                  </a:lnTo>
                  <a:lnTo>
                    <a:pt x="580271" y="1346599"/>
                  </a:lnTo>
                  <a:lnTo>
                    <a:pt x="571426" y="1408610"/>
                  </a:lnTo>
                  <a:lnTo>
                    <a:pt x="558899" y="1475994"/>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18" name="object 132">
              <a:extLst>
                <a:ext uri="{FF2B5EF4-FFF2-40B4-BE49-F238E27FC236}">
                  <a16:creationId xmlns:a16="http://schemas.microsoft.com/office/drawing/2014/main" id="{D09FB179-E867-4B8B-A620-79DB388E9EE1}"/>
                </a:ext>
              </a:extLst>
            </p:cNvPr>
            <p:cNvSpPr/>
            <p:nvPr/>
          </p:nvSpPr>
          <p:spPr>
            <a:xfrm>
              <a:off x="8966699" y="7833703"/>
              <a:ext cx="348005" cy="575995"/>
            </a:xfrm>
            <a:custGeom>
              <a:avLst/>
              <a:gdLst/>
              <a:ahLst/>
              <a:cxnLst/>
              <a:rect l="l" t="t" r="r" b="b"/>
              <a:pathLst>
                <a:path w="348005" h="575995">
                  <a:moveTo>
                    <a:pt x="348005" y="0"/>
                  </a:moveTo>
                  <a:lnTo>
                    <a:pt x="341121" y="68471"/>
                  </a:lnTo>
                  <a:lnTo>
                    <a:pt x="334695" y="130175"/>
                  </a:lnTo>
                  <a:lnTo>
                    <a:pt x="328468" y="185542"/>
                  </a:lnTo>
                  <a:lnTo>
                    <a:pt x="322178" y="235006"/>
                  </a:lnTo>
                  <a:lnTo>
                    <a:pt x="315564" y="278997"/>
                  </a:lnTo>
                  <a:lnTo>
                    <a:pt x="308365" y="317949"/>
                  </a:lnTo>
                  <a:lnTo>
                    <a:pt x="291168" y="382461"/>
                  </a:lnTo>
                  <a:lnTo>
                    <a:pt x="268500" y="431996"/>
                  </a:lnTo>
                  <a:lnTo>
                    <a:pt x="238271" y="470012"/>
                  </a:lnTo>
                  <a:lnTo>
                    <a:pt x="198395" y="499964"/>
                  </a:lnTo>
                  <a:lnTo>
                    <a:pt x="146783" y="525308"/>
                  </a:lnTo>
                  <a:lnTo>
                    <a:pt x="81347" y="549499"/>
                  </a:lnTo>
                  <a:lnTo>
                    <a:pt x="42793" y="562243"/>
                  </a:lnTo>
                  <a:lnTo>
                    <a:pt x="0" y="575995"/>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19" name="object 133">
              <a:extLst>
                <a:ext uri="{FF2B5EF4-FFF2-40B4-BE49-F238E27FC236}">
                  <a16:creationId xmlns:a16="http://schemas.microsoft.com/office/drawing/2014/main" id="{7A2BDE12-2C49-4C1D-812B-17320FB7B288}"/>
                </a:ext>
              </a:extLst>
            </p:cNvPr>
            <p:cNvSpPr/>
            <p:nvPr/>
          </p:nvSpPr>
          <p:spPr>
            <a:xfrm>
              <a:off x="8738706" y="8181707"/>
              <a:ext cx="395998" cy="71996"/>
            </a:xfrm>
            <a:custGeom>
              <a:avLst/>
              <a:gdLst/>
              <a:ahLst/>
              <a:cxnLst/>
              <a:rect l="l" t="t" r="r" b="b"/>
              <a:pathLst>
                <a:path w="395998" h="71996">
                  <a:moveTo>
                    <a:pt x="395998" y="71996"/>
                  </a:moveTo>
                  <a:lnTo>
                    <a:pt x="0" y="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20" name="object 134">
              <a:extLst>
                <a:ext uri="{FF2B5EF4-FFF2-40B4-BE49-F238E27FC236}">
                  <a16:creationId xmlns:a16="http://schemas.microsoft.com/office/drawing/2014/main" id="{79E513F2-93AD-490F-99F6-FDF9A3A47127}"/>
                </a:ext>
              </a:extLst>
            </p:cNvPr>
            <p:cNvSpPr/>
            <p:nvPr/>
          </p:nvSpPr>
          <p:spPr>
            <a:xfrm>
              <a:off x="8282705" y="8481707"/>
              <a:ext cx="466801" cy="575995"/>
            </a:xfrm>
            <a:custGeom>
              <a:avLst/>
              <a:gdLst/>
              <a:ahLst/>
              <a:cxnLst/>
              <a:rect l="l" t="t" r="r" b="b"/>
              <a:pathLst>
                <a:path w="466801" h="575995">
                  <a:moveTo>
                    <a:pt x="0" y="575995"/>
                  </a:moveTo>
                  <a:lnTo>
                    <a:pt x="13568" y="504103"/>
                  </a:lnTo>
                  <a:lnTo>
                    <a:pt x="26064" y="439339"/>
                  </a:lnTo>
                  <a:lnTo>
                    <a:pt x="37838" y="381272"/>
                  </a:lnTo>
                  <a:lnTo>
                    <a:pt x="49241" y="329468"/>
                  </a:lnTo>
                  <a:lnTo>
                    <a:pt x="60621" y="283496"/>
                  </a:lnTo>
                  <a:lnTo>
                    <a:pt x="72331" y="242924"/>
                  </a:lnTo>
                  <a:lnTo>
                    <a:pt x="98135" y="176252"/>
                  </a:lnTo>
                  <a:lnTo>
                    <a:pt x="129454" y="125996"/>
                  </a:lnTo>
                  <a:lnTo>
                    <a:pt x="169089" y="88701"/>
                  </a:lnTo>
                  <a:lnTo>
                    <a:pt x="219840" y="60909"/>
                  </a:lnTo>
                  <a:lnTo>
                    <a:pt x="284508" y="39166"/>
                  </a:lnTo>
                  <a:lnTo>
                    <a:pt x="322937" y="29482"/>
                  </a:lnTo>
                  <a:lnTo>
                    <a:pt x="365895" y="20014"/>
                  </a:lnTo>
                  <a:lnTo>
                    <a:pt x="413733" y="10331"/>
                  </a:lnTo>
                  <a:lnTo>
                    <a:pt x="466801" y="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21" name="object 135">
              <a:extLst>
                <a:ext uri="{FF2B5EF4-FFF2-40B4-BE49-F238E27FC236}">
                  <a16:creationId xmlns:a16="http://schemas.microsoft.com/office/drawing/2014/main" id="{E3E1A132-3937-4FC7-8633-9E3098FC82D1}"/>
                </a:ext>
              </a:extLst>
            </p:cNvPr>
            <p:cNvSpPr/>
            <p:nvPr/>
          </p:nvSpPr>
          <p:spPr>
            <a:xfrm>
              <a:off x="8342704" y="8931702"/>
              <a:ext cx="540003" cy="113995"/>
            </a:xfrm>
            <a:custGeom>
              <a:avLst/>
              <a:gdLst/>
              <a:ahLst/>
              <a:cxnLst/>
              <a:rect l="l" t="t" r="r" b="b"/>
              <a:pathLst>
                <a:path w="540003" h="113995">
                  <a:moveTo>
                    <a:pt x="0" y="0"/>
                  </a:moveTo>
                  <a:lnTo>
                    <a:pt x="540004" y="113995"/>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grpSp>
      <p:grpSp>
        <p:nvGrpSpPr>
          <p:cNvPr id="22" name="Group 21">
            <a:extLst>
              <a:ext uri="{FF2B5EF4-FFF2-40B4-BE49-F238E27FC236}">
                <a16:creationId xmlns:a16="http://schemas.microsoft.com/office/drawing/2014/main" id="{35A46DA5-54BE-40E2-A4FB-5259C8F58FD3}"/>
              </a:ext>
            </a:extLst>
          </p:cNvPr>
          <p:cNvGrpSpPr/>
          <p:nvPr/>
        </p:nvGrpSpPr>
        <p:grpSpPr>
          <a:xfrm>
            <a:off x="9940420" y="1981202"/>
            <a:ext cx="914400" cy="914400"/>
            <a:chOff x="12680396" y="4148347"/>
            <a:chExt cx="2160003" cy="2160003"/>
          </a:xfrm>
        </p:grpSpPr>
        <p:sp>
          <p:nvSpPr>
            <p:cNvPr id="23" name="object 110">
              <a:extLst>
                <a:ext uri="{FF2B5EF4-FFF2-40B4-BE49-F238E27FC236}">
                  <a16:creationId xmlns:a16="http://schemas.microsoft.com/office/drawing/2014/main" id="{E6190F87-8280-4F1B-B6A7-A97A654C0799}"/>
                </a:ext>
              </a:extLst>
            </p:cNvPr>
            <p:cNvSpPr/>
            <p:nvPr/>
          </p:nvSpPr>
          <p:spPr>
            <a:xfrm>
              <a:off x="12680396" y="4148347"/>
              <a:ext cx="2160003" cy="2160003"/>
            </a:xfrm>
            <a:custGeom>
              <a:avLst/>
              <a:gdLst/>
              <a:ahLst/>
              <a:cxnLst/>
              <a:rect l="l" t="t" r="r" b="b"/>
              <a:pathLst>
                <a:path w="2160003" h="2160003">
                  <a:moveTo>
                    <a:pt x="2160003" y="1080109"/>
                  </a:moveTo>
                  <a:lnTo>
                    <a:pt x="2156423" y="1168675"/>
                  </a:lnTo>
                  <a:lnTo>
                    <a:pt x="2145869" y="1255269"/>
                  </a:lnTo>
                  <a:lnTo>
                    <a:pt x="2128619" y="1339615"/>
                  </a:lnTo>
                  <a:lnTo>
                    <a:pt x="2104950" y="1421433"/>
                  </a:lnTo>
                  <a:lnTo>
                    <a:pt x="2075140" y="1500445"/>
                  </a:lnTo>
                  <a:lnTo>
                    <a:pt x="2039467" y="1576375"/>
                  </a:lnTo>
                  <a:lnTo>
                    <a:pt x="1998210" y="1648944"/>
                  </a:lnTo>
                  <a:lnTo>
                    <a:pt x="1951645" y="1717873"/>
                  </a:lnTo>
                  <a:lnTo>
                    <a:pt x="1900051" y="1782885"/>
                  </a:lnTo>
                  <a:lnTo>
                    <a:pt x="1843706" y="1843703"/>
                  </a:lnTo>
                  <a:lnTo>
                    <a:pt x="1782887" y="1900047"/>
                  </a:lnTo>
                  <a:lnTo>
                    <a:pt x="1717873" y="1951641"/>
                  </a:lnTo>
                  <a:lnTo>
                    <a:pt x="1648941" y="1998206"/>
                  </a:lnTo>
                  <a:lnTo>
                    <a:pt x="1576369" y="2039464"/>
                  </a:lnTo>
                  <a:lnTo>
                    <a:pt x="1500435" y="2075137"/>
                  </a:lnTo>
                  <a:lnTo>
                    <a:pt x="1421416" y="2104947"/>
                  </a:lnTo>
                  <a:lnTo>
                    <a:pt x="1339592" y="2128617"/>
                  </a:lnTo>
                  <a:lnTo>
                    <a:pt x="1255239" y="2145868"/>
                  </a:lnTo>
                  <a:lnTo>
                    <a:pt x="1168635" y="2156423"/>
                  </a:lnTo>
                  <a:lnTo>
                    <a:pt x="1080058" y="2160003"/>
                  </a:lnTo>
                  <a:lnTo>
                    <a:pt x="991476" y="2156423"/>
                  </a:lnTo>
                  <a:lnTo>
                    <a:pt x="904866" y="2145868"/>
                  </a:lnTo>
                  <a:lnTo>
                    <a:pt x="820506" y="2128617"/>
                  </a:lnTo>
                  <a:lnTo>
                    <a:pt x="738674" y="2104947"/>
                  </a:lnTo>
                  <a:lnTo>
                    <a:pt x="659648" y="2075137"/>
                  </a:lnTo>
                  <a:lnTo>
                    <a:pt x="583706" y="2039464"/>
                  </a:lnTo>
                  <a:lnTo>
                    <a:pt x="511127" y="1998206"/>
                  </a:lnTo>
                  <a:lnTo>
                    <a:pt x="442187" y="1951641"/>
                  </a:lnTo>
                  <a:lnTo>
                    <a:pt x="377165" y="1900047"/>
                  </a:lnTo>
                  <a:lnTo>
                    <a:pt x="316339" y="1843703"/>
                  </a:lnTo>
                  <a:lnTo>
                    <a:pt x="259987" y="1782885"/>
                  </a:lnTo>
                  <a:lnTo>
                    <a:pt x="208386" y="1717873"/>
                  </a:lnTo>
                  <a:lnTo>
                    <a:pt x="161816" y="1648944"/>
                  </a:lnTo>
                  <a:lnTo>
                    <a:pt x="120553" y="1576375"/>
                  </a:lnTo>
                  <a:lnTo>
                    <a:pt x="84875" y="1500445"/>
                  </a:lnTo>
                  <a:lnTo>
                    <a:pt x="55061" y="1421433"/>
                  </a:lnTo>
                  <a:lnTo>
                    <a:pt x="31389" y="1339615"/>
                  </a:lnTo>
                  <a:lnTo>
                    <a:pt x="14135" y="1255269"/>
                  </a:lnTo>
                  <a:lnTo>
                    <a:pt x="3580" y="1168675"/>
                  </a:lnTo>
                  <a:lnTo>
                    <a:pt x="0" y="1080109"/>
                  </a:lnTo>
                  <a:lnTo>
                    <a:pt x="3580" y="991531"/>
                  </a:lnTo>
                  <a:lnTo>
                    <a:pt x="14135" y="904924"/>
                  </a:lnTo>
                  <a:lnTo>
                    <a:pt x="31389" y="820566"/>
                  </a:lnTo>
                  <a:lnTo>
                    <a:pt x="55061" y="738734"/>
                  </a:lnTo>
                  <a:lnTo>
                    <a:pt x="84875" y="659707"/>
                  </a:lnTo>
                  <a:lnTo>
                    <a:pt x="120553" y="583763"/>
                  </a:lnTo>
                  <a:lnTo>
                    <a:pt x="161816" y="511180"/>
                  </a:lnTo>
                  <a:lnTo>
                    <a:pt x="208386" y="442236"/>
                  </a:lnTo>
                  <a:lnTo>
                    <a:pt x="259987" y="377210"/>
                  </a:lnTo>
                  <a:lnTo>
                    <a:pt x="316339" y="316379"/>
                  </a:lnTo>
                  <a:lnTo>
                    <a:pt x="377165" y="260021"/>
                  </a:lnTo>
                  <a:lnTo>
                    <a:pt x="442187" y="208415"/>
                  </a:lnTo>
                  <a:lnTo>
                    <a:pt x="511127" y="161839"/>
                  </a:lnTo>
                  <a:lnTo>
                    <a:pt x="583706" y="120571"/>
                  </a:lnTo>
                  <a:lnTo>
                    <a:pt x="659648" y="84888"/>
                  </a:lnTo>
                  <a:lnTo>
                    <a:pt x="738674" y="55070"/>
                  </a:lnTo>
                  <a:lnTo>
                    <a:pt x="820506" y="31394"/>
                  </a:lnTo>
                  <a:lnTo>
                    <a:pt x="904866" y="14138"/>
                  </a:lnTo>
                  <a:lnTo>
                    <a:pt x="991476" y="3580"/>
                  </a:lnTo>
                  <a:lnTo>
                    <a:pt x="1080058" y="0"/>
                  </a:lnTo>
                  <a:lnTo>
                    <a:pt x="1168635" y="3580"/>
                  </a:lnTo>
                  <a:lnTo>
                    <a:pt x="1255239" y="14138"/>
                  </a:lnTo>
                  <a:lnTo>
                    <a:pt x="1339592" y="31394"/>
                  </a:lnTo>
                  <a:lnTo>
                    <a:pt x="1421416" y="55070"/>
                  </a:lnTo>
                  <a:lnTo>
                    <a:pt x="1500435" y="84888"/>
                  </a:lnTo>
                  <a:lnTo>
                    <a:pt x="1576369" y="120571"/>
                  </a:lnTo>
                  <a:lnTo>
                    <a:pt x="1648941" y="161839"/>
                  </a:lnTo>
                  <a:lnTo>
                    <a:pt x="1717873" y="208415"/>
                  </a:lnTo>
                  <a:lnTo>
                    <a:pt x="1782887" y="260021"/>
                  </a:lnTo>
                  <a:lnTo>
                    <a:pt x="1843706" y="316379"/>
                  </a:lnTo>
                  <a:lnTo>
                    <a:pt x="1900051" y="377210"/>
                  </a:lnTo>
                  <a:lnTo>
                    <a:pt x="1951645" y="442236"/>
                  </a:lnTo>
                  <a:lnTo>
                    <a:pt x="1998210" y="511180"/>
                  </a:lnTo>
                  <a:lnTo>
                    <a:pt x="2039467" y="583763"/>
                  </a:lnTo>
                  <a:lnTo>
                    <a:pt x="2075140" y="659707"/>
                  </a:lnTo>
                  <a:lnTo>
                    <a:pt x="2104950" y="738734"/>
                  </a:lnTo>
                  <a:lnTo>
                    <a:pt x="2128619" y="820566"/>
                  </a:lnTo>
                  <a:lnTo>
                    <a:pt x="2145869" y="904924"/>
                  </a:lnTo>
                  <a:lnTo>
                    <a:pt x="2156423" y="991531"/>
                  </a:lnTo>
                  <a:lnTo>
                    <a:pt x="2160003" y="1080109"/>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24" name="object 111">
              <a:extLst>
                <a:ext uri="{FF2B5EF4-FFF2-40B4-BE49-F238E27FC236}">
                  <a16:creationId xmlns:a16="http://schemas.microsoft.com/office/drawing/2014/main" id="{2F064D84-6AD9-4549-B79A-03527CCBE23C}"/>
                </a:ext>
              </a:extLst>
            </p:cNvPr>
            <p:cNvSpPr/>
            <p:nvPr/>
          </p:nvSpPr>
          <p:spPr>
            <a:xfrm>
              <a:off x="13433409" y="4820896"/>
              <a:ext cx="1077972" cy="1078006"/>
            </a:xfrm>
            <a:custGeom>
              <a:avLst/>
              <a:gdLst/>
              <a:ahLst/>
              <a:cxnLst/>
              <a:rect l="l" t="t" r="r" b="b"/>
              <a:pathLst>
                <a:path w="1077972" h="1078006">
                  <a:moveTo>
                    <a:pt x="829641" y="0"/>
                  </a:moveTo>
                  <a:lnTo>
                    <a:pt x="791627" y="2910"/>
                  </a:lnTo>
                  <a:lnTo>
                    <a:pt x="754336" y="11641"/>
                  </a:lnTo>
                  <a:lnTo>
                    <a:pt x="718490" y="26194"/>
                  </a:lnTo>
                  <a:lnTo>
                    <a:pt x="684813" y="46567"/>
                  </a:lnTo>
                  <a:lnTo>
                    <a:pt x="654029" y="72761"/>
                  </a:lnTo>
                  <a:lnTo>
                    <a:pt x="72737" y="654040"/>
                  </a:lnTo>
                  <a:lnTo>
                    <a:pt x="46553" y="684821"/>
                  </a:lnTo>
                  <a:lnTo>
                    <a:pt x="26187" y="718495"/>
                  </a:lnTo>
                  <a:lnTo>
                    <a:pt x="11639" y="754339"/>
                  </a:lnTo>
                  <a:lnTo>
                    <a:pt x="2910" y="791629"/>
                  </a:lnTo>
                  <a:lnTo>
                    <a:pt x="0" y="829643"/>
                  </a:lnTo>
                  <a:lnTo>
                    <a:pt x="726" y="848695"/>
                  </a:lnTo>
                  <a:lnTo>
                    <a:pt x="6545" y="886437"/>
                  </a:lnTo>
                  <a:lnTo>
                    <a:pt x="18182" y="923095"/>
                  </a:lnTo>
                  <a:lnTo>
                    <a:pt x="35639" y="957944"/>
                  </a:lnTo>
                  <a:lnTo>
                    <a:pt x="58916" y="990262"/>
                  </a:lnTo>
                  <a:lnTo>
                    <a:pt x="87719" y="1019070"/>
                  </a:lnTo>
                  <a:lnTo>
                    <a:pt x="120034" y="1042354"/>
                  </a:lnTo>
                  <a:lnTo>
                    <a:pt x="154881" y="1059817"/>
                  </a:lnTo>
                  <a:lnTo>
                    <a:pt x="191536" y="1071458"/>
                  </a:lnTo>
                  <a:lnTo>
                    <a:pt x="229277" y="1077278"/>
                  </a:lnTo>
                  <a:lnTo>
                    <a:pt x="248329" y="1078006"/>
                  </a:lnTo>
                  <a:lnTo>
                    <a:pt x="267381" y="1077278"/>
                  </a:lnTo>
                  <a:lnTo>
                    <a:pt x="305122" y="1071455"/>
                  </a:lnTo>
                  <a:lnTo>
                    <a:pt x="341780" y="1059812"/>
                  </a:lnTo>
                  <a:lnTo>
                    <a:pt x="376629" y="1042346"/>
                  </a:lnTo>
                  <a:lnTo>
                    <a:pt x="408947" y="1019060"/>
                  </a:lnTo>
                  <a:lnTo>
                    <a:pt x="1005235" y="423967"/>
                  </a:lnTo>
                  <a:lnTo>
                    <a:pt x="1031422" y="393186"/>
                  </a:lnTo>
                  <a:lnTo>
                    <a:pt x="1051789" y="359512"/>
                  </a:lnTo>
                  <a:lnTo>
                    <a:pt x="1066336" y="323668"/>
                  </a:lnTo>
                  <a:lnTo>
                    <a:pt x="1075064" y="286378"/>
                  </a:lnTo>
                  <a:lnTo>
                    <a:pt x="1077972" y="248364"/>
                  </a:lnTo>
                  <a:lnTo>
                    <a:pt x="1077244" y="229312"/>
                  </a:lnTo>
                  <a:lnTo>
                    <a:pt x="1071425" y="191569"/>
                  </a:lnTo>
                  <a:lnTo>
                    <a:pt x="1059786" y="154912"/>
                  </a:lnTo>
                  <a:lnTo>
                    <a:pt x="1042329" y="120062"/>
                  </a:lnTo>
                  <a:lnTo>
                    <a:pt x="1019054" y="87745"/>
                  </a:lnTo>
                  <a:lnTo>
                    <a:pt x="990253" y="58936"/>
                  </a:lnTo>
                  <a:lnTo>
                    <a:pt x="957938" y="35653"/>
                  </a:lnTo>
                  <a:lnTo>
                    <a:pt x="923091" y="18190"/>
                  </a:lnTo>
                  <a:lnTo>
                    <a:pt x="886435" y="6548"/>
                  </a:lnTo>
                  <a:lnTo>
                    <a:pt x="848693" y="727"/>
                  </a:lnTo>
                  <a:lnTo>
                    <a:pt x="829641" y="0"/>
                  </a:lnTo>
                  <a:close/>
                </a:path>
              </a:pathLst>
            </a:custGeom>
            <a:noFill/>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25" name="object 112">
              <a:extLst>
                <a:ext uri="{FF2B5EF4-FFF2-40B4-BE49-F238E27FC236}">
                  <a16:creationId xmlns:a16="http://schemas.microsoft.com/office/drawing/2014/main" id="{7C42A663-087B-4684-B46B-E86DFADA63A3}"/>
                </a:ext>
              </a:extLst>
            </p:cNvPr>
            <p:cNvSpPr/>
            <p:nvPr/>
          </p:nvSpPr>
          <p:spPr>
            <a:xfrm>
              <a:off x="13433409" y="4820896"/>
              <a:ext cx="1077972" cy="1078006"/>
            </a:xfrm>
            <a:custGeom>
              <a:avLst/>
              <a:gdLst/>
              <a:ahLst/>
              <a:cxnLst/>
              <a:rect l="l" t="t" r="r" b="b"/>
              <a:pathLst>
                <a:path w="1077972" h="1078006">
                  <a:moveTo>
                    <a:pt x="423930" y="1005233"/>
                  </a:moveTo>
                  <a:lnTo>
                    <a:pt x="393149" y="1031431"/>
                  </a:lnTo>
                  <a:lnTo>
                    <a:pt x="359476" y="1051807"/>
                  </a:lnTo>
                  <a:lnTo>
                    <a:pt x="323632" y="1066361"/>
                  </a:lnTo>
                  <a:lnTo>
                    <a:pt x="286342" y="1075094"/>
                  </a:lnTo>
                  <a:lnTo>
                    <a:pt x="248329" y="1078006"/>
                  </a:lnTo>
                  <a:lnTo>
                    <a:pt x="229277" y="1077278"/>
                  </a:lnTo>
                  <a:lnTo>
                    <a:pt x="191536" y="1071458"/>
                  </a:lnTo>
                  <a:lnTo>
                    <a:pt x="154881" y="1059817"/>
                  </a:lnTo>
                  <a:lnTo>
                    <a:pt x="120034" y="1042354"/>
                  </a:lnTo>
                  <a:lnTo>
                    <a:pt x="87719" y="1019070"/>
                  </a:lnTo>
                  <a:lnTo>
                    <a:pt x="58916" y="990262"/>
                  </a:lnTo>
                  <a:lnTo>
                    <a:pt x="35639" y="957944"/>
                  </a:lnTo>
                  <a:lnTo>
                    <a:pt x="18182" y="923095"/>
                  </a:lnTo>
                  <a:lnTo>
                    <a:pt x="6545" y="886437"/>
                  </a:lnTo>
                  <a:lnTo>
                    <a:pt x="726" y="848695"/>
                  </a:lnTo>
                  <a:lnTo>
                    <a:pt x="0" y="829643"/>
                  </a:lnTo>
                  <a:lnTo>
                    <a:pt x="727" y="810591"/>
                  </a:lnTo>
                  <a:lnTo>
                    <a:pt x="6547" y="772848"/>
                  </a:lnTo>
                  <a:lnTo>
                    <a:pt x="18186" y="736191"/>
                  </a:lnTo>
                  <a:lnTo>
                    <a:pt x="35643" y="701341"/>
                  </a:lnTo>
                  <a:lnTo>
                    <a:pt x="58918" y="669024"/>
                  </a:lnTo>
                  <a:lnTo>
                    <a:pt x="654029" y="72761"/>
                  </a:lnTo>
                  <a:lnTo>
                    <a:pt x="684813" y="46567"/>
                  </a:lnTo>
                  <a:lnTo>
                    <a:pt x="718490" y="26194"/>
                  </a:lnTo>
                  <a:lnTo>
                    <a:pt x="754336" y="11641"/>
                  </a:lnTo>
                  <a:lnTo>
                    <a:pt x="791627" y="2910"/>
                  </a:lnTo>
                  <a:lnTo>
                    <a:pt x="829641" y="0"/>
                  </a:lnTo>
                  <a:lnTo>
                    <a:pt x="848693" y="727"/>
                  </a:lnTo>
                  <a:lnTo>
                    <a:pt x="886435" y="6548"/>
                  </a:lnTo>
                  <a:lnTo>
                    <a:pt x="923091" y="18190"/>
                  </a:lnTo>
                  <a:lnTo>
                    <a:pt x="957938" y="35653"/>
                  </a:lnTo>
                  <a:lnTo>
                    <a:pt x="990253" y="58936"/>
                  </a:lnTo>
                  <a:lnTo>
                    <a:pt x="1019054" y="87745"/>
                  </a:lnTo>
                  <a:lnTo>
                    <a:pt x="1042329" y="120062"/>
                  </a:lnTo>
                  <a:lnTo>
                    <a:pt x="1059786" y="154912"/>
                  </a:lnTo>
                  <a:lnTo>
                    <a:pt x="1071425" y="191569"/>
                  </a:lnTo>
                  <a:lnTo>
                    <a:pt x="1077244" y="229312"/>
                  </a:lnTo>
                  <a:lnTo>
                    <a:pt x="1077972" y="248364"/>
                  </a:lnTo>
                  <a:lnTo>
                    <a:pt x="1077245" y="267416"/>
                  </a:lnTo>
                  <a:lnTo>
                    <a:pt x="1071427" y="305158"/>
                  </a:lnTo>
                  <a:lnTo>
                    <a:pt x="1059790" y="341816"/>
                  </a:lnTo>
                  <a:lnTo>
                    <a:pt x="1042333" y="376665"/>
                  </a:lnTo>
                  <a:lnTo>
                    <a:pt x="1019056" y="408983"/>
                  </a:lnTo>
                  <a:lnTo>
                    <a:pt x="423930" y="1005233"/>
                  </a:lnTo>
                  <a:close/>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26" name="object 113">
              <a:extLst>
                <a:ext uri="{FF2B5EF4-FFF2-40B4-BE49-F238E27FC236}">
                  <a16:creationId xmlns:a16="http://schemas.microsoft.com/office/drawing/2014/main" id="{33D2933A-06D9-4E53-BA7E-2E3EA5C3BDCB}"/>
                </a:ext>
              </a:extLst>
            </p:cNvPr>
            <p:cNvSpPr/>
            <p:nvPr/>
          </p:nvSpPr>
          <p:spPr>
            <a:xfrm>
              <a:off x="13721929" y="5198929"/>
              <a:ext cx="318084" cy="91925"/>
            </a:xfrm>
            <a:custGeom>
              <a:avLst/>
              <a:gdLst/>
              <a:ahLst/>
              <a:cxnLst/>
              <a:rect l="l" t="t" r="r" b="b"/>
              <a:pathLst>
                <a:path w="318084" h="91925">
                  <a:moveTo>
                    <a:pt x="0" y="58791"/>
                  </a:moveTo>
                  <a:lnTo>
                    <a:pt x="30195" y="33185"/>
                  </a:lnTo>
                  <a:lnTo>
                    <a:pt x="77570" y="8808"/>
                  </a:lnTo>
                  <a:lnTo>
                    <a:pt x="126539" y="0"/>
                  </a:lnTo>
                  <a:lnTo>
                    <a:pt x="143041" y="277"/>
                  </a:lnTo>
                  <a:lnTo>
                    <a:pt x="192559" y="10008"/>
                  </a:lnTo>
                  <a:lnTo>
                    <a:pt x="241306" y="31980"/>
                  </a:lnTo>
                  <a:lnTo>
                    <a:pt x="288268" y="64765"/>
                  </a:lnTo>
                  <a:lnTo>
                    <a:pt x="303350" y="77850"/>
                  </a:lnTo>
                  <a:lnTo>
                    <a:pt x="318084" y="91925"/>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27" name="object 114">
              <a:extLst>
                <a:ext uri="{FF2B5EF4-FFF2-40B4-BE49-F238E27FC236}">
                  <a16:creationId xmlns:a16="http://schemas.microsoft.com/office/drawing/2014/main" id="{D10CBBFF-F936-49AD-9E3E-12BC0B5BCAD1}"/>
                </a:ext>
              </a:extLst>
            </p:cNvPr>
            <p:cNvSpPr/>
            <p:nvPr/>
          </p:nvSpPr>
          <p:spPr>
            <a:xfrm>
              <a:off x="14040014" y="5290855"/>
              <a:ext cx="91898" cy="318084"/>
            </a:xfrm>
            <a:custGeom>
              <a:avLst/>
              <a:gdLst/>
              <a:ahLst/>
              <a:cxnLst/>
              <a:rect l="l" t="t" r="r" b="b"/>
              <a:pathLst>
                <a:path w="91898" h="318084">
                  <a:moveTo>
                    <a:pt x="0" y="0"/>
                  </a:moveTo>
                  <a:lnTo>
                    <a:pt x="14069" y="14735"/>
                  </a:lnTo>
                  <a:lnTo>
                    <a:pt x="27149" y="29818"/>
                  </a:lnTo>
                  <a:lnTo>
                    <a:pt x="50129" y="60880"/>
                  </a:lnTo>
                  <a:lnTo>
                    <a:pt x="75856" y="109148"/>
                  </a:lnTo>
                  <a:lnTo>
                    <a:pt x="89823" y="158522"/>
                  </a:lnTo>
                  <a:lnTo>
                    <a:pt x="91898" y="191553"/>
                  </a:lnTo>
                  <a:lnTo>
                    <a:pt x="90605" y="207991"/>
                  </a:lnTo>
                  <a:lnTo>
                    <a:pt x="76773" y="256538"/>
                  </a:lnTo>
                  <a:lnTo>
                    <a:pt x="46902" y="303151"/>
                  </a:lnTo>
                  <a:lnTo>
                    <a:pt x="33134" y="318084"/>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28" name="object 115">
              <a:extLst>
                <a:ext uri="{FF2B5EF4-FFF2-40B4-BE49-F238E27FC236}">
                  <a16:creationId xmlns:a16="http://schemas.microsoft.com/office/drawing/2014/main" id="{CE560B36-5EC3-4732-8E64-6FA24B749EF3}"/>
                </a:ext>
              </a:extLst>
            </p:cNvPr>
            <p:cNvSpPr/>
            <p:nvPr/>
          </p:nvSpPr>
          <p:spPr>
            <a:xfrm>
              <a:off x="13034813" y="4810104"/>
              <a:ext cx="767842" cy="301726"/>
            </a:xfrm>
            <a:custGeom>
              <a:avLst/>
              <a:gdLst/>
              <a:ahLst/>
              <a:cxnLst/>
              <a:rect l="l" t="t" r="r" b="b"/>
              <a:pathLst>
                <a:path w="767842" h="301726">
                  <a:moveTo>
                    <a:pt x="383921" y="301726"/>
                  </a:moveTo>
                  <a:lnTo>
                    <a:pt x="446193" y="299752"/>
                  </a:lnTo>
                  <a:lnTo>
                    <a:pt x="505266" y="294035"/>
                  </a:lnTo>
                  <a:lnTo>
                    <a:pt x="560351" y="284888"/>
                  </a:lnTo>
                  <a:lnTo>
                    <a:pt x="610656" y="272620"/>
                  </a:lnTo>
                  <a:lnTo>
                    <a:pt x="655391" y="257541"/>
                  </a:lnTo>
                  <a:lnTo>
                    <a:pt x="693765" y="239963"/>
                  </a:lnTo>
                  <a:lnTo>
                    <a:pt x="737670" y="209588"/>
                  </a:lnTo>
                  <a:lnTo>
                    <a:pt x="762816" y="175335"/>
                  </a:lnTo>
                  <a:lnTo>
                    <a:pt x="767842" y="150863"/>
                  </a:lnTo>
                  <a:lnTo>
                    <a:pt x="766569" y="138489"/>
                  </a:lnTo>
                  <a:lnTo>
                    <a:pt x="748268" y="103176"/>
                  </a:lnTo>
                  <a:lnTo>
                    <a:pt x="710320" y="71392"/>
                  </a:lnTo>
                  <a:lnTo>
                    <a:pt x="675422" y="52680"/>
                  </a:lnTo>
                  <a:lnTo>
                    <a:pt x="633769" y="36313"/>
                  </a:lnTo>
                  <a:lnTo>
                    <a:pt x="586150" y="22601"/>
                  </a:lnTo>
                  <a:lnTo>
                    <a:pt x="533357" y="11854"/>
                  </a:lnTo>
                  <a:lnTo>
                    <a:pt x="476179" y="4384"/>
                  </a:lnTo>
                  <a:lnTo>
                    <a:pt x="415407" y="500"/>
                  </a:lnTo>
                  <a:lnTo>
                    <a:pt x="383921" y="0"/>
                  </a:lnTo>
                  <a:lnTo>
                    <a:pt x="352434" y="500"/>
                  </a:lnTo>
                  <a:lnTo>
                    <a:pt x="291662" y="4384"/>
                  </a:lnTo>
                  <a:lnTo>
                    <a:pt x="234484" y="11854"/>
                  </a:lnTo>
                  <a:lnTo>
                    <a:pt x="181691" y="22601"/>
                  </a:lnTo>
                  <a:lnTo>
                    <a:pt x="134072" y="36313"/>
                  </a:lnTo>
                  <a:lnTo>
                    <a:pt x="92419" y="52680"/>
                  </a:lnTo>
                  <a:lnTo>
                    <a:pt x="57521" y="71392"/>
                  </a:lnTo>
                  <a:lnTo>
                    <a:pt x="19573" y="103176"/>
                  </a:lnTo>
                  <a:lnTo>
                    <a:pt x="1272" y="138489"/>
                  </a:lnTo>
                  <a:lnTo>
                    <a:pt x="0" y="150863"/>
                  </a:lnTo>
                  <a:lnTo>
                    <a:pt x="1272" y="163237"/>
                  </a:lnTo>
                  <a:lnTo>
                    <a:pt x="19573" y="198549"/>
                  </a:lnTo>
                  <a:lnTo>
                    <a:pt x="57521" y="230333"/>
                  </a:lnTo>
                  <a:lnTo>
                    <a:pt x="92419" y="249045"/>
                  </a:lnTo>
                  <a:lnTo>
                    <a:pt x="134072" y="265412"/>
                  </a:lnTo>
                  <a:lnTo>
                    <a:pt x="181691" y="279125"/>
                  </a:lnTo>
                  <a:lnTo>
                    <a:pt x="234484" y="289871"/>
                  </a:lnTo>
                  <a:lnTo>
                    <a:pt x="291662" y="297342"/>
                  </a:lnTo>
                  <a:lnTo>
                    <a:pt x="352434" y="301226"/>
                  </a:lnTo>
                  <a:lnTo>
                    <a:pt x="383921" y="301726"/>
                  </a:lnTo>
                  <a:close/>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29" name="object 116">
              <a:extLst>
                <a:ext uri="{FF2B5EF4-FFF2-40B4-BE49-F238E27FC236}">
                  <a16:creationId xmlns:a16="http://schemas.microsoft.com/office/drawing/2014/main" id="{219195C2-046E-4068-93FE-A8CF5B70D5B8}"/>
                </a:ext>
              </a:extLst>
            </p:cNvPr>
            <p:cNvSpPr/>
            <p:nvPr/>
          </p:nvSpPr>
          <p:spPr>
            <a:xfrm>
              <a:off x="13034816" y="5155635"/>
              <a:ext cx="767829" cy="155600"/>
            </a:xfrm>
            <a:custGeom>
              <a:avLst/>
              <a:gdLst/>
              <a:ahLst/>
              <a:cxnLst/>
              <a:rect l="l" t="t" r="r" b="b"/>
              <a:pathLst>
                <a:path w="767829" h="155600">
                  <a:moveTo>
                    <a:pt x="0" y="0"/>
                  </a:moveTo>
                  <a:lnTo>
                    <a:pt x="11157" y="37394"/>
                  </a:lnTo>
                  <a:lnTo>
                    <a:pt x="42851" y="71509"/>
                  </a:lnTo>
                  <a:lnTo>
                    <a:pt x="92414" y="101265"/>
                  </a:lnTo>
                  <a:lnTo>
                    <a:pt x="134067" y="118146"/>
                  </a:lnTo>
                  <a:lnTo>
                    <a:pt x="181685" y="132289"/>
                  </a:lnTo>
                  <a:lnTo>
                    <a:pt x="234479" y="143373"/>
                  </a:lnTo>
                  <a:lnTo>
                    <a:pt x="291658" y="151078"/>
                  </a:lnTo>
                  <a:lnTo>
                    <a:pt x="352432" y="155084"/>
                  </a:lnTo>
                  <a:lnTo>
                    <a:pt x="383921" y="155600"/>
                  </a:lnTo>
                  <a:lnTo>
                    <a:pt x="415407" y="155084"/>
                  </a:lnTo>
                  <a:lnTo>
                    <a:pt x="476178" y="151078"/>
                  </a:lnTo>
                  <a:lnTo>
                    <a:pt x="533355" y="143373"/>
                  </a:lnTo>
                  <a:lnTo>
                    <a:pt x="586147" y="132289"/>
                  </a:lnTo>
                  <a:lnTo>
                    <a:pt x="633764" y="118146"/>
                  </a:lnTo>
                  <a:lnTo>
                    <a:pt x="675415" y="101265"/>
                  </a:lnTo>
                  <a:lnTo>
                    <a:pt x="710310" y="81965"/>
                  </a:lnTo>
                  <a:lnTo>
                    <a:pt x="748257" y="49183"/>
                  </a:lnTo>
                  <a:lnTo>
                    <a:pt x="766556" y="12762"/>
                  </a:lnTo>
                  <a:lnTo>
                    <a:pt x="767829" y="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30" name="object 117">
              <a:extLst>
                <a:ext uri="{FF2B5EF4-FFF2-40B4-BE49-F238E27FC236}">
                  <a16:creationId xmlns:a16="http://schemas.microsoft.com/office/drawing/2014/main" id="{D9218F19-B494-4CFC-8BB1-955375319A04}"/>
                </a:ext>
              </a:extLst>
            </p:cNvPr>
            <p:cNvSpPr/>
            <p:nvPr/>
          </p:nvSpPr>
          <p:spPr>
            <a:xfrm rot="5400000">
              <a:off x="12943376" y="5095413"/>
              <a:ext cx="182880" cy="0"/>
            </a:xfrm>
            <a:custGeom>
              <a:avLst/>
              <a:gdLst/>
              <a:ahLst/>
              <a:cxnLst/>
              <a:rect l="l" t="t" r="r" b="b"/>
              <a:pathLst>
                <a:path w="63500">
                  <a:moveTo>
                    <a:pt x="0" y="0"/>
                  </a:moveTo>
                  <a:lnTo>
                    <a:pt x="63500" y="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31" name="object 118">
              <a:extLst>
                <a:ext uri="{FF2B5EF4-FFF2-40B4-BE49-F238E27FC236}">
                  <a16:creationId xmlns:a16="http://schemas.microsoft.com/office/drawing/2014/main" id="{F51DCA01-4040-4B46-AFB7-09495E12DD01}"/>
                </a:ext>
              </a:extLst>
            </p:cNvPr>
            <p:cNvSpPr/>
            <p:nvPr/>
          </p:nvSpPr>
          <p:spPr>
            <a:xfrm>
              <a:off x="13070192" y="4904378"/>
              <a:ext cx="679005" cy="91681"/>
            </a:xfrm>
            <a:custGeom>
              <a:avLst/>
              <a:gdLst/>
              <a:ahLst/>
              <a:cxnLst/>
              <a:rect l="l" t="t" r="r" b="b"/>
              <a:pathLst>
                <a:path w="679005" h="91681">
                  <a:moveTo>
                    <a:pt x="679005" y="0"/>
                  </a:moveTo>
                  <a:lnTo>
                    <a:pt x="0" y="91681"/>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32" name="object 119">
              <a:extLst>
                <a:ext uri="{FF2B5EF4-FFF2-40B4-BE49-F238E27FC236}">
                  <a16:creationId xmlns:a16="http://schemas.microsoft.com/office/drawing/2014/main" id="{9A5D06A8-7C73-4D1F-8CEE-B92C2E0DBED6}"/>
                </a:ext>
              </a:extLst>
            </p:cNvPr>
            <p:cNvSpPr/>
            <p:nvPr/>
          </p:nvSpPr>
          <p:spPr>
            <a:xfrm>
              <a:off x="13802652" y="4970948"/>
              <a:ext cx="0" cy="181800"/>
            </a:xfrm>
            <a:custGeom>
              <a:avLst/>
              <a:gdLst/>
              <a:ahLst/>
              <a:cxnLst/>
              <a:rect l="l" t="t" r="r" b="b"/>
              <a:pathLst>
                <a:path h="181800">
                  <a:moveTo>
                    <a:pt x="0" y="0"/>
                  </a:moveTo>
                  <a:lnTo>
                    <a:pt x="0" y="18180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grpSp>
      <p:grpSp>
        <p:nvGrpSpPr>
          <p:cNvPr id="33" name="Group 32">
            <a:extLst>
              <a:ext uri="{FF2B5EF4-FFF2-40B4-BE49-F238E27FC236}">
                <a16:creationId xmlns:a16="http://schemas.microsoft.com/office/drawing/2014/main" id="{B3E33EC7-A825-4470-8A0E-6D3E414EF583}"/>
              </a:ext>
            </a:extLst>
          </p:cNvPr>
          <p:cNvGrpSpPr/>
          <p:nvPr/>
        </p:nvGrpSpPr>
        <p:grpSpPr>
          <a:xfrm>
            <a:off x="6616924" y="1981202"/>
            <a:ext cx="914400" cy="914400"/>
            <a:chOff x="8284824" y="4252797"/>
            <a:chExt cx="2160003" cy="2160003"/>
          </a:xfrm>
        </p:grpSpPr>
        <p:sp>
          <p:nvSpPr>
            <p:cNvPr id="34" name="object 95">
              <a:extLst>
                <a:ext uri="{FF2B5EF4-FFF2-40B4-BE49-F238E27FC236}">
                  <a16:creationId xmlns:a16="http://schemas.microsoft.com/office/drawing/2014/main" id="{88364730-37F4-4F99-96C4-C7ADFDD52B2E}"/>
                </a:ext>
              </a:extLst>
            </p:cNvPr>
            <p:cNvSpPr/>
            <p:nvPr/>
          </p:nvSpPr>
          <p:spPr>
            <a:xfrm>
              <a:off x="8284824" y="4252797"/>
              <a:ext cx="2160003" cy="2160003"/>
            </a:xfrm>
            <a:custGeom>
              <a:avLst/>
              <a:gdLst/>
              <a:ahLst/>
              <a:cxnLst/>
              <a:rect l="l" t="t" r="r" b="b"/>
              <a:pathLst>
                <a:path w="2160003" h="2160003">
                  <a:moveTo>
                    <a:pt x="2160003" y="1080109"/>
                  </a:moveTo>
                  <a:lnTo>
                    <a:pt x="2156423" y="1168675"/>
                  </a:lnTo>
                  <a:lnTo>
                    <a:pt x="2145869" y="1255269"/>
                  </a:lnTo>
                  <a:lnTo>
                    <a:pt x="2128619" y="1339615"/>
                  </a:lnTo>
                  <a:lnTo>
                    <a:pt x="2104950" y="1421433"/>
                  </a:lnTo>
                  <a:lnTo>
                    <a:pt x="2075140" y="1500445"/>
                  </a:lnTo>
                  <a:lnTo>
                    <a:pt x="2039467" y="1576375"/>
                  </a:lnTo>
                  <a:lnTo>
                    <a:pt x="1998210" y="1648944"/>
                  </a:lnTo>
                  <a:lnTo>
                    <a:pt x="1951645" y="1717873"/>
                  </a:lnTo>
                  <a:lnTo>
                    <a:pt x="1900051" y="1782885"/>
                  </a:lnTo>
                  <a:lnTo>
                    <a:pt x="1843706" y="1843703"/>
                  </a:lnTo>
                  <a:lnTo>
                    <a:pt x="1782887" y="1900047"/>
                  </a:lnTo>
                  <a:lnTo>
                    <a:pt x="1717873" y="1951641"/>
                  </a:lnTo>
                  <a:lnTo>
                    <a:pt x="1648941" y="1998206"/>
                  </a:lnTo>
                  <a:lnTo>
                    <a:pt x="1576369" y="2039464"/>
                  </a:lnTo>
                  <a:lnTo>
                    <a:pt x="1500435" y="2075137"/>
                  </a:lnTo>
                  <a:lnTo>
                    <a:pt x="1421416" y="2104947"/>
                  </a:lnTo>
                  <a:lnTo>
                    <a:pt x="1339592" y="2128617"/>
                  </a:lnTo>
                  <a:lnTo>
                    <a:pt x="1255239" y="2145868"/>
                  </a:lnTo>
                  <a:lnTo>
                    <a:pt x="1168635" y="2156423"/>
                  </a:lnTo>
                  <a:lnTo>
                    <a:pt x="1080058" y="2160003"/>
                  </a:lnTo>
                  <a:lnTo>
                    <a:pt x="991476" y="2156423"/>
                  </a:lnTo>
                  <a:lnTo>
                    <a:pt x="904866" y="2145868"/>
                  </a:lnTo>
                  <a:lnTo>
                    <a:pt x="820506" y="2128617"/>
                  </a:lnTo>
                  <a:lnTo>
                    <a:pt x="738674" y="2104947"/>
                  </a:lnTo>
                  <a:lnTo>
                    <a:pt x="659648" y="2075137"/>
                  </a:lnTo>
                  <a:lnTo>
                    <a:pt x="583706" y="2039464"/>
                  </a:lnTo>
                  <a:lnTo>
                    <a:pt x="511127" y="1998206"/>
                  </a:lnTo>
                  <a:lnTo>
                    <a:pt x="442187" y="1951641"/>
                  </a:lnTo>
                  <a:lnTo>
                    <a:pt x="377165" y="1900047"/>
                  </a:lnTo>
                  <a:lnTo>
                    <a:pt x="316339" y="1843703"/>
                  </a:lnTo>
                  <a:lnTo>
                    <a:pt x="259987" y="1782885"/>
                  </a:lnTo>
                  <a:lnTo>
                    <a:pt x="208386" y="1717873"/>
                  </a:lnTo>
                  <a:lnTo>
                    <a:pt x="161816" y="1648944"/>
                  </a:lnTo>
                  <a:lnTo>
                    <a:pt x="120553" y="1576375"/>
                  </a:lnTo>
                  <a:lnTo>
                    <a:pt x="84875" y="1500445"/>
                  </a:lnTo>
                  <a:lnTo>
                    <a:pt x="55061" y="1421433"/>
                  </a:lnTo>
                  <a:lnTo>
                    <a:pt x="31389" y="1339615"/>
                  </a:lnTo>
                  <a:lnTo>
                    <a:pt x="14135" y="1255269"/>
                  </a:lnTo>
                  <a:lnTo>
                    <a:pt x="3580" y="1168675"/>
                  </a:lnTo>
                  <a:lnTo>
                    <a:pt x="0" y="1080109"/>
                  </a:lnTo>
                  <a:lnTo>
                    <a:pt x="3580" y="991531"/>
                  </a:lnTo>
                  <a:lnTo>
                    <a:pt x="14135" y="904924"/>
                  </a:lnTo>
                  <a:lnTo>
                    <a:pt x="31389" y="820566"/>
                  </a:lnTo>
                  <a:lnTo>
                    <a:pt x="55061" y="738734"/>
                  </a:lnTo>
                  <a:lnTo>
                    <a:pt x="84875" y="659707"/>
                  </a:lnTo>
                  <a:lnTo>
                    <a:pt x="120553" y="583763"/>
                  </a:lnTo>
                  <a:lnTo>
                    <a:pt x="161816" y="511180"/>
                  </a:lnTo>
                  <a:lnTo>
                    <a:pt x="208386" y="442236"/>
                  </a:lnTo>
                  <a:lnTo>
                    <a:pt x="259987" y="377210"/>
                  </a:lnTo>
                  <a:lnTo>
                    <a:pt x="316339" y="316379"/>
                  </a:lnTo>
                  <a:lnTo>
                    <a:pt x="377165" y="260021"/>
                  </a:lnTo>
                  <a:lnTo>
                    <a:pt x="442187" y="208415"/>
                  </a:lnTo>
                  <a:lnTo>
                    <a:pt x="511127" y="161839"/>
                  </a:lnTo>
                  <a:lnTo>
                    <a:pt x="583706" y="120571"/>
                  </a:lnTo>
                  <a:lnTo>
                    <a:pt x="659648" y="84888"/>
                  </a:lnTo>
                  <a:lnTo>
                    <a:pt x="738674" y="55070"/>
                  </a:lnTo>
                  <a:lnTo>
                    <a:pt x="820506" y="31394"/>
                  </a:lnTo>
                  <a:lnTo>
                    <a:pt x="904866" y="14138"/>
                  </a:lnTo>
                  <a:lnTo>
                    <a:pt x="991476" y="3580"/>
                  </a:lnTo>
                  <a:lnTo>
                    <a:pt x="1080058" y="0"/>
                  </a:lnTo>
                  <a:lnTo>
                    <a:pt x="1168635" y="3580"/>
                  </a:lnTo>
                  <a:lnTo>
                    <a:pt x="1255239" y="14138"/>
                  </a:lnTo>
                  <a:lnTo>
                    <a:pt x="1339592" y="31394"/>
                  </a:lnTo>
                  <a:lnTo>
                    <a:pt x="1421416" y="55070"/>
                  </a:lnTo>
                  <a:lnTo>
                    <a:pt x="1500435" y="84888"/>
                  </a:lnTo>
                  <a:lnTo>
                    <a:pt x="1576369" y="120571"/>
                  </a:lnTo>
                  <a:lnTo>
                    <a:pt x="1648941" y="161839"/>
                  </a:lnTo>
                  <a:lnTo>
                    <a:pt x="1717873" y="208415"/>
                  </a:lnTo>
                  <a:lnTo>
                    <a:pt x="1782887" y="260021"/>
                  </a:lnTo>
                  <a:lnTo>
                    <a:pt x="1843706" y="316379"/>
                  </a:lnTo>
                  <a:lnTo>
                    <a:pt x="1900051" y="377210"/>
                  </a:lnTo>
                  <a:lnTo>
                    <a:pt x="1951645" y="442236"/>
                  </a:lnTo>
                  <a:lnTo>
                    <a:pt x="1998210" y="511180"/>
                  </a:lnTo>
                  <a:lnTo>
                    <a:pt x="2039467" y="583763"/>
                  </a:lnTo>
                  <a:lnTo>
                    <a:pt x="2075140" y="659707"/>
                  </a:lnTo>
                  <a:lnTo>
                    <a:pt x="2104950" y="738734"/>
                  </a:lnTo>
                  <a:lnTo>
                    <a:pt x="2128619" y="820566"/>
                  </a:lnTo>
                  <a:lnTo>
                    <a:pt x="2145869" y="904924"/>
                  </a:lnTo>
                  <a:lnTo>
                    <a:pt x="2156423" y="991531"/>
                  </a:lnTo>
                  <a:lnTo>
                    <a:pt x="2160003" y="1080109"/>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35" name="object 96">
              <a:extLst>
                <a:ext uri="{FF2B5EF4-FFF2-40B4-BE49-F238E27FC236}">
                  <a16:creationId xmlns:a16="http://schemas.microsoft.com/office/drawing/2014/main" id="{790A2AC5-2C73-4BAD-90C5-EECB64F0B2DA}"/>
                </a:ext>
              </a:extLst>
            </p:cNvPr>
            <p:cNvSpPr/>
            <p:nvPr/>
          </p:nvSpPr>
          <p:spPr>
            <a:xfrm>
              <a:off x="8943569" y="4948596"/>
              <a:ext cx="383225" cy="314218"/>
            </a:xfrm>
            <a:custGeom>
              <a:avLst/>
              <a:gdLst/>
              <a:ahLst/>
              <a:cxnLst/>
              <a:rect l="l" t="t" r="r" b="b"/>
              <a:pathLst>
                <a:path w="383225" h="314218">
                  <a:moveTo>
                    <a:pt x="0" y="151074"/>
                  </a:moveTo>
                  <a:lnTo>
                    <a:pt x="0" y="314218"/>
                  </a:lnTo>
                  <a:lnTo>
                    <a:pt x="348462" y="145130"/>
                  </a:lnTo>
                  <a:lnTo>
                    <a:pt x="377992" y="111704"/>
                  </a:lnTo>
                  <a:lnTo>
                    <a:pt x="383225" y="95487"/>
                  </a:lnTo>
                  <a:lnTo>
                    <a:pt x="382267" y="86425"/>
                  </a:lnTo>
                  <a:lnTo>
                    <a:pt x="379264" y="75496"/>
                  </a:lnTo>
                  <a:lnTo>
                    <a:pt x="374470" y="61775"/>
                  </a:lnTo>
                  <a:lnTo>
                    <a:pt x="368244" y="43226"/>
                  </a:lnTo>
                  <a:lnTo>
                    <a:pt x="342680" y="5186"/>
                  </a:lnTo>
                  <a:lnTo>
                    <a:pt x="318273" y="550"/>
                  </a:lnTo>
                  <a:lnTo>
                    <a:pt x="300357" y="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36" name="object 97">
              <a:extLst>
                <a:ext uri="{FF2B5EF4-FFF2-40B4-BE49-F238E27FC236}">
                  <a16:creationId xmlns:a16="http://schemas.microsoft.com/office/drawing/2014/main" id="{D5B87C64-B224-4BA7-837F-27FD0B9F4A21}"/>
                </a:ext>
              </a:extLst>
            </p:cNvPr>
            <p:cNvSpPr/>
            <p:nvPr/>
          </p:nvSpPr>
          <p:spPr>
            <a:xfrm>
              <a:off x="8813737" y="4963485"/>
              <a:ext cx="75642" cy="76517"/>
            </a:xfrm>
            <a:custGeom>
              <a:avLst/>
              <a:gdLst/>
              <a:ahLst/>
              <a:cxnLst/>
              <a:rect l="l" t="t" r="r" b="b"/>
              <a:pathLst>
                <a:path w="75642" h="76517">
                  <a:moveTo>
                    <a:pt x="45059" y="0"/>
                  </a:moveTo>
                  <a:lnTo>
                    <a:pt x="28424" y="1728"/>
                  </a:lnTo>
                  <a:lnTo>
                    <a:pt x="15172" y="7408"/>
                  </a:lnTo>
                  <a:lnTo>
                    <a:pt x="5599" y="16277"/>
                  </a:lnTo>
                  <a:lnTo>
                    <a:pt x="0" y="27574"/>
                  </a:lnTo>
                  <a:lnTo>
                    <a:pt x="1290" y="44870"/>
                  </a:lnTo>
                  <a:lnTo>
                    <a:pt x="6397" y="58557"/>
                  </a:lnTo>
                  <a:lnTo>
                    <a:pt x="14607" y="68491"/>
                  </a:lnTo>
                  <a:lnTo>
                    <a:pt x="25207" y="74526"/>
                  </a:lnTo>
                  <a:lnTo>
                    <a:pt x="37239" y="76517"/>
                  </a:lnTo>
                  <a:lnTo>
                    <a:pt x="51296" y="73881"/>
                  </a:lnTo>
                  <a:lnTo>
                    <a:pt x="63048" y="66639"/>
                  </a:lnTo>
                  <a:lnTo>
                    <a:pt x="71496" y="55789"/>
                  </a:lnTo>
                  <a:lnTo>
                    <a:pt x="75642" y="42329"/>
                  </a:lnTo>
                  <a:lnTo>
                    <a:pt x="73432" y="26701"/>
                  </a:lnTo>
                  <a:lnTo>
                    <a:pt x="67033" y="14071"/>
                  </a:lnTo>
                  <a:lnTo>
                    <a:pt x="57293" y="4988"/>
                  </a:lnTo>
                  <a:lnTo>
                    <a:pt x="45059" y="0"/>
                  </a:lnTo>
                  <a:close/>
                </a:path>
              </a:pathLst>
            </a:custGeom>
            <a:noFill/>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37" name="object 98">
              <a:extLst>
                <a:ext uri="{FF2B5EF4-FFF2-40B4-BE49-F238E27FC236}">
                  <a16:creationId xmlns:a16="http://schemas.microsoft.com/office/drawing/2014/main" id="{EE913BC9-7E18-434E-99DC-CE6726D298EB}"/>
                </a:ext>
              </a:extLst>
            </p:cNvPr>
            <p:cNvSpPr/>
            <p:nvPr/>
          </p:nvSpPr>
          <p:spPr>
            <a:xfrm>
              <a:off x="8598054" y="4826338"/>
              <a:ext cx="1363475" cy="1054214"/>
            </a:xfrm>
            <a:custGeom>
              <a:avLst/>
              <a:gdLst/>
              <a:ahLst/>
              <a:cxnLst/>
              <a:rect l="l" t="t" r="r" b="b"/>
              <a:pathLst>
                <a:path w="1363475" h="1054214">
                  <a:moveTo>
                    <a:pt x="485715" y="405206"/>
                  </a:moveTo>
                  <a:lnTo>
                    <a:pt x="485715" y="988644"/>
                  </a:lnTo>
                  <a:lnTo>
                    <a:pt x="485639" y="989926"/>
                  </a:lnTo>
                  <a:lnTo>
                    <a:pt x="486426" y="1003287"/>
                  </a:lnTo>
                  <a:lnTo>
                    <a:pt x="490375" y="1016605"/>
                  </a:lnTo>
                  <a:lnTo>
                    <a:pt x="497040" y="1028485"/>
                  </a:lnTo>
                  <a:lnTo>
                    <a:pt x="506058" y="1038555"/>
                  </a:lnTo>
                  <a:lnTo>
                    <a:pt x="517067" y="1046444"/>
                  </a:lnTo>
                  <a:lnTo>
                    <a:pt x="529704" y="1051779"/>
                  </a:lnTo>
                  <a:lnTo>
                    <a:pt x="543607" y="1054188"/>
                  </a:lnTo>
                  <a:lnTo>
                    <a:pt x="558298" y="1052953"/>
                  </a:lnTo>
                  <a:lnTo>
                    <a:pt x="592413" y="1034851"/>
                  </a:lnTo>
                  <a:lnTo>
                    <a:pt x="716461" y="648728"/>
                  </a:lnTo>
                  <a:lnTo>
                    <a:pt x="1121528" y="648728"/>
                  </a:lnTo>
                  <a:lnTo>
                    <a:pt x="1137663" y="697593"/>
                  </a:lnTo>
                  <a:lnTo>
                    <a:pt x="1152186" y="741575"/>
                  </a:lnTo>
                  <a:lnTo>
                    <a:pt x="1165183" y="780933"/>
                  </a:lnTo>
                  <a:lnTo>
                    <a:pt x="1186934" y="846805"/>
                  </a:lnTo>
                  <a:lnTo>
                    <a:pt x="1203596" y="897264"/>
                  </a:lnTo>
                  <a:lnTo>
                    <a:pt x="1215849" y="934371"/>
                  </a:lnTo>
                  <a:lnTo>
                    <a:pt x="1229844" y="976755"/>
                  </a:lnTo>
                  <a:lnTo>
                    <a:pt x="1234754" y="991631"/>
                  </a:lnTo>
                  <a:lnTo>
                    <a:pt x="1239798" y="1005489"/>
                  </a:lnTo>
                  <a:lnTo>
                    <a:pt x="1263060" y="1039377"/>
                  </a:lnTo>
                  <a:lnTo>
                    <a:pt x="1298594" y="1054214"/>
                  </a:lnTo>
                  <a:lnTo>
                    <a:pt x="1313676" y="1052660"/>
                  </a:lnTo>
                  <a:lnTo>
                    <a:pt x="1348898" y="1031798"/>
                  </a:lnTo>
                  <a:lnTo>
                    <a:pt x="1363475" y="992492"/>
                  </a:lnTo>
                  <a:lnTo>
                    <a:pt x="1362891" y="372097"/>
                  </a:lnTo>
                  <a:lnTo>
                    <a:pt x="1358983" y="326938"/>
                  </a:lnTo>
                  <a:lnTo>
                    <a:pt x="1349995" y="285461"/>
                  </a:lnTo>
                  <a:lnTo>
                    <a:pt x="1336497" y="247516"/>
                  </a:lnTo>
                  <a:lnTo>
                    <a:pt x="1319061" y="212956"/>
                  </a:lnTo>
                  <a:lnTo>
                    <a:pt x="1274657" y="153403"/>
                  </a:lnTo>
                  <a:lnTo>
                    <a:pt x="1221352" y="105621"/>
                  </a:lnTo>
                  <a:lnTo>
                    <a:pt x="1163714" y="68429"/>
                  </a:lnTo>
                  <a:lnTo>
                    <a:pt x="1106311" y="40646"/>
                  </a:lnTo>
                  <a:lnTo>
                    <a:pt x="1053713" y="21092"/>
                  </a:lnTo>
                  <a:lnTo>
                    <a:pt x="1010486" y="8587"/>
                  </a:lnTo>
                  <a:lnTo>
                    <a:pt x="973213" y="462"/>
                  </a:lnTo>
                  <a:lnTo>
                    <a:pt x="970423" y="0"/>
                  </a:lnTo>
                  <a:lnTo>
                    <a:pt x="336579" y="0"/>
                  </a:lnTo>
                  <a:lnTo>
                    <a:pt x="267904" y="10477"/>
                  </a:lnTo>
                  <a:lnTo>
                    <a:pt x="208708" y="35881"/>
                  </a:lnTo>
                  <a:lnTo>
                    <a:pt x="158461" y="72434"/>
                  </a:lnTo>
                  <a:lnTo>
                    <a:pt x="116632" y="116363"/>
                  </a:lnTo>
                  <a:lnTo>
                    <a:pt x="82691" y="163891"/>
                  </a:lnTo>
                  <a:lnTo>
                    <a:pt x="56110" y="211244"/>
                  </a:lnTo>
                  <a:lnTo>
                    <a:pt x="36358" y="254646"/>
                  </a:lnTo>
                  <a:lnTo>
                    <a:pt x="22906" y="290322"/>
                  </a:lnTo>
                  <a:lnTo>
                    <a:pt x="5758" y="357567"/>
                  </a:lnTo>
                  <a:lnTo>
                    <a:pt x="0" y="420581"/>
                  </a:lnTo>
                  <a:lnTo>
                    <a:pt x="723" y="449426"/>
                  </a:lnTo>
                  <a:lnTo>
                    <a:pt x="8029" y="501807"/>
                  </a:lnTo>
                  <a:lnTo>
                    <a:pt x="21352" y="547129"/>
                  </a:lnTo>
                  <a:lnTo>
                    <a:pt x="38537" y="585414"/>
                  </a:lnTo>
                  <a:lnTo>
                    <a:pt x="66842" y="629700"/>
                  </a:lnTo>
                  <a:lnTo>
                    <a:pt x="97988" y="664337"/>
                  </a:lnTo>
                  <a:lnTo>
                    <a:pt x="140142" y="689696"/>
                  </a:lnTo>
                  <a:lnTo>
                    <a:pt x="186298" y="700497"/>
                  </a:lnTo>
                  <a:lnTo>
                    <a:pt x="200267" y="700944"/>
                  </a:lnTo>
                  <a:lnTo>
                    <a:pt x="213336" y="700232"/>
                  </a:lnTo>
                  <a:lnTo>
                    <a:pt x="254324" y="690800"/>
                  </a:lnTo>
                  <a:lnTo>
                    <a:pt x="287554" y="672147"/>
                  </a:lnTo>
                  <a:lnTo>
                    <a:pt x="314658" y="640301"/>
                  </a:lnTo>
                  <a:lnTo>
                    <a:pt x="314300" y="594520"/>
                  </a:lnTo>
                  <a:lnTo>
                    <a:pt x="283386" y="563242"/>
                  </a:lnTo>
                  <a:lnTo>
                    <a:pt x="242743" y="570217"/>
                  </a:lnTo>
                  <a:lnTo>
                    <a:pt x="215777" y="585009"/>
                  </a:lnTo>
                  <a:lnTo>
                    <a:pt x="199007" y="588608"/>
                  </a:lnTo>
                  <a:lnTo>
                    <a:pt x="164057" y="572856"/>
                  </a:lnTo>
                  <a:lnTo>
                    <a:pt x="145315" y="534071"/>
                  </a:lnTo>
                  <a:lnTo>
                    <a:pt x="144178" y="529087"/>
                  </a:lnTo>
                  <a:lnTo>
                    <a:pt x="138818" y="507502"/>
                  </a:lnTo>
                  <a:lnTo>
                    <a:pt x="136045" y="487761"/>
                  </a:lnTo>
                  <a:lnTo>
                    <a:pt x="135487" y="469840"/>
                  </a:lnTo>
                  <a:lnTo>
                    <a:pt x="136771" y="453718"/>
                  </a:lnTo>
                  <a:lnTo>
                    <a:pt x="147950" y="415911"/>
                  </a:lnTo>
                  <a:lnTo>
                    <a:pt x="169764" y="385747"/>
                  </a:lnTo>
                  <a:lnTo>
                    <a:pt x="336579" y="346760"/>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grpSp>
      <p:grpSp>
        <p:nvGrpSpPr>
          <p:cNvPr id="38" name="Group 37">
            <a:extLst>
              <a:ext uri="{FF2B5EF4-FFF2-40B4-BE49-F238E27FC236}">
                <a16:creationId xmlns:a16="http://schemas.microsoft.com/office/drawing/2014/main" id="{BD98C348-16B0-4614-B590-BEB66DC7B834}"/>
              </a:ext>
            </a:extLst>
          </p:cNvPr>
          <p:cNvGrpSpPr/>
          <p:nvPr/>
        </p:nvGrpSpPr>
        <p:grpSpPr>
          <a:xfrm>
            <a:off x="8279413" y="1981202"/>
            <a:ext cx="914400" cy="914400"/>
            <a:chOff x="2815647" y="4332643"/>
            <a:chExt cx="2152726" cy="2152713"/>
          </a:xfrm>
        </p:grpSpPr>
        <p:sp>
          <p:nvSpPr>
            <p:cNvPr id="39" name="object 78">
              <a:extLst>
                <a:ext uri="{FF2B5EF4-FFF2-40B4-BE49-F238E27FC236}">
                  <a16:creationId xmlns:a16="http://schemas.microsoft.com/office/drawing/2014/main" id="{F2BCD99A-A1E9-46C4-99CA-0224E48C65C5}"/>
                </a:ext>
              </a:extLst>
            </p:cNvPr>
            <p:cNvSpPr/>
            <p:nvPr/>
          </p:nvSpPr>
          <p:spPr>
            <a:xfrm>
              <a:off x="2815647" y="4332643"/>
              <a:ext cx="2152726" cy="2152713"/>
            </a:xfrm>
            <a:custGeom>
              <a:avLst/>
              <a:gdLst/>
              <a:ahLst/>
              <a:cxnLst/>
              <a:rect l="l" t="t" r="r" b="b"/>
              <a:pathLst>
                <a:path w="2152726" h="2152713">
                  <a:moveTo>
                    <a:pt x="2152726" y="1076515"/>
                  </a:moveTo>
                  <a:lnTo>
                    <a:pt x="2149158" y="1164770"/>
                  </a:lnTo>
                  <a:lnTo>
                    <a:pt x="2138640" y="1251063"/>
                  </a:lnTo>
                  <a:lnTo>
                    <a:pt x="2121448" y="1335115"/>
                  </a:lnTo>
                  <a:lnTo>
                    <a:pt x="2097859" y="1416649"/>
                  </a:lnTo>
                  <a:lnTo>
                    <a:pt x="2068150" y="1495390"/>
                  </a:lnTo>
                  <a:lnTo>
                    <a:pt x="2032598" y="1571059"/>
                  </a:lnTo>
                  <a:lnTo>
                    <a:pt x="1991480" y="1643379"/>
                  </a:lnTo>
                  <a:lnTo>
                    <a:pt x="1945073" y="1712073"/>
                  </a:lnTo>
                  <a:lnTo>
                    <a:pt x="1893654" y="1776864"/>
                  </a:lnTo>
                  <a:lnTo>
                    <a:pt x="1837499" y="1837475"/>
                  </a:lnTo>
                  <a:lnTo>
                    <a:pt x="1776886" y="1893629"/>
                  </a:lnTo>
                  <a:lnTo>
                    <a:pt x="1712091" y="1945049"/>
                  </a:lnTo>
                  <a:lnTo>
                    <a:pt x="1643392" y="1991457"/>
                  </a:lnTo>
                  <a:lnTo>
                    <a:pt x="1571064" y="2032576"/>
                  </a:lnTo>
                  <a:lnTo>
                    <a:pt x="1495386" y="2068130"/>
                  </a:lnTo>
                  <a:lnTo>
                    <a:pt x="1416635" y="2097841"/>
                  </a:lnTo>
                  <a:lnTo>
                    <a:pt x="1335086" y="2121432"/>
                  </a:lnTo>
                  <a:lnTo>
                    <a:pt x="1251017" y="2138625"/>
                  </a:lnTo>
                  <a:lnTo>
                    <a:pt x="1164705" y="2149145"/>
                  </a:lnTo>
                  <a:lnTo>
                    <a:pt x="1076426" y="2152713"/>
                  </a:lnTo>
                  <a:lnTo>
                    <a:pt x="988142" y="2149145"/>
                  </a:lnTo>
                  <a:lnTo>
                    <a:pt x="901823" y="2138625"/>
                  </a:lnTo>
                  <a:lnTo>
                    <a:pt x="817746" y="2121432"/>
                  </a:lnTo>
                  <a:lnTo>
                    <a:pt x="736190" y="2097841"/>
                  </a:lnTo>
                  <a:lnTo>
                    <a:pt x="657430" y="2068130"/>
                  </a:lnTo>
                  <a:lnTo>
                    <a:pt x="581744" y="2032576"/>
                  </a:lnTo>
                  <a:lnTo>
                    <a:pt x="509408" y="1991457"/>
                  </a:lnTo>
                  <a:lnTo>
                    <a:pt x="440700" y="1945049"/>
                  </a:lnTo>
                  <a:lnTo>
                    <a:pt x="375897" y="1893629"/>
                  </a:lnTo>
                  <a:lnTo>
                    <a:pt x="315275" y="1837475"/>
                  </a:lnTo>
                  <a:lnTo>
                    <a:pt x="259113" y="1776864"/>
                  </a:lnTo>
                  <a:lnTo>
                    <a:pt x="207686" y="1712073"/>
                  </a:lnTo>
                  <a:lnTo>
                    <a:pt x="161272" y="1643379"/>
                  </a:lnTo>
                  <a:lnTo>
                    <a:pt x="120147" y="1571059"/>
                  </a:lnTo>
                  <a:lnTo>
                    <a:pt x="84590" y="1495390"/>
                  </a:lnTo>
                  <a:lnTo>
                    <a:pt x="54876" y="1416649"/>
                  </a:lnTo>
                  <a:lnTo>
                    <a:pt x="31283" y="1335115"/>
                  </a:lnTo>
                  <a:lnTo>
                    <a:pt x="14088" y="1251063"/>
                  </a:lnTo>
                  <a:lnTo>
                    <a:pt x="3568" y="1164770"/>
                  </a:lnTo>
                  <a:lnTo>
                    <a:pt x="0" y="1076515"/>
                  </a:lnTo>
                  <a:lnTo>
                    <a:pt x="3568" y="988235"/>
                  </a:lnTo>
                  <a:lnTo>
                    <a:pt x="14088" y="901918"/>
                  </a:lnTo>
                  <a:lnTo>
                    <a:pt x="31283" y="817842"/>
                  </a:lnTo>
                  <a:lnTo>
                    <a:pt x="54876" y="736284"/>
                  </a:lnTo>
                  <a:lnTo>
                    <a:pt x="84590" y="657521"/>
                  </a:lnTo>
                  <a:lnTo>
                    <a:pt x="120147" y="581830"/>
                  </a:lnTo>
                  <a:lnTo>
                    <a:pt x="161272" y="509489"/>
                  </a:lnTo>
                  <a:lnTo>
                    <a:pt x="207686" y="440774"/>
                  </a:lnTo>
                  <a:lnTo>
                    <a:pt x="259113" y="375964"/>
                  </a:lnTo>
                  <a:lnTo>
                    <a:pt x="315275" y="315334"/>
                  </a:lnTo>
                  <a:lnTo>
                    <a:pt x="375897" y="259163"/>
                  </a:lnTo>
                  <a:lnTo>
                    <a:pt x="440700" y="207728"/>
                  </a:lnTo>
                  <a:lnTo>
                    <a:pt x="509408" y="161306"/>
                  </a:lnTo>
                  <a:lnTo>
                    <a:pt x="581744" y="120174"/>
                  </a:lnTo>
                  <a:lnTo>
                    <a:pt x="657430" y="84609"/>
                  </a:lnTo>
                  <a:lnTo>
                    <a:pt x="736190" y="54889"/>
                  </a:lnTo>
                  <a:lnTo>
                    <a:pt x="817746" y="31291"/>
                  </a:lnTo>
                  <a:lnTo>
                    <a:pt x="901823" y="14091"/>
                  </a:lnTo>
                  <a:lnTo>
                    <a:pt x="988142" y="3569"/>
                  </a:lnTo>
                  <a:lnTo>
                    <a:pt x="1076426" y="0"/>
                  </a:lnTo>
                  <a:lnTo>
                    <a:pt x="1164705" y="3569"/>
                  </a:lnTo>
                  <a:lnTo>
                    <a:pt x="1251017" y="14091"/>
                  </a:lnTo>
                  <a:lnTo>
                    <a:pt x="1335086" y="31291"/>
                  </a:lnTo>
                  <a:lnTo>
                    <a:pt x="1416635" y="54889"/>
                  </a:lnTo>
                  <a:lnTo>
                    <a:pt x="1495386" y="84609"/>
                  </a:lnTo>
                  <a:lnTo>
                    <a:pt x="1571064" y="120174"/>
                  </a:lnTo>
                  <a:lnTo>
                    <a:pt x="1643392" y="161306"/>
                  </a:lnTo>
                  <a:lnTo>
                    <a:pt x="1712091" y="207728"/>
                  </a:lnTo>
                  <a:lnTo>
                    <a:pt x="1776886" y="259163"/>
                  </a:lnTo>
                  <a:lnTo>
                    <a:pt x="1837499" y="315334"/>
                  </a:lnTo>
                  <a:lnTo>
                    <a:pt x="1893654" y="375964"/>
                  </a:lnTo>
                  <a:lnTo>
                    <a:pt x="1945073" y="440774"/>
                  </a:lnTo>
                  <a:lnTo>
                    <a:pt x="1991480" y="509489"/>
                  </a:lnTo>
                  <a:lnTo>
                    <a:pt x="2032598" y="581830"/>
                  </a:lnTo>
                  <a:lnTo>
                    <a:pt x="2068150" y="657521"/>
                  </a:lnTo>
                  <a:lnTo>
                    <a:pt x="2097859" y="736284"/>
                  </a:lnTo>
                  <a:lnTo>
                    <a:pt x="2121448" y="817842"/>
                  </a:lnTo>
                  <a:lnTo>
                    <a:pt x="2138640" y="901918"/>
                  </a:lnTo>
                  <a:lnTo>
                    <a:pt x="2149158" y="988235"/>
                  </a:lnTo>
                  <a:lnTo>
                    <a:pt x="2152726" y="1076515"/>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40" name="object 79">
              <a:extLst>
                <a:ext uri="{FF2B5EF4-FFF2-40B4-BE49-F238E27FC236}">
                  <a16:creationId xmlns:a16="http://schemas.microsoft.com/office/drawing/2014/main" id="{C76F1AC6-B127-4854-8F90-98C52311DFAC}"/>
                </a:ext>
              </a:extLst>
            </p:cNvPr>
            <p:cNvSpPr/>
            <p:nvPr/>
          </p:nvSpPr>
          <p:spPr>
            <a:xfrm>
              <a:off x="3467412" y="4920477"/>
              <a:ext cx="856468" cy="977049"/>
            </a:xfrm>
            <a:custGeom>
              <a:avLst/>
              <a:gdLst/>
              <a:ahLst/>
              <a:cxnLst/>
              <a:rect l="l" t="t" r="r" b="b"/>
              <a:pathLst>
                <a:path w="856468" h="977049">
                  <a:moveTo>
                    <a:pt x="856226" y="201066"/>
                  </a:moveTo>
                  <a:lnTo>
                    <a:pt x="856467" y="36004"/>
                  </a:lnTo>
                  <a:lnTo>
                    <a:pt x="841465" y="578"/>
                  </a:lnTo>
                  <a:lnTo>
                    <a:pt x="28681" y="0"/>
                  </a:lnTo>
                  <a:lnTo>
                    <a:pt x="11741" y="195"/>
                  </a:lnTo>
                  <a:lnTo>
                    <a:pt x="2356" y="1562"/>
                  </a:lnTo>
                  <a:lnTo>
                    <a:pt x="0" y="5272"/>
                  </a:lnTo>
                  <a:lnTo>
                    <a:pt x="4143" y="12496"/>
                  </a:lnTo>
                  <a:lnTo>
                    <a:pt x="14259" y="24407"/>
                  </a:lnTo>
                  <a:lnTo>
                    <a:pt x="400753" y="461556"/>
                  </a:lnTo>
                  <a:lnTo>
                    <a:pt x="411147" y="473602"/>
                  </a:lnTo>
                  <a:lnTo>
                    <a:pt x="417090" y="482391"/>
                  </a:lnTo>
                  <a:lnTo>
                    <a:pt x="418580" y="489699"/>
                  </a:lnTo>
                  <a:lnTo>
                    <a:pt x="415619" y="497302"/>
                  </a:lnTo>
                  <a:lnTo>
                    <a:pt x="408206" y="506975"/>
                  </a:lnTo>
                  <a:lnTo>
                    <a:pt x="16527" y="950074"/>
                  </a:lnTo>
                  <a:lnTo>
                    <a:pt x="5452" y="962895"/>
                  </a:lnTo>
                  <a:lnTo>
                    <a:pt x="259" y="970832"/>
                  </a:lnTo>
                  <a:lnTo>
                    <a:pt x="1477" y="975055"/>
                  </a:lnTo>
                  <a:lnTo>
                    <a:pt x="9633" y="976736"/>
                  </a:lnTo>
                  <a:lnTo>
                    <a:pt x="25255" y="977048"/>
                  </a:lnTo>
                  <a:lnTo>
                    <a:pt x="820514" y="977049"/>
                  </a:lnTo>
                  <a:lnTo>
                    <a:pt x="841282" y="976491"/>
                  </a:lnTo>
                  <a:lnTo>
                    <a:pt x="851970" y="972589"/>
                  </a:lnTo>
                  <a:lnTo>
                    <a:pt x="855919" y="961996"/>
                  </a:lnTo>
                  <a:lnTo>
                    <a:pt x="856468" y="941370"/>
                  </a:lnTo>
                  <a:lnTo>
                    <a:pt x="856226" y="775754"/>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grpSp>
      <p:grpSp>
        <p:nvGrpSpPr>
          <p:cNvPr id="41" name="Group 40">
            <a:extLst>
              <a:ext uri="{FF2B5EF4-FFF2-40B4-BE49-F238E27FC236}">
                <a16:creationId xmlns:a16="http://schemas.microsoft.com/office/drawing/2014/main" id="{D64D77C2-0BBD-44C1-929A-DB36B53DA3CE}"/>
              </a:ext>
            </a:extLst>
          </p:cNvPr>
          <p:cNvGrpSpPr/>
          <p:nvPr/>
        </p:nvGrpSpPr>
        <p:grpSpPr>
          <a:xfrm>
            <a:off x="3160828" y="1981202"/>
            <a:ext cx="914400" cy="914400"/>
            <a:chOff x="2812017" y="1116107"/>
            <a:chExt cx="2159990" cy="2160003"/>
          </a:xfrm>
        </p:grpSpPr>
        <p:sp>
          <p:nvSpPr>
            <p:cNvPr id="42" name="object 66">
              <a:extLst>
                <a:ext uri="{FF2B5EF4-FFF2-40B4-BE49-F238E27FC236}">
                  <a16:creationId xmlns:a16="http://schemas.microsoft.com/office/drawing/2014/main" id="{B095BC6C-164C-4EA6-9F13-1F9B26E3141E}"/>
                </a:ext>
              </a:extLst>
            </p:cNvPr>
            <p:cNvSpPr/>
            <p:nvPr/>
          </p:nvSpPr>
          <p:spPr>
            <a:xfrm>
              <a:off x="2812017" y="1116107"/>
              <a:ext cx="2159990" cy="2160003"/>
            </a:xfrm>
            <a:custGeom>
              <a:avLst/>
              <a:gdLst/>
              <a:ahLst/>
              <a:cxnLst/>
              <a:rect l="l" t="t" r="r" b="b"/>
              <a:pathLst>
                <a:path w="2159990" h="2160003">
                  <a:moveTo>
                    <a:pt x="2159990" y="1080007"/>
                  </a:moveTo>
                  <a:lnTo>
                    <a:pt x="2156410" y="1168584"/>
                  </a:lnTo>
                  <a:lnTo>
                    <a:pt x="2145855" y="1255189"/>
                  </a:lnTo>
                  <a:lnTo>
                    <a:pt x="2128603" y="1339544"/>
                  </a:lnTo>
                  <a:lnTo>
                    <a:pt x="2104932" y="1421371"/>
                  </a:lnTo>
                  <a:lnTo>
                    <a:pt x="2075119" y="1500392"/>
                  </a:lnTo>
                  <a:lnTo>
                    <a:pt x="2039444" y="1576329"/>
                  </a:lnTo>
                  <a:lnTo>
                    <a:pt x="1998183" y="1648904"/>
                  </a:lnTo>
                  <a:lnTo>
                    <a:pt x="1951615" y="1717840"/>
                  </a:lnTo>
                  <a:lnTo>
                    <a:pt x="1900017" y="1782858"/>
                  </a:lnTo>
                  <a:lnTo>
                    <a:pt x="1843668" y="1843681"/>
                  </a:lnTo>
                  <a:lnTo>
                    <a:pt x="1782846" y="1900030"/>
                  </a:lnTo>
                  <a:lnTo>
                    <a:pt x="1717827" y="1951627"/>
                  </a:lnTo>
                  <a:lnTo>
                    <a:pt x="1648892" y="1998195"/>
                  </a:lnTo>
                  <a:lnTo>
                    <a:pt x="1576316" y="2039456"/>
                  </a:lnTo>
                  <a:lnTo>
                    <a:pt x="1500379" y="2075132"/>
                  </a:lnTo>
                  <a:lnTo>
                    <a:pt x="1421358" y="2104944"/>
                  </a:lnTo>
                  <a:lnTo>
                    <a:pt x="1339531" y="2128615"/>
                  </a:lnTo>
                  <a:lnTo>
                    <a:pt x="1255176" y="2145868"/>
                  </a:lnTo>
                  <a:lnTo>
                    <a:pt x="1168572" y="2156423"/>
                  </a:lnTo>
                  <a:lnTo>
                    <a:pt x="1079995" y="2160003"/>
                  </a:lnTo>
                  <a:lnTo>
                    <a:pt x="991418" y="2156423"/>
                  </a:lnTo>
                  <a:lnTo>
                    <a:pt x="904813" y="2145868"/>
                  </a:lnTo>
                  <a:lnTo>
                    <a:pt x="820458" y="2128615"/>
                  </a:lnTo>
                  <a:lnTo>
                    <a:pt x="738631" y="2104944"/>
                  </a:lnTo>
                  <a:lnTo>
                    <a:pt x="659611" y="2075132"/>
                  </a:lnTo>
                  <a:lnTo>
                    <a:pt x="583673" y="2039456"/>
                  </a:lnTo>
                  <a:lnTo>
                    <a:pt x="511098" y="1998195"/>
                  </a:lnTo>
                  <a:lnTo>
                    <a:pt x="442162" y="1951627"/>
                  </a:lnTo>
                  <a:lnTo>
                    <a:pt x="377144" y="1900030"/>
                  </a:lnTo>
                  <a:lnTo>
                    <a:pt x="316322" y="1843681"/>
                  </a:lnTo>
                  <a:lnTo>
                    <a:pt x="259973" y="1782858"/>
                  </a:lnTo>
                  <a:lnTo>
                    <a:pt x="208375" y="1717840"/>
                  </a:lnTo>
                  <a:lnTo>
                    <a:pt x="161807" y="1648904"/>
                  </a:lnTo>
                  <a:lnTo>
                    <a:pt x="120546" y="1576329"/>
                  </a:lnTo>
                  <a:lnTo>
                    <a:pt x="84870" y="1500392"/>
                  </a:lnTo>
                  <a:lnTo>
                    <a:pt x="55058" y="1421371"/>
                  </a:lnTo>
                  <a:lnTo>
                    <a:pt x="31387" y="1339544"/>
                  </a:lnTo>
                  <a:lnTo>
                    <a:pt x="14135" y="1255189"/>
                  </a:lnTo>
                  <a:lnTo>
                    <a:pt x="3580" y="1168584"/>
                  </a:lnTo>
                  <a:lnTo>
                    <a:pt x="0" y="1080007"/>
                  </a:lnTo>
                  <a:lnTo>
                    <a:pt x="3580" y="991431"/>
                  </a:lnTo>
                  <a:lnTo>
                    <a:pt x="14135" y="904826"/>
                  </a:lnTo>
                  <a:lnTo>
                    <a:pt x="31387" y="820470"/>
                  </a:lnTo>
                  <a:lnTo>
                    <a:pt x="55058" y="738643"/>
                  </a:lnTo>
                  <a:lnTo>
                    <a:pt x="84870" y="659621"/>
                  </a:lnTo>
                  <a:lnTo>
                    <a:pt x="120546" y="583683"/>
                  </a:lnTo>
                  <a:lnTo>
                    <a:pt x="161807" y="511107"/>
                  </a:lnTo>
                  <a:lnTo>
                    <a:pt x="208375" y="442170"/>
                  </a:lnTo>
                  <a:lnTo>
                    <a:pt x="259973" y="377151"/>
                  </a:lnTo>
                  <a:lnTo>
                    <a:pt x="316322" y="316328"/>
                  </a:lnTo>
                  <a:lnTo>
                    <a:pt x="377144" y="259978"/>
                  </a:lnTo>
                  <a:lnTo>
                    <a:pt x="442162" y="208379"/>
                  </a:lnTo>
                  <a:lnTo>
                    <a:pt x="511098" y="161810"/>
                  </a:lnTo>
                  <a:lnTo>
                    <a:pt x="583673" y="120549"/>
                  </a:lnTo>
                  <a:lnTo>
                    <a:pt x="659611" y="84872"/>
                  </a:lnTo>
                  <a:lnTo>
                    <a:pt x="738632" y="55059"/>
                  </a:lnTo>
                  <a:lnTo>
                    <a:pt x="820458" y="31388"/>
                  </a:lnTo>
                  <a:lnTo>
                    <a:pt x="904813" y="14135"/>
                  </a:lnTo>
                  <a:lnTo>
                    <a:pt x="991418" y="3580"/>
                  </a:lnTo>
                  <a:lnTo>
                    <a:pt x="1079995" y="0"/>
                  </a:lnTo>
                  <a:lnTo>
                    <a:pt x="1168572" y="3580"/>
                  </a:lnTo>
                  <a:lnTo>
                    <a:pt x="1255176" y="14135"/>
                  </a:lnTo>
                  <a:lnTo>
                    <a:pt x="1339531" y="31388"/>
                  </a:lnTo>
                  <a:lnTo>
                    <a:pt x="1421358" y="55059"/>
                  </a:lnTo>
                  <a:lnTo>
                    <a:pt x="1500379" y="84872"/>
                  </a:lnTo>
                  <a:lnTo>
                    <a:pt x="1576316" y="120549"/>
                  </a:lnTo>
                  <a:lnTo>
                    <a:pt x="1648892" y="161810"/>
                  </a:lnTo>
                  <a:lnTo>
                    <a:pt x="1717827" y="208379"/>
                  </a:lnTo>
                  <a:lnTo>
                    <a:pt x="1782846" y="259978"/>
                  </a:lnTo>
                  <a:lnTo>
                    <a:pt x="1843668" y="316328"/>
                  </a:lnTo>
                  <a:lnTo>
                    <a:pt x="1900017" y="377151"/>
                  </a:lnTo>
                  <a:lnTo>
                    <a:pt x="1951615" y="442170"/>
                  </a:lnTo>
                  <a:lnTo>
                    <a:pt x="1998183" y="511107"/>
                  </a:lnTo>
                  <a:lnTo>
                    <a:pt x="2039444" y="583683"/>
                  </a:lnTo>
                  <a:lnTo>
                    <a:pt x="2075119" y="659621"/>
                  </a:lnTo>
                  <a:lnTo>
                    <a:pt x="2104932" y="738643"/>
                  </a:lnTo>
                  <a:lnTo>
                    <a:pt x="2128603" y="820470"/>
                  </a:lnTo>
                  <a:lnTo>
                    <a:pt x="2145855" y="904826"/>
                  </a:lnTo>
                  <a:lnTo>
                    <a:pt x="2156410" y="991431"/>
                  </a:lnTo>
                  <a:lnTo>
                    <a:pt x="2159990" y="1080007"/>
                  </a:lnTo>
                  <a:close/>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43" name="object 67">
              <a:extLst>
                <a:ext uri="{FF2B5EF4-FFF2-40B4-BE49-F238E27FC236}">
                  <a16:creationId xmlns:a16="http://schemas.microsoft.com/office/drawing/2014/main" id="{6AAC71F5-171D-4579-B1CD-C47F4E640DFF}"/>
                </a:ext>
              </a:extLst>
            </p:cNvPr>
            <p:cNvSpPr/>
            <p:nvPr/>
          </p:nvSpPr>
          <p:spPr>
            <a:xfrm>
              <a:off x="4089420" y="1422110"/>
              <a:ext cx="256573" cy="487794"/>
            </a:xfrm>
            <a:custGeom>
              <a:avLst/>
              <a:gdLst/>
              <a:ahLst/>
              <a:cxnLst/>
              <a:rect l="l" t="t" r="r" b="b"/>
              <a:pathLst>
                <a:path w="256573" h="487794">
                  <a:moveTo>
                    <a:pt x="973" y="0"/>
                  </a:moveTo>
                  <a:lnTo>
                    <a:pt x="973" y="376199"/>
                  </a:lnTo>
                  <a:lnTo>
                    <a:pt x="272" y="399603"/>
                  </a:lnTo>
                  <a:lnTo>
                    <a:pt x="0" y="419483"/>
                  </a:lnTo>
                  <a:lnTo>
                    <a:pt x="4820" y="460849"/>
                  </a:lnTo>
                  <a:lnTo>
                    <a:pt x="35835" y="484107"/>
                  </a:lnTo>
                  <a:lnTo>
                    <a:pt x="88255" y="487700"/>
                  </a:lnTo>
                  <a:lnTo>
                    <a:pt x="112916" y="487793"/>
                  </a:lnTo>
                  <a:lnTo>
                    <a:pt x="256573" y="487794"/>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44" name="object 68">
              <a:extLst>
                <a:ext uri="{FF2B5EF4-FFF2-40B4-BE49-F238E27FC236}">
                  <a16:creationId xmlns:a16="http://schemas.microsoft.com/office/drawing/2014/main" id="{8B06A824-FE6B-4899-81F9-92B52B599A29}"/>
                </a:ext>
              </a:extLst>
            </p:cNvPr>
            <p:cNvSpPr/>
            <p:nvPr/>
          </p:nvSpPr>
          <p:spPr>
            <a:xfrm>
              <a:off x="4373519" y="1818842"/>
              <a:ext cx="174658" cy="175161"/>
            </a:xfrm>
            <a:custGeom>
              <a:avLst/>
              <a:gdLst/>
              <a:ahLst/>
              <a:cxnLst/>
              <a:rect l="l" t="t" r="r" b="b"/>
              <a:pathLst>
                <a:path w="174658" h="175161">
                  <a:moveTo>
                    <a:pt x="87663" y="175161"/>
                  </a:moveTo>
                  <a:lnTo>
                    <a:pt x="128831" y="164918"/>
                  </a:lnTo>
                  <a:lnTo>
                    <a:pt x="159574" y="137679"/>
                  </a:lnTo>
                  <a:lnTo>
                    <a:pt x="174658" y="98677"/>
                  </a:lnTo>
                  <a:lnTo>
                    <a:pt x="173790" y="82126"/>
                  </a:lnTo>
                  <a:lnTo>
                    <a:pt x="159616" y="40191"/>
                  </a:lnTo>
                  <a:lnTo>
                    <a:pt x="131494" y="11921"/>
                  </a:lnTo>
                  <a:lnTo>
                    <a:pt x="93803" y="0"/>
                  </a:lnTo>
                  <a:lnTo>
                    <a:pt x="78106" y="1063"/>
                  </a:lnTo>
                  <a:lnTo>
                    <a:pt x="37771" y="16367"/>
                  </a:lnTo>
                  <a:lnTo>
                    <a:pt x="10486" y="46161"/>
                  </a:lnTo>
                  <a:lnTo>
                    <a:pt x="0" y="85707"/>
                  </a:lnTo>
                  <a:lnTo>
                    <a:pt x="1174" y="100604"/>
                  </a:lnTo>
                  <a:lnTo>
                    <a:pt x="17350" y="139484"/>
                  </a:lnTo>
                  <a:lnTo>
                    <a:pt x="48545" y="165924"/>
                  </a:lnTo>
                  <a:lnTo>
                    <a:pt x="87663" y="175161"/>
                  </a:lnTo>
                  <a:close/>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45" name="object 69">
              <a:extLst>
                <a:ext uri="{FF2B5EF4-FFF2-40B4-BE49-F238E27FC236}">
                  <a16:creationId xmlns:a16="http://schemas.microsoft.com/office/drawing/2014/main" id="{68ADFD84-0339-4EC3-B9D8-607E520E1A29}"/>
                </a:ext>
              </a:extLst>
            </p:cNvPr>
            <p:cNvSpPr/>
            <p:nvPr/>
          </p:nvSpPr>
          <p:spPr>
            <a:xfrm>
              <a:off x="4379564" y="2224478"/>
              <a:ext cx="174649" cy="175151"/>
            </a:xfrm>
            <a:custGeom>
              <a:avLst/>
              <a:gdLst/>
              <a:ahLst/>
              <a:cxnLst/>
              <a:rect l="l" t="t" r="r" b="b"/>
              <a:pathLst>
                <a:path w="174649" h="175151">
                  <a:moveTo>
                    <a:pt x="87663" y="175151"/>
                  </a:moveTo>
                  <a:lnTo>
                    <a:pt x="128831" y="164906"/>
                  </a:lnTo>
                  <a:lnTo>
                    <a:pt x="159573" y="137665"/>
                  </a:lnTo>
                  <a:lnTo>
                    <a:pt x="174649" y="98660"/>
                  </a:lnTo>
                  <a:lnTo>
                    <a:pt x="173780" y="82108"/>
                  </a:lnTo>
                  <a:lnTo>
                    <a:pt x="159600" y="40174"/>
                  </a:lnTo>
                  <a:lnTo>
                    <a:pt x="131471" y="11911"/>
                  </a:lnTo>
                  <a:lnTo>
                    <a:pt x="93777" y="0"/>
                  </a:lnTo>
                  <a:lnTo>
                    <a:pt x="78082" y="1063"/>
                  </a:lnTo>
                  <a:lnTo>
                    <a:pt x="37755" y="16369"/>
                  </a:lnTo>
                  <a:lnTo>
                    <a:pt x="10479" y="46169"/>
                  </a:lnTo>
                  <a:lnTo>
                    <a:pt x="0" y="85734"/>
                  </a:lnTo>
                  <a:lnTo>
                    <a:pt x="1174" y="100627"/>
                  </a:lnTo>
                  <a:lnTo>
                    <a:pt x="17353" y="139497"/>
                  </a:lnTo>
                  <a:lnTo>
                    <a:pt x="48558" y="165926"/>
                  </a:lnTo>
                  <a:lnTo>
                    <a:pt x="87663" y="175151"/>
                  </a:lnTo>
                  <a:close/>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46" name="object 70">
              <a:extLst>
                <a:ext uri="{FF2B5EF4-FFF2-40B4-BE49-F238E27FC236}">
                  <a16:creationId xmlns:a16="http://schemas.microsoft.com/office/drawing/2014/main" id="{AC9BAB1E-244C-438A-A8EA-9413F4989D43}"/>
                </a:ext>
              </a:extLst>
            </p:cNvPr>
            <p:cNvSpPr/>
            <p:nvPr/>
          </p:nvSpPr>
          <p:spPr>
            <a:xfrm>
              <a:off x="3528678" y="1725750"/>
              <a:ext cx="174661" cy="175162"/>
            </a:xfrm>
            <a:custGeom>
              <a:avLst/>
              <a:gdLst/>
              <a:ahLst/>
              <a:cxnLst/>
              <a:rect l="l" t="t" r="r" b="b"/>
              <a:pathLst>
                <a:path w="174661" h="175162">
                  <a:moveTo>
                    <a:pt x="87676" y="175162"/>
                  </a:moveTo>
                  <a:lnTo>
                    <a:pt x="128841" y="164919"/>
                  </a:lnTo>
                  <a:lnTo>
                    <a:pt x="159582" y="137678"/>
                  </a:lnTo>
                  <a:lnTo>
                    <a:pt x="174661" y="98671"/>
                  </a:lnTo>
                  <a:lnTo>
                    <a:pt x="173792" y="82120"/>
                  </a:lnTo>
                  <a:lnTo>
                    <a:pt x="159614" y="40186"/>
                  </a:lnTo>
                  <a:lnTo>
                    <a:pt x="131489" y="11917"/>
                  </a:lnTo>
                  <a:lnTo>
                    <a:pt x="93799" y="0"/>
                  </a:lnTo>
                  <a:lnTo>
                    <a:pt x="78103" y="1063"/>
                  </a:lnTo>
                  <a:lnTo>
                    <a:pt x="37771" y="16368"/>
                  </a:lnTo>
                  <a:lnTo>
                    <a:pt x="10488" y="46162"/>
                  </a:lnTo>
                  <a:lnTo>
                    <a:pt x="0" y="85715"/>
                  </a:lnTo>
                  <a:lnTo>
                    <a:pt x="1174" y="100613"/>
                  </a:lnTo>
                  <a:lnTo>
                    <a:pt x="17349" y="139491"/>
                  </a:lnTo>
                  <a:lnTo>
                    <a:pt x="48546" y="165927"/>
                  </a:lnTo>
                  <a:lnTo>
                    <a:pt x="87676" y="175162"/>
                  </a:lnTo>
                  <a:close/>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47" name="object 71">
              <a:extLst>
                <a:ext uri="{FF2B5EF4-FFF2-40B4-BE49-F238E27FC236}">
                  <a16:creationId xmlns:a16="http://schemas.microsoft.com/office/drawing/2014/main" id="{D644B5A8-972A-4A25-A600-8CC57445D39D}"/>
                </a:ext>
              </a:extLst>
            </p:cNvPr>
            <p:cNvSpPr/>
            <p:nvPr/>
          </p:nvSpPr>
          <p:spPr>
            <a:xfrm>
              <a:off x="3308561" y="2150680"/>
              <a:ext cx="174658" cy="175161"/>
            </a:xfrm>
            <a:custGeom>
              <a:avLst/>
              <a:gdLst/>
              <a:ahLst/>
              <a:cxnLst/>
              <a:rect l="l" t="t" r="r" b="b"/>
              <a:pathLst>
                <a:path w="174658" h="175161">
                  <a:moveTo>
                    <a:pt x="87663" y="175161"/>
                  </a:moveTo>
                  <a:lnTo>
                    <a:pt x="128826" y="164921"/>
                  </a:lnTo>
                  <a:lnTo>
                    <a:pt x="159571" y="137684"/>
                  </a:lnTo>
                  <a:lnTo>
                    <a:pt x="174658" y="98679"/>
                  </a:lnTo>
                  <a:lnTo>
                    <a:pt x="173790" y="82125"/>
                  </a:lnTo>
                  <a:lnTo>
                    <a:pt x="159613" y="40187"/>
                  </a:lnTo>
                  <a:lnTo>
                    <a:pt x="131489" y="11919"/>
                  </a:lnTo>
                  <a:lnTo>
                    <a:pt x="93804" y="0"/>
                  </a:lnTo>
                  <a:lnTo>
                    <a:pt x="78103" y="1063"/>
                  </a:lnTo>
                  <a:lnTo>
                    <a:pt x="37765" y="16364"/>
                  </a:lnTo>
                  <a:lnTo>
                    <a:pt x="10484" y="46154"/>
                  </a:lnTo>
                  <a:lnTo>
                    <a:pt x="0" y="85706"/>
                  </a:lnTo>
                  <a:lnTo>
                    <a:pt x="1174" y="100607"/>
                  </a:lnTo>
                  <a:lnTo>
                    <a:pt x="17346" y="139489"/>
                  </a:lnTo>
                  <a:lnTo>
                    <a:pt x="48539" y="165926"/>
                  </a:lnTo>
                  <a:lnTo>
                    <a:pt x="87663" y="175161"/>
                  </a:lnTo>
                  <a:close/>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48" name="object 72">
              <a:extLst>
                <a:ext uri="{FF2B5EF4-FFF2-40B4-BE49-F238E27FC236}">
                  <a16:creationId xmlns:a16="http://schemas.microsoft.com/office/drawing/2014/main" id="{FD1E6BF8-2D77-4918-9E17-B6B905C1A6F3}"/>
                </a:ext>
              </a:extLst>
            </p:cNvPr>
            <p:cNvSpPr/>
            <p:nvPr/>
          </p:nvSpPr>
          <p:spPr>
            <a:xfrm>
              <a:off x="3195793" y="2025754"/>
              <a:ext cx="685800" cy="942568"/>
            </a:xfrm>
            <a:custGeom>
              <a:avLst/>
              <a:gdLst/>
              <a:ahLst/>
              <a:cxnLst/>
              <a:rect l="l" t="t" r="r" b="b"/>
              <a:pathLst>
                <a:path w="685800" h="942568">
                  <a:moveTo>
                    <a:pt x="0" y="0"/>
                  </a:moveTo>
                  <a:lnTo>
                    <a:pt x="577799" y="0"/>
                  </a:lnTo>
                  <a:lnTo>
                    <a:pt x="600121" y="664"/>
                  </a:lnTo>
                  <a:lnTo>
                    <a:pt x="648292" y="5330"/>
                  </a:lnTo>
                  <a:lnTo>
                    <a:pt x="678582" y="29950"/>
                  </a:lnTo>
                  <a:lnTo>
                    <a:pt x="685138" y="73622"/>
                  </a:lnTo>
                  <a:lnTo>
                    <a:pt x="685795" y="119628"/>
                  </a:lnTo>
                  <a:lnTo>
                    <a:pt x="685800" y="942568"/>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49" name="object 73">
              <a:extLst>
                <a:ext uri="{FF2B5EF4-FFF2-40B4-BE49-F238E27FC236}">
                  <a16:creationId xmlns:a16="http://schemas.microsoft.com/office/drawing/2014/main" id="{EE0C3670-F14B-4FB8-A8CF-5754ED67D083}"/>
                </a:ext>
              </a:extLst>
            </p:cNvPr>
            <p:cNvSpPr/>
            <p:nvPr/>
          </p:nvSpPr>
          <p:spPr>
            <a:xfrm>
              <a:off x="3715998" y="1813219"/>
              <a:ext cx="273596" cy="1156893"/>
            </a:xfrm>
            <a:custGeom>
              <a:avLst/>
              <a:gdLst/>
              <a:ahLst/>
              <a:cxnLst/>
              <a:rect l="l" t="t" r="r" b="b"/>
              <a:pathLst>
                <a:path w="273596" h="1156893">
                  <a:moveTo>
                    <a:pt x="0" y="0"/>
                  </a:moveTo>
                  <a:lnTo>
                    <a:pt x="165595" y="0"/>
                  </a:lnTo>
                  <a:lnTo>
                    <a:pt x="189186" y="2801"/>
                  </a:lnTo>
                  <a:lnTo>
                    <a:pt x="238953" y="11903"/>
                  </a:lnTo>
                  <a:lnTo>
                    <a:pt x="268166" y="38791"/>
                  </a:lnTo>
                  <a:lnTo>
                    <a:pt x="273345" y="82326"/>
                  </a:lnTo>
                  <a:lnTo>
                    <a:pt x="273579" y="103164"/>
                  </a:lnTo>
                  <a:lnTo>
                    <a:pt x="273596" y="1156893"/>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50" name="object 74">
              <a:extLst>
                <a:ext uri="{FF2B5EF4-FFF2-40B4-BE49-F238E27FC236}">
                  <a16:creationId xmlns:a16="http://schemas.microsoft.com/office/drawing/2014/main" id="{88294673-38A9-4E60-862A-AE46FD90C6BC}"/>
                </a:ext>
              </a:extLst>
            </p:cNvPr>
            <p:cNvSpPr/>
            <p:nvPr/>
          </p:nvSpPr>
          <p:spPr>
            <a:xfrm>
              <a:off x="4093988" y="2309600"/>
              <a:ext cx="283756" cy="644308"/>
            </a:xfrm>
            <a:custGeom>
              <a:avLst/>
              <a:gdLst/>
              <a:ahLst/>
              <a:cxnLst/>
              <a:rect l="l" t="t" r="r" b="b"/>
              <a:pathLst>
                <a:path w="283756" h="644308">
                  <a:moveTo>
                    <a:pt x="283756" y="2348"/>
                  </a:moveTo>
                  <a:lnTo>
                    <a:pt x="104406" y="2348"/>
                  </a:lnTo>
                  <a:lnTo>
                    <a:pt x="82661" y="925"/>
                  </a:lnTo>
                  <a:lnTo>
                    <a:pt x="64166" y="42"/>
                  </a:lnTo>
                  <a:lnTo>
                    <a:pt x="25554" y="3641"/>
                  </a:lnTo>
                  <a:lnTo>
                    <a:pt x="1651" y="48530"/>
                  </a:lnTo>
                  <a:lnTo>
                    <a:pt x="108" y="87123"/>
                  </a:lnTo>
                  <a:lnTo>
                    <a:pt x="1" y="112046"/>
                  </a:lnTo>
                  <a:lnTo>
                    <a:pt x="0" y="644308"/>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51" name="object 75">
              <a:extLst>
                <a:ext uri="{FF2B5EF4-FFF2-40B4-BE49-F238E27FC236}">
                  <a16:creationId xmlns:a16="http://schemas.microsoft.com/office/drawing/2014/main" id="{6D27099F-60E9-4BC3-905D-3A5B46FB878E}"/>
                </a:ext>
              </a:extLst>
            </p:cNvPr>
            <p:cNvSpPr/>
            <p:nvPr/>
          </p:nvSpPr>
          <p:spPr>
            <a:xfrm>
              <a:off x="3496923" y="2238149"/>
              <a:ext cx="269481" cy="705866"/>
            </a:xfrm>
            <a:custGeom>
              <a:avLst/>
              <a:gdLst/>
              <a:ahLst/>
              <a:cxnLst/>
              <a:rect l="l" t="t" r="r" b="b"/>
              <a:pathLst>
                <a:path w="269481" h="705866">
                  <a:moveTo>
                    <a:pt x="0" y="0"/>
                  </a:moveTo>
                  <a:lnTo>
                    <a:pt x="168668" y="0"/>
                  </a:lnTo>
                  <a:lnTo>
                    <a:pt x="191300" y="493"/>
                  </a:lnTo>
                  <a:lnTo>
                    <a:pt x="238478" y="5362"/>
                  </a:lnTo>
                  <a:lnTo>
                    <a:pt x="265160" y="34115"/>
                  </a:lnTo>
                  <a:lnTo>
                    <a:pt x="269360" y="85830"/>
                  </a:lnTo>
                  <a:lnTo>
                    <a:pt x="269479" y="110862"/>
                  </a:lnTo>
                  <a:lnTo>
                    <a:pt x="269481" y="705866"/>
                  </a:lnTo>
                </a:path>
              </a:pathLst>
            </a:custGeom>
            <a:ln w="25400">
              <a:solidFill>
                <a:srgbClr val="198C53"/>
              </a:solidFill>
            </a:ln>
          </p:spPr>
          <p:txBody>
            <a:bodyPr wrap="square" lIns="0" tIns="0" rIns="0" bIns="0" rtlCol="0">
              <a:noAutofit/>
            </a:bodyPr>
            <a:lstStyle/>
            <a:p>
              <a:endParaRPr>
                <a:latin typeface="Open Sans" panose="020B0606030504020204" pitchFamily="34" charset="0"/>
                <a:ea typeface="Noto Sans CJK SC Regular" panose="020B0500000000000000" pitchFamily="34" charset="-128"/>
                <a:sym typeface="Open Sans" panose="020B0606030504020204" pitchFamily="34" charset="0"/>
              </a:endParaRPr>
            </a:p>
          </p:txBody>
        </p:sp>
      </p:grpSp>
      <p:sp>
        <p:nvSpPr>
          <p:cNvPr id="52" name="Text Placeholder 3">
            <a:extLst>
              <a:ext uri="{FF2B5EF4-FFF2-40B4-BE49-F238E27FC236}">
                <a16:creationId xmlns:a16="http://schemas.microsoft.com/office/drawing/2014/main" id="{532A62D3-441B-419C-ADB5-ED1C7BB7F967}"/>
              </a:ext>
            </a:extLst>
          </p:cNvPr>
          <p:cNvSpPr txBox="1">
            <a:spLocks/>
          </p:cNvSpPr>
          <p:nvPr/>
        </p:nvSpPr>
        <p:spPr>
          <a:xfrm>
            <a:off x="995303" y="5537776"/>
            <a:ext cx="1568826" cy="3870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r>
              <a:rPr lang="zh-CN" altLang="en-US"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应用化学国际版</a:t>
            </a:r>
            <a:r>
              <a:rPr lang="en-US" altLang="zh-CN"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endParaRPr lang="en-US"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endParaRPr>
          </a:p>
        </p:txBody>
      </p:sp>
      <p:sp>
        <p:nvSpPr>
          <p:cNvPr id="58" name="Text Placeholder 3">
            <a:extLst>
              <a:ext uri="{FF2B5EF4-FFF2-40B4-BE49-F238E27FC236}">
                <a16:creationId xmlns:a16="http://schemas.microsoft.com/office/drawing/2014/main" id="{4E478EC6-FB3C-40B6-BA46-16CC66894EA2}"/>
              </a:ext>
            </a:extLst>
          </p:cNvPr>
          <p:cNvSpPr txBox="1">
            <a:spLocks/>
          </p:cNvSpPr>
          <p:nvPr/>
        </p:nvSpPr>
        <p:spPr>
          <a:xfrm>
            <a:off x="2875515" y="5500827"/>
            <a:ext cx="2142603" cy="33172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r>
              <a:rPr lang="zh-CN" altLang="en-US"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先进材料</a:t>
            </a:r>
            <a:r>
              <a:rPr lang="en-US" altLang="zh-CN"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endParaRPr lang="en-US"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endParaRPr>
          </a:p>
        </p:txBody>
      </p:sp>
      <p:sp>
        <p:nvSpPr>
          <p:cNvPr id="64" name="Text Placeholder 3">
            <a:extLst>
              <a:ext uri="{FF2B5EF4-FFF2-40B4-BE49-F238E27FC236}">
                <a16:creationId xmlns:a16="http://schemas.microsoft.com/office/drawing/2014/main" id="{FC1D9A4C-7B44-44BC-86CA-84C0A26F3385}"/>
              </a:ext>
            </a:extLst>
          </p:cNvPr>
          <p:cNvSpPr txBox="1">
            <a:spLocks/>
          </p:cNvSpPr>
          <p:nvPr/>
        </p:nvSpPr>
        <p:spPr>
          <a:xfrm>
            <a:off x="4677266" y="5555510"/>
            <a:ext cx="1831975" cy="3870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r>
              <a:rPr lang="zh-CN" altLang="en-US"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全球生物学变化</a:t>
            </a:r>
            <a:r>
              <a:rPr lang="en-US" altLang="zh-CN"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p>
        </p:txBody>
      </p:sp>
      <p:pic>
        <p:nvPicPr>
          <p:cNvPr id="66" name="Picture 2">
            <a:hlinkClick r:id="rId3"/>
            <a:extLst>
              <a:ext uri="{FF2B5EF4-FFF2-40B4-BE49-F238E27FC236}">
                <a16:creationId xmlns:a16="http://schemas.microsoft.com/office/drawing/2014/main" id="{4525A89A-D8E8-479E-9CB3-E32FF5C4B6D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25945" y="3506145"/>
            <a:ext cx="1127125" cy="1393825"/>
          </a:xfrm>
          <a:prstGeom prst="rect">
            <a:avLst/>
          </a:prstGeom>
          <a:noFill/>
          <a:ln w="317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0" name="Text Placeholder 7">
            <a:extLst>
              <a:ext uri="{FF2B5EF4-FFF2-40B4-BE49-F238E27FC236}">
                <a16:creationId xmlns:a16="http://schemas.microsoft.com/office/drawing/2014/main" id="{E8590622-4E70-4ADB-99B5-9DE58E05F0DB}"/>
              </a:ext>
            </a:extLst>
          </p:cNvPr>
          <p:cNvSpPr txBox="1">
            <a:spLocks/>
          </p:cNvSpPr>
          <p:nvPr/>
        </p:nvSpPr>
        <p:spPr>
          <a:xfrm>
            <a:off x="6523133" y="5552724"/>
            <a:ext cx="1831975" cy="54010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r>
              <a:rPr lang="zh-CN" altLang="en-US"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水资源研究</a:t>
            </a:r>
            <a:r>
              <a:rPr lang="en-US" altLang="zh-CN"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endParaRPr lang="en-US" sz="1200" dirty="0">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endParaRPr>
          </a:p>
        </p:txBody>
      </p:sp>
      <p:pic>
        <p:nvPicPr>
          <p:cNvPr id="72" name="Picture 3">
            <a:hlinkClick r:id="rId5"/>
            <a:extLst>
              <a:ext uri="{FF2B5EF4-FFF2-40B4-BE49-F238E27FC236}">
                <a16:creationId xmlns:a16="http://schemas.microsoft.com/office/drawing/2014/main" id="{C83FC6F4-2FC8-49AC-9091-FE1279B7567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32349" y="3536431"/>
            <a:ext cx="1127125" cy="1393825"/>
          </a:xfrm>
          <a:prstGeom prst="rect">
            <a:avLst/>
          </a:prstGeom>
          <a:noFill/>
          <a:ln w="317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8" name="Text Placeholder 23">
            <a:extLst>
              <a:ext uri="{FF2B5EF4-FFF2-40B4-BE49-F238E27FC236}">
                <a16:creationId xmlns:a16="http://schemas.microsoft.com/office/drawing/2014/main" id="{0B31962A-FA3B-4FED-84C5-37641B6B1C6D}"/>
              </a:ext>
            </a:extLst>
          </p:cNvPr>
          <p:cNvSpPr txBox="1">
            <a:spLocks/>
          </p:cNvSpPr>
          <p:nvPr/>
        </p:nvSpPr>
        <p:spPr>
          <a:xfrm>
            <a:off x="8316780" y="5527667"/>
            <a:ext cx="1252583" cy="318134"/>
          </a:xfrm>
          <a:prstGeom prst="rect">
            <a:avLst/>
          </a:prstGeom>
        </p:spPr>
        <p:txBody>
          <a:bodyPr lIns="0" rIns="0" anchor="t"/>
          <a:lstStyle>
            <a:lvl1pPr marL="0" indent="0" algn="ctr" defTabSz="914400" rtl="0" eaLnBrk="1" latinLnBrk="0" hangingPunct="1">
              <a:lnSpc>
                <a:spcPct val="100000"/>
              </a:lnSpc>
              <a:spcBef>
                <a:spcPts val="0"/>
              </a:spcBef>
              <a:buFont typeface="Arial"/>
              <a:buNone/>
              <a:defRPr sz="105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altLang="zh-CN" sz="1200" b="1" dirty="0">
                <a:solidFill>
                  <a:schemeClr val="tx1"/>
                </a:solidFill>
                <a:latin typeface="Open Sans" panose="020B0606030504020204" pitchFamily="34" charset="0"/>
                <a:ea typeface="Noto Sans CJK SC Regular" panose="020B0500000000000000" pitchFamily="34" charset="-128"/>
                <a:sym typeface="Open Sans" panose="020B0606030504020204" pitchFamily="34" charset="0"/>
              </a:rPr>
              <a:t>《</a:t>
            </a:r>
            <a:r>
              <a:rPr lang="zh-CN" altLang="en-US" sz="1200" dirty="0">
                <a:solidFill>
                  <a:schemeClr val="tx1"/>
                </a:solidFill>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水产养殖评论</a:t>
            </a:r>
            <a:r>
              <a:rPr lang="en-US" altLang="zh-CN" sz="1200" b="1" dirty="0">
                <a:solidFill>
                  <a:schemeClr val="tx1"/>
                </a:solidFill>
                <a:latin typeface="Open Sans" panose="020B0606030504020204" pitchFamily="34" charset="0"/>
                <a:ea typeface="Noto Sans CJK SC Regular" panose="020B0500000000000000" pitchFamily="34" charset="-128"/>
                <a:sym typeface="Open Sans" panose="020B0606030504020204" pitchFamily="34" charset="0"/>
              </a:rPr>
              <a:t>》</a:t>
            </a:r>
          </a:p>
        </p:txBody>
      </p:sp>
      <p:sp>
        <p:nvSpPr>
          <p:cNvPr id="83" name="Text Placeholder 23">
            <a:extLst>
              <a:ext uri="{FF2B5EF4-FFF2-40B4-BE49-F238E27FC236}">
                <a16:creationId xmlns:a16="http://schemas.microsoft.com/office/drawing/2014/main" id="{2CA09A74-7338-4BA4-999D-8511F7555C94}"/>
              </a:ext>
            </a:extLst>
          </p:cNvPr>
          <p:cNvSpPr txBox="1">
            <a:spLocks/>
          </p:cNvSpPr>
          <p:nvPr/>
        </p:nvSpPr>
        <p:spPr>
          <a:xfrm>
            <a:off x="10000021" y="5297037"/>
            <a:ext cx="1831975" cy="540106"/>
          </a:xfrm>
          <a:prstGeom prst="rect">
            <a:avLst/>
          </a:prstGeom>
        </p:spPr>
        <p:txBody>
          <a:bodyPr lIns="0" rIns="0" anchor="b"/>
          <a:lstStyle>
            <a:lvl1pPr marL="0" indent="0" algn="ctr" defTabSz="914400" rtl="0" eaLnBrk="1" latinLnBrk="0" hangingPunct="1">
              <a:lnSpc>
                <a:spcPct val="100000"/>
              </a:lnSpc>
              <a:spcBef>
                <a:spcPts val="0"/>
              </a:spcBef>
              <a:buFont typeface="Arial"/>
              <a:buNone/>
              <a:defRPr sz="105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altLang="zh-CN" sz="1200" b="1" dirty="0">
                <a:solidFill>
                  <a:schemeClr val="tx1"/>
                </a:solidFill>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r>
              <a:rPr lang="zh-CN" altLang="en-US" sz="1200" dirty="0">
                <a:solidFill>
                  <a:schemeClr val="tx1"/>
                </a:solidFill>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湖沼学与海洋学</a:t>
            </a:r>
            <a:r>
              <a:rPr lang="en-US" altLang="zh-CN" sz="1200" b="1" dirty="0">
                <a:solidFill>
                  <a:schemeClr val="tx1"/>
                </a:solidFill>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p>
        </p:txBody>
      </p:sp>
      <p:sp>
        <p:nvSpPr>
          <p:cNvPr id="88" name="Text Placeholder 3">
            <a:extLst>
              <a:ext uri="{FF2B5EF4-FFF2-40B4-BE49-F238E27FC236}">
                <a16:creationId xmlns:a16="http://schemas.microsoft.com/office/drawing/2014/main" id="{11AEA034-812B-481C-A306-C8F55E1C7C53}"/>
              </a:ext>
            </a:extLst>
          </p:cNvPr>
          <p:cNvSpPr txBox="1">
            <a:spLocks/>
          </p:cNvSpPr>
          <p:nvPr/>
        </p:nvSpPr>
        <p:spPr>
          <a:xfrm>
            <a:off x="1095277" y="5041509"/>
            <a:ext cx="1927491" cy="540106"/>
          </a:xfrm>
          <a:prstGeom prst="rect">
            <a:avLst/>
          </a:prstGeom>
        </p:spPr>
        <p:txBody>
          <a:bodyPr lIns="0" rIns="0" anchor="b"/>
          <a:lstStyle>
            <a:lvl1pPr marL="0" indent="0" algn="l" defTabSz="914400" rtl="0" eaLnBrk="1" latinLnBrk="0" hangingPunct="1">
              <a:lnSpc>
                <a:spcPct val="100000"/>
              </a:lnSpc>
              <a:spcBef>
                <a:spcPts val="0"/>
              </a:spcBef>
              <a:buFont typeface="Arial"/>
              <a:buNone/>
              <a:defRPr sz="1400" b="1" i="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err="1">
                <a:ln>
                  <a:noFill/>
                </a:ln>
                <a:solidFill>
                  <a:schemeClr val="tx1"/>
                </a:solidFill>
                <a:effectLst/>
                <a:uLnTx/>
                <a:uFillTx/>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Angewandte</a:t>
            </a:r>
            <a:r>
              <a:rPr kumimoji="0" lang="en-US" sz="1200" b="1" i="0" u="none" strike="noStrike" kern="1200" cap="none" spc="0" normalizeH="0" baseline="0" noProof="0" dirty="0">
                <a:ln>
                  <a:noFill/>
                </a:ln>
                <a:solidFill>
                  <a:schemeClr val="tx1"/>
                </a:solidFill>
                <a:effectLst/>
                <a:uLnTx/>
                <a:uFillTx/>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 </a:t>
            </a:r>
            <a:r>
              <a:rPr kumimoji="0" lang="en-US" sz="1200" b="1" i="0" u="none" strike="noStrike" kern="1200" cap="none" spc="0" normalizeH="0" baseline="0" noProof="0" dirty="0" err="1">
                <a:ln>
                  <a:noFill/>
                </a:ln>
                <a:solidFill>
                  <a:schemeClr val="tx1"/>
                </a:solidFill>
                <a:effectLst/>
                <a:uLnTx/>
                <a:uFillTx/>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Chemie</a:t>
            </a:r>
            <a:r>
              <a:rPr kumimoji="0" lang="en-US" sz="1200" b="1" i="0" u="none" strike="noStrike" kern="1200" cap="none" spc="0" normalizeH="0" baseline="0" noProof="0" dirty="0">
                <a:ln>
                  <a:noFill/>
                </a:ln>
                <a:solidFill>
                  <a:schemeClr val="tx1"/>
                </a:solidFill>
                <a:effectLst/>
                <a:uLnTx/>
                <a:uFillTx/>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 International Edition</a:t>
            </a:r>
          </a:p>
        </p:txBody>
      </p:sp>
      <p:sp>
        <p:nvSpPr>
          <p:cNvPr id="89" name="Text Placeholder 3">
            <a:extLst>
              <a:ext uri="{FF2B5EF4-FFF2-40B4-BE49-F238E27FC236}">
                <a16:creationId xmlns:a16="http://schemas.microsoft.com/office/drawing/2014/main" id="{3A0CB562-1795-45BC-BF21-D965EAFF3124}"/>
              </a:ext>
            </a:extLst>
          </p:cNvPr>
          <p:cNvSpPr txBox="1">
            <a:spLocks/>
          </p:cNvSpPr>
          <p:nvPr/>
        </p:nvSpPr>
        <p:spPr>
          <a:xfrm>
            <a:off x="3001435" y="5080418"/>
            <a:ext cx="1927491" cy="371750"/>
          </a:xfrm>
          <a:prstGeom prst="rect">
            <a:avLst/>
          </a:prstGeom>
        </p:spPr>
        <p:txBody>
          <a:bodyPr lIns="0" rIns="0" anchor="b"/>
          <a:lstStyle>
            <a:lvl1pPr marL="0" indent="0" algn="l" defTabSz="914400" rtl="0" eaLnBrk="1" latinLnBrk="0" hangingPunct="1">
              <a:lnSpc>
                <a:spcPct val="100000"/>
              </a:lnSpc>
              <a:spcBef>
                <a:spcPts val="0"/>
              </a:spcBef>
              <a:buFont typeface="Arial"/>
              <a:buNone/>
              <a:defRPr sz="1400" b="1" i="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200" dirty="0">
                <a:solidFill>
                  <a:schemeClr val="tx1"/>
                </a:solidFill>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Advanced Materials</a:t>
            </a:r>
          </a:p>
        </p:txBody>
      </p:sp>
      <p:sp>
        <p:nvSpPr>
          <p:cNvPr id="90" name="Text Placeholder 3">
            <a:extLst>
              <a:ext uri="{FF2B5EF4-FFF2-40B4-BE49-F238E27FC236}">
                <a16:creationId xmlns:a16="http://schemas.microsoft.com/office/drawing/2014/main" id="{24100DDA-C720-4557-8426-57490BBDB77A}"/>
              </a:ext>
            </a:extLst>
          </p:cNvPr>
          <p:cNvSpPr txBox="1">
            <a:spLocks/>
          </p:cNvSpPr>
          <p:nvPr/>
        </p:nvSpPr>
        <p:spPr>
          <a:xfrm>
            <a:off x="4904356" y="5044752"/>
            <a:ext cx="1641502" cy="540106"/>
          </a:xfrm>
          <a:prstGeom prst="rect">
            <a:avLst/>
          </a:prstGeom>
        </p:spPr>
        <p:txBody>
          <a:bodyPr lIns="0" rIns="0" anchor="b"/>
          <a:lstStyle>
            <a:lvl1pPr marL="0" indent="0" algn="l" defTabSz="914400" rtl="0" eaLnBrk="1" latinLnBrk="0" hangingPunct="1">
              <a:lnSpc>
                <a:spcPct val="100000"/>
              </a:lnSpc>
              <a:spcBef>
                <a:spcPts val="0"/>
              </a:spcBef>
              <a:buFont typeface="Arial"/>
              <a:buNone/>
              <a:defRPr sz="1400" b="1" i="0" kern="1200">
                <a:solidFill>
                  <a:schemeClr val="accent3">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solidFill>
                  <a:schemeClr val="tx1"/>
                </a:solidFill>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Global Change Biology</a:t>
            </a:r>
          </a:p>
        </p:txBody>
      </p:sp>
      <p:sp>
        <p:nvSpPr>
          <p:cNvPr id="91" name="Text Placeholder 7">
            <a:extLst>
              <a:ext uri="{FF2B5EF4-FFF2-40B4-BE49-F238E27FC236}">
                <a16:creationId xmlns:a16="http://schemas.microsoft.com/office/drawing/2014/main" id="{E85F0677-E47D-4B15-9C10-9718981BE8D4}"/>
              </a:ext>
            </a:extLst>
          </p:cNvPr>
          <p:cNvSpPr txBox="1">
            <a:spLocks/>
          </p:cNvSpPr>
          <p:nvPr/>
        </p:nvSpPr>
        <p:spPr>
          <a:xfrm>
            <a:off x="6672130" y="5084395"/>
            <a:ext cx="1831975" cy="540106"/>
          </a:xfrm>
          <a:prstGeom prst="rect">
            <a:avLst/>
          </a:prstGeom>
        </p:spPr>
        <p:txBody>
          <a:bodyPr lIns="0" rIns="0" anchor="b"/>
          <a:lstStyle>
            <a:lvl1pPr marL="0" indent="0" algn="l" defTabSz="914400" rtl="0" eaLnBrk="1" latinLnBrk="0" hangingPunct="1">
              <a:lnSpc>
                <a:spcPct val="100000"/>
              </a:lnSpc>
              <a:spcBef>
                <a:spcPts val="0"/>
              </a:spcBef>
              <a:buFont typeface="Arial"/>
              <a:buNone/>
              <a:defRPr sz="1400" b="1" i="0" kern="1200">
                <a:solidFill>
                  <a:schemeClr val="accent3">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solidFill>
                  <a:schemeClr val="tx1"/>
                </a:solidFill>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Water Resources Research</a:t>
            </a:r>
          </a:p>
        </p:txBody>
      </p:sp>
      <p:sp>
        <p:nvSpPr>
          <p:cNvPr id="92" name="Text Placeholder 23">
            <a:extLst>
              <a:ext uri="{FF2B5EF4-FFF2-40B4-BE49-F238E27FC236}">
                <a16:creationId xmlns:a16="http://schemas.microsoft.com/office/drawing/2014/main" id="{0B741A5D-074F-4BCC-9634-EF41A4746413}"/>
              </a:ext>
            </a:extLst>
          </p:cNvPr>
          <p:cNvSpPr txBox="1">
            <a:spLocks/>
          </p:cNvSpPr>
          <p:nvPr/>
        </p:nvSpPr>
        <p:spPr>
          <a:xfrm>
            <a:off x="10096602" y="5181491"/>
            <a:ext cx="1654346" cy="540106"/>
          </a:xfrm>
          <a:prstGeom prst="rect">
            <a:avLst/>
          </a:prstGeom>
        </p:spPr>
        <p:txBody>
          <a:bodyPr lIns="0" rIns="0" anchor="t"/>
          <a:lstStyle>
            <a:lvl1pPr marL="0" indent="0" algn="ctr" defTabSz="914400" rtl="0" eaLnBrk="1" latinLnBrk="0" hangingPunct="1">
              <a:lnSpc>
                <a:spcPct val="100000"/>
              </a:lnSpc>
              <a:spcBef>
                <a:spcPts val="0"/>
              </a:spcBef>
              <a:buFont typeface="Arial"/>
              <a:buNone/>
              <a:defRPr sz="105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sv-SE" sz="1200" b="1" dirty="0">
                <a:solidFill>
                  <a:schemeClr val="tx1"/>
                </a:solidFill>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Limnology and Oceanography</a:t>
            </a:r>
          </a:p>
        </p:txBody>
      </p:sp>
      <p:sp>
        <p:nvSpPr>
          <p:cNvPr id="93" name="Text Placeholder 23">
            <a:extLst>
              <a:ext uri="{FF2B5EF4-FFF2-40B4-BE49-F238E27FC236}">
                <a16:creationId xmlns:a16="http://schemas.microsoft.com/office/drawing/2014/main" id="{67DA7D8A-DE53-442D-B147-CD364787CD9A}"/>
              </a:ext>
            </a:extLst>
          </p:cNvPr>
          <p:cNvSpPr txBox="1">
            <a:spLocks/>
          </p:cNvSpPr>
          <p:nvPr/>
        </p:nvSpPr>
        <p:spPr>
          <a:xfrm>
            <a:off x="8417181" y="5163377"/>
            <a:ext cx="1654346" cy="318134"/>
          </a:xfrm>
          <a:prstGeom prst="rect">
            <a:avLst/>
          </a:prstGeom>
        </p:spPr>
        <p:txBody>
          <a:bodyPr lIns="0" rIns="0" anchor="t"/>
          <a:lstStyle>
            <a:lvl1pPr marL="0" indent="0" algn="ctr" defTabSz="914400" rtl="0" eaLnBrk="1" latinLnBrk="0" hangingPunct="1">
              <a:lnSpc>
                <a:spcPct val="100000"/>
              </a:lnSpc>
              <a:spcBef>
                <a:spcPts val="0"/>
              </a:spcBef>
              <a:buFont typeface="Arial"/>
              <a:buNone/>
              <a:defRPr sz="105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altLang="zh-CN" sz="1200" b="1" dirty="0">
                <a:solidFill>
                  <a:schemeClr val="tx1"/>
                </a:solidFill>
                <a:latin typeface="Open Sans" panose="020B0606030504020204" pitchFamily="34" charset="0"/>
                <a:ea typeface="Noto Sans CJK SC Regular" panose="020B0500000000000000" pitchFamily="34" charset="-128"/>
                <a:sym typeface="Open Sans" panose="020B0606030504020204" pitchFamily="34" charset="0"/>
              </a:rPr>
              <a:t>Reviews in Aquaculture</a:t>
            </a:r>
            <a:endParaRPr lang="sv-SE" sz="1200" b="1" dirty="0">
              <a:solidFill>
                <a:schemeClr val="tx1"/>
              </a:solidFill>
              <a:latin typeface="Open Sans" panose="020B0606030504020204" pitchFamily="34" charset="0"/>
              <a:ea typeface="Noto Sans CJK SC Regular" panose="020B0500000000000000" pitchFamily="34" charset="-128"/>
              <a:sym typeface="Open Sans" panose="020B0606030504020204" pitchFamily="34" charset="0"/>
            </a:endParaRPr>
          </a:p>
        </p:txBody>
      </p:sp>
      <p:pic>
        <p:nvPicPr>
          <p:cNvPr id="96" name="Picture 2">
            <a:extLst>
              <a:ext uri="{FF2B5EF4-FFF2-40B4-BE49-F238E27FC236}">
                <a16:creationId xmlns:a16="http://schemas.microsoft.com/office/drawing/2014/main" id="{974CBB58-1761-42B1-BE03-C3281ED548E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19557" y="3498001"/>
            <a:ext cx="1127125"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Placeholder 72">
            <a:hlinkClick r:id="rId8"/>
            <a:extLst>
              <a:ext uri="{FF2B5EF4-FFF2-40B4-BE49-F238E27FC236}">
                <a16:creationId xmlns:a16="http://schemas.microsoft.com/office/drawing/2014/main" id="{01FA84F1-0B51-4898-967C-9026CB909C2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12682" y="3517224"/>
            <a:ext cx="1100090" cy="1393825"/>
          </a:xfrm>
          <a:prstGeom prst="rect">
            <a:avLst/>
          </a:prstGeom>
          <a:noFill/>
          <a:ln w="3175">
            <a:solidFill>
              <a:sysClr val="window" lastClr="FFFFFF">
                <a:lumMod val="85000"/>
              </a:sysClr>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a:extLst>
              <a:ext uri="{FF2B5EF4-FFF2-40B4-BE49-F238E27FC236}">
                <a16:creationId xmlns:a16="http://schemas.microsoft.com/office/drawing/2014/main" id="{64E9CD51-780E-52ED-D62F-9169735AE3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8753" y="3498001"/>
            <a:ext cx="10858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283BC9F6-4A71-6960-EB09-B294AF4CE0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71527" y="3518968"/>
            <a:ext cx="10858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204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3B517-8887-AD9A-8FA9-F0492EF47DF4}"/>
              </a:ext>
            </a:extLst>
          </p:cNvPr>
          <p:cNvSpPr>
            <a:spLocks noGrp="1"/>
          </p:cNvSpPr>
          <p:nvPr>
            <p:ph type="title"/>
          </p:nvPr>
        </p:nvSpPr>
        <p:spPr>
          <a:xfrm>
            <a:off x="0" y="2850"/>
            <a:ext cx="11471997" cy="864000"/>
          </a:xfrm>
        </p:spPr>
        <p:txBody>
          <a:bodyPr vert="horz" lIns="180000" tIns="360000" rIns="0" bIns="180000" rtlCol="0" anchor="b">
            <a:noAutofit/>
          </a:bodyPr>
          <a:lstStyle/>
          <a:p>
            <a:r>
              <a:rPr lang="en-US" altLang="zh-CN" dirty="0"/>
              <a:t>Wiley</a:t>
            </a:r>
            <a:r>
              <a:rPr lang="zh-CN" altLang="en-US" dirty="0"/>
              <a:t>学科排名第一的期刊</a:t>
            </a:r>
            <a:endParaRPr lang="en-GB" dirty="0"/>
          </a:p>
        </p:txBody>
      </p:sp>
      <p:graphicFrame>
        <p:nvGraphicFramePr>
          <p:cNvPr id="2" name="Table 1">
            <a:extLst>
              <a:ext uri="{FF2B5EF4-FFF2-40B4-BE49-F238E27FC236}">
                <a16:creationId xmlns:a16="http://schemas.microsoft.com/office/drawing/2014/main" id="{31223388-0A47-4E35-8AFA-965D6552D534}"/>
              </a:ext>
            </a:extLst>
          </p:cNvPr>
          <p:cNvGraphicFramePr>
            <a:graphicFrameLocks noGrp="1"/>
          </p:cNvGraphicFramePr>
          <p:nvPr/>
        </p:nvGraphicFramePr>
        <p:xfrm>
          <a:off x="714375" y="1068402"/>
          <a:ext cx="10687051" cy="4684383"/>
        </p:xfrm>
        <a:graphic>
          <a:graphicData uri="http://schemas.openxmlformats.org/drawingml/2006/table">
            <a:tbl>
              <a:tblPr bandRow="1">
                <a:tableStyleId>{5C22544A-7EE6-4342-B048-85BDC9FD1C3A}</a:tableStyleId>
              </a:tblPr>
              <a:tblGrid>
                <a:gridCol w="2857500">
                  <a:extLst>
                    <a:ext uri="{9D8B030D-6E8A-4147-A177-3AD203B41FA5}">
                      <a16:colId xmlns:a16="http://schemas.microsoft.com/office/drawing/2014/main" val="450296546"/>
                    </a:ext>
                  </a:extLst>
                </a:gridCol>
                <a:gridCol w="4492250">
                  <a:extLst>
                    <a:ext uri="{9D8B030D-6E8A-4147-A177-3AD203B41FA5}">
                      <a16:colId xmlns:a16="http://schemas.microsoft.com/office/drawing/2014/main" val="4116447536"/>
                    </a:ext>
                  </a:extLst>
                </a:gridCol>
                <a:gridCol w="1010355">
                  <a:extLst>
                    <a:ext uri="{9D8B030D-6E8A-4147-A177-3AD203B41FA5}">
                      <a16:colId xmlns:a16="http://schemas.microsoft.com/office/drawing/2014/main" val="3030175967"/>
                    </a:ext>
                  </a:extLst>
                </a:gridCol>
                <a:gridCol w="1177886">
                  <a:extLst>
                    <a:ext uri="{9D8B030D-6E8A-4147-A177-3AD203B41FA5}">
                      <a16:colId xmlns:a16="http://schemas.microsoft.com/office/drawing/2014/main" val="2103451183"/>
                    </a:ext>
                  </a:extLst>
                </a:gridCol>
                <a:gridCol w="1149060">
                  <a:extLst>
                    <a:ext uri="{9D8B030D-6E8A-4147-A177-3AD203B41FA5}">
                      <a16:colId xmlns:a16="http://schemas.microsoft.com/office/drawing/2014/main" val="2030504448"/>
                    </a:ext>
                  </a:extLst>
                </a:gridCol>
              </a:tblGrid>
              <a:tr h="539647">
                <a:tc>
                  <a:txBody>
                    <a:bodyPr/>
                    <a:lstStyle/>
                    <a:p>
                      <a:pPr algn="ctr" fontAlgn="b"/>
                      <a:r>
                        <a:rPr lang="en-GB" sz="105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Subject</a:t>
                      </a:r>
                      <a:endParaRPr lang="en-GB" sz="105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2081" marR="2081" marT="2081" marB="0" anchor="ctr">
                    <a:solidFill>
                      <a:schemeClr val="accent1"/>
                    </a:solidFill>
                  </a:tcPr>
                </a:tc>
                <a:tc>
                  <a:txBody>
                    <a:bodyPr/>
                    <a:lstStyle/>
                    <a:p>
                      <a:pPr algn="ctr" fontAlgn="b"/>
                      <a:r>
                        <a:rPr lang="en-GB" sz="105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Top-Ranked Journal</a:t>
                      </a:r>
                      <a:endParaRPr lang="en-GB" sz="105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2081" marR="2081" marT="2081" marB="0" anchor="ctr">
                    <a:solidFill>
                      <a:schemeClr val="accent1"/>
                    </a:solidFill>
                  </a:tcPr>
                </a:tc>
                <a:tc>
                  <a:txBody>
                    <a:bodyPr/>
                    <a:lstStyle/>
                    <a:p>
                      <a:pPr algn="ctr" fontAlgn="b"/>
                      <a:r>
                        <a:rPr lang="en-GB" sz="105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Wiley Journals in Category</a:t>
                      </a:r>
                      <a:endParaRPr lang="en-GB" sz="105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2081" marR="2081" marT="2081" marB="0" anchor="ctr">
                    <a:solidFill>
                      <a:schemeClr val="accent1"/>
                    </a:solidFill>
                  </a:tcPr>
                </a:tc>
                <a:tc>
                  <a:txBody>
                    <a:bodyPr/>
                    <a:lstStyle/>
                    <a:p>
                      <a:pPr algn="ctr" fontAlgn="b"/>
                      <a:r>
                        <a:rPr lang="en-GB" sz="105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Wiley Articles in Category</a:t>
                      </a:r>
                      <a:endParaRPr lang="en-GB" sz="105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2081" marR="2081" marT="2081" marB="0" anchor="ctr">
                    <a:solidFill>
                      <a:schemeClr val="accent1"/>
                    </a:solidFill>
                  </a:tcPr>
                </a:tc>
                <a:tc>
                  <a:txBody>
                    <a:bodyPr/>
                    <a:lstStyle/>
                    <a:p>
                      <a:pPr algn="ctr" fontAlgn="b"/>
                      <a:r>
                        <a:rPr lang="en-GB" sz="1050" b="1"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Wiley Citations in Category</a:t>
                      </a:r>
                      <a:endParaRPr lang="en-GB" sz="105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2081" marR="2081" marT="2081" marB="0" anchor="ctr">
                    <a:solidFill>
                      <a:schemeClr val="accent1"/>
                    </a:solidFill>
                  </a:tcPr>
                </a:tc>
                <a:extLst>
                  <a:ext uri="{0D108BD9-81ED-4DB2-BD59-A6C34878D82A}">
                    <a16:rowId xmlns:a16="http://schemas.microsoft.com/office/drawing/2014/main" val="1098035911"/>
                  </a:ext>
                </a:extLst>
              </a:tr>
              <a:tr h="230878">
                <a:tc>
                  <a:txBody>
                    <a:bodyPr/>
                    <a:lstStyle/>
                    <a:p>
                      <a:pPr algn="l" fontAlgn="b"/>
                      <a:r>
                        <a:rPr lang="en-US" sz="1100" b="0" i="0" u="none" strike="noStrike">
                          <a:solidFill>
                            <a:srgbClr val="000000"/>
                          </a:solidFill>
                          <a:effectLst/>
                          <a:latin typeface="+mn-lt"/>
                        </a:rPr>
                        <a:t>Allergy</a:t>
                      </a:r>
                    </a:p>
                  </a:txBody>
                  <a:tcPr marL="0" marR="0" marT="0" marB="0" anchor="ctr"/>
                </a:tc>
                <a:tc>
                  <a:txBody>
                    <a:bodyPr/>
                    <a:lstStyle/>
                    <a:p>
                      <a:pPr algn="l" fontAlgn="b"/>
                      <a:r>
                        <a:rPr lang="en-US" sz="1100" b="0" i="0" u="none" strike="noStrike" dirty="0">
                          <a:solidFill>
                            <a:srgbClr val="000000"/>
                          </a:solidFill>
                          <a:effectLst/>
                          <a:latin typeface="+mn-lt"/>
                        </a:rPr>
                        <a:t>Allergy</a:t>
                      </a:r>
                    </a:p>
                  </a:txBody>
                  <a:tcPr marL="0" marR="0" marT="0" marB="0" anchor="ctr"/>
                </a:tc>
                <a:tc>
                  <a:txBody>
                    <a:bodyPr/>
                    <a:lstStyle/>
                    <a:p>
                      <a:pPr algn="ctr" fontAlgn="b"/>
                      <a:r>
                        <a:rPr lang="en-US" sz="1100" b="0" i="0" u="none" strike="noStrike" dirty="0">
                          <a:solidFill>
                            <a:srgbClr val="000000"/>
                          </a:solidFill>
                          <a:effectLst/>
                          <a:latin typeface="+mn-lt"/>
                        </a:rPr>
                        <a:t>5</a:t>
                      </a:r>
                    </a:p>
                  </a:txBody>
                  <a:tcPr marL="0" marR="0" marT="0" marB="0" anchor="ctr"/>
                </a:tc>
                <a:tc>
                  <a:txBody>
                    <a:bodyPr/>
                    <a:lstStyle/>
                    <a:p>
                      <a:pPr algn="ctr" fontAlgn="b"/>
                      <a:r>
                        <a:rPr lang="en-US" sz="1100" b="0" i="0" u="none" strike="noStrike" dirty="0">
                          <a:solidFill>
                            <a:srgbClr val="000000"/>
                          </a:solidFill>
                          <a:effectLst/>
                          <a:latin typeface="+mn-lt"/>
                        </a:rPr>
                        <a:t>530</a:t>
                      </a:r>
                    </a:p>
                  </a:txBody>
                  <a:tcPr marL="0" marR="0" marT="0" marB="0" anchor="ctr"/>
                </a:tc>
                <a:tc>
                  <a:txBody>
                    <a:bodyPr/>
                    <a:lstStyle/>
                    <a:p>
                      <a:pPr algn="ctr" fontAlgn="b"/>
                      <a:r>
                        <a:rPr lang="en-US" sz="1100" b="0" i="0" u="none" strike="noStrike" dirty="0">
                          <a:solidFill>
                            <a:srgbClr val="000000"/>
                          </a:solidFill>
                          <a:effectLst/>
                          <a:latin typeface="+mn-lt"/>
                        </a:rPr>
                        <a:t>52,651</a:t>
                      </a:r>
                    </a:p>
                  </a:txBody>
                  <a:tcPr marL="0" marR="0" marT="0" marB="0" anchor="ctr"/>
                </a:tc>
                <a:extLst>
                  <a:ext uri="{0D108BD9-81ED-4DB2-BD59-A6C34878D82A}">
                    <a16:rowId xmlns:a16="http://schemas.microsoft.com/office/drawing/2014/main" val="1995683761"/>
                  </a:ext>
                </a:extLst>
              </a:tr>
              <a:tr h="230878">
                <a:tc>
                  <a:txBody>
                    <a:bodyPr/>
                    <a:lstStyle/>
                    <a:p>
                      <a:pPr algn="l" fontAlgn="b"/>
                      <a:r>
                        <a:rPr lang="en-US" sz="1100" b="0" i="0" u="none" strike="noStrike">
                          <a:solidFill>
                            <a:srgbClr val="000000"/>
                          </a:solidFill>
                          <a:effectLst/>
                          <a:latin typeface="+mn-lt"/>
                        </a:rPr>
                        <a:t>Anthropology</a:t>
                      </a:r>
                    </a:p>
                  </a:txBody>
                  <a:tcPr marL="0" marR="0" marT="0" marB="0" anchor="ctr"/>
                </a:tc>
                <a:tc>
                  <a:txBody>
                    <a:bodyPr/>
                    <a:lstStyle/>
                    <a:p>
                      <a:pPr algn="l" fontAlgn="b"/>
                      <a:r>
                        <a:rPr lang="en-US" sz="1100" b="0" i="0" u="none" strike="noStrike">
                          <a:solidFill>
                            <a:srgbClr val="000000"/>
                          </a:solidFill>
                          <a:effectLst/>
                          <a:latin typeface="+mn-lt"/>
                        </a:rPr>
                        <a:t>Evolutionary Anthropology</a:t>
                      </a:r>
                    </a:p>
                  </a:txBody>
                  <a:tcPr marL="0" marR="0" marT="0" marB="0" anchor="ctr"/>
                </a:tc>
                <a:tc>
                  <a:txBody>
                    <a:bodyPr/>
                    <a:lstStyle/>
                    <a:p>
                      <a:pPr algn="ctr" fontAlgn="b"/>
                      <a:r>
                        <a:rPr lang="en-US" sz="1100" b="0" i="0" u="none" strike="noStrike">
                          <a:solidFill>
                            <a:srgbClr val="000000"/>
                          </a:solidFill>
                          <a:effectLst/>
                          <a:latin typeface="+mn-lt"/>
                        </a:rPr>
                        <a:t>23</a:t>
                      </a:r>
                    </a:p>
                  </a:txBody>
                  <a:tcPr marL="0" marR="0" marT="0" marB="0" anchor="ctr"/>
                </a:tc>
                <a:tc>
                  <a:txBody>
                    <a:bodyPr/>
                    <a:lstStyle/>
                    <a:p>
                      <a:pPr algn="ctr" fontAlgn="b"/>
                      <a:r>
                        <a:rPr lang="en-US" sz="1100" b="0" i="0" u="none" strike="noStrike">
                          <a:solidFill>
                            <a:srgbClr val="000000"/>
                          </a:solidFill>
                          <a:effectLst/>
                          <a:latin typeface="+mn-lt"/>
                        </a:rPr>
                        <a:t>937</a:t>
                      </a:r>
                    </a:p>
                  </a:txBody>
                  <a:tcPr marL="0" marR="0" marT="0" marB="0" anchor="ctr"/>
                </a:tc>
                <a:tc>
                  <a:txBody>
                    <a:bodyPr/>
                    <a:lstStyle/>
                    <a:p>
                      <a:pPr algn="ctr" fontAlgn="b"/>
                      <a:r>
                        <a:rPr lang="en-US" sz="1100" b="0" i="0" u="none" strike="noStrike" dirty="0">
                          <a:solidFill>
                            <a:srgbClr val="000000"/>
                          </a:solidFill>
                          <a:effectLst/>
                          <a:latin typeface="+mn-lt"/>
                        </a:rPr>
                        <a:t>48,940</a:t>
                      </a:r>
                    </a:p>
                  </a:txBody>
                  <a:tcPr marL="0" marR="0" marT="0" marB="0" anchor="ctr"/>
                </a:tc>
                <a:extLst>
                  <a:ext uri="{0D108BD9-81ED-4DB2-BD59-A6C34878D82A}">
                    <a16:rowId xmlns:a16="http://schemas.microsoft.com/office/drawing/2014/main" val="165718132"/>
                  </a:ext>
                </a:extLst>
              </a:tr>
              <a:tr h="230878">
                <a:tc>
                  <a:txBody>
                    <a:bodyPr/>
                    <a:lstStyle/>
                    <a:p>
                      <a:pPr algn="l" fontAlgn="b"/>
                      <a:r>
                        <a:rPr lang="en-US" sz="1100" b="0" i="0" u="none" strike="noStrike">
                          <a:solidFill>
                            <a:srgbClr val="000000"/>
                          </a:solidFill>
                          <a:effectLst/>
                          <a:latin typeface="+mn-lt"/>
                        </a:rPr>
                        <a:t>Biodiversity Conservation</a:t>
                      </a:r>
                    </a:p>
                  </a:txBody>
                  <a:tcPr marL="0" marR="0" marT="0" marB="0" anchor="ctr"/>
                </a:tc>
                <a:tc>
                  <a:txBody>
                    <a:bodyPr/>
                    <a:lstStyle/>
                    <a:p>
                      <a:pPr algn="l" fontAlgn="b"/>
                      <a:r>
                        <a:rPr lang="en-US" sz="1100" b="0" i="0" u="none" strike="noStrike">
                          <a:solidFill>
                            <a:srgbClr val="000000"/>
                          </a:solidFill>
                          <a:effectLst/>
                          <a:latin typeface="+mn-lt"/>
                        </a:rPr>
                        <a:t>Global Change Biology</a:t>
                      </a:r>
                    </a:p>
                  </a:txBody>
                  <a:tcPr marL="0" marR="0" marT="0" marB="0" anchor="ctr"/>
                </a:tc>
                <a:tc>
                  <a:txBody>
                    <a:bodyPr/>
                    <a:lstStyle/>
                    <a:p>
                      <a:pPr algn="ctr" fontAlgn="b"/>
                      <a:r>
                        <a:rPr lang="en-US" sz="1100" b="0" i="0" u="none" strike="noStrike" dirty="0">
                          <a:solidFill>
                            <a:srgbClr val="000000"/>
                          </a:solidFill>
                          <a:effectLst/>
                          <a:latin typeface="+mn-lt"/>
                        </a:rPr>
                        <a:t>11</a:t>
                      </a:r>
                    </a:p>
                  </a:txBody>
                  <a:tcPr marL="0" marR="0" marT="0" marB="0" anchor="ctr"/>
                </a:tc>
                <a:tc>
                  <a:txBody>
                    <a:bodyPr/>
                    <a:lstStyle/>
                    <a:p>
                      <a:pPr algn="ctr" fontAlgn="b"/>
                      <a:r>
                        <a:rPr lang="en-US" sz="1100" b="0" i="0" u="none" strike="noStrike" dirty="0">
                          <a:solidFill>
                            <a:srgbClr val="000000"/>
                          </a:solidFill>
                          <a:effectLst/>
                          <a:latin typeface="+mn-lt"/>
                        </a:rPr>
                        <a:t>1,586</a:t>
                      </a:r>
                    </a:p>
                  </a:txBody>
                  <a:tcPr marL="0" marR="0" marT="0" marB="0" anchor="ctr"/>
                </a:tc>
                <a:tc>
                  <a:txBody>
                    <a:bodyPr/>
                    <a:lstStyle/>
                    <a:p>
                      <a:pPr algn="ctr" fontAlgn="b"/>
                      <a:r>
                        <a:rPr lang="en-US" sz="1100" b="0" i="0" u="none" strike="noStrike" dirty="0">
                          <a:solidFill>
                            <a:srgbClr val="000000"/>
                          </a:solidFill>
                          <a:effectLst/>
                          <a:latin typeface="+mn-lt"/>
                        </a:rPr>
                        <a:t>164,961</a:t>
                      </a:r>
                    </a:p>
                  </a:txBody>
                  <a:tcPr marL="0" marR="0" marT="0" marB="0" anchor="ctr"/>
                </a:tc>
                <a:extLst>
                  <a:ext uri="{0D108BD9-81ED-4DB2-BD59-A6C34878D82A}">
                    <a16:rowId xmlns:a16="http://schemas.microsoft.com/office/drawing/2014/main" val="1681967027"/>
                  </a:ext>
                </a:extLst>
              </a:tr>
              <a:tr h="304148">
                <a:tc>
                  <a:txBody>
                    <a:bodyPr/>
                    <a:lstStyle/>
                    <a:p>
                      <a:pPr algn="l" fontAlgn="b"/>
                      <a:r>
                        <a:rPr lang="en-US" sz="1100" b="0" i="0" u="none" strike="noStrike">
                          <a:solidFill>
                            <a:srgbClr val="000000"/>
                          </a:solidFill>
                          <a:effectLst/>
                          <a:latin typeface="+mn-lt"/>
                        </a:rPr>
                        <a:t>Chemistry, Medicinal</a:t>
                      </a:r>
                    </a:p>
                  </a:txBody>
                  <a:tcPr marL="0" marR="0" marT="0" marB="0" anchor="ctr"/>
                </a:tc>
                <a:tc>
                  <a:txBody>
                    <a:bodyPr/>
                    <a:lstStyle/>
                    <a:p>
                      <a:pPr algn="l" fontAlgn="b"/>
                      <a:r>
                        <a:rPr lang="en-US" sz="1100" b="0" i="0" u="none" strike="noStrike">
                          <a:solidFill>
                            <a:srgbClr val="000000"/>
                          </a:solidFill>
                          <a:effectLst/>
                          <a:latin typeface="+mn-lt"/>
                        </a:rPr>
                        <a:t>Medicinal Research Reviews</a:t>
                      </a:r>
                    </a:p>
                  </a:txBody>
                  <a:tcPr marL="0" marR="0" marT="0" marB="0" anchor="ctr"/>
                </a:tc>
                <a:tc>
                  <a:txBody>
                    <a:bodyPr/>
                    <a:lstStyle/>
                    <a:p>
                      <a:pPr algn="ctr" fontAlgn="b"/>
                      <a:r>
                        <a:rPr lang="en-US" sz="1100" b="0" i="0" u="none" strike="noStrike" dirty="0">
                          <a:solidFill>
                            <a:srgbClr val="000000"/>
                          </a:solidFill>
                          <a:effectLst/>
                          <a:latin typeface="+mn-lt"/>
                        </a:rPr>
                        <a:t>10</a:t>
                      </a:r>
                    </a:p>
                  </a:txBody>
                  <a:tcPr marL="0" marR="0" marT="0" marB="0" anchor="ctr"/>
                </a:tc>
                <a:tc>
                  <a:txBody>
                    <a:bodyPr/>
                    <a:lstStyle/>
                    <a:p>
                      <a:pPr algn="ctr" fontAlgn="b"/>
                      <a:r>
                        <a:rPr lang="en-US" sz="1100" b="0" i="0" u="none" strike="noStrike" dirty="0">
                          <a:solidFill>
                            <a:srgbClr val="000000"/>
                          </a:solidFill>
                          <a:effectLst/>
                          <a:latin typeface="+mn-lt"/>
                        </a:rPr>
                        <a:t>1,706</a:t>
                      </a:r>
                    </a:p>
                  </a:txBody>
                  <a:tcPr marL="0" marR="0" marT="0" marB="0" anchor="ctr"/>
                </a:tc>
                <a:tc>
                  <a:txBody>
                    <a:bodyPr/>
                    <a:lstStyle/>
                    <a:p>
                      <a:pPr algn="ctr" fontAlgn="b"/>
                      <a:r>
                        <a:rPr lang="en-US" sz="1100" b="0" i="0" u="none" strike="noStrike" dirty="0">
                          <a:solidFill>
                            <a:srgbClr val="000000"/>
                          </a:solidFill>
                          <a:effectLst/>
                          <a:latin typeface="+mn-lt"/>
                        </a:rPr>
                        <a:t>75,321</a:t>
                      </a:r>
                    </a:p>
                  </a:txBody>
                  <a:tcPr marL="0" marR="0" marT="0" marB="0" anchor="ctr"/>
                </a:tc>
                <a:extLst>
                  <a:ext uri="{0D108BD9-81ED-4DB2-BD59-A6C34878D82A}">
                    <a16:rowId xmlns:a16="http://schemas.microsoft.com/office/drawing/2014/main" val="1310713155"/>
                  </a:ext>
                </a:extLst>
              </a:tr>
              <a:tr h="230878">
                <a:tc>
                  <a:txBody>
                    <a:bodyPr/>
                    <a:lstStyle/>
                    <a:p>
                      <a:pPr algn="l" fontAlgn="b"/>
                      <a:r>
                        <a:rPr lang="en-US" sz="1100" b="0" i="0" u="none" strike="noStrike">
                          <a:solidFill>
                            <a:srgbClr val="000000"/>
                          </a:solidFill>
                          <a:effectLst/>
                          <a:latin typeface="+mn-lt"/>
                        </a:rPr>
                        <a:t>Demography</a:t>
                      </a:r>
                    </a:p>
                  </a:txBody>
                  <a:tcPr marL="0" marR="0" marT="0" marB="0" anchor="ctr"/>
                </a:tc>
                <a:tc>
                  <a:txBody>
                    <a:bodyPr/>
                    <a:lstStyle/>
                    <a:p>
                      <a:pPr algn="l" fontAlgn="b"/>
                      <a:r>
                        <a:rPr lang="en-US" sz="1100" b="0" i="0" u="none" strike="noStrike">
                          <a:solidFill>
                            <a:srgbClr val="000000"/>
                          </a:solidFill>
                          <a:effectLst/>
                          <a:latin typeface="+mn-lt"/>
                        </a:rPr>
                        <a:t>Population And Development Review</a:t>
                      </a:r>
                    </a:p>
                  </a:txBody>
                  <a:tcPr marL="0" marR="0" marT="0" marB="0" anchor="ctr"/>
                </a:tc>
                <a:tc>
                  <a:txBody>
                    <a:bodyPr/>
                    <a:lstStyle/>
                    <a:p>
                      <a:pPr algn="ctr" fontAlgn="b"/>
                      <a:r>
                        <a:rPr lang="en-US" sz="1100" b="0" i="0" u="none" strike="noStrike" dirty="0">
                          <a:solidFill>
                            <a:srgbClr val="000000"/>
                          </a:solidFill>
                          <a:effectLst/>
                          <a:latin typeface="+mn-lt"/>
                        </a:rPr>
                        <a:t>5</a:t>
                      </a:r>
                    </a:p>
                  </a:txBody>
                  <a:tcPr marL="0" marR="0" marT="0" marB="0" anchor="ctr"/>
                </a:tc>
                <a:tc>
                  <a:txBody>
                    <a:bodyPr/>
                    <a:lstStyle/>
                    <a:p>
                      <a:pPr algn="ctr" fontAlgn="b"/>
                      <a:r>
                        <a:rPr lang="en-US" sz="1100" b="0" i="0" u="none" strike="noStrike">
                          <a:solidFill>
                            <a:srgbClr val="000000"/>
                          </a:solidFill>
                          <a:effectLst/>
                          <a:latin typeface="+mn-lt"/>
                        </a:rPr>
                        <a:t>262</a:t>
                      </a:r>
                    </a:p>
                  </a:txBody>
                  <a:tcPr marL="0" marR="0" marT="0" marB="0" anchor="ctr"/>
                </a:tc>
                <a:tc>
                  <a:txBody>
                    <a:bodyPr/>
                    <a:lstStyle/>
                    <a:p>
                      <a:pPr algn="ctr" fontAlgn="b"/>
                      <a:r>
                        <a:rPr lang="en-US" sz="1100" b="0" i="0" u="none" strike="noStrike" dirty="0">
                          <a:solidFill>
                            <a:srgbClr val="000000"/>
                          </a:solidFill>
                          <a:effectLst/>
                          <a:latin typeface="+mn-lt"/>
                        </a:rPr>
                        <a:t>15,609</a:t>
                      </a:r>
                    </a:p>
                  </a:txBody>
                  <a:tcPr marL="0" marR="0" marT="0" marB="0" anchor="ctr"/>
                </a:tc>
                <a:extLst>
                  <a:ext uri="{0D108BD9-81ED-4DB2-BD59-A6C34878D82A}">
                    <a16:rowId xmlns:a16="http://schemas.microsoft.com/office/drawing/2014/main" val="1228099719"/>
                  </a:ext>
                </a:extLst>
              </a:tr>
              <a:tr h="304148">
                <a:tc>
                  <a:txBody>
                    <a:bodyPr/>
                    <a:lstStyle/>
                    <a:p>
                      <a:pPr algn="l" fontAlgn="b"/>
                      <a:r>
                        <a:rPr lang="en-US" sz="1100" b="0" i="0" u="none" strike="noStrike">
                          <a:solidFill>
                            <a:srgbClr val="000000"/>
                          </a:solidFill>
                          <a:effectLst/>
                          <a:latin typeface="+mn-lt"/>
                        </a:rPr>
                        <a:t>Dentistry, Oral Surgery &amp; Medicine</a:t>
                      </a:r>
                    </a:p>
                  </a:txBody>
                  <a:tcPr marL="0" marR="0" marT="0" marB="0" anchor="ctr"/>
                </a:tc>
                <a:tc>
                  <a:txBody>
                    <a:bodyPr/>
                    <a:lstStyle/>
                    <a:p>
                      <a:pPr algn="l" fontAlgn="b"/>
                      <a:r>
                        <a:rPr lang="en-US" sz="1100" b="0" i="0" u="none" strike="noStrike">
                          <a:solidFill>
                            <a:srgbClr val="000000"/>
                          </a:solidFill>
                          <a:effectLst/>
                          <a:latin typeface="+mn-lt"/>
                        </a:rPr>
                        <a:t>Periodontology 2000</a:t>
                      </a:r>
                    </a:p>
                  </a:txBody>
                  <a:tcPr marL="0" marR="0" marT="0" marB="0" anchor="ctr"/>
                </a:tc>
                <a:tc>
                  <a:txBody>
                    <a:bodyPr/>
                    <a:lstStyle/>
                    <a:p>
                      <a:pPr algn="ctr" fontAlgn="b"/>
                      <a:r>
                        <a:rPr lang="en-US" sz="1100" b="0" i="0" u="none" strike="noStrike" dirty="0">
                          <a:solidFill>
                            <a:srgbClr val="000000"/>
                          </a:solidFill>
                          <a:effectLst/>
                          <a:latin typeface="+mn-lt"/>
                        </a:rPr>
                        <a:t>26</a:t>
                      </a:r>
                    </a:p>
                  </a:txBody>
                  <a:tcPr marL="0" marR="0" marT="0" marB="0" anchor="ctr"/>
                </a:tc>
                <a:tc>
                  <a:txBody>
                    <a:bodyPr/>
                    <a:lstStyle/>
                    <a:p>
                      <a:pPr algn="ctr" fontAlgn="b"/>
                      <a:r>
                        <a:rPr lang="en-US" sz="1100" b="0" i="0" u="none" strike="noStrike" dirty="0">
                          <a:solidFill>
                            <a:srgbClr val="000000"/>
                          </a:solidFill>
                          <a:effectLst/>
                          <a:latin typeface="+mn-lt"/>
                        </a:rPr>
                        <a:t>2,929</a:t>
                      </a:r>
                    </a:p>
                  </a:txBody>
                  <a:tcPr marL="0" marR="0" marT="0" marB="0" anchor="ctr"/>
                </a:tc>
                <a:tc>
                  <a:txBody>
                    <a:bodyPr/>
                    <a:lstStyle/>
                    <a:p>
                      <a:pPr algn="ctr" fontAlgn="b"/>
                      <a:r>
                        <a:rPr lang="en-US" sz="1100" b="0" i="0" u="none" strike="noStrike" dirty="0">
                          <a:solidFill>
                            <a:srgbClr val="000000"/>
                          </a:solidFill>
                          <a:effectLst/>
                          <a:latin typeface="+mn-lt"/>
                        </a:rPr>
                        <a:t>160,347</a:t>
                      </a:r>
                    </a:p>
                  </a:txBody>
                  <a:tcPr marL="0" marR="0" marT="0" marB="0" anchor="ctr"/>
                </a:tc>
                <a:extLst>
                  <a:ext uri="{0D108BD9-81ED-4DB2-BD59-A6C34878D82A}">
                    <a16:rowId xmlns:a16="http://schemas.microsoft.com/office/drawing/2014/main" val="54473196"/>
                  </a:ext>
                </a:extLst>
              </a:tr>
              <a:tr h="230878">
                <a:tc>
                  <a:txBody>
                    <a:bodyPr/>
                    <a:lstStyle/>
                    <a:p>
                      <a:pPr algn="l" fontAlgn="b"/>
                      <a:r>
                        <a:rPr lang="en-US" sz="1100" b="0" i="0" u="none" strike="noStrike">
                          <a:solidFill>
                            <a:srgbClr val="000000"/>
                          </a:solidFill>
                          <a:effectLst/>
                          <a:latin typeface="+mn-lt"/>
                        </a:rPr>
                        <a:t>Development Studies</a:t>
                      </a:r>
                    </a:p>
                  </a:txBody>
                  <a:tcPr marL="0" marR="0" marT="0" marB="0" anchor="ctr"/>
                </a:tc>
                <a:tc>
                  <a:txBody>
                    <a:bodyPr/>
                    <a:lstStyle/>
                    <a:p>
                      <a:pPr algn="l" fontAlgn="b"/>
                      <a:r>
                        <a:rPr lang="en-US" sz="1100" b="0" i="0" u="none" strike="noStrike">
                          <a:solidFill>
                            <a:srgbClr val="000000"/>
                          </a:solidFill>
                          <a:effectLst/>
                          <a:latin typeface="+mn-lt"/>
                        </a:rPr>
                        <a:t>Sustainable Development</a:t>
                      </a:r>
                    </a:p>
                  </a:txBody>
                  <a:tcPr marL="0" marR="0" marT="0" marB="0" anchor="ctr"/>
                </a:tc>
                <a:tc>
                  <a:txBody>
                    <a:bodyPr/>
                    <a:lstStyle/>
                    <a:p>
                      <a:pPr algn="ctr" fontAlgn="b"/>
                      <a:r>
                        <a:rPr lang="en-US" sz="1100" b="0" i="0" u="none" strike="noStrike" dirty="0">
                          <a:solidFill>
                            <a:srgbClr val="000000"/>
                          </a:solidFill>
                          <a:effectLst/>
                          <a:latin typeface="+mn-lt"/>
                        </a:rPr>
                        <a:t>11</a:t>
                      </a:r>
                    </a:p>
                  </a:txBody>
                  <a:tcPr marL="0" marR="0" marT="0" marB="0" anchor="ctr"/>
                </a:tc>
                <a:tc>
                  <a:txBody>
                    <a:bodyPr/>
                    <a:lstStyle/>
                    <a:p>
                      <a:pPr algn="ctr" fontAlgn="b"/>
                      <a:r>
                        <a:rPr lang="en-US" sz="1100" b="0" i="0" u="none" strike="noStrike">
                          <a:solidFill>
                            <a:srgbClr val="000000"/>
                          </a:solidFill>
                          <a:effectLst/>
                          <a:latin typeface="+mn-lt"/>
                        </a:rPr>
                        <a:t>952</a:t>
                      </a:r>
                    </a:p>
                  </a:txBody>
                  <a:tcPr marL="0" marR="0" marT="0" marB="0" anchor="ctr"/>
                </a:tc>
                <a:tc>
                  <a:txBody>
                    <a:bodyPr/>
                    <a:lstStyle/>
                    <a:p>
                      <a:pPr algn="ctr" fontAlgn="b"/>
                      <a:r>
                        <a:rPr lang="en-US" sz="1100" b="0" i="0" u="none" strike="noStrike" dirty="0">
                          <a:solidFill>
                            <a:srgbClr val="000000"/>
                          </a:solidFill>
                          <a:effectLst/>
                          <a:latin typeface="+mn-lt"/>
                        </a:rPr>
                        <a:t>29,693</a:t>
                      </a:r>
                    </a:p>
                  </a:txBody>
                  <a:tcPr marL="0" marR="0" marT="0" marB="0" anchor="ctr"/>
                </a:tc>
                <a:extLst>
                  <a:ext uri="{0D108BD9-81ED-4DB2-BD59-A6C34878D82A}">
                    <a16:rowId xmlns:a16="http://schemas.microsoft.com/office/drawing/2014/main" val="2380036737"/>
                  </a:ext>
                </a:extLst>
              </a:tr>
              <a:tr h="230878">
                <a:tc>
                  <a:txBody>
                    <a:bodyPr/>
                    <a:lstStyle/>
                    <a:p>
                      <a:pPr algn="l" fontAlgn="b"/>
                      <a:r>
                        <a:rPr lang="en-US" sz="1100" b="0" i="0" u="none" strike="noStrike">
                          <a:solidFill>
                            <a:srgbClr val="000000"/>
                          </a:solidFill>
                          <a:effectLst/>
                          <a:latin typeface="+mn-lt"/>
                        </a:rPr>
                        <a:t>Fisheries</a:t>
                      </a:r>
                    </a:p>
                  </a:txBody>
                  <a:tcPr marL="0" marR="0" marT="0" marB="0" anchor="ctr"/>
                </a:tc>
                <a:tc>
                  <a:txBody>
                    <a:bodyPr/>
                    <a:lstStyle/>
                    <a:p>
                      <a:pPr algn="l" fontAlgn="b"/>
                      <a:r>
                        <a:rPr lang="en-US" sz="1100" b="0" i="0" u="none" strike="noStrike">
                          <a:solidFill>
                            <a:srgbClr val="000000"/>
                          </a:solidFill>
                          <a:effectLst/>
                          <a:latin typeface="+mn-lt"/>
                        </a:rPr>
                        <a:t>Reviews In Aquaculture</a:t>
                      </a:r>
                    </a:p>
                  </a:txBody>
                  <a:tcPr marL="0" marR="0" marT="0" marB="0" anchor="ctr"/>
                </a:tc>
                <a:tc>
                  <a:txBody>
                    <a:bodyPr/>
                    <a:lstStyle/>
                    <a:p>
                      <a:pPr algn="ctr" fontAlgn="b"/>
                      <a:r>
                        <a:rPr lang="en-US" sz="1100" b="0" i="0" u="none" strike="noStrike" dirty="0">
                          <a:solidFill>
                            <a:srgbClr val="000000"/>
                          </a:solidFill>
                          <a:effectLst/>
                          <a:latin typeface="+mn-lt"/>
                        </a:rPr>
                        <a:t>17</a:t>
                      </a:r>
                    </a:p>
                  </a:txBody>
                  <a:tcPr marL="0" marR="0" marT="0" marB="0" anchor="ctr"/>
                </a:tc>
                <a:tc>
                  <a:txBody>
                    <a:bodyPr/>
                    <a:lstStyle/>
                    <a:p>
                      <a:pPr algn="ctr" fontAlgn="b"/>
                      <a:r>
                        <a:rPr lang="en-US" sz="1100" b="0" i="0" u="none" strike="noStrike" dirty="0">
                          <a:solidFill>
                            <a:srgbClr val="000000"/>
                          </a:solidFill>
                          <a:effectLst/>
                          <a:latin typeface="+mn-lt"/>
                        </a:rPr>
                        <a:t>1,452</a:t>
                      </a:r>
                    </a:p>
                  </a:txBody>
                  <a:tcPr marL="0" marR="0" marT="0" marB="0" anchor="ctr"/>
                </a:tc>
                <a:tc>
                  <a:txBody>
                    <a:bodyPr/>
                    <a:lstStyle/>
                    <a:p>
                      <a:pPr algn="ctr" fontAlgn="b"/>
                      <a:r>
                        <a:rPr lang="en-US" sz="1100" b="0" i="0" u="none" strike="noStrike" dirty="0">
                          <a:solidFill>
                            <a:srgbClr val="000000"/>
                          </a:solidFill>
                          <a:effectLst/>
                          <a:latin typeface="+mn-lt"/>
                        </a:rPr>
                        <a:t>87,564</a:t>
                      </a:r>
                    </a:p>
                  </a:txBody>
                  <a:tcPr marL="0" marR="0" marT="0" marB="0" anchor="ctr"/>
                </a:tc>
                <a:extLst>
                  <a:ext uri="{0D108BD9-81ED-4DB2-BD59-A6C34878D82A}">
                    <a16:rowId xmlns:a16="http://schemas.microsoft.com/office/drawing/2014/main" val="1530916818"/>
                  </a:ext>
                </a:extLst>
              </a:tr>
              <a:tr h="230878">
                <a:tc>
                  <a:txBody>
                    <a:bodyPr/>
                    <a:lstStyle/>
                    <a:p>
                      <a:pPr algn="l" fontAlgn="b"/>
                      <a:r>
                        <a:rPr lang="en-US" sz="1100" b="0" i="0" u="none" strike="noStrike">
                          <a:solidFill>
                            <a:srgbClr val="000000"/>
                          </a:solidFill>
                          <a:effectLst/>
                          <a:latin typeface="+mn-lt"/>
                        </a:rPr>
                        <a:t>Geochemistry &amp; Geophysics</a:t>
                      </a:r>
                    </a:p>
                  </a:txBody>
                  <a:tcPr marL="0" marR="0" marT="0" marB="0" anchor="ctr"/>
                </a:tc>
                <a:tc>
                  <a:txBody>
                    <a:bodyPr/>
                    <a:lstStyle/>
                    <a:p>
                      <a:pPr algn="l" fontAlgn="b"/>
                      <a:r>
                        <a:rPr lang="en-US" sz="1100" b="0" i="0" u="none" strike="noStrike">
                          <a:solidFill>
                            <a:srgbClr val="000000"/>
                          </a:solidFill>
                          <a:effectLst/>
                          <a:latin typeface="+mn-lt"/>
                        </a:rPr>
                        <a:t>Reviews Of Geophysics</a:t>
                      </a:r>
                    </a:p>
                  </a:txBody>
                  <a:tcPr marL="0" marR="0" marT="0" marB="0" anchor="ctr"/>
                </a:tc>
                <a:tc>
                  <a:txBody>
                    <a:bodyPr/>
                    <a:lstStyle/>
                    <a:p>
                      <a:pPr algn="ctr" fontAlgn="b"/>
                      <a:r>
                        <a:rPr lang="en-US" sz="1100" b="0" i="0" u="none" strike="noStrike" dirty="0">
                          <a:solidFill>
                            <a:srgbClr val="000000"/>
                          </a:solidFill>
                          <a:effectLst/>
                          <a:latin typeface="+mn-lt"/>
                        </a:rPr>
                        <a:t>13</a:t>
                      </a:r>
                    </a:p>
                  </a:txBody>
                  <a:tcPr marL="0" marR="0" marT="0" marB="0" anchor="ctr"/>
                </a:tc>
                <a:tc>
                  <a:txBody>
                    <a:bodyPr/>
                    <a:lstStyle/>
                    <a:p>
                      <a:pPr algn="ctr" fontAlgn="b"/>
                      <a:r>
                        <a:rPr lang="en-US" sz="1100" b="0" i="0" u="none" strike="noStrike" dirty="0">
                          <a:solidFill>
                            <a:srgbClr val="000000"/>
                          </a:solidFill>
                          <a:effectLst/>
                          <a:latin typeface="+mn-lt"/>
                        </a:rPr>
                        <a:t>2,444</a:t>
                      </a:r>
                    </a:p>
                  </a:txBody>
                  <a:tcPr marL="0" marR="0" marT="0" marB="0" anchor="ctr"/>
                </a:tc>
                <a:tc>
                  <a:txBody>
                    <a:bodyPr/>
                    <a:lstStyle/>
                    <a:p>
                      <a:pPr algn="ctr" fontAlgn="b"/>
                      <a:r>
                        <a:rPr lang="en-US" sz="1100" b="0" i="0" u="none" strike="noStrike" dirty="0">
                          <a:solidFill>
                            <a:srgbClr val="000000"/>
                          </a:solidFill>
                          <a:effectLst/>
                          <a:latin typeface="+mn-lt"/>
                        </a:rPr>
                        <a:t>166,987</a:t>
                      </a:r>
                    </a:p>
                  </a:txBody>
                  <a:tcPr marL="0" marR="0" marT="0" marB="0" anchor="ctr"/>
                </a:tc>
                <a:extLst>
                  <a:ext uri="{0D108BD9-81ED-4DB2-BD59-A6C34878D82A}">
                    <a16:rowId xmlns:a16="http://schemas.microsoft.com/office/drawing/2014/main" val="3744177443"/>
                  </a:ext>
                </a:extLst>
              </a:tr>
              <a:tr h="230878">
                <a:tc>
                  <a:txBody>
                    <a:bodyPr/>
                    <a:lstStyle/>
                    <a:p>
                      <a:pPr algn="l" fontAlgn="b"/>
                      <a:r>
                        <a:rPr lang="en-US" sz="1100" b="0" i="0" u="none" strike="noStrike">
                          <a:solidFill>
                            <a:srgbClr val="000000"/>
                          </a:solidFill>
                          <a:effectLst/>
                          <a:latin typeface="+mn-lt"/>
                        </a:rPr>
                        <a:t>Industrial Relations &amp; Labor</a:t>
                      </a:r>
                    </a:p>
                  </a:txBody>
                  <a:tcPr marL="0" marR="0" marT="0" marB="0" anchor="ctr"/>
                </a:tc>
                <a:tc>
                  <a:txBody>
                    <a:bodyPr/>
                    <a:lstStyle/>
                    <a:p>
                      <a:pPr algn="l" fontAlgn="b"/>
                      <a:r>
                        <a:rPr lang="en-US" sz="1100" b="0" i="0" u="none" strike="noStrike">
                          <a:solidFill>
                            <a:srgbClr val="000000"/>
                          </a:solidFill>
                          <a:effectLst/>
                          <a:latin typeface="+mn-lt"/>
                        </a:rPr>
                        <a:t>Human Resource Management Journal</a:t>
                      </a:r>
                    </a:p>
                  </a:txBody>
                  <a:tcPr marL="0" marR="0" marT="0" marB="0" anchor="ctr"/>
                </a:tc>
                <a:tc>
                  <a:txBody>
                    <a:bodyPr/>
                    <a:lstStyle/>
                    <a:p>
                      <a:pPr algn="ctr" fontAlgn="b"/>
                      <a:r>
                        <a:rPr lang="en-US" sz="1100" b="0" i="0" u="none" strike="noStrike">
                          <a:solidFill>
                            <a:srgbClr val="000000"/>
                          </a:solidFill>
                          <a:effectLst/>
                          <a:latin typeface="+mn-lt"/>
                        </a:rPr>
                        <a:t>6</a:t>
                      </a:r>
                    </a:p>
                  </a:txBody>
                  <a:tcPr marL="0" marR="0" marT="0" marB="0" anchor="ctr"/>
                </a:tc>
                <a:tc>
                  <a:txBody>
                    <a:bodyPr/>
                    <a:lstStyle/>
                    <a:p>
                      <a:pPr algn="ctr" fontAlgn="b"/>
                      <a:r>
                        <a:rPr lang="en-US" sz="1100" b="0" i="0" u="none" strike="noStrike">
                          <a:solidFill>
                            <a:srgbClr val="000000"/>
                          </a:solidFill>
                          <a:effectLst/>
                          <a:latin typeface="+mn-lt"/>
                        </a:rPr>
                        <a:t>172</a:t>
                      </a:r>
                    </a:p>
                  </a:txBody>
                  <a:tcPr marL="0" marR="0" marT="0" marB="0" anchor="ctr"/>
                </a:tc>
                <a:tc>
                  <a:txBody>
                    <a:bodyPr/>
                    <a:lstStyle/>
                    <a:p>
                      <a:pPr algn="ctr" fontAlgn="b"/>
                      <a:r>
                        <a:rPr lang="en-US" sz="1100" b="0" i="0" u="none" strike="noStrike" dirty="0">
                          <a:solidFill>
                            <a:srgbClr val="000000"/>
                          </a:solidFill>
                          <a:effectLst/>
                          <a:latin typeface="+mn-lt"/>
                        </a:rPr>
                        <a:t>10,942</a:t>
                      </a:r>
                    </a:p>
                  </a:txBody>
                  <a:tcPr marL="0" marR="0" marT="0" marB="0" anchor="ctr"/>
                </a:tc>
                <a:extLst>
                  <a:ext uri="{0D108BD9-81ED-4DB2-BD59-A6C34878D82A}">
                    <a16:rowId xmlns:a16="http://schemas.microsoft.com/office/drawing/2014/main" val="336564237"/>
                  </a:ext>
                </a:extLst>
              </a:tr>
              <a:tr h="304148">
                <a:tc>
                  <a:txBody>
                    <a:bodyPr/>
                    <a:lstStyle/>
                    <a:p>
                      <a:pPr algn="l" fontAlgn="b"/>
                      <a:r>
                        <a:rPr lang="en-US" sz="1100" b="0" i="0" u="none" strike="noStrike">
                          <a:solidFill>
                            <a:srgbClr val="000000"/>
                          </a:solidFill>
                          <a:effectLst/>
                          <a:latin typeface="+mn-lt"/>
                        </a:rPr>
                        <a:t>Limnology</a:t>
                      </a:r>
                    </a:p>
                  </a:txBody>
                  <a:tcPr marL="0" marR="0" marT="0" marB="0" anchor="ctr"/>
                </a:tc>
                <a:tc>
                  <a:txBody>
                    <a:bodyPr/>
                    <a:lstStyle/>
                    <a:p>
                      <a:pPr algn="l" fontAlgn="b"/>
                      <a:r>
                        <a:rPr lang="en-US" sz="1100" b="0" i="0" u="none" strike="noStrike">
                          <a:solidFill>
                            <a:srgbClr val="000000"/>
                          </a:solidFill>
                          <a:effectLst/>
                          <a:latin typeface="+mn-lt"/>
                        </a:rPr>
                        <a:t>Limnology And Oceanography Letters</a:t>
                      </a:r>
                    </a:p>
                  </a:txBody>
                  <a:tcPr marL="0" marR="0" marT="0" marB="0" anchor="ctr"/>
                </a:tc>
                <a:tc>
                  <a:txBody>
                    <a:bodyPr/>
                    <a:lstStyle/>
                    <a:p>
                      <a:pPr algn="ctr" fontAlgn="b"/>
                      <a:r>
                        <a:rPr lang="en-US" sz="1100" b="0" i="0" u="none" strike="noStrike" dirty="0">
                          <a:solidFill>
                            <a:srgbClr val="000000"/>
                          </a:solidFill>
                          <a:effectLst/>
                          <a:latin typeface="+mn-lt"/>
                        </a:rPr>
                        <a:t>6</a:t>
                      </a:r>
                    </a:p>
                  </a:txBody>
                  <a:tcPr marL="0" marR="0" marT="0" marB="0" anchor="ctr"/>
                </a:tc>
                <a:tc>
                  <a:txBody>
                    <a:bodyPr/>
                    <a:lstStyle/>
                    <a:p>
                      <a:pPr algn="ctr" fontAlgn="b"/>
                      <a:r>
                        <a:rPr lang="en-US" sz="1100" b="0" i="0" u="none" strike="noStrike" dirty="0">
                          <a:solidFill>
                            <a:srgbClr val="000000"/>
                          </a:solidFill>
                          <a:effectLst/>
                          <a:latin typeface="+mn-lt"/>
                        </a:rPr>
                        <a:t>1,084</a:t>
                      </a:r>
                    </a:p>
                  </a:txBody>
                  <a:tcPr marL="0" marR="0" marT="0" marB="0" anchor="ctr"/>
                </a:tc>
                <a:tc>
                  <a:txBody>
                    <a:bodyPr/>
                    <a:lstStyle/>
                    <a:p>
                      <a:pPr algn="ctr" fontAlgn="b"/>
                      <a:r>
                        <a:rPr lang="en-US" sz="1100" b="0" i="0" u="none" strike="noStrike" dirty="0">
                          <a:solidFill>
                            <a:srgbClr val="000000"/>
                          </a:solidFill>
                          <a:effectLst/>
                          <a:latin typeface="+mn-lt"/>
                        </a:rPr>
                        <a:t>104,470</a:t>
                      </a:r>
                    </a:p>
                  </a:txBody>
                  <a:tcPr marL="0" marR="0" marT="0" marB="0" anchor="ctr"/>
                </a:tc>
                <a:extLst>
                  <a:ext uri="{0D108BD9-81ED-4DB2-BD59-A6C34878D82A}">
                    <a16:rowId xmlns:a16="http://schemas.microsoft.com/office/drawing/2014/main" val="829281398"/>
                  </a:ext>
                </a:extLst>
              </a:tr>
              <a:tr h="230878">
                <a:tc>
                  <a:txBody>
                    <a:bodyPr/>
                    <a:lstStyle/>
                    <a:p>
                      <a:pPr algn="l" fontAlgn="b"/>
                      <a:r>
                        <a:rPr lang="en-US" sz="1100" b="0" i="0" u="none" strike="noStrike">
                          <a:solidFill>
                            <a:srgbClr val="000000"/>
                          </a:solidFill>
                          <a:effectLst/>
                          <a:latin typeface="+mn-lt"/>
                        </a:rPr>
                        <a:t>Mathematical &amp; Computational Biology</a:t>
                      </a:r>
                    </a:p>
                  </a:txBody>
                  <a:tcPr marL="0" marR="0" marT="0" marB="0" anchor="ctr"/>
                </a:tc>
                <a:tc>
                  <a:txBody>
                    <a:bodyPr/>
                    <a:lstStyle/>
                    <a:p>
                      <a:pPr algn="l" fontAlgn="b"/>
                      <a:r>
                        <a:rPr lang="en-US" sz="1100" b="0" i="0" u="none" strike="noStrike">
                          <a:solidFill>
                            <a:srgbClr val="000000"/>
                          </a:solidFill>
                          <a:effectLst/>
                          <a:latin typeface="+mn-lt"/>
                        </a:rPr>
                        <a:t>Wiley Interdisciplinary Reviews-Computational Molecular Science</a:t>
                      </a:r>
                    </a:p>
                  </a:txBody>
                  <a:tcPr marL="0" marR="0" marT="0" marB="0" anchor="ctr"/>
                </a:tc>
                <a:tc>
                  <a:txBody>
                    <a:bodyPr/>
                    <a:lstStyle/>
                    <a:p>
                      <a:pPr algn="ctr" fontAlgn="b"/>
                      <a:r>
                        <a:rPr lang="en-US" sz="1100" b="0" i="0" u="none" strike="noStrike" dirty="0">
                          <a:solidFill>
                            <a:srgbClr val="000000"/>
                          </a:solidFill>
                          <a:effectLst/>
                          <a:latin typeface="+mn-lt"/>
                        </a:rPr>
                        <a:t>9</a:t>
                      </a:r>
                    </a:p>
                  </a:txBody>
                  <a:tcPr marL="0" marR="0" marT="0" marB="0" anchor="ctr"/>
                </a:tc>
                <a:tc>
                  <a:txBody>
                    <a:bodyPr/>
                    <a:lstStyle/>
                    <a:p>
                      <a:pPr algn="ctr" fontAlgn="b"/>
                      <a:r>
                        <a:rPr lang="en-US" sz="1100" b="0" i="0" u="none" strike="noStrike">
                          <a:solidFill>
                            <a:srgbClr val="000000"/>
                          </a:solidFill>
                          <a:effectLst/>
                          <a:latin typeface="+mn-lt"/>
                        </a:rPr>
                        <a:t>834</a:t>
                      </a:r>
                    </a:p>
                  </a:txBody>
                  <a:tcPr marL="0" marR="0" marT="0" marB="0" anchor="ctr"/>
                </a:tc>
                <a:tc>
                  <a:txBody>
                    <a:bodyPr/>
                    <a:lstStyle/>
                    <a:p>
                      <a:pPr algn="ctr" fontAlgn="b"/>
                      <a:r>
                        <a:rPr lang="en-US" sz="1100" b="0" i="0" u="none" strike="noStrike" dirty="0">
                          <a:solidFill>
                            <a:srgbClr val="000000"/>
                          </a:solidFill>
                          <a:effectLst/>
                          <a:latin typeface="+mn-lt"/>
                        </a:rPr>
                        <a:t>88,579</a:t>
                      </a:r>
                    </a:p>
                  </a:txBody>
                  <a:tcPr marL="0" marR="0" marT="0" marB="0" anchor="ctr"/>
                </a:tc>
                <a:extLst>
                  <a:ext uri="{0D108BD9-81ED-4DB2-BD59-A6C34878D82A}">
                    <a16:rowId xmlns:a16="http://schemas.microsoft.com/office/drawing/2014/main" val="2872597687"/>
                  </a:ext>
                </a:extLst>
              </a:tr>
              <a:tr h="230878">
                <a:tc>
                  <a:txBody>
                    <a:bodyPr/>
                    <a:lstStyle/>
                    <a:p>
                      <a:pPr algn="l" fontAlgn="b"/>
                      <a:r>
                        <a:rPr lang="en-US" sz="1100" b="0" i="0" u="none" strike="noStrike">
                          <a:solidFill>
                            <a:srgbClr val="000000"/>
                          </a:solidFill>
                          <a:effectLst/>
                          <a:latin typeface="+mn-lt"/>
                        </a:rPr>
                        <a:t>Nuclear Science &amp; Technology</a:t>
                      </a:r>
                    </a:p>
                  </a:txBody>
                  <a:tcPr marL="0" marR="0" marT="0" marB="0" anchor="ctr"/>
                </a:tc>
                <a:tc>
                  <a:txBody>
                    <a:bodyPr/>
                    <a:lstStyle/>
                    <a:p>
                      <a:pPr algn="l" fontAlgn="b"/>
                      <a:r>
                        <a:rPr lang="en-US" sz="1100" b="0" i="0" u="none" strike="noStrike">
                          <a:solidFill>
                            <a:srgbClr val="000000"/>
                          </a:solidFill>
                          <a:effectLst/>
                          <a:latin typeface="+mn-lt"/>
                        </a:rPr>
                        <a:t>International Journal Of Energy Research</a:t>
                      </a:r>
                    </a:p>
                  </a:txBody>
                  <a:tcPr marL="0" marR="0" marT="0" marB="0" anchor="ctr"/>
                </a:tc>
                <a:tc>
                  <a:txBody>
                    <a:bodyPr/>
                    <a:lstStyle/>
                    <a:p>
                      <a:pPr algn="ctr" fontAlgn="b"/>
                      <a:r>
                        <a:rPr lang="en-US" sz="1100" b="0" i="0" u="none" strike="noStrike" dirty="0">
                          <a:solidFill>
                            <a:srgbClr val="000000"/>
                          </a:solidFill>
                          <a:effectLst/>
                          <a:latin typeface="+mn-lt"/>
                        </a:rPr>
                        <a:t>2</a:t>
                      </a:r>
                    </a:p>
                  </a:txBody>
                  <a:tcPr marL="0" marR="0" marT="0" marB="0" anchor="ctr"/>
                </a:tc>
                <a:tc>
                  <a:txBody>
                    <a:bodyPr/>
                    <a:lstStyle/>
                    <a:p>
                      <a:pPr algn="ctr" fontAlgn="b"/>
                      <a:r>
                        <a:rPr lang="en-US" sz="1100" b="0" i="0" u="none" strike="noStrike">
                          <a:solidFill>
                            <a:srgbClr val="000000"/>
                          </a:solidFill>
                          <a:effectLst/>
                          <a:latin typeface="+mn-lt"/>
                        </a:rPr>
                        <a:t>345</a:t>
                      </a:r>
                    </a:p>
                  </a:txBody>
                  <a:tcPr marL="0" marR="0" marT="0" marB="0" anchor="ctr"/>
                </a:tc>
                <a:tc>
                  <a:txBody>
                    <a:bodyPr/>
                    <a:lstStyle/>
                    <a:p>
                      <a:pPr algn="ctr" fontAlgn="b"/>
                      <a:r>
                        <a:rPr lang="en-US" sz="1100" b="0" i="0" u="none" strike="noStrike" dirty="0">
                          <a:solidFill>
                            <a:srgbClr val="000000"/>
                          </a:solidFill>
                          <a:effectLst/>
                          <a:latin typeface="+mn-lt"/>
                        </a:rPr>
                        <a:t>26,567</a:t>
                      </a:r>
                    </a:p>
                  </a:txBody>
                  <a:tcPr marL="0" marR="0" marT="0" marB="0" anchor="ctr"/>
                </a:tc>
                <a:extLst>
                  <a:ext uri="{0D108BD9-81ED-4DB2-BD59-A6C34878D82A}">
                    <a16:rowId xmlns:a16="http://schemas.microsoft.com/office/drawing/2014/main" val="3442527197"/>
                  </a:ext>
                </a:extLst>
              </a:tr>
              <a:tr h="230878">
                <a:tc>
                  <a:txBody>
                    <a:bodyPr/>
                    <a:lstStyle/>
                    <a:p>
                      <a:pPr algn="l" fontAlgn="b"/>
                      <a:r>
                        <a:rPr lang="en-US" sz="1100" b="0" i="0" u="none" strike="noStrike">
                          <a:solidFill>
                            <a:srgbClr val="000000"/>
                          </a:solidFill>
                          <a:effectLst/>
                          <a:latin typeface="+mn-lt"/>
                        </a:rPr>
                        <a:t>Oncology</a:t>
                      </a:r>
                    </a:p>
                  </a:txBody>
                  <a:tcPr marL="0" marR="0" marT="0" marB="0" anchor="ctr"/>
                </a:tc>
                <a:tc>
                  <a:txBody>
                    <a:bodyPr/>
                    <a:lstStyle/>
                    <a:p>
                      <a:pPr algn="l" fontAlgn="b"/>
                      <a:r>
                        <a:rPr lang="en-US" sz="1100" b="0" i="0" u="none" strike="noStrike">
                          <a:solidFill>
                            <a:srgbClr val="000000"/>
                          </a:solidFill>
                          <a:effectLst/>
                          <a:latin typeface="+mn-lt"/>
                        </a:rPr>
                        <a:t>Ca-A Cancer Journal For Clinicians</a:t>
                      </a:r>
                    </a:p>
                  </a:txBody>
                  <a:tcPr marL="0" marR="0" marT="0" marB="0" anchor="ctr"/>
                </a:tc>
                <a:tc>
                  <a:txBody>
                    <a:bodyPr/>
                    <a:lstStyle/>
                    <a:p>
                      <a:pPr algn="ctr" fontAlgn="b"/>
                      <a:r>
                        <a:rPr lang="en-US" sz="1100" b="0" i="0" u="none" strike="noStrike" dirty="0">
                          <a:solidFill>
                            <a:srgbClr val="000000"/>
                          </a:solidFill>
                          <a:effectLst/>
                          <a:latin typeface="+mn-lt"/>
                        </a:rPr>
                        <a:t>22</a:t>
                      </a:r>
                    </a:p>
                  </a:txBody>
                  <a:tcPr marL="0" marR="0" marT="0" marB="0" anchor="ctr"/>
                </a:tc>
                <a:tc>
                  <a:txBody>
                    <a:bodyPr/>
                    <a:lstStyle/>
                    <a:p>
                      <a:pPr algn="ctr" fontAlgn="b"/>
                      <a:r>
                        <a:rPr lang="en-US" sz="1100" b="0" i="0" u="none" strike="noStrike" dirty="0">
                          <a:solidFill>
                            <a:srgbClr val="000000"/>
                          </a:solidFill>
                          <a:effectLst/>
                          <a:latin typeface="+mn-lt"/>
                        </a:rPr>
                        <a:t>4,800</a:t>
                      </a:r>
                    </a:p>
                  </a:txBody>
                  <a:tcPr marL="0" marR="0" marT="0" marB="0" anchor="ctr"/>
                </a:tc>
                <a:tc>
                  <a:txBody>
                    <a:bodyPr/>
                    <a:lstStyle/>
                    <a:p>
                      <a:pPr algn="ctr" fontAlgn="b"/>
                      <a:r>
                        <a:rPr lang="en-US" sz="1100" b="0" i="0" u="none" strike="noStrike" dirty="0">
                          <a:solidFill>
                            <a:srgbClr val="000000"/>
                          </a:solidFill>
                          <a:effectLst/>
                          <a:latin typeface="+mn-lt"/>
                        </a:rPr>
                        <a:t>340,738</a:t>
                      </a:r>
                    </a:p>
                  </a:txBody>
                  <a:tcPr marL="0" marR="0" marT="0" marB="0" anchor="ctr"/>
                </a:tc>
                <a:extLst>
                  <a:ext uri="{0D108BD9-81ED-4DB2-BD59-A6C34878D82A}">
                    <a16:rowId xmlns:a16="http://schemas.microsoft.com/office/drawing/2014/main" val="2735393612"/>
                  </a:ext>
                </a:extLst>
              </a:tr>
              <a:tr h="230878">
                <a:tc>
                  <a:txBody>
                    <a:bodyPr/>
                    <a:lstStyle/>
                    <a:p>
                      <a:pPr algn="l" fontAlgn="b"/>
                      <a:r>
                        <a:rPr lang="en-US" sz="1100" b="0" i="0" u="none" strike="noStrike">
                          <a:solidFill>
                            <a:srgbClr val="000000"/>
                          </a:solidFill>
                          <a:effectLst/>
                          <a:latin typeface="+mn-lt"/>
                        </a:rPr>
                        <a:t>Otorhinolaryngology</a:t>
                      </a:r>
                    </a:p>
                  </a:txBody>
                  <a:tcPr marL="0" marR="0" marT="0" marB="0" anchor="ctr"/>
                </a:tc>
                <a:tc>
                  <a:txBody>
                    <a:bodyPr/>
                    <a:lstStyle/>
                    <a:p>
                      <a:pPr algn="l" fontAlgn="b"/>
                      <a:r>
                        <a:rPr lang="en-US" sz="1100" b="0" i="0" u="none" strike="noStrike">
                          <a:solidFill>
                            <a:srgbClr val="000000"/>
                          </a:solidFill>
                          <a:effectLst/>
                          <a:latin typeface="+mn-lt"/>
                        </a:rPr>
                        <a:t>International Forum Of Allergy &amp; Rhinology</a:t>
                      </a:r>
                    </a:p>
                  </a:txBody>
                  <a:tcPr marL="0" marR="0" marT="0" marB="0" anchor="ctr"/>
                </a:tc>
                <a:tc>
                  <a:txBody>
                    <a:bodyPr/>
                    <a:lstStyle/>
                    <a:p>
                      <a:pPr algn="ctr" fontAlgn="b"/>
                      <a:r>
                        <a:rPr lang="en-US" sz="1100" b="0" i="0" u="none" strike="noStrike" dirty="0">
                          <a:solidFill>
                            <a:srgbClr val="000000"/>
                          </a:solidFill>
                          <a:effectLst/>
                          <a:latin typeface="+mn-lt"/>
                        </a:rPr>
                        <a:t>6</a:t>
                      </a:r>
                    </a:p>
                  </a:txBody>
                  <a:tcPr marL="0" marR="0" marT="0" marB="0" anchor="ctr"/>
                </a:tc>
                <a:tc>
                  <a:txBody>
                    <a:bodyPr/>
                    <a:lstStyle/>
                    <a:p>
                      <a:pPr algn="ctr" fontAlgn="b"/>
                      <a:r>
                        <a:rPr lang="en-US" sz="1100" b="0" i="0" u="none" strike="noStrike" dirty="0">
                          <a:solidFill>
                            <a:srgbClr val="000000"/>
                          </a:solidFill>
                          <a:effectLst/>
                          <a:latin typeface="+mn-lt"/>
                        </a:rPr>
                        <a:t>1,707</a:t>
                      </a:r>
                    </a:p>
                  </a:txBody>
                  <a:tcPr marL="0" marR="0" marT="0" marB="0" anchor="ctr"/>
                </a:tc>
                <a:tc>
                  <a:txBody>
                    <a:bodyPr/>
                    <a:lstStyle/>
                    <a:p>
                      <a:pPr algn="ctr" fontAlgn="b"/>
                      <a:r>
                        <a:rPr lang="en-US" sz="1100" b="0" i="0" u="none" strike="noStrike" dirty="0">
                          <a:solidFill>
                            <a:srgbClr val="000000"/>
                          </a:solidFill>
                          <a:effectLst/>
                          <a:latin typeface="+mn-lt"/>
                        </a:rPr>
                        <a:t>72,564</a:t>
                      </a:r>
                    </a:p>
                  </a:txBody>
                  <a:tcPr marL="0" marR="0" marT="0" marB="0" anchor="ctr"/>
                </a:tc>
                <a:extLst>
                  <a:ext uri="{0D108BD9-81ED-4DB2-BD59-A6C34878D82A}">
                    <a16:rowId xmlns:a16="http://schemas.microsoft.com/office/drawing/2014/main" val="2047420565"/>
                  </a:ext>
                </a:extLst>
              </a:tr>
              <a:tr h="230878">
                <a:tc>
                  <a:txBody>
                    <a:bodyPr/>
                    <a:lstStyle/>
                    <a:p>
                      <a:pPr algn="l" fontAlgn="b"/>
                      <a:r>
                        <a:rPr lang="en-US" sz="1100" b="0" i="0" u="none" strike="noStrike">
                          <a:solidFill>
                            <a:srgbClr val="000000"/>
                          </a:solidFill>
                          <a:effectLst/>
                          <a:latin typeface="+mn-lt"/>
                        </a:rPr>
                        <a:t>Psychiatry</a:t>
                      </a:r>
                    </a:p>
                  </a:txBody>
                  <a:tcPr marL="0" marR="0" marT="0" marB="0" anchor="ctr"/>
                </a:tc>
                <a:tc>
                  <a:txBody>
                    <a:bodyPr/>
                    <a:lstStyle/>
                    <a:p>
                      <a:pPr algn="l" fontAlgn="b"/>
                      <a:r>
                        <a:rPr lang="en-US" sz="1100" b="0" i="0" u="none" strike="noStrike">
                          <a:solidFill>
                            <a:srgbClr val="000000"/>
                          </a:solidFill>
                          <a:effectLst/>
                          <a:latin typeface="+mn-lt"/>
                        </a:rPr>
                        <a:t>World Psychiatry</a:t>
                      </a:r>
                    </a:p>
                  </a:txBody>
                  <a:tcPr marL="0" marR="0" marT="0" marB="0" anchor="ctr"/>
                </a:tc>
                <a:tc>
                  <a:txBody>
                    <a:bodyPr/>
                    <a:lstStyle/>
                    <a:p>
                      <a:pPr algn="ctr" fontAlgn="b"/>
                      <a:r>
                        <a:rPr lang="en-US" sz="1100" b="0" i="0" u="none" strike="noStrike" dirty="0">
                          <a:solidFill>
                            <a:srgbClr val="000000"/>
                          </a:solidFill>
                          <a:effectLst/>
                          <a:latin typeface="+mn-lt"/>
                        </a:rPr>
                        <a:t>23</a:t>
                      </a:r>
                    </a:p>
                  </a:txBody>
                  <a:tcPr marL="0" marR="0" marT="0" marB="0" anchor="ctr"/>
                </a:tc>
                <a:tc>
                  <a:txBody>
                    <a:bodyPr/>
                    <a:lstStyle/>
                    <a:p>
                      <a:pPr algn="ctr" fontAlgn="b"/>
                      <a:r>
                        <a:rPr lang="en-US" sz="1100" b="0" i="0" u="none" strike="noStrike" dirty="0">
                          <a:solidFill>
                            <a:srgbClr val="000000"/>
                          </a:solidFill>
                          <a:effectLst/>
                          <a:latin typeface="+mn-lt"/>
                        </a:rPr>
                        <a:t>2,020</a:t>
                      </a:r>
                    </a:p>
                  </a:txBody>
                  <a:tcPr marL="0" marR="0" marT="0" marB="0" anchor="ctr"/>
                </a:tc>
                <a:tc>
                  <a:txBody>
                    <a:bodyPr/>
                    <a:lstStyle/>
                    <a:p>
                      <a:pPr algn="ctr" fontAlgn="b"/>
                      <a:r>
                        <a:rPr lang="en-US" sz="1100" b="0" i="0" u="none" strike="noStrike" dirty="0">
                          <a:solidFill>
                            <a:srgbClr val="000000"/>
                          </a:solidFill>
                          <a:effectLst/>
                          <a:latin typeface="+mn-lt"/>
                        </a:rPr>
                        <a:t>169,793</a:t>
                      </a:r>
                    </a:p>
                  </a:txBody>
                  <a:tcPr marL="0" marR="0" marT="0" marB="0" anchor="ctr"/>
                </a:tc>
                <a:extLst>
                  <a:ext uri="{0D108BD9-81ED-4DB2-BD59-A6C34878D82A}">
                    <a16:rowId xmlns:a16="http://schemas.microsoft.com/office/drawing/2014/main" val="3587902336"/>
                  </a:ext>
                </a:extLst>
              </a:tr>
              <a:tr h="230878">
                <a:tc>
                  <a:txBody>
                    <a:bodyPr/>
                    <a:lstStyle/>
                    <a:p>
                      <a:pPr algn="l" fontAlgn="b"/>
                      <a:r>
                        <a:rPr lang="en-US" sz="1100" b="0" i="0" u="none" strike="noStrike" dirty="0">
                          <a:solidFill>
                            <a:srgbClr val="000000"/>
                          </a:solidFill>
                          <a:effectLst/>
                          <a:latin typeface="+mn-lt"/>
                        </a:rPr>
                        <a:t>Public Administration</a:t>
                      </a:r>
                    </a:p>
                  </a:txBody>
                  <a:tcPr marL="0" marR="0" marT="0" marB="0" anchor="ctr"/>
                </a:tc>
                <a:tc>
                  <a:txBody>
                    <a:bodyPr/>
                    <a:lstStyle/>
                    <a:p>
                      <a:pPr algn="l" fontAlgn="b"/>
                      <a:r>
                        <a:rPr lang="en-US" sz="1100" b="0" i="0" u="none" strike="noStrike" dirty="0">
                          <a:solidFill>
                            <a:srgbClr val="000000"/>
                          </a:solidFill>
                          <a:effectLst/>
                          <a:latin typeface="+mn-lt"/>
                        </a:rPr>
                        <a:t>Public Administration Review</a:t>
                      </a:r>
                    </a:p>
                  </a:txBody>
                  <a:tcPr marL="0" marR="0" marT="0" marB="0" anchor="ctr"/>
                </a:tc>
                <a:tc>
                  <a:txBody>
                    <a:bodyPr/>
                    <a:lstStyle/>
                    <a:p>
                      <a:pPr algn="ctr" fontAlgn="b"/>
                      <a:r>
                        <a:rPr lang="en-US" sz="1100" b="0" i="0" u="none" strike="noStrike" dirty="0">
                          <a:solidFill>
                            <a:srgbClr val="000000"/>
                          </a:solidFill>
                          <a:effectLst/>
                          <a:latin typeface="+mn-lt"/>
                        </a:rPr>
                        <a:t>13</a:t>
                      </a:r>
                    </a:p>
                  </a:txBody>
                  <a:tcPr marL="0" marR="0" marT="0" marB="0" anchor="ctr"/>
                </a:tc>
                <a:tc>
                  <a:txBody>
                    <a:bodyPr/>
                    <a:lstStyle/>
                    <a:p>
                      <a:pPr algn="ctr" fontAlgn="b"/>
                      <a:r>
                        <a:rPr lang="en-US" sz="1100" b="0" i="0" u="none" strike="noStrike">
                          <a:solidFill>
                            <a:srgbClr val="000000"/>
                          </a:solidFill>
                          <a:effectLst/>
                          <a:latin typeface="+mn-lt"/>
                        </a:rPr>
                        <a:t>703</a:t>
                      </a:r>
                    </a:p>
                  </a:txBody>
                  <a:tcPr marL="0" marR="0" marT="0" marB="0" anchor="ctr"/>
                </a:tc>
                <a:tc>
                  <a:txBody>
                    <a:bodyPr/>
                    <a:lstStyle/>
                    <a:p>
                      <a:pPr algn="ctr" fontAlgn="b"/>
                      <a:r>
                        <a:rPr lang="en-US" sz="1100" b="0" i="0" u="none" strike="noStrike" dirty="0">
                          <a:solidFill>
                            <a:srgbClr val="000000"/>
                          </a:solidFill>
                          <a:effectLst/>
                          <a:latin typeface="+mn-lt"/>
                        </a:rPr>
                        <a:t>39,479</a:t>
                      </a:r>
                    </a:p>
                  </a:txBody>
                  <a:tcPr marL="0" marR="0" marT="0" marB="0" anchor="ctr"/>
                </a:tc>
                <a:extLst>
                  <a:ext uri="{0D108BD9-81ED-4DB2-BD59-A6C34878D82A}">
                    <a16:rowId xmlns:a16="http://schemas.microsoft.com/office/drawing/2014/main" val="3161431243"/>
                  </a:ext>
                </a:extLst>
              </a:tr>
            </a:tbl>
          </a:graphicData>
        </a:graphic>
      </p:graphicFrame>
    </p:spTree>
    <p:extLst>
      <p:ext uri="{BB962C8B-B14F-4D97-AF65-F5344CB8AC3E}">
        <p14:creationId xmlns:p14="http://schemas.microsoft.com/office/powerpoint/2010/main" val="128910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CDCB-96C5-D8F0-E5D6-3C1E1C38C130}"/>
              </a:ext>
            </a:extLst>
          </p:cNvPr>
          <p:cNvSpPr>
            <a:spLocks noGrp="1"/>
          </p:cNvSpPr>
          <p:nvPr>
            <p:ph type="title"/>
          </p:nvPr>
        </p:nvSpPr>
        <p:spPr/>
        <p:txBody>
          <a:bodyPr/>
          <a:lstStyle/>
          <a:p>
            <a:r>
              <a:rPr lang="en-US" altLang="zh-CN" dirty="0"/>
              <a:t>Wiley</a:t>
            </a:r>
            <a:r>
              <a:rPr lang="zh-CN" altLang="en-US" dirty="0"/>
              <a:t>持续贡献高质量科研文献</a:t>
            </a:r>
            <a:endParaRPr lang="en-US" dirty="0"/>
          </a:p>
        </p:txBody>
      </p:sp>
      <p:sp>
        <p:nvSpPr>
          <p:cNvPr id="4" name="Footer Placeholder 3">
            <a:extLst>
              <a:ext uri="{FF2B5EF4-FFF2-40B4-BE49-F238E27FC236}">
                <a16:creationId xmlns:a16="http://schemas.microsoft.com/office/drawing/2014/main" id="{C648D2FB-B60C-B551-87BF-063C0D38ADFC}"/>
              </a:ext>
            </a:extLst>
          </p:cNvPr>
          <p:cNvSpPr>
            <a:spLocks noGrp="1"/>
          </p:cNvSpPr>
          <p:nvPr>
            <p:ph type="ftr" sz="quarter" idx="11"/>
          </p:nvPr>
        </p:nvSpPr>
        <p:spPr/>
        <p:txBody>
          <a:bodyPr/>
          <a:lstStyle/>
          <a:p>
            <a:r>
              <a:rPr lang="en-US"/>
              <a:t>PROPRIETARY &amp; CONFIDENTIAL</a:t>
            </a:r>
          </a:p>
        </p:txBody>
      </p:sp>
      <p:graphicFrame>
        <p:nvGraphicFramePr>
          <p:cNvPr id="5" name="Chart 4">
            <a:extLst>
              <a:ext uri="{FF2B5EF4-FFF2-40B4-BE49-F238E27FC236}">
                <a16:creationId xmlns:a16="http://schemas.microsoft.com/office/drawing/2014/main" id="{539DB118-2DD8-3C34-75E3-9CBE4B1D37FE}"/>
              </a:ext>
            </a:extLst>
          </p:cNvPr>
          <p:cNvGraphicFramePr/>
          <p:nvPr>
            <p:extLst>
              <p:ext uri="{D42A27DB-BD31-4B8C-83A1-F6EECF244321}">
                <p14:modId xmlns:p14="http://schemas.microsoft.com/office/powerpoint/2010/main" val="714318530"/>
              </p:ext>
            </p:extLst>
          </p:nvPr>
        </p:nvGraphicFramePr>
        <p:xfrm>
          <a:off x="359999" y="1171744"/>
          <a:ext cx="6947210" cy="506559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03CB9E7-1672-CFCA-9B31-65816EECB636}"/>
              </a:ext>
            </a:extLst>
          </p:cNvPr>
          <p:cNvSpPr txBox="1"/>
          <p:nvPr/>
        </p:nvSpPr>
        <p:spPr>
          <a:xfrm>
            <a:off x="1965159" y="6325246"/>
            <a:ext cx="6254720" cy="332898"/>
          </a:xfrm>
          <a:prstGeom prst="rect">
            <a:avLst/>
          </a:prstGeom>
        </p:spPr>
        <p:txBody>
          <a:bodyPr vert="horz" wrap="square" lIns="0" tIns="0" rIns="0" bIns="0" rtlCol="0">
            <a:noAutofit/>
          </a:bodyPr>
          <a:lstStyle/>
          <a:p>
            <a:pPr algn="l"/>
            <a:r>
              <a:rPr lang="zh-CN" altLang="en-US" sz="1400" dirty="0">
                <a:solidFill>
                  <a:schemeClr val="bg1">
                    <a:lumMod val="65000"/>
                  </a:schemeClr>
                </a:solidFill>
              </a:rPr>
              <a:t>注：期刊数包括排名第一期刊数；数据来源于</a:t>
            </a:r>
            <a:r>
              <a:rPr lang="en-US" altLang="zh-CN" sz="1400" dirty="0">
                <a:solidFill>
                  <a:schemeClr val="bg1">
                    <a:lumMod val="65000"/>
                  </a:schemeClr>
                </a:solidFill>
              </a:rPr>
              <a:t>2024</a:t>
            </a:r>
            <a:r>
              <a:rPr lang="zh-CN" altLang="en-US" sz="1400" dirty="0">
                <a:solidFill>
                  <a:schemeClr val="bg1">
                    <a:lumMod val="65000"/>
                  </a:schemeClr>
                </a:solidFill>
              </a:rPr>
              <a:t>年</a:t>
            </a:r>
            <a:r>
              <a:rPr lang="en-US" altLang="zh-CN" sz="1400" dirty="0">
                <a:solidFill>
                  <a:schemeClr val="bg1">
                    <a:lumMod val="65000"/>
                  </a:schemeClr>
                </a:solidFill>
              </a:rPr>
              <a:t>6</a:t>
            </a:r>
            <a:r>
              <a:rPr lang="zh-CN" altLang="en-US" sz="1400" dirty="0">
                <a:solidFill>
                  <a:schemeClr val="bg1">
                    <a:lumMod val="65000"/>
                  </a:schemeClr>
                </a:solidFill>
              </a:rPr>
              <a:t>月公布的</a:t>
            </a:r>
            <a:r>
              <a:rPr lang="en-US" altLang="zh-CN" sz="1400" dirty="0">
                <a:solidFill>
                  <a:schemeClr val="bg1">
                    <a:lumMod val="65000"/>
                  </a:schemeClr>
                </a:solidFill>
              </a:rPr>
              <a:t>JCR</a:t>
            </a:r>
            <a:r>
              <a:rPr lang="zh-CN" altLang="en-US" sz="1400" dirty="0">
                <a:solidFill>
                  <a:schemeClr val="bg1">
                    <a:lumMod val="65000"/>
                  </a:schemeClr>
                </a:solidFill>
              </a:rPr>
              <a:t>报告</a:t>
            </a:r>
            <a:endParaRPr lang="en-US" sz="1400" dirty="0" err="1">
              <a:solidFill>
                <a:schemeClr val="bg1">
                  <a:lumMod val="65000"/>
                </a:schemeClr>
              </a:solidFill>
            </a:endParaRPr>
          </a:p>
        </p:txBody>
      </p:sp>
      <p:graphicFrame>
        <p:nvGraphicFramePr>
          <p:cNvPr id="7" name="Chart 6">
            <a:extLst>
              <a:ext uri="{FF2B5EF4-FFF2-40B4-BE49-F238E27FC236}">
                <a16:creationId xmlns:a16="http://schemas.microsoft.com/office/drawing/2014/main" id="{1FFD8ACF-0529-500B-8819-8A5600E67690}"/>
              </a:ext>
            </a:extLst>
          </p:cNvPr>
          <p:cNvGraphicFramePr/>
          <p:nvPr>
            <p:extLst>
              <p:ext uri="{D42A27DB-BD31-4B8C-83A1-F6EECF244321}">
                <p14:modId xmlns:p14="http://schemas.microsoft.com/office/powerpoint/2010/main" val="1045174222"/>
              </p:ext>
            </p:extLst>
          </p:nvPr>
        </p:nvGraphicFramePr>
        <p:xfrm>
          <a:off x="7451561" y="1171744"/>
          <a:ext cx="4661441" cy="48403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2729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D0ECA9D-1C28-2740-BD96-6F0274FE50E8}"/>
              </a:ext>
            </a:extLst>
          </p:cNvPr>
          <p:cNvPicPr>
            <a:picLocks noGrp="1" noChangeAspect="1"/>
          </p:cNvPicPr>
          <p:nvPr>
            <p:ph type="pic" sz="quarter" idx="10"/>
          </p:nvPr>
        </p:nvPicPr>
        <p:blipFill>
          <a:blip r:embed="rId3"/>
          <a:srcRect l="14762" r="14762"/>
          <a:stretch/>
        </p:blipFill>
        <p:spPr/>
      </p:pic>
      <p:sp>
        <p:nvSpPr>
          <p:cNvPr id="5" name="Footer Placeholder 4">
            <a:extLst>
              <a:ext uri="{FF2B5EF4-FFF2-40B4-BE49-F238E27FC236}">
                <a16:creationId xmlns:a16="http://schemas.microsoft.com/office/drawing/2014/main" id="{0E0BFE2B-19D7-B3E2-09E9-E717472288A1}"/>
              </a:ext>
            </a:extLst>
          </p:cNvPr>
          <p:cNvSpPr>
            <a:spLocks noGrp="1"/>
          </p:cNvSpPr>
          <p:nvPr>
            <p:ph type="ftr" sz="quarter" idx="4294967295"/>
          </p:nvPr>
        </p:nvSpPr>
        <p:spPr>
          <a:xfrm>
            <a:off x="8591550" y="6442075"/>
            <a:ext cx="3600450" cy="215900"/>
          </a:xfrm>
        </p:spPr>
        <p:txBody>
          <a:bodyPr/>
          <a:lstStyle/>
          <a:p>
            <a:r>
              <a:rPr lang="en-US"/>
              <a:t>PROPRIETARY &amp; CONFIDENTIAL</a:t>
            </a:r>
          </a:p>
        </p:txBody>
      </p:sp>
      <p:sp>
        <p:nvSpPr>
          <p:cNvPr id="10" name="TextBox 9">
            <a:extLst>
              <a:ext uri="{FF2B5EF4-FFF2-40B4-BE49-F238E27FC236}">
                <a16:creationId xmlns:a16="http://schemas.microsoft.com/office/drawing/2014/main" id="{8CC4906D-BE56-32C0-47DD-1BFBFCFA068E}"/>
              </a:ext>
            </a:extLst>
          </p:cNvPr>
          <p:cNvSpPr txBox="1"/>
          <p:nvPr/>
        </p:nvSpPr>
        <p:spPr>
          <a:xfrm>
            <a:off x="3086100" y="2736507"/>
            <a:ext cx="6172200" cy="1308884"/>
          </a:xfrm>
          <a:prstGeom prst="rect">
            <a:avLst/>
          </a:prstGeom>
          <a:noFill/>
        </p:spPr>
        <p:txBody>
          <a:bodyPr wrap="square">
            <a:spAutoFit/>
          </a:bodyPr>
          <a:lstStyle/>
          <a:p>
            <a:pPr>
              <a:lnSpc>
                <a:spcPct val="150000"/>
              </a:lnSpc>
            </a:pPr>
            <a:r>
              <a:rPr lang="zh-CN" altLang="en-US" sz="2800" b="1" i="0" dirty="0">
                <a:solidFill>
                  <a:schemeClr val="accent1"/>
                </a:solidFill>
                <a:effectLst/>
                <a:latin typeface="Microsoft YaHei" panose="020B0503020204020204" pitchFamily="34" charset="-122"/>
                <a:ea typeface="Microsoft YaHei" panose="020B0503020204020204" pitchFamily="34" charset="-122"/>
              </a:rPr>
              <a:t>基于</a:t>
            </a:r>
            <a:r>
              <a:rPr lang="en-US" altLang="zh-CN" sz="2800" b="1" i="0" dirty="0">
                <a:solidFill>
                  <a:schemeClr val="accent1"/>
                </a:solidFill>
                <a:effectLst/>
                <a:latin typeface="Microsoft YaHei" panose="020B0503020204020204" pitchFamily="34" charset="-122"/>
                <a:ea typeface="Microsoft YaHei" panose="020B0503020204020204" pitchFamily="34" charset="-122"/>
              </a:rPr>
              <a:t>Wiley Online Library</a:t>
            </a:r>
            <a:r>
              <a:rPr lang="zh-CN" altLang="en-US" sz="2800" b="1" i="0" dirty="0">
                <a:solidFill>
                  <a:schemeClr val="accent1"/>
                </a:solidFill>
                <a:effectLst/>
                <a:latin typeface="Microsoft YaHei" panose="020B0503020204020204" pitchFamily="34" charset="-122"/>
                <a:ea typeface="Microsoft YaHei" panose="020B0503020204020204" pitchFamily="34" charset="-122"/>
              </a:rPr>
              <a:t>的文献检索技巧</a:t>
            </a:r>
          </a:p>
        </p:txBody>
      </p:sp>
    </p:spTree>
    <p:extLst>
      <p:ext uri="{BB962C8B-B14F-4D97-AF65-F5344CB8AC3E}">
        <p14:creationId xmlns:p14="http://schemas.microsoft.com/office/powerpoint/2010/main" val="1954946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61F1-67A1-4C82-9C1B-4519601A5F24}"/>
              </a:ext>
            </a:extLst>
          </p:cNvPr>
          <p:cNvSpPr>
            <a:spLocks noGrp="1"/>
          </p:cNvSpPr>
          <p:nvPr>
            <p:ph type="title"/>
          </p:nvPr>
        </p:nvSpPr>
        <p:spPr/>
        <p:txBody>
          <a:bodyPr/>
          <a:lstStyle/>
          <a:p>
            <a:r>
              <a:rPr lang="en-US" altLang="zh-CN" dirty="0">
                <a:latin typeface="Open Sans" panose="020B0606030504020204" pitchFamily="34" charset="0"/>
                <a:ea typeface="Noto Sans CJK SC Regular" panose="020B0500000000000000" pitchFamily="34" charset="-128"/>
                <a:sym typeface="Open Sans" panose="020B0606030504020204" pitchFamily="34" charset="0"/>
              </a:rPr>
              <a:t>Wiley Online Library</a:t>
            </a:r>
            <a:r>
              <a:rPr lang="zh-CN" altLang="en-US" dirty="0">
                <a:latin typeface="Open Sans" panose="020B0606030504020204" pitchFamily="34" charset="0"/>
                <a:ea typeface="Noto Sans CJK SC Regular" panose="020B0500000000000000" pitchFamily="34" charset="-128"/>
                <a:sym typeface="Open Sans" panose="020B0606030504020204" pitchFamily="34" charset="0"/>
              </a:rPr>
              <a:t>平台界面清晰，便捷查询所需内容</a:t>
            </a:r>
            <a:endParaRPr lang="en-US" dirty="0">
              <a:latin typeface="Open Sans" panose="020B0606030504020204" pitchFamily="34" charset="0"/>
              <a:ea typeface="Noto Sans CJK SC Regular" panose="020B0500000000000000" pitchFamily="34" charset="-128"/>
              <a:sym typeface="Open Sans" panose="020B0606030504020204" pitchFamily="34" charset="0"/>
            </a:endParaRPr>
          </a:p>
        </p:txBody>
      </p:sp>
      <p:pic>
        <p:nvPicPr>
          <p:cNvPr id="8" name="Picture 7">
            <a:extLst>
              <a:ext uri="{FF2B5EF4-FFF2-40B4-BE49-F238E27FC236}">
                <a16:creationId xmlns:a16="http://schemas.microsoft.com/office/drawing/2014/main" id="{E34343D2-0575-4596-9B66-04C56C7D9388}"/>
              </a:ext>
            </a:extLst>
          </p:cNvPr>
          <p:cNvPicPr>
            <a:picLocks noChangeAspect="1"/>
          </p:cNvPicPr>
          <p:nvPr/>
        </p:nvPicPr>
        <p:blipFill rotWithShape="1">
          <a:blip r:embed="rId3"/>
          <a:srcRect t="1431" b="43882"/>
          <a:stretch/>
        </p:blipFill>
        <p:spPr>
          <a:xfrm>
            <a:off x="381023" y="1019567"/>
            <a:ext cx="5883768" cy="5808473"/>
          </a:xfrm>
          <a:prstGeom prst="rect">
            <a:avLst/>
          </a:prstGeom>
        </p:spPr>
      </p:pic>
      <p:sp>
        <p:nvSpPr>
          <p:cNvPr id="21" name="Rectangle 20">
            <a:extLst>
              <a:ext uri="{FF2B5EF4-FFF2-40B4-BE49-F238E27FC236}">
                <a16:creationId xmlns:a16="http://schemas.microsoft.com/office/drawing/2014/main" id="{8675C6D0-E09C-498F-AB7E-92E55F7FBD09}"/>
              </a:ext>
            </a:extLst>
          </p:cNvPr>
          <p:cNvSpPr/>
          <p:nvPr/>
        </p:nvSpPr>
        <p:spPr>
          <a:xfrm>
            <a:off x="6117021" y="4924473"/>
            <a:ext cx="4578353" cy="1015663"/>
          </a:xfrm>
          <a:prstGeom prst="rect">
            <a:avLst/>
          </a:prstGeom>
          <a:ln w="19050">
            <a:solidFill>
              <a:srgbClr val="198C53"/>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000" dirty="0">
                <a:solidFill>
                  <a:srgbClr val="101214"/>
                </a:solidFill>
                <a:cs typeface="Open Sans" panose="020B0606030504020204" pitchFamily="34" charset="0"/>
                <a:sym typeface="Open Sans" panose="020B0606030504020204" pitchFamily="34" charset="0"/>
              </a:rPr>
              <a:t>按照不同学科浏览相关内容（最全的多学科在线资源平台之一，包含</a:t>
            </a:r>
            <a:r>
              <a:rPr lang="en-US" altLang="zh-CN" sz="2000" dirty="0">
                <a:solidFill>
                  <a:srgbClr val="101214"/>
                </a:solidFill>
                <a:ea typeface="Open Sans" panose="020B0606030504020204" pitchFamily="34" charset="0"/>
                <a:cs typeface="Open Sans" panose="020B0606030504020204" pitchFamily="34" charset="0"/>
                <a:sym typeface="Open Sans" panose="020B0606030504020204" pitchFamily="34" charset="0"/>
              </a:rPr>
              <a:t>17</a:t>
            </a:r>
            <a:r>
              <a:rPr lang="zh-CN" altLang="en-US" sz="2000" dirty="0">
                <a:solidFill>
                  <a:srgbClr val="101214"/>
                </a:solidFill>
                <a:cs typeface="Open Sans" panose="020B0606030504020204" pitchFamily="34" charset="0"/>
                <a:sym typeface="Open Sans" panose="020B0606030504020204" pitchFamily="34" charset="0"/>
              </a:rPr>
              <a:t>个学科大类，</a:t>
            </a:r>
            <a:r>
              <a:rPr lang="en-US" altLang="zh-CN" sz="2000" dirty="0">
                <a:solidFill>
                  <a:srgbClr val="101214"/>
                </a:solidFill>
                <a:ea typeface="Open Sans" panose="020B0606030504020204" pitchFamily="34" charset="0"/>
                <a:cs typeface="Open Sans" panose="020B0606030504020204" pitchFamily="34" charset="0"/>
                <a:sym typeface="Open Sans" panose="020B0606030504020204" pitchFamily="34" charset="0"/>
              </a:rPr>
              <a:t>126</a:t>
            </a:r>
            <a:r>
              <a:rPr lang="zh-CN" altLang="en-US" sz="2000" dirty="0">
                <a:solidFill>
                  <a:srgbClr val="101214"/>
                </a:solidFill>
                <a:cs typeface="Open Sans" panose="020B0606030504020204" pitchFamily="34" charset="0"/>
                <a:sym typeface="Open Sans" panose="020B0606030504020204" pitchFamily="34" charset="0"/>
              </a:rPr>
              <a:t>个子学科）</a:t>
            </a:r>
            <a:endParaRPr lang="en-US" sz="2000" dirty="0">
              <a:solidFill>
                <a:srgbClr val="101214"/>
              </a:solidFill>
              <a:ea typeface="Open Sans" panose="020B0606030504020204" pitchFamily="34" charset="0"/>
              <a:cs typeface="Open Sans" panose="020B0606030504020204" pitchFamily="34" charset="0"/>
              <a:sym typeface="Open Sans" panose="020B0606030504020204" pitchFamily="34" charset="0"/>
            </a:endParaRPr>
          </a:p>
        </p:txBody>
      </p:sp>
      <p:sp>
        <p:nvSpPr>
          <p:cNvPr id="37" name="Rectangle 36">
            <a:extLst>
              <a:ext uri="{FF2B5EF4-FFF2-40B4-BE49-F238E27FC236}">
                <a16:creationId xmlns:a16="http://schemas.microsoft.com/office/drawing/2014/main" id="{D27987C3-8D4B-496E-988C-0568E4B753D9}"/>
              </a:ext>
            </a:extLst>
          </p:cNvPr>
          <p:cNvSpPr/>
          <p:nvPr/>
        </p:nvSpPr>
        <p:spPr>
          <a:xfrm>
            <a:off x="1173963" y="4018617"/>
            <a:ext cx="4214192" cy="2850949"/>
          </a:xfrm>
          <a:prstGeom prst="rect">
            <a:avLst/>
          </a:prstGeom>
          <a:noFill/>
          <a:ln w="19050" cap="flat" cmpd="sng" algn="ctr">
            <a:solidFill>
              <a:srgbClr val="198C53"/>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a:solidFill>
                <a:schemeClr val="bg1"/>
              </a:solidFill>
              <a:latin typeface="Open Sans" panose="020B0606030504020204" pitchFamily="34" charset="0"/>
              <a:ea typeface="Noto Sans CJK SC Regular" panose="020B0500000000000000" pitchFamily="34" charset="-128"/>
              <a:sym typeface="Open Sans" panose="020B0606030504020204" pitchFamily="34" charset="0"/>
            </a:endParaRPr>
          </a:p>
        </p:txBody>
      </p:sp>
      <p:cxnSp>
        <p:nvCxnSpPr>
          <p:cNvPr id="39" name="Straight Arrow Connector 38">
            <a:extLst>
              <a:ext uri="{FF2B5EF4-FFF2-40B4-BE49-F238E27FC236}">
                <a16:creationId xmlns:a16="http://schemas.microsoft.com/office/drawing/2014/main" id="{75132C9E-67F2-456E-9DE5-9AC36602B373}"/>
              </a:ext>
            </a:extLst>
          </p:cNvPr>
          <p:cNvCxnSpPr/>
          <p:nvPr/>
        </p:nvCxnSpPr>
        <p:spPr>
          <a:xfrm>
            <a:off x="5443629" y="5454012"/>
            <a:ext cx="673392" cy="0"/>
          </a:xfrm>
          <a:prstGeom prst="straightConnector1">
            <a:avLst/>
          </a:prstGeom>
          <a:ln w="19050">
            <a:solidFill>
              <a:srgbClr val="198C53"/>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4CAC4EB4-165D-4AC9-BB94-EAB2298D9D59}"/>
              </a:ext>
            </a:extLst>
          </p:cNvPr>
          <p:cNvSpPr/>
          <p:nvPr/>
        </p:nvSpPr>
        <p:spPr>
          <a:xfrm>
            <a:off x="1183912" y="3150292"/>
            <a:ext cx="4214192" cy="719470"/>
          </a:xfrm>
          <a:prstGeom prst="rect">
            <a:avLst/>
          </a:prstGeom>
          <a:noFill/>
          <a:ln w="19050" cap="flat" cmpd="sng" algn="ctr">
            <a:solidFill>
              <a:srgbClr val="198C53"/>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a:solidFill>
                <a:schemeClr val="bg1"/>
              </a:solidFill>
              <a:latin typeface="Open Sans" panose="020B0606030504020204" pitchFamily="34" charset="0"/>
              <a:ea typeface="Noto Sans CJK SC Regular" panose="020B0500000000000000" pitchFamily="34" charset="-128"/>
              <a:sym typeface="Open Sans" panose="020B0606030504020204" pitchFamily="34" charset="0"/>
            </a:endParaRPr>
          </a:p>
        </p:txBody>
      </p:sp>
      <p:cxnSp>
        <p:nvCxnSpPr>
          <p:cNvPr id="41" name="Straight Arrow Connector 40">
            <a:extLst>
              <a:ext uri="{FF2B5EF4-FFF2-40B4-BE49-F238E27FC236}">
                <a16:creationId xmlns:a16="http://schemas.microsoft.com/office/drawing/2014/main" id="{6DA78A53-F69B-45EB-B84D-29624B336EB8}"/>
              </a:ext>
            </a:extLst>
          </p:cNvPr>
          <p:cNvCxnSpPr/>
          <p:nvPr/>
        </p:nvCxnSpPr>
        <p:spPr>
          <a:xfrm>
            <a:off x="5443629" y="3518886"/>
            <a:ext cx="673392" cy="0"/>
          </a:xfrm>
          <a:prstGeom prst="straightConnector1">
            <a:avLst/>
          </a:prstGeom>
          <a:ln w="19050">
            <a:solidFill>
              <a:srgbClr val="198C53"/>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9168736-9294-4EF9-B6A7-981EBB932884}"/>
              </a:ext>
            </a:extLst>
          </p:cNvPr>
          <p:cNvSpPr txBox="1"/>
          <p:nvPr/>
        </p:nvSpPr>
        <p:spPr>
          <a:xfrm>
            <a:off x="6117021" y="3234934"/>
            <a:ext cx="4578353" cy="707886"/>
          </a:xfrm>
          <a:prstGeom prst="rect">
            <a:avLst/>
          </a:prstGeom>
          <a:noFill/>
          <a:ln w="19050">
            <a:solidFill>
              <a:srgbClr val="198C53"/>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a:solidFill>
                  <a:srgbClr val="101214"/>
                </a:solidFill>
                <a:cs typeface="Open Sans" panose="020B0606030504020204" pitchFamily="34" charset="0"/>
                <a:sym typeface="Open Sans" panose="020B0606030504020204" pitchFamily="34" charset="0"/>
              </a:rPr>
              <a:t>不同用户资源</a:t>
            </a:r>
            <a:endParaRPr lang="en-US" altLang="zh-CN" sz="2000" dirty="0">
              <a:solidFill>
                <a:srgbClr val="101214"/>
              </a:solidFill>
              <a:ea typeface="Open Sans" panose="020B0606030504020204" pitchFamily="34" charset="0"/>
              <a:cs typeface="Open Sans" panose="020B0606030504020204" pitchFamily="34" charset="0"/>
              <a:sym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a:solidFill>
                  <a:srgbClr val="101214"/>
                </a:solidFill>
                <a:cs typeface="Open Sans" panose="020B0606030504020204" pitchFamily="34" charset="0"/>
                <a:sym typeface="Open Sans" panose="020B0606030504020204" pitchFamily="34" charset="0"/>
              </a:rPr>
              <a:t>研究人员；图书馆员；学协会；作者</a:t>
            </a:r>
            <a:endParaRPr lang="en-US" sz="2000" dirty="0">
              <a:solidFill>
                <a:srgbClr val="101214"/>
              </a:solidFill>
              <a:ea typeface="Open Sans" panose="020B0606030504020204" pitchFamily="34" charset="0"/>
              <a:cs typeface="Open Sans" panose="020B0606030504020204" pitchFamily="34" charset="0"/>
              <a:sym typeface="Open Sans" panose="020B0606030504020204" pitchFamily="34" charset="0"/>
            </a:endParaRPr>
          </a:p>
        </p:txBody>
      </p:sp>
      <p:sp>
        <p:nvSpPr>
          <p:cNvPr id="45" name="Rectangle 44">
            <a:extLst>
              <a:ext uri="{FF2B5EF4-FFF2-40B4-BE49-F238E27FC236}">
                <a16:creationId xmlns:a16="http://schemas.microsoft.com/office/drawing/2014/main" id="{B6A64301-748A-451B-AE1D-D12FBEE23814}"/>
              </a:ext>
            </a:extLst>
          </p:cNvPr>
          <p:cNvSpPr/>
          <p:nvPr/>
        </p:nvSpPr>
        <p:spPr>
          <a:xfrm>
            <a:off x="1183912" y="2763975"/>
            <a:ext cx="4214192" cy="237462"/>
          </a:xfrm>
          <a:prstGeom prst="rect">
            <a:avLst/>
          </a:prstGeom>
          <a:noFill/>
          <a:ln w="19050" cap="flat" cmpd="sng" algn="ctr">
            <a:solidFill>
              <a:srgbClr val="198C53"/>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a:solidFill>
                <a:schemeClr val="bg1"/>
              </a:solidFill>
              <a:latin typeface="Open Sans" panose="020B0606030504020204" pitchFamily="34" charset="0"/>
              <a:ea typeface="Noto Sans CJK SC Regular" panose="020B0500000000000000" pitchFamily="34" charset="-128"/>
              <a:sym typeface="Open Sans" panose="020B0606030504020204" pitchFamily="34" charset="0"/>
            </a:endParaRPr>
          </a:p>
        </p:txBody>
      </p:sp>
      <p:cxnSp>
        <p:nvCxnSpPr>
          <p:cNvPr id="47" name="Straight Arrow Connector 46">
            <a:extLst>
              <a:ext uri="{FF2B5EF4-FFF2-40B4-BE49-F238E27FC236}">
                <a16:creationId xmlns:a16="http://schemas.microsoft.com/office/drawing/2014/main" id="{51567552-E3E5-4C7F-BAF5-6CA9FE23965E}"/>
              </a:ext>
            </a:extLst>
          </p:cNvPr>
          <p:cNvCxnSpPr>
            <a:cxnSpLocks/>
          </p:cNvCxnSpPr>
          <p:nvPr/>
        </p:nvCxnSpPr>
        <p:spPr>
          <a:xfrm>
            <a:off x="5388155" y="2884477"/>
            <a:ext cx="1671622" cy="0"/>
          </a:xfrm>
          <a:prstGeom prst="straightConnector1">
            <a:avLst/>
          </a:prstGeom>
          <a:ln w="19050">
            <a:solidFill>
              <a:srgbClr val="198C53"/>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42DBBB0-6745-4156-9317-F59D614B49C1}"/>
              </a:ext>
            </a:extLst>
          </p:cNvPr>
          <p:cNvSpPr txBox="1"/>
          <p:nvPr/>
        </p:nvSpPr>
        <p:spPr>
          <a:xfrm>
            <a:off x="7067680" y="2410032"/>
            <a:ext cx="3627694" cy="707886"/>
          </a:xfrm>
          <a:prstGeom prst="rect">
            <a:avLst/>
          </a:prstGeom>
          <a:noFill/>
          <a:ln w="19050">
            <a:solidFill>
              <a:srgbClr val="198C53"/>
            </a:solidFill>
          </a:ln>
        </p:spPr>
        <p:txBody>
          <a:bodyPr wrap="square">
            <a:spAutoFit/>
          </a:bodyPr>
          <a:lstStyle/>
          <a:p>
            <a:r>
              <a:rPr lang="zh-CN" altLang="en-US" sz="2000" dirty="0">
                <a:solidFill>
                  <a:srgbClr val="101214"/>
                </a:solidFill>
                <a:cs typeface="Open Sans" panose="020B0606030504020204" pitchFamily="34" charset="0"/>
                <a:sym typeface="Open Sans" panose="020B0606030504020204" pitchFamily="34" charset="0"/>
              </a:rPr>
              <a:t>按照出版物类型（期刊，参考工具书及电子图书）进行浏览</a:t>
            </a:r>
          </a:p>
        </p:txBody>
      </p:sp>
      <p:sp>
        <p:nvSpPr>
          <p:cNvPr id="51" name="Rectangle 50">
            <a:extLst>
              <a:ext uri="{FF2B5EF4-FFF2-40B4-BE49-F238E27FC236}">
                <a16:creationId xmlns:a16="http://schemas.microsoft.com/office/drawing/2014/main" id="{58060DC2-5916-42C3-84F1-77ED9728674C}"/>
              </a:ext>
            </a:extLst>
          </p:cNvPr>
          <p:cNvSpPr/>
          <p:nvPr/>
        </p:nvSpPr>
        <p:spPr>
          <a:xfrm>
            <a:off x="1814777" y="1906613"/>
            <a:ext cx="2990898" cy="357631"/>
          </a:xfrm>
          <a:prstGeom prst="rect">
            <a:avLst/>
          </a:prstGeom>
          <a:noFill/>
          <a:ln w="19050" cap="flat" cmpd="sng" algn="ctr">
            <a:solidFill>
              <a:srgbClr val="198C53"/>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a:solidFill>
                <a:schemeClr val="bg1"/>
              </a:solidFill>
              <a:latin typeface="Open Sans" panose="020B0606030504020204" pitchFamily="34" charset="0"/>
              <a:ea typeface="Noto Sans CJK SC Regular" panose="020B0500000000000000" pitchFamily="34" charset="-128"/>
              <a:sym typeface="Open Sans" panose="020B0606030504020204" pitchFamily="34" charset="0"/>
            </a:endParaRPr>
          </a:p>
        </p:txBody>
      </p:sp>
      <p:cxnSp>
        <p:nvCxnSpPr>
          <p:cNvPr id="52" name="Straight Arrow Connector 51">
            <a:extLst>
              <a:ext uri="{FF2B5EF4-FFF2-40B4-BE49-F238E27FC236}">
                <a16:creationId xmlns:a16="http://schemas.microsoft.com/office/drawing/2014/main" id="{2522421D-8A09-4E32-9208-1E48BAB22F7A}"/>
              </a:ext>
            </a:extLst>
          </p:cNvPr>
          <p:cNvCxnSpPr>
            <a:cxnSpLocks/>
          </p:cNvCxnSpPr>
          <p:nvPr/>
        </p:nvCxnSpPr>
        <p:spPr>
          <a:xfrm>
            <a:off x="4805675" y="2104047"/>
            <a:ext cx="2622700" cy="1"/>
          </a:xfrm>
          <a:prstGeom prst="straightConnector1">
            <a:avLst/>
          </a:prstGeom>
          <a:ln w="19050">
            <a:solidFill>
              <a:srgbClr val="198C53"/>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DC9FF38-DC64-4339-B14E-99EF75AC20E7}"/>
              </a:ext>
            </a:extLst>
          </p:cNvPr>
          <p:cNvSpPr txBox="1"/>
          <p:nvPr/>
        </p:nvSpPr>
        <p:spPr>
          <a:xfrm>
            <a:off x="7509479" y="1947040"/>
            <a:ext cx="3185895" cy="400110"/>
          </a:xfrm>
          <a:prstGeom prst="rect">
            <a:avLst/>
          </a:prstGeom>
          <a:noFill/>
          <a:ln w="19050">
            <a:solidFill>
              <a:srgbClr val="198C53"/>
            </a:solidFill>
          </a:ln>
        </p:spPr>
        <p:txBody>
          <a:bodyPr wrap="square">
            <a:spAutoFit/>
          </a:bodyPr>
          <a:lstStyle/>
          <a:p>
            <a:r>
              <a:rPr lang="zh-CN" altLang="en-US" sz="2000" dirty="0">
                <a:solidFill>
                  <a:srgbClr val="000000"/>
                </a:solidFill>
                <a:latin typeface="Open Sans" panose="020B0606030504020204" pitchFamily="34" charset="0"/>
                <a:ea typeface="Noto Sans CJK SC Regular" panose="020B0500000000000000" pitchFamily="34" charset="-128"/>
                <a:sym typeface="Open Sans" panose="020B0606030504020204" pitchFamily="34" charset="0"/>
              </a:rPr>
              <a:t>  </a:t>
            </a:r>
            <a:r>
              <a:rPr lang="zh-CN" altLang="en-US" sz="2000" dirty="0">
                <a:solidFill>
                  <a:srgbClr val="101214"/>
                </a:solidFill>
                <a:cs typeface="Open Sans" panose="020B0606030504020204" pitchFamily="34" charset="0"/>
                <a:sym typeface="Open Sans" panose="020B0606030504020204" pitchFamily="34" charset="0"/>
              </a:rPr>
              <a:t>一般检索与高级检索入口</a:t>
            </a:r>
          </a:p>
        </p:txBody>
      </p:sp>
      <p:sp>
        <p:nvSpPr>
          <p:cNvPr id="62" name="TextBox 61">
            <a:extLst>
              <a:ext uri="{FF2B5EF4-FFF2-40B4-BE49-F238E27FC236}">
                <a16:creationId xmlns:a16="http://schemas.microsoft.com/office/drawing/2014/main" id="{6ECEC2EA-5FDF-4986-8587-8A4BB6C10DF1}"/>
              </a:ext>
            </a:extLst>
          </p:cNvPr>
          <p:cNvSpPr txBox="1"/>
          <p:nvPr/>
        </p:nvSpPr>
        <p:spPr>
          <a:xfrm>
            <a:off x="8436833" y="998882"/>
            <a:ext cx="1890508" cy="400110"/>
          </a:xfrm>
          <a:prstGeom prst="rect">
            <a:avLst/>
          </a:prstGeom>
          <a:noFill/>
          <a:ln w="19050">
            <a:solidFill>
              <a:srgbClr val="198C53"/>
            </a:solidFill>
          </a:ln>
        </p:spPr>
        <p:txBody>
          <a:bodyPr wrap="square">
            <a:spAutoFit/>
          </a:bodyPr>
          <a:lstStyle/>
          <a:p>
            <a:r>
              <a:rPr lang="zh-CN" altLang="en-US" sz="2000" dirty="0">
                <a:solidFill>
                  <a:srgbClr val="101214"/>
                </a:solidFill>
                <a:cs typeface="Open Sans" panose="020B0606030504020204" pitchFamily="34" charset="0"/>
                <a:sym typeface="Open Sans" panose="020B0606030504020204" pitchFamily="34" charset="0"/>
              </a:rPr>
              <a:t>账户管理</a:t>
            </a:r>
          </a:p>
        </p:txBody>
      </p:sp>
      <p:cxnSp>
        <p:nvCxnSpPr>
          <p:cNvPr id="63" name="Straight Arrow Connector 62">
            <a:extLst>
              <a:ext uri="{FF2B5EF4-FFF2-40B4-BE49-F238E27FC236}">
                <a16:creationId xmlns:a16="http://schemas.microsoft.com/office/drawing/2014/main" id="{9B08E9C3-1F53-4AE6-A265-7BB2B4F3D786}"/>
              </a:ext>
            </a:extLst>
          </p:cNvPr>
          <p:cNvCxnSpPr>
            <a:cxnSpLocks/>
          </p:cNvCxnSpPr>
          <p:nvPr/>
        </p:nvCxnSpPr>
        <p:spPr>
          <a:xfrm>
            <a:off x="5402315" y="1161353"/>
            <a:ext cx="3034518" cy="14935"/>
          </a:xfrm>
          <a:prstGeom prst="straightConnector1">
            <a:avLst/>
          </a:prstGeom>
          <a:ln w="19050">
            <a:solidFill>
              <a:srgbClr val="198C53"/>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B5B793A-5A9C-43B2-9E8A-B6C863F1F755}"/>
              </a:ext>
            </a:extLst>
          </p:cNvPr>
          <p:cNvSpPr/>
          <p:nvPr/>
        </p:nvSpPr>
        <p:spPr>
          <a:xfrm>
            <a:off x="4773776" y="1060483"/>
            <a:ext cx="637954" cy="211721"/>
          </a:xfrm>
          <a:prstGeom prst="rect">
            <a:avLst/>
          </a:prstGeom>
          <a:noFill/>
          <a:ln w="19050" cap="flat" cmpd="sng" algn="ctr">
            <a:solidFill>
              <a:srgbClr val="198C53"/>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a:solidFill>
                <a:schemeClr val="bg1"/>
              </a:solidFill>
              <a:latin typeface="Open Sans" panose="020B0606030504020204" pitchFamily="34" charset="0"/>
              <a:ea typeface="Noto Sans CJK SC Regular" panose="020B0500000000000000" pitchFamily="34" charset="-128"/>
              <a:sym typeface="Open Sans" panose="020B0606030504020204" pitchFamily="34" charset="0"/>
            </a:endParaRPr>
          </a:p>
        </p:txBody>
      </p:sp>
      <p:sp>
        <p:nvSpPr>
          <p:cNvPr id="65" name="Rectangle 64">
            <a:extLst>
              <a:ext uri="{FF2B5EF4-FFF2-40B4-BE49-F238E27FC236}">
                <a16:creationId xmlns:a16="http://schemas.microsoft.com/office/drawing/2014/main" id="{8FA0E5D9-FEE6-4495-880C-B40B242F16BE}"/>
              </a:ext>
            </a:extLst>
          </p:cNvPr>
          <p:cNvSpPr/>
          <p:nvPr/>
        </p:nvSpPr>
        <p:spPr>
          <a:xfrm>
            <a:off x="6117021" y="6373233"/>
            <a:ext cx="2191626" cy="253916"/>
          </a:xfrm>
          <a:prstGeom prst="rect">
            <a:avLst/>
          </a:prstGeom>
        </p:spPr>
        <p:txBody>
          <a:bodyPr wrap="none">
            <a:spAutoFit/>
          </a:bodyPr>
          <a:lstStyle/>
          <a:p>
            <a:r>
              <a:rPr lang="en-US" sz="1050" dirty="0">
                <a:solidFill>
                  <a:srgbClr val="000000">
                    <a:lumMod val="65000"/>
                    <a:lumOff val="35000"/>
                  </a:srgbClr>
                </a:solidFill>
                <a:latin typeface="Open Sans" panose="020B0606030504020204" pitchFamily="34" charset="0"/>
                <a:ea typeface="Noto Sans CJK SC Regular" panose="020B0500000000000000" pitchFamily="34" charset="-128"/>
                <a:cs typeface="Times New Roman" panose="02020603050405020304" pitchFamily="18" charset="0"/>
                <a:sym typeface="Open Sans" panose="020B0606030504020204" pitchFamily="34" charset="0"/>
                <a:hlinkClick r:id="rId4">
                  <a:extLst>
                    <a:ext uri="{A12FA001-AC4F-418D-AE19-62706E023703}">
                      <ahyp:hlinkClr xmlns:ahyp="http://schemas.microsoft.com/office/drawing/2018/hyperlinkcolor" val="tx"/>
                    </a:ext>
                  </a:extLst>
                </a:hlinkClick>
              </a:rPr>
              <a:t>https://onlinelibrary.wiley.com/</a:t>
            </a:r>
            <a:endParaRPr lang="en-US" sz="1050" dirty="0">
              <a:solidFill>
                <a:srgbClr val="000000">
                  <a:lumMod val="65000"/>
                  <a:lumOff val="35000"/>
                </a:srgbClr>
              </a:solidFill>
              <a:latin typeface="Open Sans" panose="020B0606030504020204" pitchFamily="34" charset="0"/>
              <a:ea typeface="Noto Sans CJK SC Regular" panose="020B0500000000000000" pitchFamily="34" charset="-128"/>
              <a:cs typeface="Times New Roman" panose="02020603050405020304" pitchFamily="18" charset="0"/>
              <a:sym typeface="Open Sans" panose="020B0606030504020204" pitchFamily="34" charset="0"/>
            </a:endParaRPr>
          </a:p>
        </p:txBody>
      </p:sp>
    </p:spTree>
    <p:extLst>
      <p:ext uri="{BB962C8B-B14F-4D97-AF65-F5344CB8AC3E}">
        <p14:creationId xmlns:p14="http://schemas.microsoft.com/office/powerpoint/2010/main" val="1433885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45CBA6-CAE6-B662-879E-AF4679E65454}"/>
              </a:ext>
            </a:extLst>
          </p:cNvPr>
          <p:cNvPicPr>
            <a:picLocks noChangeAspect="1"/>
          </p:cNvPicPr>
          <p:nvPr/>
        </p:nvPicPr>
        <p:blipFill>
          <a:blip r:embed="rId2"/>
          <a:stretch>
            <a:fillRect/>
          </a:stretch>
        </p:blipFill>
        <p:spPr>
          <a:xfrm>
            <a:off x="873448" y="936000"/>
            <a:ext cx="10445095" cy="5670194"/>
          </a:xfrm>
          <a:prstGeom prst="rect">
            <a:avLst/>
          </a:prstGeom>
        </p:spPr>
      </p:pic>
      <p:sp>
        <p:nvSpPr>
          <p:cNvPr id="6" name="Rectangle 5">
            <a:extLst>
              <a:ext uri="{FF2B5EF4-FFF2-40B4-BE49-F238E27FC236}">
                <a16:creationId xmlns:a16="http://schemas.microsoft.com/office/drawing/2014/main" id="{324C91E5-94EB-4325-B6F4-E1211F689819}"/>
              </a:ext>
            </a:extLst>
          </p:cNvPr>
          <p:cNvSpPr/>
          <p:nvPr/>
        </p:nvSpPr>
        <p:spPr>
          <a:xfrm>
            <a:off x="6186791" y="5418305"/>
            <a:ext cx="4873558" cy="22373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7" name="Rectangle 6">
            <a:extLst>
              <a:ext uri="{FF2B5EF4-FFF2-40B4-BE49-F238E27FC236}">
                <a16:creationId xmlns:a16="http://schemas.microsoft.com/office/drawing/2014/main" id="{A9806B89-A4B9-43AF-AECA-E58B0DE82C3C}"/>
              </a:ext>
            </a:extLst>
          </p:cNvPr>
          <p:cNvSpPr/>
          <p:nvPr/>
        </p:nvSpPr>
        <p:spPr>
          <a:xfrm>
            <a:off x="3943177" y="4680753"/>
            <a:ext cx="2062033" cy="96128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2000" dirty="0">
                <a:latin typeface="Microsoft YaHei" panose="020B0503020204020204" pitchFamily="34" charset="-122"/>
                <a:ea typeface="Microsoft YaHei" panose="020B0503020204020204" pitchFamily="34" charset="-122"/>
              </a:rPr>
              <a:t>点击相应子学科，</a:t>
            </a:r>
            <a:endParaRPr lang="en-US" altLang="zh-CN" sz="2000"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2000" dirty="0">
                <a:latin typeface="Microsoft YaHei" panose="020B0503020204020204" pitchFamily="34" charset="-122"/>
                <a:ea typeface="Microsoft YaHei" panose="020B0503020204020204" pitchFamily="34" charset="-122"/>
              </a:rPr>
              <a:t>进入其主页</a:t>
            </a:r>
            <a:endParaRPr kumimoji="0" lang="en-US" sz="20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8" name="Title 7">
            <a:extLst>
              <a:ext uri="{FF2B5EF4-FFF2-40B4-BE49-F238E27FC236}">
                <a16:creationId xmlns:a16="http://schemas.microsoft.com/office/drawing/2014/main" id="{B62E7D7C-1ED1-4C85-BB78-752DF79A6ECD}"/>
              </a:ext>
            </a:extLst>
          </p:cNvPr>
          <p:cNvSpPr>
            <a:spLocks noGrp="1"/>
          </p:cNvSpPr>
          <p:nvPr>
            <p:ph type="title"/>
          </p:nvPr>
        </p:nvSpPr>
        <p:spPr/>
        <p:txBody>
          <a:bodyPr/>
          <a:lstStyle/>
          <a:p>
            <a:r>
              <a:rPr lang="zh-CN" altLang="en-US"/>
              <a:t>内容发现与获取</a:t>
            </a:r>
            <a:r>
              <a:rPr lang="en-US" altLang="zh-CN"/>
              <a:t>----</a:t>
            </a:r>
            <a:r>
              <a:rPr lang="zh-CN" altLang="en-US"/>
              <a:t>利用学科推荐了解高影响力及最新研究进展 </a:t>
            </a:r>
            <a:r>
              <a:rPr lang="en-US" altLang="zh-CN"/>
              <a:t>1/2</a:t>
            </a:r>
            <a:endParaRPr lang="en-US"/>
          </a:p>
        </p:txBody>
      </p:sp>
    </p:spTree>
    <p:extLst>
      <p:ext uri="{BB962C8B-B14F-4D97-AF65-F5344CB8AC3E}">
        <p14:creationId xmlns:p14="http://schemas.microsoft.com/office/powerpoint/2010/main" val="18410574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E5563-6FF3-FBAA-6A40-C32F162FD66D}"/>
              </a:ext>
            </a:extLst>
          </p:cNvPr>
          <p:cNvPicPr>
            <a:picLocks noChangeAspect="1"/>
          </p:cNvPicPr>
          <p:nvPr/>
        </p:nvPicPr>
        <p:blipFill>
          <a:blip r:embed="rId3"/>
          <a:stretch>
            <a:fillRect/>
          </a:stretch>
        </p:blipFill>
        <p:spPr>
          <a:xfrm>
            <a:off x="1688970" y="1049621"/>
            <a:ext cx="6413443" cy="5778117"/>
          </a:xfrm>
          <a:prstGeom prst="rect">
            <a:avLst/>
          </a:prstGeom>
        </p:spPr>
      </p:pic>
      <p:sp>
        <p:nvSpPr>
          <p:cNvPr id="9" name="Rectangle 8">
            <a:extLst>
              <a:ext uri="{FF2B5EF4-FFF2-40B4-BE49-F238E27FC236}">
                <a16:creationId xmlns:a16="http://schemas.microsoft.com/office/drawing/2014/main" id="{667B1A85-8F76-4961-95A7-748334256DD2}"/>
              </a:ext>
            </a:extLst>
          </p:cNvPr>
          <p:cNvSpPr/>
          <p:nvPr/>
        </p:nvSpPr>
        <p:spPr>
          <a:xfrm>
            <a:off x="1931913" y="4085916"/>
            <a:ext cx="6177046" cy="60281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0" name="Rectangle 9">
            <a:extLst>
              <a:ext uri="{FF2B5EF4-FFF2-40B4-BE49-F238E27FC236}">
                <a16:creationId xmlns:a16="http://schemas.microsoft.com/office/drawing/2014/main" id="{2207E74D-4BE6-4F15-8AA7-A9EBB0A5E4F8}"/>
              </a:ext>
            </a:extLst>
          </p:cNvPr>
          <p:cNvSpPr/>
          <p:nvPr/>
        </p:nvSpPr>
        <p:spPr>
          <a:xfrm>
            <a:off x="8703413" y="3669634"/>
            <a:ext cx="3312229" cy="14229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查看该学科下高影响力文章（</a:t>
            </a:r>
            <a:r>
              <a:rPr kumimoji="0" lang="en-US" altLang="zh-CN" sz="20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Most Cited</a:t>
            </a:r>
            <a:r>
              <a:rPr kumimoji="0" lang="zh-CN" altLang="en-US" sz="20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及最新出版的文章（</a:t>
            </a:r>
            <a:r>
              <a:rPr lang="en-US" altLang="zh-CN" sz="2000" dirty="0">
                <a:latin typeface="Microsoft YaHei" panose="020B0503020204020204" pitchFamily="34" charset="-122"/>
                <a:ea typeface="Microsoft YaHei" panose="020B0503020204020204" pitchFamily="34" charset="-122"/>
              </a:rPr>
              <a:t>Most </a:t>
            </a:r>
            <a:r>
              <a:rPr lang="en-US" altLang="zh-CN" sz="2000" dirty="0" err="1">
                <a:latin typeface="Microsoft YaHei" panose="020B0503020204020204" pitchFamily="34" charset="-122"/>
                <a:ea typeface="Microsoft YaHei" panose="020B0503020204020204" pitchFamily="34" charset="-122"/>
              </a:rPr>
              <a:t>Recents</a:t>
            </a:r>
            <a:r>
              <a:rPr lang="zh-CN" altLang="en-US" sz="2000" dirty="0">
                <a:latin typeface="Microsoft YaHei" panose="020B0503020204020204" pitchFamily="34" charset="-122"/>
                <a:ea typeface="Microsoft YaHei" panose="020B0503020204020204" pitchFamily="34" charset="-122"/>
              </a:rPr>
              <a:t>）</a:t>
            </a:r>
            <a:endParaRPr kumimoji="0" lang="en-US" sz="20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11" name="Straight Arrow Connector 10">
            <a:extLst>
              <a:ext uri="{FF2B5EF4-FFF2-40B4-BE49-F238E27FC236}">
                <a16:creationId xmlns:a16="http://schemas.microsoft.com/office/drawing/2014/main" id="{BDE867A1-A1FC-4233-A6AE-F3AD32C9933D}"/>
              </a:ext>
            </a:extLst>
          </p:cNvPr>
          <p:cNvCxnSpPr>
            <a:cxnSpLocks/>
          </p:cNvCxnSpPr>
          <p:nvPr/>
        </p:nvCxnSpPr>
        <p:spPr>
          <a:xfrm flipV="1">
            <a:off x="8239667" y="4412582"/>
            <a:ext cx="45720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25D64B90-C6BF-4B44-9C2E-D89E206F6E3F}"/>
              </a:ext>
            </a:extLst>
          </p:cNvPr>
          <p:cNvSpPr>
            <a:spLocks noGrp="1"/>
          </p:cNvSpPr>
          <p:nvPr>
            <p:ph type="title"/>
          </p:nvPr>
        </p:nvSpPr>
        <p:spPr/>
        <p:txBody>
          <a:bodyPr/>
          <a:lstStyle/>
          <a:p>
            <a:r>
              <a:rPr lang="zh-CN" altLang="en-US"/>
              <a:t>内容发现与获取</a:t>
            </a:r>
            <a:r>
              <a:rPr lang="en-US" altLang="zh-CN"/>
              <a:t>----</a:t>
            </a:r>
            <a:r>
              <a:rPr lang="zh-CN" altLang="en-US"/>
              <a:t>利用学科推荐了解高影响力及最新研究进展 </a:t>
            </a:r>
            <a:r>
              <a:rPr lang="en-US" altLang="zh-CN"/>
              <a:t>2/2</a:t>
            </a:r>
            <a:endParaRPr lang="en-US"/>
          </a:p>
        </p:txBody>
      </p:sp>
    </p:spTree>
    <p:extLst>
      <p:ext uri="{BB962C8B-B14F-4D97-AF65-F5344CB8AC3E}">
        <p14:creationId xmlns:p14="http://schemas.microsoft.com/office/powerpoint/2010/main" val="263593675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F485DB-13C3-4B5B-81C0-42B698D2300D}"/>
              </a:ext>
            </a:extLst>
          </p:cNvPr>
          <p:cNvSpPr/>
          <p:nvPr/>
        </p:nvSpPr>
        <p:spPr>
          <a:xfrm>
            <a:off x="955628" y="6332621"/>
            <a:ext cx="2191626" cy="253916"/>
          </a:xfrm>
          <a:prstGeom prst="rect">
            <a:avLst/>
          </a:prstGeom>
        </p:spPr>
        <p:txBody>
          <a:bodyPr wrap="none">
            <a:spAutoFit/>
          </a:bodyPr>
          <a:lstStyle/>
          <a:p>
            <a:r>
              <a:rPr lang="en-US" sz="1050" dirty="0">
                <a:solidFill>
                  <a:schemeClr val="tx1">
                    <a:lumMod val="65000"/>
                    <a:lumOff val="35000"/>
                  </a:schemeClr>
                </a:solidFill>
                <a:latin typeface="Microsoft YaHei" panose="020B0503020204020204" pitchFamily="34" charset="-122"/>
                <a:ea typeface="Microsoft YaHei" panose="020B0503020204020204" pitchFamily="34" charset="-122"/>
                <a:cs typeface="Times New Roman" panose="02020603050405020304" pitchFamily="18" charset="0"/>
                <a:hlinkClick r:id="rId2">
                  <a:extLst>
                    <a:ext uri="{A12FA001-AC4F-418D-AE19-62706E023703}">
                      <ahyp:hlinkClr xmlns:ahyp="http://schemas.microsoft.com/office/drawing/2018/hyperlinkcolor" val="tx"/>
                    </a:ext>
                  </a:extLst>
                </a:hlinkClick>
              </a:rPr>
              <a:t>https://onlinelibrary.wiley.com/</a:t>
            </a:r>
            <a:endParaRPr lang="en-US" sz="1050" dirty="0">
              <a:solidFill>
                <a:schemeClr val="tx1">
                  <a:lumMod val="65000"/>
                  <a:lumOff val="35000"/>
                </a:schemeClr>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3592A2A7-B286-486F-A335-748D0B86D9E5}"/>
              </a:ext>
            </a:extLst>
          </p:cNvPr>
          <p:cNvPicPr>
            <a:picLocks noChangeAspect="1"/>
          </p:cNvPicPr>
          <p:nvPr/>
        </p:nvPicPr>
        <p:blipFill>
          <a:blip r:embed="rId3"/>
          <a:stretch>
            <a:fillRect/>
          </a:stretch>
        </p:blipFill>
        <p:spPr>
          <a:xfrm>
            <a:off x="2695056" y="1097078"/>
            <a:ext cx="7986452" cy="4663844"/>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78AC61FD-B50A-40C7-96BC-B002BC2189A1}"/>
              </a:ext>
            </a:extLst>
          </p:cNvPr>
          <p:cNvSpPr>
            <a:spLocks noGrp="1"/>
          </p:cNvSpPr>
          <p:nvPr>
            <p:ph type="title"/>
          </p:nvPr>
        </p:nvSpPr>
        <p:spPr/>
        <p:txBody>
          <a:bodyPr/>
          <a:lstStyle/>
          <a:p>
            <a:r>
              <a:rPr lang="zh-CN" altLang="en-US" dirty="0"/>
              <a:t>内容发现与获取</a:t>
            </a:r>
            <a:r>
              <a:rPr lang="en-US" altLang="zh-CN" dirty="0"/>
              <a:t>----</a:t>
            </a:r>
            <a:r>
              <a:rPr lang="zh-CN" altLang="en-US" dirty="0"/>
              <a:t>一般检索：简单、快捷</a:t>
            </a:r>
            <a:endParaRPr lang="en-US" dirty="0"/>
          </a:p>
        </p:txBody>
      </p:sp>
      <p:sp>
        <p:nvSpPr>
          <p:cNvPr id="6" name="Content Placeholder 5">
            <a:extLst>
              <a:ext uri="{FF2B5EF4-FFF2-40B4-BE49-F238E27FC236}">
                <a16:creationId xmlns:a16="http://schemas.microsoft.com/office/drawing/2014/main" id="{0430E348-FC0D-4ECE-A338-E97273987F1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4532525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C38EEA-4136-4731-969A-66C8312246ED}"/>
              </a:ext>
            </a:extLst>
          </p:cNvPr>
          <p:cNvPicPr>
            <a:picLocks noChangeAspect="1"/>
          </p:cNvPicPr>
          <p:nvPr/>
        </p:nvPicPr>
        <p:blipFill>
          <a:blip r:embed="rId2"/>
          <a:stretch>
            <a:fillRect/>
          </a:stretch>
        </p:blipFill>
        <p:spPr>
          <a:xfrm>
            <a:off x="772046" y="1412315"/>
            <a:ext cx="7986452" cy="3596952"/>
          </a:xfrm>
          <a:prstGeom prst="rect">
            <a:avLst/>
          </a:prstGeom>
        </p:spPr>
      </p:pic>
      <p:pic>
        <p:nvPicPr>
          <p:cNvPr id="3" name="Picture 2">
            <a:extLst>
              <a:ext uri="{FF2B5EF4-FFF2-40B4-BE49-F238E27FC236}">
                <a16:creationId xmlns:a16="http://schemas.microsoft.com/office/drawing/2014/main" id="{E7AE63EA-B7AD-405E-80E9-FF6C5F4545FD}"/>
              </a:ext>
            </a:extLst>
          </p:cNvPr>
          <p:cNvPicPr>
            <a:picLocks noChangeAspect="1"/>
          </p:cNvPicPr>
          <p:nvPr/>
        </p:nvPicPr>
        <p:blipFill>
          <a:blip r:embed="rId3"/>
          <a:stretch>
            <a:fillRect/>
          </a:stretch>
        </p:blipFill>
        <p:spPr>
          <a:xfrm>
            <a:off x="3928136" y="2381089"/>
            <a:ext cx="7689246" cy="3696020"/>
          </a:xfrm>
          <a:prstGeom prst="rect">
            <a:avLst/>
          </a:prstGeom>
        </p:spPr>
      </p:pic>
      <p:sp>
        <p:nvSpPr>
          <p:cNvPr id="7" name="Title 6">
            <a:extLst>
              <a:ext uri="{FF2B5EF4-FFF2-40B4-BE49-F238E27FC236}">
                <a16:creationId xmlns:a16="http://schemas.microsoft.com/office/drawing/2014/main" id="{666FF61A-5058-4645-9509-A463D837743F}"/>
              </a:ext>
            </a:extLst>
          </p:cNvPr>
          <p:cNvSpPr>
            <a:spLocks noGrp="1"/>
          </p:cNvSpPr>
          <p:nvPr>
            <p:ph type="title"/>
          </p:nvPr>
        </p:nvSpPr>
        <p:spPr/>
        <p:txBody>
          <a:bodyPr/>
          <a:lstStyle/>
          <a:p>
            <a:r>
              <a:rPr lang="zh-CN" altLang="en-US"/>
              <a:t>内容发现与获取</a:t>
            </a:r>
            <a:r>
              <a:rPr lang="en-US" altLang="zh-CN"/>
              <a:t>----</a:t>
            </a:r>
            <a:r>
              <a:rPr lang="zh-CN" altLang="en-US"/>
              <a:t>巧用高级检索，提高文章查准率</a:t>
            </a:r>
            <a:r>
              <a:rPr lang="en-US" altLang="zh-CN"/>
              <a:t>1/5</a:t>
            </a:r>
            <a:endParaRPr lang="en-US"/>
          </a:p>
        </p:txBody>
      </p:sp>
      <p:sp>
        <p:nvSpPr>
          <p:cNvPr id="8" name="Content Placeholder 7">
            <a:extLst>
              <a:ext uri="{FF2B5EF4-FFF2-40B4-BE49-F238E27FC236}">
                <a16:creationId xmlns:a16="http://schemas.microsoft.com/office/drawing/2014/main" id="{06484EEA-4EF2-448F-9368-44F0A65AD66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030987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AFA13-6019-4C60-B40D-24C0B17BD736}"/>
              </a:ext>
            </a:extLst>
          </p:cNvPr>
          <p:cNvPicPr>
            <a:picLocks noChangeAspect="1"/>
          </p:cNvPicPr>
          <p:nvPr/>
        </p:nvPicPr>
        <p:blipFill>
          <a:blip r:embed="rId3"/>
          <a:stretch>
            <a:fillRect/>
          </a:stretch>
        </p:blipFill>
        <p:spPr>
          <a:xfrm>
            <a:off x="1403105" y="891569"/>
            <a:ext cx="9758898" cy="5625718"/>
          </a:xfrm>
          <a:prstGeom prst="rect">
            <a:avLst/>
          </a:prstGeom>
        </p:spPr>
      </p:pic>
      <p:sp>
        <p:nvSpPr>
          <p:cNvPr id="5" name="Rectangle 4">
            <a:extLst>
              <a:ext uri="{FF2B5EF4-FFF2-40B4-BE49-F238E27FC236}">
                <a16:creationId xmlns:a16="http://schemas.microsoft.com/office/drawing/2014/main" id="{AC3AEDE4-52B6-406D-88DF-4F86E55601E8}"/>
              </a:ext>
            </a:extLst>
          </p:cNvPr>
          <p:cNvSpPr/>
          <p:nvPr/>
        </p:nvSpPr>
        <p:spPr>
          <a:xfrm>
            <a:off x="1646313" y="2178573"/>
            <a:ext cx="1356660" cy="162142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10" name="Rectangle 9">
            <a:extLst>
              <a:ext uri="{FF2B5EF4-FFF2-40B4-BE49-F238E27FC236}">
                <a16:creationId xmlns:a16="http://schemas.microsoft.com/office/drawing/2014/main" id="{34E8CDDC-096D-4D1E-8D77-E23AE1C6819D}"/>
              </a:ext>
            </a:extLst>
          </p:cNvPr>
          <p:cNvSpPr/>
          <p:nvPr/>
        </p:nvSpPr>
        <p:spPr>
          <a:xfrm>
            <a:off x="7907626" y="1825648"/>
            <a:ext cx="1005840" cy="33219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11" name="Rectangle 10">
            <a:extLst>
              <a:ext uri="{FF2B5EF4-FFF2-40B4-BE49-F238E27FC236}">
                <a16:creationId xmlns:a16="http://schemas.microsoft.com/office/drawing/2014/main" id="{A20FDD89-7B09-4F7F-8A0B-432B4A3D2D62}"/>
              </a:ext>
            </a:extLst>
          </p:cNvPr>
          <p:cNvSpPr/>
          <p:nvPr/>
        </p:nvSpPr>
        <p:spPr>
          <a:xfrm>
            <a:off x="9341119" y="1773564"/>
            <a:ext cx="1274375" cy="418191"/>
          </a:xfrm>
          <a:prstGeom prst="rect">
            <a:avLst/>
          </a:prstGeom>
          <a:solidFill>
            <a:srgbClr val="FFC000"/>
          </a:solid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检索技巧</a:t>
            </a:r>
            <a:endParaRPr lang="en-US" sz="1600" dirty="0">
              <a:latin typeface="Microsoft YaHei" panose="020B0503020204020204" pitchFamily="34" charset="-122"/>
              <a:ea typeface="Microsoft YaHei" panose="020B0503020204020204" pitchFamily="34" charset="-122"/>
            </a:endParaRPr>
          </a:p>
        </p:txBody>
      </p:sp>
      <p:sp>
        <p:nvSpPr>
          <p:cNvPr id="13" name="Rectangle 12">
            <a:extLst>
              <a:ext uri="{FF2B5EF4-FFF2-40B4-BE49-F238E27FC236}">
                <a16:creationId xmlns:a16="http://schemas.microsoft.com/office/drawing/2014/main" id="{08802E49-37E3-4C07-B44B-BEB857F5CB6A}"/>
              </a:ext>
            </a:extLst>
          </p:cNvPr>
          <p:cNvSpPr/>
          <p:nvPr/>
        </p:nvSpPr>
        <p:spPr>
          <a:xfrm>
            <a:off x="1845753" y="4207642"/>
            <a:ext cx="5212080" cy="33219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14" name="Rectangle 13">
            <a:extLst>
              <a:ext uri="{FF2B5EF4-FFF2-40B4-BE49-F238E27FC236}">
                <a16:creationId xmlns:a16="http://schemas.microsoft.com/office/drawing/2014/main" id="{ACDF9D5A-184F-4DC0-B46C-458EB45FFDF0}"/>
              </a:ext>
            </a:extLst>
          </p:cNvPr>
          <p:cNvSpPr/>
          <p:nvPr/>
        </p:nvSpPr>
        <p:spPr>
          <a:xfrm>
            <a:off x="224397" y="4184701"/>
            <a:ext cx="1274375" cy="418191"/>
          </a:xfrm>
          <a:prstGeom prst="rect">
            <a:avLst/>
          </a:prstGeom>
          <a:solidFill>
            <a:srgbClr val="FFC000"/>
          </a:solid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限定期刊</a:t>
            </a:r>
            <a:endParaRPr lang="en-US" sz="1600" dirty="0">
              <a:latin typeface="Microsoft YaHei" panose="020B0503020204020204" pitchFamily="34" charset="-122"/>
              <a:ea typeface="Microsoft YaHei" panose="020B0503020204020204" pitchFamily="34" charset="-122"/>
            </a:endParaRPr>
          </a:p>
        </p:txBody>
      </p:sp>
      <p:sp>
        <p:nvSpPr>
          <p:cNvPr id="17" name="Rectangle 16">
            <a:extLst>
              <a:ext uri="{FF2B5EF4-FFF2-40B4-BE49-F238E27FC236}">
                <a16:creationId xmlns:a16="http://schemas.microsoft.com/office/drawing/2014/main" id="{E61121A1-D267-49F2-8C7E-6DFF92AAF941}"/>
              </a:ext>
            </a:extLst>
          </p:cNvPr>
          <p:cNvSpPr/>
          <p:nvPr/>
        </p:nvSpPr>
        <p:spPr>
          <a:xfrm>
            <a:off x="7271466" y="3373842"/>
            <a:ext cx="445680" cy="33219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18" name="Rectangle 17">
            <a:extLst>
              <a:ext uri="{FF2B5EF4-FFF2-40B4-BE49-F238E27FC236}">
                <a16:creationId xmlns:a16="http://schemas.microsoft.com/office/drawing/2014/main" id="{49232EFA-CBD1-4D07-8358-C7D7AC4E5852}"/>
              </a:ext>
            </a:extLst>
          </p:cNvPr>
          <p:cNvSpPr/>
          <p:nvPr/>
        </p:nvSpPr>
        <p:spPr>
          <a:xfrm>
            <a:off x="7921331" y="3073750"/>
            <a:ext cx="3647262" cy="1156855"/>
          </a:xfrm>
          <a:prstGeom prst="rect">
            <a:avLst/>
          </a:prstGeom>
          <a:solidFill>
            <a:srgbClr val="FFC000"/>
          </a:solidFill>
        </p:spPr>
        <p:txBody>
          <a:bodyPr wrap="square">
            <a:spAutoFit/>
          </a:bodyPr>
          <a:lstStyle/>
          <a:p>
            <a:pPr>
              <a:lnSpc>
                <a:spcPct val="150000"/>
              </a:lnSpc>
            </a:pPr>
            <a:r>
              <a:rPr lang="zh-CN" altLang="en-US" sz="1600" dirty="0">
                <a:solidFill>
                  <a:schemeClr val="tx1"/>
                </a:solidFill>
                <a:latin typeface="Microsoft YaHei" panose="020B0503020204020204" pitchFamily="34" charset="-122"/>
                <a:ea typeface="Microsoft YaHei" panose="020B0503020204020204" pitchFamily="34" charset="-122"/>
              </a:rPr>
              <a:t>可增添至七个检索框，每个检索框中可使用布尔运算符“</a:t>
            </a:r>
            <a:r>
              <a:rPr lang="en-US" altLang="zh-CN" sz="1600" dirty="0">
                <a:solidFill>
                  <a:schemeClr val="tx1"/>
                </a:solidFill>
                <a:latin typeface="Microsoft YaHei" panose="020B0503020204020204" pitchFamily="34" charset="-122"/>
                <a:ea typeface="Microsoft YaHei" panose="020B0503020204020204" pitchFamily="34" charset="-122"/>
              </a:rPr>
              <a:t>AND, OR, NOT</a:t>
            </a:r>
            <a:r>
              <a:rPr lang="zh-CN" altLang="en-US" sz="1600" dirty="0">
                <a:solidFill>
                  <a:schemeClr val="tx1"/>
                </a:solidFill>
                <a:latin typeface="Microsoft YaHei" panose="020B0503020204020204" pitchFamily="34" charset="-122"/>
                <a:ea typeface="Microsoft YaHei" panose="020B0503020204020204" pitchFamily="34" charset="-122"/>
              </a:rPr>
              <a:t>”进行连接；支持通配符</a:t>
            </a:r>
            <a:endParaRPr lang="en-US" sz="1600" dirty="0">
              <a:solidFill>
                <a:schemeClr val="tx1"/>
              </a:solidFill>
              <a:latin typeface="Microsoft YaHei" panose="020B0503020204020204" pitchFamily="34" charset="-122"/>
              <a:ea typeface="Microsoft YaHei" panose="020B0503020204020204" pitchFamily="34" charset="-122"/>
            </a:endParaRPr>
          </a:p>
        </p:txBody>
      </p:sp>
      <p:cxnSp>
        <p:nvCxnSpPr>
          <p:cNvPr id="19" name="Straight Arrow Connector 18">
            <a:extLst>
              <a:ext uri="{FF2B5EF4-FFF2-40B4-BE49-F238E27FC236}">
                <a16:creationId xmlns:a16="http://schemas.microsoft.com/office/drawing/2014/main" id="{8BE2B178-D935-4C70-87BA-19C490AAD83C}"/>
              </a:ext>
            </a:extLst>
          </p:cNvPr>
          <p:cNvCxnSpPr>
            <a:cxnSpLocks/>
          </p:cNvCxnSpPr>
          <p:nvPr/>
        </p:nvCxnSpPr>
        <p:spPr>
          <a:xfrm flipH="1" flipV="1">
            <a:off x="1463433" y="4382766"/>
            <a:ext cx="36576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486D7BA-D4A4-460F-B603-45BE7B754F0B}"/>
              </a:ext>
            </a:extLst>
          </p:cNvPr>
          <p:cNvSpPr/>
          <p:nvPr/>
        </p:nvSpPr>
        <p:spPr>
          <a:xfrm>
            <a:off x="1760395" y="5198948"/>
            <a:ext cx="5752231" cy="127223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24" name="Rectangle 23">
            <a:extLst>
              <a:ext uri="{FF2B5EF4-FFF2-40B4-BE49-F238E27FC236}">
                <a16:creationId xmlns:a16="http://schemas.microsoft.com/office/drawing/2014/main" id="{B18AD126-A0DD-4064-A728-8C1E586F56F3}"/>
              </a:ext>
            </a:extLst>
          </p:cNvPr>
          <p:cNvSpPr/>
          <p:nvPr/>
        </p:nvSpPr>
        <p:spPr>
          <a:xfrm>
            <a:off x="254747" y="5325404"/>
            <a:ext cx="1130079" cy="787523"/>
          </a:xfrm>
          <a:prstGeom prst="rect">
            <a:avLst/>
          </a:prstGeom>
          <a:solidFill>
            <a:srgbClr val="FFC000"/>
          </a:solid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限定出版时间</a:t>
            </a:r>
            <a:endParaRPr lang="en-US" sz="1600" dirty="0">
              <a:latin typeface="Microsoft YaHei" panose="020B0503020204020204" pitchFamily="34" charset="-122"/>
              <a:ea typeface="Microsoft YaHei" panose="020B0503020204020204" pitchFamily="34" charset="-122"/>
            </a:endParaRPr>
          </a:p>
        </p:txBody>
      </p:sp>
      <p:pic>
        <p:nvPicPr>
          <p:cNvPr id="2" name="Picture 1">
            <a:extLst>
              <a:ext uri="{FF2B5EF4-FFF2-40B4-BE49-F238E27FC236}">
                <a16:creationId xmlns:a16="http://schemas.microsoft.com/office/drawing/2014/main" id="{167D11AC-6D27-477F-92B8-72B19F87BDF7}"/>
              </a:ext>
            </a:extLst>
          </p:cNvPr>
          <p:cNvPicPr>
            <a:picLocks noChangeAspect="1"/>
          </p:cNvPicPr>
          <p:nvPr/>
        </p:nvPicPr>
        <p:blipFill>
          <a:blip r:embed="rId4"/>
          <a:stretch>
            <a:fillRect/>
          </a:stretch>
        </p:blipFill>
        <p:spPr>
          <a:xfrm>
            <a:off x="122497" y="2160407"/>
            <a:ext cx="1394581" cy="1707028"/>
          </a:xfrm>
          <a:prstGeom prst="rect">
            <a:avLst/>
          </a:prstGeom>
        </p:spPr>
      </p:pic>
      <p:cxnSp>
        <p:nvCxnSpPr>
          <p:cNvPr id="27" name="Straight Arrow Connector 26">
            <a:extLst>
              <a:ext uri="{FF2B5EF4-FFF2-40B4-BE49-F238E27FC236}">
                <a16:creationId xmlns:a16="http://schemas.microsoft.com/office/drawing/2014/main" id="{EF8693EB-C8A4-43C3-A7C4-C41371581BAB}"/>
              </a:ext>
            </a:extLst>
          </p:cNvPr>
          <p:cNvCxnSpPr>
            <a:cxnSpLocks/>
          </p:cNvCxnSpPr>
          <p:nvPr/>
        </p:nvCxnSpPr>
        <p:spPr>
          <a:xfrm flipH="1" flipV="1">
            <a:off x="1334198" y="5765458"/>
            <a:ext cx="36576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BE2B178-D935-4C70-87BA-19C490AAD83C}"/>
              </a:ext>
            </a:extLst>
          </p:cNvPr>
          <p:cNvCxnSpPr>
            <a:cxnSpLocks/>
          </p:cNvCxnSpPr>
          <p:nvPr/>
        </p:nvCxnSpPr>
        <p:spPr>
          <a:xfrm>
            <a:off x="8913466" y="1999938"/>
            <a:ext cx="398867"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9C43402-E450-4700-9936-3EA0624C2080}"/>
              </a:ext>
            </a:extLst>
          </p:cNvPr>
          <p:cNvPicPr>
            <a:picLocks noChangeAspect="1"/>
          </p:cNvPicPr>
          <p:nvPr/>
        </p:nvPicPr>
        <p:blipFill>
          <a:blip r:embed="rId5"/>
          <a:stretch>
            <a:fillRect/>
          </a:stretch>
        </p:blipFill>
        <p:spPr>
          <a:xfrm>
            <a:off x="3918614" y="2845567"/>
            <a:ext cx="1218605" cy="275168"/>
          </a:xfrm>
          <a:prstGeom prst="rect">
            <a:avLst/>
          </a:prstGeom>
        </p:spPr>
      </p:pic>
      <p:pic>
        <p:nvPicPr>
          <p:cNvPr id="6" name="Picture 5">
            <a:extLst>
              <a:ext uri="{FF2B5EF4-FFF2-40B4-BE49-F238E27FC236}">
                <a16:creationId xmlns:a16="http://schemas.microsoft.com/office/drawing/2014/main" id="{0B89074E-84A8-45C7-83AF-ED50FE81C741}"/>
              </a:ext>
            </a:extLst>
          </p:cNvPr>
          <p:cNvPicPr>
            <a:picLocks noChangeAspect="1"/>
          </p:cNvPicPr>
          <p:nvPr/>
        </p:nvPicPr>
        <p:blipFill rotWithShape="1">
          <a:blip r:embed="rId6"/>
          <a:srcRect l="62638" t="9538"/>
          <a:stretch/>
        </p:blipFill>
        <p:spPr>
          <a:xfrm>
            <a:off x="3976568" y="2867083"/>
            <a:ext cx="767554" cy="304662"/>
          </a:xfrm>
          <a:prstGeom prst="rect">
            <a:avLst/>
          </a:prstGeom>
        </p:spPr>
      </p:pic>
      <p:sp>
        <p:nvSpPr>
          <p:cNvPr id="12" name="Title 11">
            <a:extLst>
              <a:ext uri="{FF2B5EF4-FFF2-40B4-BE49-F238E27FC236}">
                <a16:creationId xmlns:a16="http://schemas.microsoft.com/office/drawing/2014/main" id="{E1CC2110-6195-41F1-949C-4E6CDE838B1D}"/>
              </a:ext>
            </a:extLst>
          </p:cNvPr>
          <p:cNvSpPr>
            <a:spLocks noGrp="1"/>
          </p:cNvSpPr>
          <p:nvPr>
            <p:ph type="title"/>
          </p:nvPr>
        </p:nvSpPr>
        <p:spPr/>
        <p:txBody>
          <a:bodyPr/>
          <a:lstStyle/>
          <a:p>
            <a:r>
              <a:rPr lang="zh-CN" altLang="en-US" dirty="0"/>
              <a:t>内容发现与获取</a:t>
            </a:r>
            <a:r>
              <a:rPr lang="en-US" altLang="zh-CN" dirty="0"/>
              <a:t>----</a:t>
            </a:r>
            <a:r>
              <a:rPr lang="zh-CN" altLang="en-US" dirty="0"/>
              <a:t>巧用高级检索，提高文章查准率</a:t>
            </a:r>
            <a:r>
              <a:rPr lang="en-US" altLang="zh-CN" dirty="0"/>
              <a:t>2/5</a:t>
            </a:r>
            <a:endParaRPr lang="en-US" dirty="0"/>
          </a:p>
        </p:txBody>
      </p:sp>
      <p:sp>
        <p:nvSpPr>
          <p:cNvPr id="15" name="Content Placeholder 14">
            <a:extLst>
              <a:ext uri="{FF2B5EF4-FFF2-40B4-BE49-F238E27FC236}">
                <a16:creationId xmlns:a16="http://schemas.microsoft.com/office/drawing/2014/main" id="{33FF491B-A14C-41FA-A4B4-3D7D974BA5EE}"/>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255B06ED-A2D4-EB72-86D7-0905E032E313}"/>
              </a:ext>
            </a:extLst>
          </p:cNvPr>
          <p:cNvSpPr txBox="1"/>
          <p:nvPr/>
        </p:nvSpPr>
        <p:spPr>
          <a:xfrm>
            <a:off x="3207158" y="2900882"/>
            <a:ext cx="3364609" cy="235137"/>
          </a:xfrm>
          <a:prstGeom prst="rect">
            <a:avLst/>
          </a:prstGeom>
          <a:solidFill>
            <a:schemeClr val="bg1"/>
          </a:solidFill>
        </p:spPr>
        <p:txBody>
          <a:bodyPr vert="horz" wrap="none" lIns="0" tIns="0" rIns="0" bIns="0" rtlCol="0">
            <a:noAutofit/>
          </a:bodyPr>
          <a:lstStyle/>
          <a:p>
            <a:pPr algn="l"/>
            <a:r>
              <a:rPr lang="en-US" sz="1200" dirty="0"/>
              <a:t>“</a:t>
            </a:r>
            <a:r>
              <a:rPr lang="en-US" altLang="zh-CN" sz="1200" dirty="0"/>
              <a:t>Zhejiang Normal University</a:t>
            </a:r>
            <a:r>
              <a:rPr lang="en-US" sz="1200" dirty="0"/>
              <a:t>”</a:t>
            </a:r>
          </a:p>
        </p:txBody>
      </p:sp>
      <p:sp>
        <p:nvSpPr>
          <p:cNvPr id="8" name="TextBox 7">
            <a:extLst>
              <a:ext uri="{FF2B5EF4-FFF2-40B4-BE49-F238E27FC236}">
                <a16:creationId xmlns:a16="http://schemas.microsoft.com/office/drawing/2014/main" id="{2ADD0007-3E01-0032-50C2-47F90A0E18DC}"/>
              </a:ext>
            </a:extLst>
          </p:cNvPr>
          <p:cNvSpPr txBox="1"/>
          <p:nvPr/>
        </p:nvSpPr>
        <p:spPr>
          <a:xfrm>
            <a:off x="3207158" y="2354402"/>
            <a:ext cx="3364609" cy="235137"/>
          </a:xfrm>
          <a:prstGeom prst="rect">
            <a:avLst/>
          </a:prstGeom>
          <a:solidFill>
            <a:schemeClr val="bg1"/>
          </a:solidFill>
        </p:spPr>
        <p:txBody>
          <a:bodyPr vert="horz" wrap="none" lIns="0" tIns="0" rIns="0" bIns="0" rtlCol="0">
            <a:noAutofit/>
          </a:bodyPr>
          <a:lstStyle/>
          <a:p>
            <a:pPr algn="l"/>
            <a:r>
              <a:rPr lang="en-US" sz="1200" dirty="0"/>
              <a:t>New energy OR Green energy</a:t>
            </a:r>
          </a:p>
        </p:txBody>
      </p:sp>
    </p:spTree>
    <p:extLst>
      <p:ext uri="{BB962C8B-B14F-4D97-AF65-F5344CB8AC3E}">
        <p14:creationId xmlns:p14="http://schemas.microsoft.com/office/powerpoint/2010/main" val="197766589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2946BB-4903-EDD1-E5BE-4A94E326519A}"/>
              </a:ext>
            </a:extLst>
          </p:cNvPr>
          <p:cNvSpPr>
            <a:spLocks noGrp="1"/>
          </p:cNvSpPr>
          <p:nvPr>
            <p:ph type="body" sz="quarter" idx="29"/>
          </p:nvPr>
        </p:nvSpPr>
        <p:spPr/>
        <p:txBody>
          <a:bodyPr/>
          <a:lstStyle/>
          <a:p>
            <a:r>
              <a:rPr lang="en-US" sz="2000" dirty="0"/>
              <a:t>1. Wiley</a:t>
            </a:r>
            <a:r>
              <a:rPr lang="zh-CN" altLang="en-US" sz="2000" dirty="0"/>
              <a:t>期刊资源概览</a:t>
            </a:r>
          </a:p>
          <a:p>
            <a:r>
              <a:rPr lang="en-US" altLang="zh-CN" sz="2000" dirty="0"/>
              <a:t>2. </a:t>
            </a:r>
            <a:r>
              <a:rPr lang="zh-CN" altLang="en-US" sz="2000" dirty="0"/>
              <a:t>基于</a:t>
            </a:r>
            <a:r>
              <a:rPr lang="en-US" sz="2000" dirty="0"/>
              <a:t>Wiley Online Library</a:t>
            </a:r>
            <a:r>
              <a:rPr lang="zh-CN" altLang="en-US" sz="2000" dirty="0"/>
              <a:t>的文献检索技巧</a:t>
            </a:r>
            <a:endParaRPr lang="en-US" altLang="zh-CN" sz="2000" dirty="0"/>
          </a:p>
          <a:p>
            <a:r>
              <a:rPr lang="en-US" altLang="zh-CN" sz="2000" dirty="0"/>
              <a:t>3. </a:t>
            </a:r>
            <a:r>
              <a:rPr lang="zh-CN" altLang="en-US" sz="2000" dirty="0"/>
              <a:t>英文论文各部分写作要点</a:t>
            </a:r>
          </a:p>
          <a:p>
            <a:r>
              <a:rPr lang="en-US" altLang="zh-CN" sz="2000" dirty="0"/>
              <a:t>4. </a:t>
            </a:r>
            <a:r>
              <a:rPr lang="zh-CN" altLang="en-US" sz="2000" dirty="0"/>
              <a:t>如何选择投稿期刊</a:t>
            </a:r>
            <a:endParaRPr lang="en-US" altLang="zh-CN" sz="2000" dirty="0"/>
          </a:p>
          <a:p>
            <a:r>
              <a:rPr lang="en-US" altLang="zh-CN" sz="2000" dirty="0"/>
              <a:t>5. </a:t>
            </a:r>
            <a:r>
              <a:rPr lang="zh-CN" altLang="en-US" sz="2000" dirty="0"/>
              <a:t>作者与读者服务</a:t>
            </a:r>
            <a:endParaRPr lang="en-US" sz="2000" dirty="0"/>
          </a:p>
        </p:txBody>
      </p:sp>
      <p:sp>
        <p:nvSpPr>
          <p:cNvPr id="7" name="Title 6">
            <a:extLst>
              <a:ext uri="{FF2B5EF4-FFF2-40B4-BE49-F238E27FC236}">
                <a16:creationId xmlns:a16="http://schemas.microsoft.com/office/drawing/2014/main" id="{C57CFB79-B5C6-4B64-0548-679D10EF4F5D}"/>
              </a:ext>
            </a:extLst>
          </p:cNvPr>
          <p:cNvSpPr>
            <a:spLocks noGrp="1"/>
          </p:cNvSpPr>
          <p:nvPr>
            <p:ph type="title"/>
          </p:nvPr>
        </p:nvSpPr>
        <p:spPr/>
        <p:txBody>
          <a:bodyPr/>
          <a:lstStyle/>
          <a:p>
            <a:r>
              <a:rPr lang="zh-CN" altLang="en-US" dirty="0"/>
              <a:t>您将了解到</a:t>
            </a:r>
            <a:endParaRPr lang="en-US" dirty="0"/>
          </a:p>
        </p:txBody>
      </p:sp>
    </p:spTree>
    <p:extLst>
      <p:ext uri="{BB962C8B-B14F-4D97-AF65-F5344CB8AC3E}">
        <p14:creationId xmlns:p14="http://schemas.microsoft.com/office/powerpoint/2010/main" val="212103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79BD-478F-C3EB-5DBB-2BD403DA4827}"/>
              </a:ext>
            </a:extLst>
          </p:cNvPr>
          <p:cNvSpPr>
            <a:spLocks noGrp="1"/>
          </p:cNvSpPr>
          <p:nvPr>
            <p:ph type="title"/>
          </p:nvPr>
        </p:nvSpPr>
        <p:spPr/>
        <p:txBody>
          <a:bodyPr/>
          <a:lstStyle/>
          <a:p>
            <a:r>
              <a:rPr lang="en-US" dirty="0"/>
              <a:t>WOL</a:t>
            </a:r>
            <a:r>
              <a:rPr lang="zh-CN" altLang="en-US" dirty="0"/>
              <a:t>检索技巧</a:t>
            </a:r>
            <a:endParaRPr lang="en-US" dirty="0"/>
          </a:p>
        </p:txBody>
      </p:sp>
      <p:sp>
        <p:nvSpPr>
          <p:cNvPr id="3" name="Content Placeholder 2">
            <a:extLst>
              <a:ext uri="{FF2B5EF4-FFF2-40B4-BE49-F238E27FC236}">
                <a16:creationId xmlns:a16="http://schemas.microsoft.com/office/drawing/2014/main" id="{205F4AAD-4186-9D2D-400A-8C822985642C}"/>
              </a:ext>
            </a:extLst>
          </p:cNvPr>
          <p:cNvSpPr>
            <a:spLocks noGrp="1"/>
          </p:cNvSpPr>
          <p:nvPr>
            <p:ph idx="1"/>
          </p:nvPr>
        </p:nvSpPr>
        <p:spPr>
          <a:xfrm>
            <a:off x="359999" y="1022838"/>
            <a:ext cx="11472001" cy="4802327"/>
          </a:xfrm>
        </p:spPr>
        <p:txBody>
          <a:bodyPr/>
          <a:lstStyle/>
          <a:p>
            <a:pPr marL="0" indent="0" algn="l">
              <a:lnSpc>
                <a:spcPct val="150000"/>
              </a:lnSpc>
              <a:buNone/>
            </a:pPr>
            <a:r>
              <a:rPr lang="zh-CN" altLang="en-US" sz="2000" b="1" i="0" dirty="0">
                <a:solidFill>
                  <a:schemeClr val="accent1"/>
                </a:solidFill>
                <a:effectLst/>
              </a:rPr>
              <a:t>通配符 </a:t>
            </a:r>
          </a:p>
          <a:p>
            <a:pPr marL="0" indent="0" algn="l">
              <a:lnSpc>
                <a:spcPct val="150000"/>
              </a:lnSpc>
              <a:buNone/>
            </a:pPr>
            <a:r>
              <a:rPr lang="zh-CN" altLang="en-US" sz="2000" b="0" i="0" dirty="0">
                <a:solidFill>
                  <a:srgbClr val="101214"/>
                </a:solidFill>
                <a:effectLst/>
              </a:rPr>
              <a:t>使用问号</a:t>
            </a:r>
            <a:r>
              <a:rPr lang="en-US" altLang="zh-CN" sz="2000" b="0" i="0" dirty="0">
                <a:solidFill>
                  <a:srgbClr val="101214"/>
                </a:solidFill>
                <a:effectLst/>
              </a:rPr>
              <a:t>(?)</a:t>
            </a:r>
            <a:r>
              <a:rPr lang="zh-CN" altLang="en-US" sz="2000" b="0" i="0" dirty="0">
                <a:solidFill>
                  <a:srgbClr val="101214"/>
                </a:solidFill>
                <a:effectLst/>
              </a:rPr>
              <a:t>来表示单个字符：</a:t>
            </a:r>
            <a:r>
              <a:rPr lang="en-US" altLang="zh-CN" sz="2000" b="0" i="0" dirty="0">
                <a:solidFill>
                  <a:srgbClr val="101214"/>
                </a:solidFill>
                <a:effectLst/>
              </a:rPr>
              <a:t>(</a:t>
            </a:r>
            <a:r>
              <a:rPr lang="en-US" altLang="zh-CN" sz="2000" b="0" i="0" dirty="0" err="1">
                <a:solidFill>
                  <a:srgbClr val="101214"/>
                </a:solidFill>
                <a:effectLst/>
              </a:rPr>
              <a:t>wom?n</a:t>
            </a:r>
            <a:r>
              <a:rPr lang="en-US" altLang="zh-CN" sz="2000" b="0" i="0" dirty="0">
                <a:solidFill>
                  <a:srgbClr val="101214"/>
                </a:solidFill>
                <a:effectLst/>
              </a:rPr>
              <a:t> = women or woman) </a:t>
            </a:r>
          </a:p>
          <a:p>
            <a:pPr marL="0" indent="0" algn="l">
              <a:lnSpc>
                <a:spcPct val="150000"/>
              </a:lnSpc>
              <a:buNone/>
            </a:pPr>
            <a:r>
              <a:rPr lang="zh-CN" altLang="en-US" sz="2000" b="0" i="0" dirty="0">
                <a:solidFill>
                  <a:srgbClr val="101214"/>
                </a:solidFill>
                <a:effectLst/>
              </a:rPr>
              <a:t>使用星号</a:t>
            </a:r>
            <a:r>
              <a:rPr lang="en-US" altLang="zh-CN" sz="2000" b="0" i="0" dirty="0">
                <a:solidFill>
                  <a:srgbClr val="101214"/>
                </a:solidFill>
                <a:effectLst/>
              </a:rPr>
              <a:t>(*)</a:t>
            </a:r>
            <a:r>
              <a:rPr lang="zh-CN" altLang="en-US" sz="2000" b="0" i="0" dirty="0">
                <a:solidFill>
                  <a:srgbClr val="101214"/>
                </a:solidFill>
                <a:effectLst/>
              </a:rPr>
              <a:t>表示零个或多个字符：</a:t>
            </a:r>
            <a:r>
              <a:rPr lang="en-US" sz="2000" b="0" i="0" dirty="0">
                <a:solidFill>
                  <a:srgbClr val="101214"/>
                </a:solidFill>
                <a:effectLst/>
              </a:rPr>
              <a:t>plant*</a:t>
            </a:r>
            <a:r>
              <a:rPr lang="zh-CN" altLang="en-US" sz="2000" b="0" i="0" dirty="0">
                <a:solidFill>
                  <a:srgbClr val="101214"/>
                </a:solidFill>
                <a:effectLst/>
              </a:rPr>
              <a:t>查找所有带有该词根的单词</a:t>
            </a:r>
            <a:r>
              <a:rPr lang="en-US" altLang="zh-CN" sz="2000" b="0" i="0" dirty="0">
                <a:solidFill>
                  <a:srgbClr val="101214"/>
                </a:solidFill>
                <a:effectLst/>
              </a:rPr>
              <a:t>(</a:t>
            </a:r>
            <a:r>
              <a:rPr lang="en-US" sz="2000" b="0" i="0" dirty="0">
                <a:solidFill>
                  <a:srgbClr val="101214"/>
                </a:solidFill>
                <a:effectLst/>
              </a:rPr>
              <a:t>plant, plants</a:t>
            </a:r>
            <a:r>
              <a:rPr lang="zh-CN" altLang="en-US" sz="2000" b="0" i="0" dirty="0">
                <a:solidFill>
                  <a:srgbClr val="101214"/>
                </a:solidFill>
                <a:effectLst/>
              </a:rPr>
              <a:t>，</a:t>
            </a:r>
            <a:r>
              <a:rPr lang="en-US" sz="2000" b="0" i="0" dirty="0">
                <a:solidFill>
                  <a:srgbClr val="101214"/>
                </a:solidFill>
                <a:effectLst/>
              </a:rPr>
              <a:t>planting)，</a:t>
            </a:r>
            <a:r>
              <a:rPr lang="zh-CN" altLang="en-US" sz="2000" b="0" i="0" dirty="0">
                <a:solidFill>
                  <a:srgbClr val="101214"/>
                </a:solidFill>
                <a:effectLst/>
              </a:rPr>
              <a:t>而</a:t>
            </a:r>
            <a:r>
              <a:rPr lang="en-US" sz="2000" b="0" i="0" dirty="0">
                <a:solidFill>
                  <a:srgbClr val="101214"/>
                </a:solidFill>
                <a:effectLst/>
              </a:rPr>
              <a:t>an*</a:t>
            </a:r>
            <a:r>
              <a:rPr lang="en-US" sz="2000" b="0" i="0" dirty="0" err="1">
                <a:solidFill>
                  <a:srgbClr val="101214"/>
                </a:solidFill>
                <a:effectLst/>
              </a:rPr>
              <a:t>mia</a:t>
            </a:r>
            <a:r>
              <a:rPr lang="zh-CN" altLang="en-US" sz="2000" b="0" i="0" dirty="0">
                <a:solidFill>
                  <a:srgbClr val="101214"/>
                </a:solidFill>
                <a:effectLst/>
              </a:rPr>
              <a:t>查找带有一个或多个字母的变体</a:t>
            </a:r>
            <a:r>
              <a:rPr lang="en-US" altLang="zh-CN" sz="2000" b="0" i="0" dirty="0">
                <a:solidFill>
                  <a:srgbClr val="101214"/>
                </a:solidFill>
                <a:effectLst/>
              </a:rPr>
              <a:t>(anemia &amp; </a:t>
            </a:r>
            <a:r>
              <a:rPr lang="en-US" altLang="zh-CN" sz="2000" b="0" i="0" dirty="0" err="1">
                <a:solidFill>
                  <a:srgbClr val="101214"/>
                </a:solidFill>
                <a:effectLst/>
              </a:rPr>
              <a:t>anaemia</a:t>
            </a:r>
            <a:r>
              <a:rPr lang="en-US" altLang="zh-CN" sz="2000" b="0" i="0" dirty="0">
                <a:solidFill>
                  <a:srgbClr val="101214"/>
                </a:solidFill>
                <a:effectLst/>
              </a:rPr>
              <a:t>)</a:t>
            </a:r>
            <a:r>
              <a:rPr lang="zh-CN" altLang="en-US" sz="2000" b="0" i="0" dirty="0">
                <a:solidFill>
                  <a:srgbClr val="101214"/>
                </a:solidFill>
                <a:effectLst/>
              </a:rPr>
              <a:t>。</a:t>
            </a:r>
            <a:endParaRPr lang="en-US" altLang="zh-CN" sz="2000" b="0" i="0" dirty="0">
              <a:solidFill>
                <a:srgbClr val="101214"/>
              </a:solidFill>
              <a:effectLst/>
            </a:endParaRPr>
          </a:p>
          <a:p>
            <a:pPr marL="0" indent="0" algn="l">
              <a:lnSpc>
                <a:spcPct val="150000"/>
              </a:lnSpc>
              <a:buNone/>
            </a:pPr>
            <a:r>
              <a:rPr lang="zh-CN" altLang="en-US" sz="2000" b="0" i="0" dirty="0">
                <a:solidFill>
                  <a:srgbClr val="101214"/>
                </a:solidFill>
                <a:effectLst/>
              </a:rPr>
              <a:t>通配符不能用于搜索词的开头</a:t>
            </a:r>
            <a:r>
              <a:rPr lang="en-US" altLang="zh-CN" sz="2000" b="0" i="0" dirty="0">
                <a:solidFill>
                  <a:srgbClr val="101214"/>
                </a:solidFill>
                <a:effectLst/>
              </a:rPr>
              <a:t>(*</a:t>
            </a:r>
            <a:r>
              <a:rPr lang="en-US" sz="2000" b="0" i="0" dirty="0">
                <a:solidFill>
                  <a:srgbClr val="101214"/>
                </a:solidFill>
                <a:effectLst/>
              </a:rPr>
              <a:t>tension)</a:t>
            </a:r>
            <a:r>
              <a:rPr lang="zh-CN" altLang="en-US" sz="2000" b="0" i="0" dirty="0">
                <a:solidFill>
                  <a:srgbClr val="101214"/>
                </a:solidFill>
                <a:effectLst/>
              </a:rPr>
              <a:t>或在引号中搜索短语</a:t>
            </a:r>
            <a:r>
              <a:rPr lang="en-US" altLang="zh-CN" sz="2000" b="0" i="0" dirty="0">
                <a:solidFill>
                  <a:srgbClr val="101214"/>
                </a:solidFill>
                <a:effectLst/>
              </a:rPr>
              <a:t>(“</a:t>
            </a:r>
            <a:r>
              <a:rPr lang="en-US" sz="2000" b="0" i="0" dirty="0">
                <a:solidFill>
                  <a:srgbClr val="101214"/>
                </a:solidFill>
                <a:effectLst/>
              </a:rPr>
              <a:t>tobacco smoke”)</a:t>
            </a:r>
            <a:r>
              <a:rPr lang="zh-CN" altLang="en-US" sz="2000" b="0" i="0" dirty="0">
                <a:solidFill>
                  <a:srgbClr val="101214"/>
                </a:solidFill>
                <a:effectLst/>
              </a:rPr>
              <a:t>时。 </a:t>
            </a:r>
          </a:p>
          <a:p>
            <a:pPr marL="0" indent="0">
              <a:lnSpc>
                <a:spcPct val="150000"/>
              </a:lnSpc>
              <a:buNone/>
            </a:pPr>
            <a:r>
              <a:rPr lang="zh-CN" altLang="en-US" sz="2000" b="1" dirty="0">
                <a:solidFill>
                  <a:schemeClr val="accent1"/>
                </a:solidFill>
              </a:rPr>
              <a:t>作者搜索 </a:t>
            </a:r>
          </a:p>
          <a:p>
            <a:pPr marL="0" indent="0" algn="l">
              <a:lnSpc>
                <a:spcPct val="150000"/>
              </a:lnSpc>
              <a:buNone/>
            </a:pPr>
            <a:r>
              <a:rPr lang="zh-CN" altLang="en-US" sz="2000" b="0" i="0" dirty="0">
                <a:solidFill>
                  <a:srgbClr val="101214"/>
                </a:solidFill>
                <a:effectLst/>
              </a:rPr>
              <a:t>作者的名字可以是全名，也可以是首字母缩写。将作者姓名放在引号中以查找特定的名称及其变体。例如，“</a:t>
            </a:r>
            <a:r>
              <a:rPr lang="en-US" sz="2000" b="0" i="0" dirty="0">
                <a:solidFill>
                  <a:srgbClr val="101214"/>
                </a:solidFill>
                <a:effectLst/>
              </a:rPr>
              <a:t>John Smith”</a:t>
            </a:r>
            <a:r>
              <a:rPr lang="zh-CN" altLang="en-US" sz="2000" b="0" i="0" dirty="0">
                <a:solidFill>
                  <a:srgbClr val="101214"/>
                </a:solidFill>
                <a:effectLst/>
              </a:rPr>
              <a:t>可以找到</a:t>
            </a:r>
            <a:r>
              <a:rPr lang="en-US" sz="2000" b="0" i="0" dirty="0">
                <a:solidFill>
                  <a:srgbClr val="101214"/>
                </a:solidFill>
                <a:effectLst/>
              </a:rPr>
              <a:t>John </a:t>
            </a:r>
            <a:r>
              <a:rPr lang="en-US" sz="2000" b="0" i="0" dirty="0" err="1">
                <a:solidFill>
                  <a:srgbClr val="101214"/>
                </a:solidFill>
                <a:effectLst/>
              </a:rPr>
              <a:t>Smith、John</a:t>
            </a:r>
            <a:r>
              <a:rPr lang="en-US" sz="2000" b="0" i="0" dirty="0">
                <a:solidFill>
                  <a:srgbClr val="101214"/>
                </a:solidFill>
                <a:effectLst/>
              </a:rPr>
              <a:t> K Smith</a:t>
            </a:r>
            <a:r>
              <a:rPr lang="zh-CN" altLang="en-US" sz="2000" b="0" i="0" dirty="0">
                <a:solidFill>
                  <a:srgbClr val="101214"/>
                </a:solidFill>
                <a:effectLst/>
              </a:rPr>
              <a:t>和</a:t>
            </a:r>
            <a:r>
              <a:rPr lang="en-US" sz="2000" b="0" i="0" dirty="0">
                <a:solidFill>
                  <a:srgbClr val="101214"/>
                </a:solidFill>
                <a:effectLst/>
              </a:rPr>
              <a:t>John Colby-Smith</a:t>
            </a:r>
            <a:r>
              <a:rPr lang="zh-CN" altLang="en-US" sz="2000" b="0" i="0" dirty="0">
                <a:solidFill>
                  <a:srgbClr val="101214"/>
                </a:solidFill>
                <a:effectLst/>
              </a:rPr>
              <a:t>的文章，而“</a:t>
            </a:r>
            <a:r>
              <a:rPr lang="en-US" sz="2000" b="0" i="0" dirty="0">
                <a:solidFill>
                  <a:srgbClr val="101214"/>
                </a:solidFill>
                <a:effectLst/>
              </a:rPr>
              <a:t>J Smith”</a:t>
            </a:r>
            <a:r>
              <a:rPr lang="zh-CN" altLang="en-US" sz="2000" b="0" i="0" dirty="0">
                <a:solidFill>
                  <a:srgbClr val="101214"/>
                </a:solidFill>
                <a:effectLst/>
              </a:rPr>
              <a:t>可以找到</a:t>
            </a:r>
            <a:r>
              <a:rPr lang="en-US" sz="2000" b="0" i="0" dirty="0">
                <a:solidFill>
                  <a:srgbClr val="101214"/>
                </a:solidFill>
                <a:effectLst/>
              </a:rPr>
              <a:t>J </a:t>
            </a:r>
            <a:r>
              <a:rPr lang="en-US" sz="2000" b="0" i="0" dirty="0" err="1">
                <a:solidFill>
                  <a:srgbClr val="101214"/>
                </a:solidFill>
                <a:effectLst/>
              </a:rPr>
              <a:t>Smith、JR</a:t>
            </a:r>
            <a:r>
              <a:rPr lang="en-US" sz="2000" b="0" i="0" dirty="0">
                <a:solidFill>
                  <a:srgbClr val="101214"/>
                </a:solidFill>
                <a:effectLst/>
              </a:rPr>
              <a:t> </a:t>
            </a:r>
            <a:r>
              <a:rPr lang="en-US" sz="2000" b="0" i="0" dirty="0" err="1">
                <a:solidFill>
                  <a:srgbClr val="101214"/>
                </a:solidFill>
                <a:effectLst/>
              </a:rPr>
              <a:t>Smith、John</a:t>
            </a:r>
            <a:r>
              <a:rPr lang="en-US" sz="2000" b="0" i="0" dirty="0">
                <a:solidFill>
                  <a:srgbClr val="101214"/>
                </a:solidFill>
                <a:effectLst/>
              </a:rPr>
              <a:t> Smith</a:t>
            </a:r>
            <a:r>
              <a:rPr lang="zh-CN" altLang="en-US" sz="2000" b="0" i="0" dirty="0">
                <a:solidFill>
                  <a:srgbClr val="101214"/>
                </a:solidFill>
                <a:effectLst/>
              </a:rPr>
              <a:t>和</a:t>
            </a:r>
            <a:r>
              <a:rPr lang="en-US" sz="2000" b="0" i="0" dirty="0">
                <a:solidFill>
                  <a:srgbClr val="101214"/>
                </a:solidFill>
                <a:effectLst/>
              </a:rPr>
              <a:t>Julie Smith</a:t>
            </a:r>
            <a:r>
              <a:rPr lang="zh-CN" altLang="en-US" sz="2000" b="0" i="0" dirty="0">
                <a:solidFill>
                  <a:srgbClr val="101214"/>
                </a:solidFill>
                <a:effectLst/>
              </a:rPr>
              <a:t>的文章。</a:t>
            </a:r>
          </a:p>
          <a:p>
            <a:endParaRPr lang="en-US" sz="2000" dirty="0"/>
          </a:p>
        </p:txBody>
      </p:sp>
      <p:sp>
        <p:nvSpPr>
          <p:cNvPr id="4" name="Text Placeholder 3">
            <a:extLst>
              <a:ext uri="{FF2B5EF4-FFF2-40B4-BE49-F238E27FC236}">
                <a16:creationId xmlns:a16="http://schemas.microsoft.com/office/drawing/2014/main" id="{3EC42D47-BA9E-5656-DC0D-5825693D3DA9}"/>
              </a:ext>
            </a:extLst>
          </p:cNvPr>
          <p:cNvSpPr>
            <a:spLocks noGrp="1"/>
          </p:cNvSpPr>
          <p:nvPr>
            <p:ph type="body" sz="quarter" idx="13"/>
          </p:nvPr>
        </p:nvSpPr>
        <p:spPr/>
        <p:txBody>
          <a:bodyPr/>
          <a:lstStyle/>
          <a:p>
            <a:endParaRPr lang="en-US"/>
          </a:p>
        </p:txBody>
      </p:sp>
      <p:sp>
        <p:nvSpPr>
          <p:cNvPr id="5" name="Footer Placeholder 4">
            <a:extLst>
              <a:ext uri="{FF2B5EF4-FFF2-40B4-BE49-F238E27FC236}">
                <a16:creationId xmlns:a16="http://schemas.microsoft.com/office/drawing/2014/main" id="{C004BAFA-9714-C535-1733-B5AAE48D9B13}"/>
              </a:ext>
            </a:extLst>
          </p:cNvPr>
          <p:cNvSpPr>
            <a:spLocks noGrp="1"/>
          </p:cNvSpPr>
          <p:nvPr>
            <p:ph type="ftr" sz="quarter" idx="15"/>
          </p:nvPr>
        </p:nvSpPr>
        <p:spPr/>
        <p:txBody>
          <a:bodyPr/>
          <a:lstStyle/>
          <a:p>
            <a:r>
              <a:rPr lang="en-US"/>
              <a:t>PROPRIETARY &amp; CONFIDENTIAL</a:t>
            </a:r>
          </a:p>
        </p:txBody>
      </p:sp>
    </p:spTree>
    <p:extLst>
      <p:ext uri="{BB962C8B-B14F-4D97-AF65-F5344CB8AC3E}">
        <p14:creationId xmlns:p14="http://schemas.microsoft.com/office/powerpoint/2010/main" val="1656657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C102D1-93A9-4911-A2B6-10535A5B4D7F}"/>
              </a:ext>
            </a:extLst>
          </p:cNvPr>
          <p:cNvPicPr>
            <a:picLocks noChangeAspect="1"/>
          </p:cNvPicPr>
          <p:nvPr/>
        </p:nvPicPr>
        <p:blipFill>
          <a:blip r:embed="rId3"/>
          <a:stretch>
            <a:fillRect/>
          </a:stretch>
        </p:blipFill>
        <p:spPr>
          <a:xfrm>
            <a:off x="1505868" y="1058278"/>
            <a:ext cx="9513453" cy="5833782"/>
          </a:xfrm>
          <a:prstGeom prst="rect">
            <a:avLst/>
          </a:prstGeom>
        </p:spPr>
      </p:pic>
      <p:sp>
        <p:nvSpPr>
          <p:cNvPr id="24" name="Rectangle 23">
            <a:extLst>
              <a:ext uri="{FF2B5EF4-FFF2-40B4-BE49-F238E27FC236}">
                <a16:creationId xmlns:a16="http://schemas.microsoft.com/office/drawing/2014/main" id="{81CA52DE-EE39-4D7E-B3CA-5380574EB321}"/>
              </a:ext>
            </a:extLst>
          </p:cNvPr>
          <p:cNvSpPr/>
          <p:nvPr/>
        </p:nvSpPr>
        <p:spPr>
          <a:xfrm>
            <a:off x="4137704" y="1908437"/>
            <a:ext cx="5463496" cy="3933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25" name="Rectangle 24">
            <a:extLst>
              <a:ext uri="{FF2B5EF4-FFF2-40B4-BE49-F238E27FC236}">
                <a16:creationId xmlns:a16="http://schemas.microsoft.com/office/drawing/2014/main" id="{E30DFF77-B5A6-4496-A3E2-68817180F510}"/>
              </a:ext>
            </a:extLst>
          </p:cNvPr>
          <p:cNvSpPr/>
          <p:nvPr/>
        </p:nvSpPr>
        <p:spPr>
          <a:xfrm>
            <a:off x="9799371" y="1908437"/>
            <a:ext cx="1664859" cy="418191"/>
          </a:xfrm>
          <a:prstGeom prst="rect">
            <a:avLst/>
          </a:prstGeom>
          <a:solidFill>
            <a:schemeClr val="accent4"/>
          </a:solidFill>
          <a:ln>
            <a:solidFill>
              <a:schemeClr val="accent4"/>
            </a:solidFill>
          </a:ln>
        </p:spPr>
        <p:txBody>
          <a:bodyPr wrap="square">
            <a:spAutoFit/>
          </a:bodyPr>
          <a:lstStyle/>
          <a:p>
            <a:pPr>
              <a:lnSpc>
                <a:spcPct val="150000"/>
              </a:lnSpc>
            </a:pPr>
            <a:r>
              <a:rPr lang="zh-CN" altLang="en-US" sz="1600" dirty="0">
                <a:solidFill>
                  <a:schemeClr val="tx1"/>
                </a:solidFill>
                <a:latin typeface="Microsoft YaHei" panose="020B0503020204020204" pitchFamily="34" charset="-122"/>
                <a:ea typeface="Microsoft YaHei" panose="020B0503020204020204" pitchFamily="34" charset="-122"/>
              </a:rPr>
              <a:t>检索</a:t>
            </a:r>
            <a:r>
              <a:rPr lang="zh-CN" altLang="en-US" sz="1600" dirty="0">
                <a:latin typeface="Microsoft YaHei" panose="020B0503020204020204" pitchFamily="34" charset="-122"/>
                <a:ea typeface="Microsoft YaHei" panose="020B0503020204020204" pitchFamily="34" charset="-122"/>
              </a:rPr>
              <a:t>结果</a:t>
            </a:r>
            <a:r>
              <a:rPr lang="zh-CN" altLang="en-US" sz="1600" dirty="0">
                <a:solidFill>
                  <a:schemeClr val="tx1"/>
                </a:solidFill>
                <a:latin typeface="Microsoft YaHei" panose="020B0503020204020204" pitchFamily="34" charset="-122"/>
                <a:ea typeface="Microsoft YaHei" panose="020B0503020204020204" pitchFamily="34" charset="-122"/>
              </a:rPr>
              <a:t>数量</a:t>
            </a: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26" name="Rectangle 25">
            <a:extLst>
              <a:ext uri="{FF2B5EF4-FFF2-40B4-BE49-F238E27FC236}">
                <a16:creationId xmlns:a16="http://schemas.microsoft.com/office/drawing/2014/main" id="{AD7F5B32-61C0-4FFB-B5CA-01A32B7C9D50}"/>
              </a:ext>
            </a:extLst>
          </p:cNvPr>
          <p:cNvSpPr/>
          <p:nvPr/>
        </p:nvSpPr>
        <p:spPr>
          <a:xfrm>
            <a:off x="4122581" y="2350836"/>
            <a:ext cx="2140014" cy="31784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27" name="Rectangle 26">
            <a:extLst>
              <a:ext uri="{FF2B5EF4-FFF2-40B4-BE49-F238E27FC236}">
                <a16:creationId xmlns:a16="http://schemas.microsoft.com/office/drawing/2014/main" id="{89269A04-9F9A-416E-9352-4EBD5BA50E0F}"/>
              </a:ext>
            </a:extLst>
          </p:cNvPr>
          <p:cNvSpPr/>
          <p:nvPr/>
        </p:nvSpPr>
        <p:spPr>
          <a:xfrm>
            <a:off x="1589831" y="2301873"/>
            <a:ext cx="2448787" cy="418191"/>
          </a:xfrm>
          <a:prstGeom prst="rect">
            <a:avLst/>
          </a:prstGeom>
          <a:solidFill>
            <a:schemeClr val="accent4"/>
          </a:solidFill>
          <a:ln>
            <a:solidFill>
              <a:schemeClr val="accent4"/>
            </a:solidFill>
          </a:ln>
        </p:spPr>
        <p:txBody>
          <a:bodyPr wrap="square">
            <a:spAutoFit/>
          </a:bodyPr>
          <a:lstStyle/>
          <a:p>
            <a:pPr>
              <a:lnSpc>
                <a:spcPct val="150000"/>
              </a:lnSpc>
            </a:pPr>
            <a:r>
              <a:rPr lang="zh-CN" altLang="en-US" sz="1600" dirty="0">
                <a:solidFill>
                  <a:schemeClr val="tx1"/>
                </a:solidFill>
                <a:latin typeface="Microsoft YaHei" panose="020B0503020204020204" pitchFamily="34" charset="-122"/>
                <a:ea typeface="Microsoft YaHei" panose="020B0503020204020204" pitchFamily="34" charset="-122"/>
              </a:rPr>
              <a:t>保存检索条件与订阅</a:t>
            </a: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28" name="Rectangle 27">
            <a:extLst>
              <a:ext uri="{FF2B5EF4-FFF2-40B4-BE49-F238E27FC236}">
                <a16:creationId xmlns:a16="http://schemas.microsoft.com/office/drawing/2014/main" id="{266F3035-51F6-41F2-8CB9-58DB794D72F5}"/>
              </a:ext>
            </a:extLst>
          </p:cNvPr>
          <p:cNvSpPr/>
          <p:nvPr/>
        </p:nvSpPr>
        <p:spPr>
          <a:xfrm>
            <a:off x="4149853" y="3382008"/>
            <a:ext cx="1538419" cy="39646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29" name="Rectangle 28">
            <a:extLst>
              <a:ext uri="{FF2B5EF4-FFF2-40B4-BE49-F238E27FC236}">
                <a16:creationId xmlns:a16="http://schemas.microsoft.com/office/drawing/2014/main" id="{1C3C49BD-312D-4226-A723-9744AA76CFFD}"/>
              </a:ext>
            </a:extLst>
          </p:cNvPr>
          <p:cNvSpPr/>
          <p:nvPr/>
        </p:nvSpPr>
        <p:spPr>
          <a:xfrm>
            <a:off x="5700421" y="3348761"/>
            <a:ext cx="1695492" cy="418191"/>
          </a:xfrm>
          <a:prstGeom prst="rect">
            <a:avLst/>
          </a:prstGeom>
          <a:solidFill>
            <a:schemeClr val="accent4"/>
          </a:solidFill>
        </p:spPr>
        <p:txBody>
          <a:bodyPr wrap="square">
            <a:spAutoFit/>
          </a:bodyPr>
          <a:lstStyle/>
          <a:p>
            <a:pPr>
              <a:lnSpc>
                <a:spcPct val="150000"/>
              </a:lnSpc>
            </a:pPr>
            <a:r>
              <a:rPr lang="zh-CN" altLang="en-US" sz="1600" dirty="0">
                <a:solidFill>
                  <a:schemeClr val="tx1"/>
                </a:solidFill>
                <a:latin typeface="Microsoft YaHei" panose="020B0503020204020204" pitchFamily="34" charset="-122"/>
                <a:ea typeface="Microsoft YaHei" panose="020B0503020204020204" pitchFamily="34" charset="-122"/>
              </a:rPr>
              <a:t>优化检索条件</a:t>
            </a: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30" name="Rectangle 29">
            <a:extLst>
              <a:ext uri="{FF2B5EF4-FFF2-40B4-BE49-F238E27FC236}">
                <a16:creationId xmlns:a16="http://schemas.microsoft.com/office/drawing/2014/main" id="{05F726EB-7838-4527-BAA3-1BA5A17D4C9D}"/>
              </a:ext>
            </a:extLst>
          </p:cNvPr>
          <p:cNvSpPr/>
          <p:nvPr/>
        </p:nvSpPr>
        <p:spPr>
          <a:xfrm>
            <a:off x="8535940" y="3320761"/>
            <a:ext cx="1695492" cy="46063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31" name="Rectangle 30">
            <a:extLst>
              <a:ext uri="{FF2B5EF4-FFF2-40B4-BE49-F238E27FC236}">
                <a16:creationId xmlns:a16="http://schemas.microsoft.com/office/drawing/2014/main" id="{FB60B707-3DEB-4322-925E-6EA0946C88FF}"/>
              </a:ext>
            </a:extLst>
          </p:cNvPr>
          <p:cNvSpPr/>
          <p:nvPr/>
        </p:nvSpPr>
        <p:spPr>
          <a:xfrm>
            <a:off x="8503739" y="3840699"/>
            <a:ext cx="1867417" cy="787523"/>
          </a:xfrm>
          <a:prstGeom prst="rect">
            <a:avLst/>
          </a:prstGeom>
          <a:solidFill>
            <a:schemeClr val="accent4"/>
          </a:solidFill>
          <a:ln>
            <a:solidFill>
              <a:schemeClr val="accent4"/>
            </a:solidFill>
          </a:ln>
        </p:spPr>
        <p:txBody>
          <a:bodyPr wrap="square">
            <a:spAutoFit/>
          </a:bodyPr>
          <a:lstStyle/>
          <a:p>
            <a:pPr>
              <a:lnSpc>
                <a:spcPct val="150000"/>
              </a:lnSpc>
            </a:pPr>
            <a:r>
              <a:rPr lang="zh-CN" altLang="en-US" sz="1600" dirty="0">
                <a:solidFill>
                  <a:schemeClr val="tx1"/>
                </a:solidFill>
                <a:latin typeface="Microsoft YaHei" panose="020B0503020204020204" pitchFamily="34" charset="-122"/>
                <a:ea typeface="Microsoft YaHei" panose="020B0503020204020204" pitchFamily="34" charset="-122"/>
              </a:rPr>
              <a:t>可以按照相关性，出版日期进行排列</a:t>
            </a: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32" name="Rectangle 31">
            <a:extLst>
              <a:ext uri="{FF2B5EF4-FFF2-40B4-BE49-F238E27FC236}">
                <a16:creationId xmlns:a16="http://schemas.microsoft.com/office/drawing/2014/main" id="{A4A8757F-15EB-4EEB-B002-087AE6293E5D}"/>
              </a:ext>
            </a:extLst>
          </p:cNvPr>
          <p:cNvSpPr/>
          <p:nvPr/>
        </p:nvSpPr>
        <p:spPr>
          <a:xfrm>
            <a:off x="1505869" y="3302950"/>
            <a:ext cx="2631836" cy="35550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33" name="Rectangle 32">
            <a:extLst>
              <a:ext uri="{FF2B5EF4-FFF2-40B4-BE49-F238E27FC236}">
                <a16:creationId xmlns:a16="http://schemas.microsoft.com/office/drawing/2014/main" id="{333BB095-25EA-4078-A46F-7B54974438CE}"/>
              </a:ext>
            </a:extLst>
          </p:cNvPr>
          <p:cNvSpPr/>
          <p:nvPr/>
        </p:nvSpPr>
        <p:spPr>
          <a:xfrm>
            <a:off x="2085572" y="2820847"/>
            <a:ext cx="1492978" cy="418191"/>
          </a:xfrm>
          <a:prstGeom prst="rect">
            <a:avLst/>
          </a:prstGeom>
          <a:solidFill>
            <a:schemeClr val="accent4"/>
          </a:solidFill>
        </p:spPr>
        <p:txBody>
          <a:bodyPr wrap="square">
            <a:spAutoFit/>
          </a:bodyPr>
          <a:lstStyle/>
          <a:p>
            <a:pPr>
              <a:lnSpc>
                <a:spcPct val="150000"/>
              </a:lnSpc>
            </a:pPr>
            <a:r>
              <a:rPr lang="zh-CN" altLang="en-US" sz="1600" dirty="0">
                <a:solidFill>
                  <a:schemeClr val="tx1"/>
                </a:solidFill>
                <a:latin typeface="Microsoft YaHei" panose="020B0503020204020204" pitchFamily="34" charset="-122"/>
                <a:ea typeface="Microsoft YaHei" panose="020B0503020204020204" pitchFamily="34" charset="-122"/>
              </a:rPr>
              <a:t>精简检索结果</a:t>
            </a: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15" name="Rectangle 14">
            <a:extLst>
              <a:ext uri="{FF2B5EF4-FFF2-40B4-BE49-F238E27FC236}">
                <a16:creationId xmlns:a16="http://schemas.microsoft.com/office/drawing/2014/main" id="{F0368EE1-8FF9-4359-97E5-D0829526DDA2}"/>
              </a:ext>
            </a:extLst>
          </p:cNvPr>
          <p:cNvSpPr/>
          <p:nvPr/>
        </p:nvSpPr>
        <p:spPr>
          <a:xfrm>
            <a:off x="4158253" y="2778405"/>
            <a:ext cx="6244278" cy="46063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16" name="Rectangle 15">
            <a:extLst>
              <a:ext uri="{FF2B5EF4-FFF2-40B4-BE49-F238E27FC236}">
                <a16:creationId xmlns:a16="http://schemas.microsoft.com/office/drawing/2014/main" id="{DED4D74E-A51C-4F6B-8F33-520B51495661}"/>
              </a:ext>
            </a:extLst>
          </p:cNvPr>
          <p:cNvSpPr/>
          <p:nvPr/>
        </p:nvSpPr>
        <p:spPr>
          <a:xfrm>
            <a:off x="10426826" y="2773762"/>
            <a:ext cx="1263918" cy="418191"/>
          </a:xfrm>
          <a:prstGeom prst="rect">
            <a:avLst/>
          </a:prstGeom>
          <a:solidFill>
            <a:schemeClr val="accent4"/>
          </a:solidFill>
        </p:spPr>
        <p:txBody>
          <a:bodyPr wrap="square">
            <a:spAutoFit/>
          </a:bodyPr>
          <a:lstStyle/>
          <a:p>
            <a:pPr>
              <a:lnSpc>
                <a:spcPct val="150000"/>
              </a:lnSpc>
            </a:pPr>
            <a:r>
              <a:rPr lang="zh-CN" altLang="en-US" sz="1600" dirty="0">
                <a:latin typeface="Microsoft YaHei" panose="020B0503020204020204" pitchFamily="34" charset="-122"/>
                <a:ea typeface="Microsoft YaHei" panose="020B0503020204020204" pitchFamily="34" charset="-122"/>
              </a:rPr>
              <a:t>文章类型</a:t>
            </a: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6" name="Title 5">
            <a:extLst>
              <a:ext uri="{FF2B5EF4-FFF2-40B4-BE49-F238E27FC236}">
                <a16:creationId xmlns:a16="http://schemas.microsoft.com/office/drawing/2014/main" id="{F3281397-CF06-4963-BD7D-1425AF11B38B}"/>
              </a:ext>
            </a:extLst>
          </p:cNvPr>
          <p:cNvSpPr>
            <a:spLocks noGrp="1"/>
          </p:cNvSpPr>
          <p:nvPr>
            <p:ph type="title"/>
          </p:nvPr>
        </p:nvSpPr>
        <p:spPr/>
        <p:txBody>
          <a:bodyPr/>
          <a:lstStyle/>
          <a:p>
            <a:r>
              <a:rPr lang="zh-CN" altLang="en-US"/>
              <a:t>内容发现与获取</a:t>
            </a:r>
            <a:r>
              <a:rPr lang="en-US" altLang="zh-CN"/>
              <a:t>----</a:t>
            </a:r>
            <a:r>
              <a:rPr lang="zh-CN" altLang="en-US"/>
              <a:t>巧用高级检索，提高文章查准率</a:t>
            </a:r>
            <a:r>
              <a:rPr lang="en-US" altLang="zh-CN"/>
              <a:t>3/5</a:t>
            </a:r>
            <a:endParaRPr lang="en-US"/>
          </a:p>
        </p:txBody>
      </p:sp>
      <p:sp>
        <p:nvSpPr>
          <p:cNvPr id="7" name="Content Placeholder 6">
            <a:extLst>
              <a:ext uri="{FF2B5EF4-FFF2-40B4-BE49-F238E27FC236}">
                <a16:creationId xmlns:a16="http://schemas.microsoft.com/office/drawing/2014/main" id="{F543DD13-9C66-4B98-B6C4-C7725512292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4765742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1D7ECA-D7C1-4217-8FA4-F18C81D265D9}"/>
              </a:ext>
            </a:extLst>
          </p:cNvPr>
          <p:cNvPicPr>
            <a:picLocks noChangeAspect="1"/>
          </p:cNvPicPr>
          <p:nvPr/>
        </p:nvPicPr>
        <p:blipFill>
          <a:blip r:embed="rId2"/>
          <a:stretch>
            <a:fillRect/>
          </a:stretch>
        </p:blipFill>
        <p:spPr>
          <a:xfrm>
            <a:off x="1136193" y="1061704"/>
            <a:ext cx="2676190" cy="4733333"/>
          </a:xfrm>
          <a:prstGeom prst="rect">
            <a:avLst/>
          </a:prstGeom>
        </p:spPr>
      </p:pic>
      <p:pic>
        <p:nvPicPr>
          <p:cNvPr id="5" name="Picture 4">
            <a:extLst>
              <a:ext uri="{FF2B5EF4-FFF2-40B4-BE49-F238E27FC236}">
                <a16:creationId xmlns:a16="http://schemas.microsoft.com/office/drawing/2014/main" id="{5D3D6573-7053-41E0-81D4-CF39B9D11DCB}"/>
              </a:ext>
            </a:extLst>
          </p:cNvPr>
          <p:cNvPicPr>
            <a:picLocks noChangeAspect="1"/>
          </p:cNvPicPr>
          <p:nvPr/>
        </p:nvPicPr>
        <p:blipFill>
          <a:blip r:embed="rId3"/>
          <a:stretch>
            <a:fillRect/>
          </a:stretch>
        </p:blipFill>
        <p:spPr>
          <a:xfrm>
            <a:off x="4592766" y="1042654"/>
            <a:ext cx="2771429" cy="3809524"/>
          </a:xfrm>
          <a:prstGeom prst="rect">
            <a:avLst/>
          </a:prstGeom>
        </p:spPr>
      </p:pic>
      <p:sp>
        <p:nvSpPr>
          <p:cNvPr id="6" name="Rectangle 5">
            <a:extLst>
              <a:ext uri="{FF2B5EF4-FFF2-40B4-BE49-F238E27FC236}">
                <a16:creationId xmlns:a16="http://schemas.microsoft.com/office/drawing/2014/main" id="{06D20B3B-1E8D-4879-8730-9B6ACECF9D95}"/>
              </a:ext>
            </a:extLst>
          </p:cNvPr>
          <p:cNvSpPr/>
          <p:nvPr/>
        </p:nvSpPr>
        <p:spPr>
          <a:xfrm>
            <a:off x="4805095" y="1538050"/>
            <a:ext cx="2346772" cy="38739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7" name="Rectangle 6">
            <a:extLst>
              <a:ext uri="{FF2B5EF4-FFF2-40B4-BE49-F238E27FC236}">
                <a16:creationId xmlns:a16="http://schemas.microsoft.com/office/drawing/2014/main" id="{3F7B38B8-F83D-4825-9E63-6F22EEFCB551}"/>
              </a:ext>
            </a:extLst>
          </p:cNvPr>
          <p:cNvSpPr/>
          <p:nvPr/>
        </p:nvSpPr>
        <p:spPr>
          <a:xfrm>
            <a:off x="5576650" y="2068120"/>
            <a:ext cx="2343027" cy="418191"/>
          </a:xfrm>
          <a:prstGeom prst="rect">
            <a:avLst/>
          </a:prstGeom>
          <a:solidFill>
            <a:schemeClr val="accent4"/>
          </a:solidFill>
        </p:spPr>
        <p:txBody>
          <a:bodyPr wrap="square">
            <a:spAutoFit/>
          </a:bodyPr>
          <a:lstStyle/>
          <a:p>
            <a:pPr>
              <a:lnSpc>
                <a:spcPct val="150000"/>
              </a:lnSpc>
            </a:pPr>
            <a:r>
              <a:rPr lang="zh-CN" altLang="en-US" sz="1600" dirty="0">
                <a:solidFill>
                  <a:schemeClr val="tx1"/>
                </a:solidFill>
                <a:latin typeface="Microsoft YaHei" panose="020B0503020204020204" pitchFamily="34" charset="-122"/>
                <a:ea typeface="Microsoft YaHei" panose="020B0503020204020204" pitchFamily="34" charset="-122"/>
              </a:rPr>
              <a:t>免费查阅开放获取内容</a:t>
            </a:r>
            <a:endParaRPr lang="en-US" sz="1600" dirty="0">
              <a:solidFill>
                <a:schemeClr val="tx1"/>
              </a:solidFill>
              <a:latin typeface="Microsoft YaHei" panose="020B0503020204020204" pitchFamily="34" charset="-122"/>
              <a:ea typeface="Microsoft YaHei" panose="020B0503020204020204" pitchFamily="34" charset="-122"/>
            </a:endParaRPr>
          </a:p>
        </p:txBody>
      </p:sp>
      <p:pic>
        <p:nvPicPr>
          <p:cNvPr id="8" name="Picture 7">
            <a:extLst>
              <a:ext uri="{FF2B5EF4-FFF2-40B4-BE49-F238E27FC236}">
                <a16:creationId xmlns:a16="http://schemas.microsoft.com/office/drawing/2014/main" id="{A35EB204-4D5E-44A7-88D1-E098DB886AE7}"/>
              </a:ext>
            </a:extLst>
          </p:cNvPr>
          <p:cNvPicPr>
            <a:picLocks noChangeAspect="1"/>
          </p:cNvPicPr>
          <p:nvPr/>
        </p:nvPicPr>
        <p:blipFill rotWithShape="1">
          <a:blip r:embed="rId4"/>
          <a:srcRect b="4193"/>
          <a:stretch/>
        </p:blipFill>
        <p:spPr>
          <a:xfrm>
            <a:off x="8475159" y="966454"/>
            <a:ext cx="2819048" cy="5091446"/>
          </a:xfrm>
          <a:prstGeom prst="rect">
            <a:avLst/>
          </a:prstGeom>
        </p:spPr>
      </p:pic>
      <p:sp>
        <p:nvSpPr>
          <p:cNvPr id="10" name="Title 9">
            <a:extLst>
              <a:ext uri="{FF2B5EF4-FFF2-40B4-BE49-F238E27FC236}">
                <a16:creationId xmlns:a16="http://schemas.microsoft.com/office/drawing/2014/main" id="{939714E2-B127-44A1-837F-E31D4922A9C3}"/>
              </a:ext>
            </a:extLst>
          </p:cNvPr>
          <p:cNvSpPr>
            <a:spLocks noGrp="1"/>
          </p:cNvSpPr>
          <p:nvPr>
            <p:ph type="title"/>
          </p:nvPr>
        </p:nvSpPr>
        <p:spPr/>
        <p:txBody>
          <a:bodyPr/>
          <a:lstStyle/>
          <a:p>
            <a:r>
              <a:rPr lang="zh-CN" altLang="en-US"/>
              <a:t>内容发现与获取</a:t>
            </a:r>
            <a:r>
              <a:rPr lang="en-US" altLang="zh-CN"/>
              <a:t>----</a:t>
            </a:r>
            <a:r>
              <a:rPr lang="zh-CN" altLang="en-US"/>
              <a:t>巧用高级检索，提高文章查准率</a:t>
            </a:r>
            <a:r>
              <a:rPr lang="en-US" altLang="zh-CN"/>
              <a:t>4/5</a:t>
            </a:r>
            <a:endParaRPr lang="en-US"/>
          </a:p>
        </p:txBody>
      </p:sp>
      <p:sp>
        <p:nvSpPr>
          <p:cNvPr id="11" name="Content Placeholder 10">
            <a:extLst>
              <a:ext uri="{FF2B5EF4-FFF2-40B4-BE49-F238E27FC236}">
                <a16:creationId xmlns:a16="http://schemas.microsoft.com/office/drawing/2014/main" id="{D7A15738-2575-4C0F-B0EB-728C1FE4C95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387959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DD223-3629-4D71-9850-027191D797AD}"/>
              </a:ext>
            </a:extLst>
          </p:cNvPr>
          <p:cNvPicPr>
            <a:picLocks noChangeAspect="1"/>
          </p:cNvPicPr>
          <p:nvPr/>
        </p:nvPicPr>
        <p:blipFill>
          <a:blip r:embed="rId2"/>
          <a:stretch>
            <a:fillRect/>
          </a:stretch>
        </p:blipFill>
        <p:spPr>
          <a:xfrm>
            <a:off x="3273135" y="971366"/>
            <a:ext cx="6374451" cy="5712766"/>
          </a:xfrm>
          <a:prstGeom prst="rect">
            <a:avLst/>
          </a:prstGeom>
        </p:spPr>
      </p:pic>
      <p:sp>
        <p:nvSpPr>
          <p:cNvPr id="6" name="Title 5">
            <a:extLst>
              <a:ext uri="{FF2B5EF4-FFF2-40B4-BE49-F238E27FC236}">
                <a16:creationId xmlns:a16="http://schemas.microsoft.com/office/drawing/2014/main" id="{04CBE720-775A-4E13-B902-22B2E355034C}"/>
              </a:ext>
            </a:extLst>
          </p:cNvPr>
          <p:cNvSpPr>
            <a:spLocks noGrp="1"/>
          </p:cNvSpPr>
          <p:nvPr>
            <p:ph type="title"/>
          </p:nvPr>
        </p:nvSpPr>
        <p:spPr/>
        <p:txBody>
          <a:bodyPr/>
          <a:lstStyle/>
          <a:p>
            <a:r>
              <a:rPr lang="zh-CN" altLang="en-US"/>
              <a:t>内容发现与获取</a:t>
            </a:r>
            <a:r>
              <a:rPr lang="en-US" altLang="zh-CN"/>
              <a:t>----</a:t>
            </a:r>
            <a:r>
              <a:rPr lang="zh-CN" altLang="en-US"/>
              <a:t>巧用高级检索，提高文章查准率</a:t>
            </a:r>
            <a:r>
              <a:rPr lang="en-US" altLang="zh-CN"/>
              <a:t>5/5</a:t>
            </a:r>
            <a:endParaRPr lang="en-US"/>
          </a:p>
        </p:txBody>
      </p:sp>
      <p:sp>
        <p:nvSpPr>
          <p:cNvPr id="7" name="Content Placeholder 6">
            <a:extLst>
              <a:ext uri="{FF2B5EF4-FFF2-40B4-BE49-F238E27FC236}">
                <a16:creationId xmlns:a16="http://schemas.microsoft.com/office/drawing/2014/main" id="{983849AF-3169-45EB-B276-5FA738554E2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6610521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BF054B-2051-CCF9-CFEA-CEBAD1C0936F}"/>
              </a:ext>
            </a:extLst>
          </p:cNvPr>
          <p:cNvPicPr>
            <a:picLocks noChangeAspect="1"/>
          </p:cNvPicPr>
          <p:nvPr/>
        </p:nvPicPr>
        <p:blipFill>
          <a:blip r:embed="rId2"/>
          <a:stretch>
            <a:fillRect/>
          </a:stretch>
        </p:blipFill>
        <p:spPr>
          <a:xfrm>
            <a:off x="982495" y="829655"/>
            <a:ext cx="10489660" cy="5832679"/>
          </a:xfrm>
          <a:prstGeom prst="rect">
            <a:avLst/>
          </a:prstGeom>
        </p:spPr>
      </p:pic>
      <p:sp>
        <p:nvSpPr>
          <p:cNvPr id="5" name="Rectangle 4">
            <a:extLst>
              <a:ext uri="{FF2B5EF4-FFF2-40B4-BE49-F238E27FC236}">
                <a16:creationId xmlns:a16="http://schemas.microsoft.com/office/drawing/2014/main" id="{67D38946-9D6E-4590-BA82-83AF975C54A8}"/>
              </a:ext>
            </a:extLst>
          </p:cNvPr>
          <p:cNvSpPr/>
          <p:nvPr/>
        </p:nvSpPr>
        <p:spPr>
          <a:xfrm>
            <a:off x="5975876" y="2876165"/>
            <a:ext cx="1173953" cy="35003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990F2C7A-82A5-4621-8DDC-2A9C425E6648}"/>
              </a:ext>
            </a:extLst>
          </p:cNvPr>
          <p:cNvSpPr/>
          <p:nvPr/>
        </p:nvSpPr>
        <p:spPr>
          <a:xfrm>
            <a:off x="5640462" y="3814089"/>
            <a:ext cx="1890619" cy="787523"/>
          </a:xfrm>
          <a:prstGeom prst="rect">
            <a:avLst/>
          </a:prstGeom>
          <a:solidFill>
            <a:schemeClr val="accent4"/>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查看被引情况，了解</a:t>
            </a:r>
            <a:r>
              <a:rPr lang="zh-CN" altLang="en-US" sz="1600" dirty="0">
                <a:latin typeface="Microsoft YaHei" panose="020B0503020204020204" pitchFamily="34" charset="-122"/>
                <a:ea typeface="Microsoft YaHei" panose="020B0503020204020204" pitchFamily="34" charset="-122"/>
              </a:rPr>
              <a:t>相关研究</a:t>
            </a:r>
            <a:endParaRPr kumimoji="0" lang="en-US" altLang="zh-CN"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8" name="Title 7">
            <a:extLst>
              <a:ext uri="{FF2B5EF4-FFF2-40B4-BE49-F238E27FC236}">
                <a16:creationId xmlns:a16="http://schemas.microsoft.com/office/drawing/2014/main" id="{28C6FF20-62F2-4CA9-B219-C7BAA747F6AE}"/>
              </a:ext>
            </a:extLst>
          </p:cNvPr>
          <p:cNvSpPr>
            <a:spLocks noGrp="1"/>
          </p:cNvSpPr>
          <p:nvPr>
            <p:ph type="title"/>
          </p:nvPr>
        </p:nvSpPr>
        <p:spPr/>
        <p:txBody>
          <a:bodyPr/>
          <a:lstStyle/>
          <a:p>
            <a:r>
              <a:rPr lang="zh-CN" altLang="en-US"/>
              <a:t>内容发现与获取</a:t>
            </a:r>
            <a:r>
              <a:rPr lang="en-US" altLang="zh-CN"/>
              <a:t>----</a:t>
            </a:r>
            <a:r>
              <a:rPr lang="zh-CN" altLang="en-US"/>
              <a:t>利用相关文献，深入挖掘研究背景和进展</a:t>
            </a:r>
            <a:r>
              <a:rPr lang="en-US" altLang="zh-CN"/>
              <a:t>1/2</a:t>
            </a:r>
            <a:endParaRPr lang="en-US"/>
          </a:p>
        </p:txBody>
      </p:sp>
    </p:spTree>
    <p:extLst>
      <p:ext uri="{BB962C8B-B14F-4D97-AF65-F5344CB8AC3E}">
        <p14:creationId xmlns:p14="http://schemas.microsoft.com/office/powerpoint/2010/main" val="185881720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40389C-83A7-4669-99F5-DBA9FB3FEE19}"/>
              </a:ext>
            </a:extLst>
          </p:cNvPr>
          <p:cNvPicPr>
            <a:picLocks noChangeAspect="1"/>
          </p:cNvPicPr>
          <p:nvPr/>
        </p:nvPicPr>
        <p:blipFill>
          <a:blip r:embed="rId2"/>
          <a:stretch>
            <a:fillRect/>
          </a:stretch>
        </p:blipFill>
        <p:spPr>
          <a:xfrm>
            <a:off x="1470797" y="1012201"/>
            <a:ext cx="7392041" cy="5082980"/>
          </a:xfrm>
          <a:prstGeom prst="rect">
            <a:avLst/>
          </a:prstGeom>
        </p:spPr>
      </p:pic>
      <p:sp>
        <p:nvSpPr>
          <p:cNvPr id="14" name="Rectangle 13">
            <a:extLst>
              <a:ext uri="{FF2B5EF4-FFF2-40B4-BE49-F238E27FC236}">
                <a16:creationId xmlns:a16="http://schemas.microsoft.com/office/drawing/2014/main" id="{4E18437D-3B1C-40EF-A04A-325EA4F14288}"/>
              </a:ext>
            </a:extLst>
          </p:cNvPr>
          <p:cNvSpPr/>
          <p:nvPr/>
        </p:nvSpPr>
        <p:spPr>
          <a:xfrm>
            <a:off x="6223979" y="1244956"/>
            <a:ext cx="644812" cy="60462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5" name="Rectangle 14">
            <a:extLst>
              <a:ext uri="{FF2B5EF4-FFF2-40B4-BE49-F238E27FC236}">
                <a16:creationId xmlns:a16="http://schemas.microsoft.com/office/drawing/2014/main" id="{0C5A51FB-F50A-454D-8115-BC545C76B41C}"/>
              </a:ext>
            </a:extLst>
          </p:cNvPr>
          <p:cNvSpPr/>
          <p:nvPr/>
        </p:nvSpPr>
        <p:spPr>
          <a:xfrm>
            <a:off x="8862838" y="759918"/>
            <a:ext cx="2165372" cy="584775"/>
          </a:xfrm>
          <a:prstGeom prst="rect">
            <a:avLst/>
          </a:prstGeom>
          <a:solidFill>
            <a:schemeClr val="accent4"/>
          </a:solid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zh-CN" altLang="en-US"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查看本文参考文献，了解更多研究背景</a:t>
            </a:r>
            <a:endParaRPr kumimoji="0" lang="en-US" altLang="zh-CN"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nvGrpSpPr>
          <p:cNvPr id="16" name="Group 15">
            <a:extLst>
              <a:ext uri="{FF2B5EF4-FFF2-40B4-BE49-F238E27FC236}">
                <a16:creationId xmlns:a16="http://schemas.microsoft.com/office/drawing/2014/main" id="{D3503211-144C-4ED1-A7E5-E45F6948D445}"/>
              </a:ext>
            </a:extLst>
          </p:cNvPr>
          <p:cNvGrpSpPr/>
          <p:nvPr/>
        </p:nvGrpSpPr>
        <p:grpSpPr>
          <a:xfrm>
            <a:off x="6581333" y="927140"/>
            <a:ext cx="2281505" cy="317816"/>
            <a:chOff x="7121815" y="2243714"/>
            <a:chExt cx="457200" cy="216401"/>
          </a:xfrm>
        </p:grpSpPr>
        <p:cxnSp>
          <p:nvCxnSpPr>
            <p:cNvPr id="17" name="Straight Arrow Connector 16">
              <a:extLst>
                <a:ext uri="{FF2B5EF4-FFF2-40B4-BE49-F238E27FC236}">
                  <a16:creationId xmlns:a16="http://schemas.microsoft.com/office/drawing/2014/main" id="{C83BE8EC-8AE7-473D-8032-0642CF277469}"/>
                </a:ext>
              </a:extLst>
            </p:cNvPr>
            <p:cNvCxnSpPr>
              <a:cxnSpLocks/>
            </p:cNvCxnSpPr>
            <p:nvPr/>
          </p:nvCxnSpPr>
          <p:spPr>
            <a:xfrm flipV="1">
              <a:off x="7121815" y="2243714"/>
              <a:ext cx="0" cy="216401"/>
            </a:xfrm>
            <a:prstGeom prst="straightConnector1">
              <a:avLst/>
            </a:prstGeom>
            <a:ln w="28575">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FA0088F-EB06-412B-8A00-72800A4F9F81}"/>
                </a:ext>
              </a:extLst>
            </p:cNvPr>
            <p:cNvCxnSpPr>
              <a:cxnSpLocks/>
            </p:cNvCxnSpPr>
            <p:nvPr/>
          </p:nvCxnSpPr>
          <p:spPr>
            <a:xfrm flipV="1">
              <a:off x="7121815" y="2248717"/>
              <a:ext cx="45720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B6901A99-F850-4E16-94DF-D5D0B8A93076}"/>
              </a:ext>
            </a:extLst>
          </p:cNvPr>
          <p:cNvSpPr/>
          <p:nvPr/>
        </p:nvSpPr>
        <p:spPr>
          <a:xfrm>
            <a:off x="6900168" y="1244956"/>
            <a:ext cx="726759" cy="60462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20" name="Rectangle 19">
            <a:extLst>
              <a:ext uri="{FF2B5EF4-FFF2-40B4-BE49-F238E27FC236}">
                <a16:creationId xmlns:a16="http://schemas.microsoft.com/office/drawing/2014/main" id="{A4CAA94E-C471-4B25-8839-1FFB074CFB29}"/>
              </a:ext>
            </a:extLst>
          </p:cNvPr>
          <p:cNvSpPr/>
          <p:nvPr/>
        </p:nvSpPr>
        <p:spPr>
          <a:xfrm>
            <a:off x="6515193" y="2306782"/>
            <a:ext cx="1496708" cy="418191"/>
          </a:xfrm>
          <a:prstGeom prst="rect">
            <a:avLst/>
          </a:prstGeom>
          <a:solidFill>
            <a:schemeClr val="accent4"/>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查看相关阅读</a:t>
            </a:r>
            <a:endParaRPr kumimoji="0" lang="en-US" altLang="zh-CN"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21" name="Straight Arrow Connector 20">
            <a:extLst>
              <a:ext uri="{FF2B5EF4-FFF2-40B4-BE49-F238E27FC236}">
                <a16:creationId xmlns:a16="http://schemas.microsoft.com/office/drawing/2014/main" id="{B7A9D9BB-1C1E-4874-A78A-F473937B5064}"/>
              </a:ext>
            </a:extLst>
          </p:cNvPr>
          <p:cNvCxnSpPr>
            <a:cxnSpLocks/>
          </p:cNvCxnSpPr>
          <p:nvPr/>
        </p:nvCxnSpPr>
        <p:spPr>
          <a:xfrm rot="5400000" flipV="1">
            <a:off x="6961843" y="2078182"/>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7F432886-BBBF-476D-B056-50AF1BC656AD}"/>
              </a:ext>
            </a:extLst>
          </p:cNvPr>
          <p:cNvSpPr>
            <a:spLocks noGrp="1"/>
          </p:cNvSpPr>
          <p:nvPr>
            <p:ph type="title"/>
          </p:nvPr>
        </p:nvSpPr>
        <p:spPr/>
        <p:txBody>
          <a:bodyPr/>
          <a:lstStyle/>
          <a:p>
            <a:r>
              <a:rPr lang="zh-CN" altLang="en-US"/>
              <a:t>内容发现与获取</a:t>
            </a:r>
            <a:r>
              <a:rPr lang="en-US" altLang="zh-CN"/>
              <a:t>----</a:t>
            </a:r>
            <a:r>
              <a:rPr lang="zh-CN" altLang="en-US"/>
              <a:t>利用相关文献，深入挖掘研究背景和进展</a:t>
            </a:r>
            <a:r>
              <a:rPr lang="en-US" altLang="zh-CN"/>
              <a:t>1/2</a:t>
            </a:r>
            <a:endParaRPr lang="en-US"/>
          </a:p>
        </p:txBody>
      </p:sp>
      <p:sp>
        <p:nvSpPr>
          <p:cNvPr id="7" name="Content Placeholder 6">
            <a:extLst>
              <a:ext uri="{FF2B5EF4-FFF2-40B4-BE49-F238E27FC236}">
                <a16:creationId xmlns:a16="http://schemas.microsoft.com/office/drawing/2014/main" id="{072094B0-9DF5-4FC8-B24A-C40A0DDE90A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3401605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257DA6-E1BA-49DF-9D05-5BB593B73BD1}"/>
              </a:ext>
            </a:extLst>
          </p:cNvPr>
          <p:cNvPicPr>
            <a:picLocks noChangeAspect="1"/>
          </p:cNvPicPr>
          <p:nvPr/>
        </p:nvPicPr>
        <p:blipFill>
          <a:blip r:embed="rId2"/>
          <a:stretch>
            <a:fillRect/>
          </a:stretch>
        </p:blipFill>
        <p:spPr>
          <a:xfrm>
            <a:off x="1707780" y="1024218"/>
            <a:ext cx="9513453" cy="5833782"/>
          </a:xfrm>
          <a:prstGeom prst="rect">
            <a:avLst/>
          </a:prstGeom>
        </p:spPr>
      </p:pic>
      <p:sp>
        <p:nvSpPr>
          <p:cNvPr id="3" name="Rectangle 2">
            <a:extLst>
              <a:ext uri="{FF2B5EF4-FFF2-40B4-BE49-F238E27FC236}">
                <a16:creationId xmlns:a16="http://schemas.microsoft.com/office/drawing/2014/main" id="{54AD3D31-7FF7-4B21-AE48-342D75A1ACB1}"/>
              </a:ext>
            </a:extLst>
          </p:cNvPr>
          <p:cNvSpPr/>
          <p:nvPr/>
        </p:nvSpPr>
        <p:spPr>
          <a:xfrm>
            <a:off x="1031918" y="340713"/>
            <a:ext cx="3631122"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批量下载文章（</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1/3</a:t>
            </a:r>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a:t>
            </a:r>
          </a:p>
        </p:txBody>
      </p:sp>
      <p:sp>
        <p:nvSpPr>
          <p:cNvPr id="16" name="Rectangle 15">
            <a:extLst>
              <a:ext uri="{FF2B5EF4-FFF2-40B4-BE49-F238E27FC236}">
                <a16:creationId xmlns:a16="http://schemas.microsoft.com/office/drawing/2014/main" id="{94C37797-4FDB-4421-AC5E-AE5B92EAEC3A}"/>
              </a:ext>
            </a:extLst>
          </p:cNvPr>
          <p:cNvSpPr/>
          <p:nvPr/>
        </p:nvSpPr>
        <p:spPr>
          <a:xfrm>
            <a:off x="5652160" y="3976778"/>
            <a:ext cx="1258934" cy="26147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18" name="Oval 17">
            <a:extLst>
              <a:ext uri="{FF2B5EF4-FFF2-40B4-BE49-F238E27FC236}">
                <a16:creationId xmlns:a16="http://schemas.microsoft.com/office/drawing/2014/main" id="{8E6B6670-9838-44B2-A805-CBBE57FC1C11}"/>
              </a:ext>
            </a:extLst>
          </p:cNvPr>
          <p:cNvSpPr/>
          <p:nvPr/>
        </p:nvSpPr>
        <p:spPr>
          <a:xfrm>
            <a:off x="5469280" y="3581473"/>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19" name="Rectangle 18">
            <a:extLst>
              <a:ext uri="{FF2B5EF4-FFF2-40B4-BE49-F238E27FC236}">
                <a16:creationId xmlns:a16="http://schemas.microsoft.com/office/drawing/2014/main" id="{8BFB7EE2-72B0-4D5D-AD3B-F521D8052C41}"/>
              </a:ext>
            </a:extLst>
          </p:cNvPr>
          <p:cNvSpPr/>
          <p:nvPr/>
        </p:nvSpPr>
        <p:spPr>
          <a:xfrm>
            <a:off x="7461340" y="3961258"/>
            <a:ext cx="1417376" cy="276999"/>
          </a:xfrm>
          <a:prstGeom prst="rect">
            <a:avLst/>
          </a:prstGeom>
          <a:solidFill>
            <a:schemeClr val="accent4"/>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点击下载</a:t>
            </a:r>
            <a:r>
              <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PDF</a:t>
            </a: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选项</a:t>
            </a:r>
            <a:endParaRPr kumimoji="0" 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cxnSp>
        <p:nvCxnSpPr>
          <p:cNvPr id="20" name="Straight Arrow Connector 19">
            <a:extLst>
              <a:ext uri="{FF2B5EF4-FFF2-40B4-BE49-F238E27FC236}">
                <a16:creationId xmlns:a16="http://schemas.microsoft.com/office/drawing/2014/main" id="{5832CA90-4E45-4488-B1EF-222D16E6F0E5}"/>
              </a:ext>
            </a:extLst>
          </p:cNvPr>
          <p:cNvCxnSpPr>
            <a:cxnSpLocks/>
          </p:cNvCxnSpPr>
          <p:nvPr/>
        </p:nvCxnSpPr>
        <p:spPr>
          <a:xfrm flipV="1">
            <a:off x="6911094" y="4107517"/>
            <a:ext cx="457200" cy="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88760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D3D31-7FF7-4B21-AE48-342D75A1ACB1}"/>
              </a:ext>
            </a:extLst>
          </p:cNvPr>
          <p:cNvSpPr/>
          <p:nvPr/>
        </p:nvSpPr>
        <p:spPr>
          <a:xfrm>
            <a:off x="1031918" y="340713"/>
            <a:ext cx="3631122"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批量下载文章（</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2/3</a:t>
            </a:r>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a:t>
            </a:r>
          </a:p>
        </p:txBody>
      </p:sp>
      <p:pic>
        <p:nvPicPr>
          <p:cNvPr id="4" name="Picture 3">
            <a:extLst>
              <a:ext uri="{FF2B5EF4-FFF2-40B4-BE49-F238E27FC236}">
                <a16:creationId xmlns:a16="http://schemas.microsoft.com/office/drawing/2014/main" id="{87B16011-0CA8-462D-AD57-AD87800EC8B3}"/>
              </a:ext>
            </a:extLst>
          </p:cNvPr>
          <p:cNvPicPr>
            <a:picLocks noChangeAspect="1"/>
          </p:cNvPicPr>
          <p:nvPr/>
        </p:nvPicPr>
        <p:blipFill rotWithShape="1">
          <a:blip r:embed="rId2">
            <a:clrChange>
              <a:clrFrom>
                <a:srgbClr val="FFFFFF"/>
              </a:clrFrom>
              <a:clrTo>
                <a:srgbClr val="FFFFFF">
                  <a:alpha val="0"/>
                </a:srgbClr>
              </a:clrTo>
            </a:clrChange>
          </a:blip>
          <a:srcRect l="3387" r="2137"/>
          <a:stretch/>
        </p:blipFill>
        <p:spPr>
          <a:xfrm>
            <a:off x="1135626" y="1037052"/>
            <a:ext cx="10795819" cy="5127103"/>
          </a:xfrm>
          <a:prstGeom prst="rect">
            <a:avLst/>
          </a:prstGeom>
        </p:spPr>
      </p:pic>
      <p:sp>
        <p:nvSpPr>
          <p:cNvPr id="20" name="Rectangle 19">
            <a:extLst>
              <a:ext uri="{FF2B5EF4-FFF2-40B4-BE49-F238E27FC236}">
                <a16:creationId xmlns:a16="http://schemas.microsoft.com/office/drawing/2014/main" id="{552ECDAC-C3D4-4428-862A-16C594D193F8}"/>
              </a:ext>
            </a:extLst>
          </p:cNvPr>
          <p:cNvSpPr/>
          <p:nvPr/>
        </p:nvSpPr>
        <p:spPr>
          <a:xfrm>
            <a:off x="3453529" y="4709146"/>
            <a:ext cx="1280802" cy="34576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2" name="Oval 21">
            <a:extLst>
              <a:ext uri="{FF2B5EF4-FFF2-40B4-BE49-F238E27FC236}">
                <a16:creationId xmlns:a16="http://schemas.microsoft.com/office/drawing/2014/main" id="{FFEFD288-0BFC-49DF-BF44-19FC047B61FA}"/>
              </a:ext>
            </a:extLst>
          </p:cNvPr>
          <p:cNvSpPr/>
          <p:nvPr/>
        </p:nvSpPr>
        <p:spPr>
          <a:xfrm>
            <a:off x="3231301" y="4468907"/>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23" name="Rectangle 22">
            <a:extLst>
              <a:ext uri="{FF2B5EF4-FFF2-40B4-BE49-F238E27FC236}">
                <a16:creationId xmlns:a16="http://schemas.microsoft.com/office/drawing/2014/main" id="{44B1350F-37DD-42A7-9A55-6AC48A7C9A8A}"/>
              </a:ext>
            </a:extLst>
          </p:cNvPr>
          <p:cNvSpPr/>
          <p:nvPr/>
        </p:nvSpPr>
        <p:spPr>
          <a:xfrm>
            <a:off x="3428387" y="3971667"/>
            <a:ext cx="141737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点击</a:t>
            </a:r>
            <a:r>
              <a:rPr lang="zh-CN" altLang="en-US" sz="1200" b="1" dirty="0">
                <a:solidFill>
                  <a:srgbClr val="000000"/>
                </a:solidFill>
                <a:latin typeface="Microsoft YaHei" panose="020B0503020204020204" pitchFamily="34" charset="-122"/>
                <a:ea typeface="Microsoft YaHei" panose="020B0503020204020204" pitchFamily="34" charset="-122"/>
              </a:rPr>
              <a:t>下载</a:t>
            </a:r>
            <a:r>
              <a:rPr lang="en-US" altLang="zh-CN" sz="1200" b="1" dirty="0">
                <a:solidFill>
                  <a:srgbClr val="000000"/>
                </a:solidFill>
                <a:latin typeface="Microsoft YaHei" panose="020B0503020204020204" pitchFamily="34" charset="-122"/>
                <a:ea typeface="Microsoft YaHei" panose="020B0503020204020204" pitchFamily="34" charset="-122"/>
              </a:rPr>
              <a:t>PDF</a:t>
            </a: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选项</a:t>
            </a:r>
            <a:endParaRPr kumimoji="0" 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cxnSp>
        <p:nvCxnSpPr>
          <p:cNvPr id="24" name="Straight Arrow Connector 23">
            <a:extLst>
              <a:ext uri="{FF2B5EF4-FFF2-40B4-BE49-F238E27FC236}">
                <a16:creationId xmlns:a16="http://schemas.microsoft.com/office/drawing/2014/main" id="{6F35CA6F-0CAC-4F53-8A10-1E3D6C6080D4}"/>
              </a:ext>
            </a:extLst>
          </p:cNvPr>
          <p:cNvCxnSpPr>
            <a:cxnSpLocks/>
          </p:cNvCxnSpPr>
          <p:nvPr/>
        </p:nvCxnSpPr>
        <p:spPr>
          <a:xfrm flipH="1" flipV="1">
            <a:off x="4105126" y="4253892"/>
            <a:ext cx="1" cy="45720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7EE4EF3-8BE6-4C5B-928A-A26408B192F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4904368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D3D31-7FF7-4B21-AE48-342D75A1ACB1}"/>
              </a:ext>
            </a:extLst>
          </p:cNvPr>
          <p:cNvSpPr/>
          <p:nvPr/>
        </p:nvSpPr>
        <p:spPr>
          <a:xfrm>
            <a:off x="1031918" y="340713"/>
            <a:ext cx="3631122"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批量下载文章（</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3/3</a:t>
            </a:r>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a:t>
            </a:r>
          </a:p>
        </p:txBody>
      </p:sp>
      <p:pic>
        <p:nvPicPr>
          <p:cNvPr id="4" name="Picture 3">
            <a:extLst>
              <a:ext uri="{FF2B5EF4-FFF2-40B4-BE49-F238E27FC236}">
                <a16:creationId xmlns:a16="http://schemas.microsoft.com/office/drawing/2014/main" id="{A76811D6-D099-428F-8E8C-4E3A3527D7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35434" y="969944"/>
            <a:ext cx="11160082" cy="5191686"/>
          </a:xfrm>
          <a:prstGeom prst="rect">
            <a:avLst/>
          </a:prstGeom>
        </p:spPr>
      </p:pic>
      <p:sp>
        <p:nvSpPr>
          <p:cNvPr id="10" name="Rectangle 9">
            <a:extLst>
              <a:ext uri="{FF2B5EF4-FFF2-40B4-BE49-F238E27FC236}">
                <a16:creationId xmlns:a16="http://schemas.microsoft.com/office/drawing/2014/main" id="{8AA4984E-009D-4508-A3E2-B03BEFD10A95}"/>
              </a:ext>
            </a:extLst>
          </p:cNvPr>
          <p:cNvSpPr/>
          <p:nvPr/>
        </p:nvSpPr>
        <p:spPr>
          <a:xfrm>
            <a:off x="8385283" y="5521243"/>
            <a:ext cx="1270810" cy="36335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11" name="Oval 10">
            <a:extLst>
              <a:ext uri="{FF2B5EF4-FFF2-40B4-BE49-F238E27FC236}">
                <a16:creationId xmlns:a16="http://schemas.microsoft.com/office/drawing/2014/main" id="{64E05275-69D0-4BF5-BDD6-536DEB737051}"/>
              </a:ext>
            </a:extLst>
          </p:cNvPr>
          <p:cNvSpPr/>
          <p:nvPr/>
        </p:nvSpPr>
        <p:spPr>
          <a:xfrm>
            <a:off x="8163055" y="5281005"/>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p>
        </p:txBody>
      </p:sp>
      <p:sp>
        <p:nvSpPr>
          <p:cNvPr id="12" name="Rectangle 11">
            <a:extLst>
              <a:ext uri="{FF2B5EF4-FFF2-40B4-BE49-F238E27FC236}">
                <a16:creationId xmlns:a16="http://schemas.microsoft.com/office/drawing/2014/main" id="{5EF991B6-21D4-4DC4-91AA-AB3D2E0BC44D}"/>
              </a:ext>
            </a:extLst>
          </p:cNvPr>
          <p:cNvSpPr/>
          <p:nvPr/>
        </p:nvSpPr>
        <p:spPr>
          <a:xfrm>
            <a:off x="10167119" y="5362850"/>
            <a:ext cx="1680139" cy="6136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2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文章</a:t>
            </a:r>
            <a:r>
              <a:rPr lang="en-US" altLang="zh-CN" sz="12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12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章节将以压缩包形式下载到本地电脑</a:t>
            </a:r>
            <a:endParaRPr kumimoji="0" lang="en-US"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cxnSp>
        <p:nvCxnSpPr>
          <p:cNvPr id="13" name="Straight Arrow Connector 12">
            <a:extLst>
              <a:ext uri="{FF2B5EF4-FFF2-40B4-BE49-F238E27FC236}">
                <a16:creationId xmlns:a16="http://schemas.microsoft.com/office/drawing/2014/main" id="{17E0C3A2-7D35-4949-9D8A-67EF7DC98FDD}"/>
              </a:ext>
            </a:extLst>
          </p:cNvPr>
          <p:cNvCxnSpPr>
            <a:cxnSpLocks/>
          </p:cNvCxnSpPr>
          <p:nvPr/>
        </p:nvCxnSpPr>
        <p:spPr>
          <a:xfrm flipV="1">
            <a:off x="9656093" y="5666213"/>
            <a:ext cx="457200" cy="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0EBA677-C158-4624-89B9-698EA882D3A8}"/>
              </a:ext>
            </a:extLst>
          </p:cNvPr>
          <p:cNvSpPr/>
          <p:nvPr/>
        </p:nvSpPr>
        <p:spPr>
          <a:xfrm>
            <a:off x="3405244" y="1735824"/>
            <a:ext cx="292020" cy="43236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15" name="Oval 14">
            <a:extLst>
              <a:ext uri="{FF2B5EF4-FFF2-40B4-BE49-F238E27FC236}">
                <a16:creationId xmlns:a16="http://schemas.microsoft.com/office/drawing/2014/main" id="{F7133C39-D927-43CE-BFD4-B2327A1A1791}"/>
              </a:ext>
            </a:extLst>
          </p:cNvPr>
          <p:cNvSpPr/>
          <p:nvPr/>
        </p:nvSpPr>
        <p:spPr>
          <a:xfrm>
            <a:off x="3183016" y="1495586"/>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p>
        </p:txBody>
      </p:sp>
      <p:sp>
        <p:nvSpPr>
          <p:cNvPr id="16" name="Rectangle 15">
            <a:extLst>
              <a:ext uri="{FF2B5EF4-FFF2-40B4-BE49-F238E27FC236}">
                <a16:creationId xmlns:a16="http://schemas.microsoft.com/office/drawing/2014/main" id="{F7AD20A2-92EC-4951-BEA6-FB39662FD89A}"/>
              </a:ext>
            </a:extLst>
          </p:cNvPr>
          <p:cNvSpPr/>
          <p:nvPr/>
        </p:nvSpPr>
        <p:spPr>
          <a:xfrm>
            <a:off x="6610130" y="1554499"/>
            <a:ext cx="3227044" cy="461665"/>
          </a:xfrm>
          <a:prstGeom prst="rect">
            <a:avLst/>
          </a:prstGeom>
        </p:spPr>
        <p:txBody>
          <a:bodyPr wrap="square">
            <a:spAutoFit/>
          </a:bodyPr>
          <a:lstStyle/>
          <a:p>
            <a:pPr lvl="0">
              <a:defRPr/>
            </a:pPr>
            <a:r>
              <a:rPr lang="zh-CN" altLang="en-US" sz="1200" b="1" dirty="0">
                <a:solidFill>
                  <a:srgbClr val="000000"/>
                </a:solidFill>
                <a:latin typeface="Microsoft YaHei" panose="020B0503020204020204" pitchFamily="34" charset="-122"/>
                <a:ea typeface="Microsoft YaHei" panose="020B0503020204020204" pitchFamily="34" charset="-122"/>
              </a:rPr>
              <a:t>勾选需要批量下载的文章或章节，</a:t>
            </a:r>
            <a:endParaRPr lang="en-US" altLang="zh-CN" sz="1200" b="1" dirty="0">
              <a:solidFill>
                <a:srgbClr val="000000"/>
              </a:solidFill>
              <a:latin typeface="Microsoft YaHei" panose="020B0503020204020204" pitchFamily="34" charset="-122"/>
              <a:ea typeface="Microsoft YaHei" panose="020B0503020204020204" pitchFamily="34" charset="-122"/>
            </a:endParaRPr>
          </a:p>
          <a:p>
            <a:pPr lvl="0">
              <a:defRPr/>
            </a:pPr>
            <a:r>
              <a:rPr lang="zh-CN" altLang="en-US" sz="1200" b="1" dirty="0">
                <a:solidFill>
                  <a:srgbClr val="000000"/>
                </a:solidFill>
                <a:latin typeface="Microsoft YaHei" panose="020B0503020204020204" pitchFamily="34" charset="-122"/>
                <a:ea typeface="Microsoft YaHei" panose="020B0503020204020204" pitchFamily="34" charset="-122"/>
              </a:rPr>
              <a:t>最多可选择</a:t>
            </a:r>
            <a:r>
              <a:rPr lang="en-US" altLang="zh-CN" sz="1200" b="1" dirty="0">
                <a:solidFill>
                  <a:srgbClr val="000000"/>
                </a:solidFill>
                <a:latin typeface="Microsoft YaHei" panose="020B0503020204020204" pitchFamily="34" charset="-122"/>
                <a:ea typeface="Microsoft YaHei" panose="020B0503020204020204" pitchFamily="34" charset="-122"/>
              </a:rPr>
              <a:t>20</a:t>
            </a:r>
            <a:r>
              <a:rPr lang="zh-CN" altLang="en-US" sz="1200" b="1" dirty="0">
                <a:solidFill>
                  <a:srgbClr val="000000"/>
                </a:solidFill>
                <a:latin typeface="Microsoft YaHei" panose="020B0503020204020204" pitchFamily="34" charset="-122"/>
                <a:ea typeface="Microsoft YaHei" panose="020B0503020204020204" pitchFamily="34" charset="-122"/>
              </a:rPr>
              <a:t>篇</a:t>
            </a:r>
            <a:endParaRPr lang="en-US" sz="1200" b="1" dirty="0">
              <a:solidFill>
                <a:srgbClr val="000000"/>
              </a:solidFill>
              <a:latin typeface="Microsoft YaHei" panose="020B0503020204020204" pitchFamily="34" charset="-122"/>
              <a:ea typeface="Microsoft YaHei" panose="020B0503020204020204" pitchFamily="34" charset="-122"/>
            </a:endParaRPr>
          </a:p>
        </p:txBody>
      </p:sp>
      <p:cxnSp>
        <p:nvCxnSpPr>
          <p:cNvPr id="17" name="Straight Arrow Connector 16">
            <a:extLst>
              <a:ext uri="{FF2B5EF4-FFF2-40B4-BE49-F238E27FC236}">
                <a16:creationId xmlns:a16="http://schemas.microsoft.com/office/drawing/2014/main" id="{6CA82BFD-6D49-4A2A-9595-DCA282D3F1B6}"/>
              </a:ext>
            </a:extLst>
          </p:cNvPr>
          <p:cNvCxnSpPr>
            <a:cxnSpLocks/>
          </p:cNvCxnSpPr>
          <p:nvPr/>
        </p:nvCxnSpPr>
        <p:spPr>
          <a:xfrm flipV="1">
            <a:off x="3697264" y="1743573"/>
            <a:ext cx="2834640" cy="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FC5C91E-10DD-47B4-9948-2A2AE57C1A88}"/>
              </a:ext>
            </a:extLst>
          </p:cNvPr>
          <p:cNvSpPr/>
          <p:nvPr/>
        </p:nvSpPr>
        <p:spPr>
          <a:xfrm>
            <a:off x="936916" y="6272737"/>
            <a:ext cx="5653980" cy="33669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200" b="1" dirty="0">
                <a:solidFill>
                  <a:srgbClr val="000000"/>
                </a:solidFill>
                <a:latin typeface="Microsoft YaHei" panose="020B0503020204020204" pitchFamily="34" charset="-122"/>
                <a:ea typeface="Microsoft YaHei" panose="020B0503020204020204" pitchFamily="34" charset="-122"/>
              </a:rPr>
              <a:t>注：可下载全文的文章或章节上方会通过“小锁“图标进行标注</a:t>
            </a:r>
            <a:endParaRPr lang="en-US" sz="1200" b="1" dirty="0">
              <a:solidFill>
                <a:srgbClr val="000000"/>
              </a:solidFill>
              <a:latin typeface="Microsoft YaHei" panose="020B0503020204020204" pitchFamily="34" charset="-122"/>
              <a:ea typeface="Microsoft YaHei" panose="020B0503020204020204" pitchFamily="34" charset="-122"/>
            </a:endParaRPr>
          </a:p>
        </p:txBody>
      </p:sp>
      <p:pic>
        <p:nvPicPr>
          <p:cNvPr id="2" name="Picture 1">
            <a:extLst>
              <a:ext uri="{FF2B5EF4-FFF2-40B4-BE49-F238E27FC236}">
                <a16:creationId xmlns:a16="http://schemas.microsoft.com/office/drawing/2014/main" id="{2A750DFC-7679-4273-84BA-AE0AB67F345B}"/>
              </a:ext>
            </a:extLst>
          </p:cNvPr>
          <p:cNvPicPr>
            <a:picLocks noChangeAspect="1"/>
          </p:cNvPicPr>
          <p:nvPr/>
        </p:nvPicPr>
        <p:blipFill>
          <a:blip r:embed="rId3"/>
          <a:stretch>
            <a:fillRect/>
          </a:stretch>
        </p:blipFill>
        <p:spPr>
          <a:xfrm>
            <a:off x="6746517" y="2743223"/>
            <a:ext cx="2909576" cy="915763"/>
          </a:xfrm>
          <a:prstGeom prst="rect">
            <a:avLst/>
          </a:prstGeom>
        </p:spPr>
      </p:pic>
      <p:sp>
        <p:nvSpPr>
          <p:cNvPr id="7" name="Content Placeholder 6">
            <a:extLst>
              <a:ext uri="{FF2B5EF4-FFF2-40B4-BE49-F238E27FC236}">
                <a16:creationId xmlns:a16="http://schemas.microsoft.com/office/drawing/2014/main" id="{44168F8D-5443-4ABF-9930-A4910C67616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4580547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9A6B4-39C2-1A10-D51D-9A7E17C43901}"/>
              </a:ext>
            </a:extLst>
          </p:cNvPr>
          <p:cNvPicPr>
            <a:picLocks noChangeAspect="1"/>
          </p:cNvPicPr>
          <p:nvPr/>
        </p:nvPicPr>
        <p:blipFill>
          <a:blip r:embed="rId3"/>
          <a:stretch>
            <a:fillRect/>
          </a:stretch>
        </p:blipFill>
        <p:spPr>
          <a:xfrm>
            <a:off x="2579542" y="1216506"/>
            <a:ext cx="8864495" cy="5236720"/>
          </a:xfrm>
          <a:prstGeom prst="rect">
            <a:avLst/>
          </a:prstGeom>
        </p:spPr>
      </p:pic>
      <p:sp>
        <p:nvSpPr>
          <p:cNvPr id="5" name="Rectangle 4">
            <a:extLst>
              <a:ext uri="{FF2B5EF4-FFF2-40B4-BE49-F238E27FC236}">
                <a16:creationId xmlns:a16="http://schemas.microsoft.com/office/drawing/2014/main" id="{7F5EEE64-D7E7-4311-8496-ADAC3D8DE6D3}"/>
              </a:ext>
            </a:extLst>
          </p:cNvPr>
          <p:cNvSpPr/>
          <p:nvPr/>
        </p:nvSpPr>
        <p:spPr>
          <a:xfrm>
            <a:off x="9833811" y="1149830"/>
            <a:ext cx="1267326" cy="57028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FFD089F3-7E33-436F-BFF4-5E898D7C56FD}"/>
              </a:ext>
            </a:extLst>
          </p:cNvPr>
          <p:cNvSpPr/>
          <p:nvPr/>
        </p:nvSpPr>
        <p:spPr>
          <a:xfrm>
            <a:off x="6862899" y="1076750"/>
            <a:ext cx="2486524" cy="584775"/>
          </a:xfrm>
          <a:prstGeom prst="rect">
            <a:avLst/>
          </a:prstGeom>
          <a:solidFill>
            <a:schemeClr val="accent4"/>
          </a:solid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zh-CN" altLang="en-US"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点击此处注册个人账户（与机构无关）</a:t>
            </a:r>
            <a:endParaRPr kumimoji="0" lang="en-US"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7" name="Straight Arrow Connector 6">
            <a:extLst>
              <a:ext uri="{FF2B5EF4-FFF2-40B4-BE49-F238E27FC236}">
                <a16:creationId xmlns:a16="http://schemas.microsoft.com/office/drawing/2014/main" id="{0C371423-0790-489C-A7C1-50BCA070788A}"/>
              </a:ext>
            </a:extLst>
          </p:cNvPr>
          <p:cNvCxnSpPr>
            <a:cxnSpLocks/>
          </p:cNvCxnSpPr>
          <p:nvPr/>
        </p:nvCxnSpPr>
        <p:spPr>
          <a:xfrm flipH="1" flipV="1">
            <a:off x="9349423" y="1470512"/>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63BBB3DD-6731-4D7A-BF8A-91D755EE53BC}"/>
              </a:ext>
            </a:extLst>
          </p:cNvPr>
          <p:cNvSpPr>
            <a:spLocks noGrp="1"/>
          </p:cNvSpPr>
          <p:nvPr>
            <p:ph type="title"/>
          </p:nvPr>
        </p:nvSpPr>
        <p:spPr/>
        <p:txBody>
          <a:bodyPr/>
          <a:lstStyle/>
          <a:p>
            <a:r>
              <a:rPr lang="zh-CN" altLang="en-US"/>
              <a:t>科研进展追踪</a:t>
            </a:r>
            <a:r>
              <a:rPr lang="en-US" altLang="zh-CN"/>
              <a:t>----</a:t>
            </a:r>
            <a:r>
              <a:rPr lang="zh-CN" altLang="en-US"/>
              <a:t>注册账户，利用订阅功能提升科研效率</a:t>
            </a:r>
            <a:endParaRPr lang="en-US"/>
          </a:p>
        </p:txBody>
      </p:sp>
    </p:spTree>
    <p:extLst>
      <p:ext uri="{BB962C8B-B14F-4D97-AF65-F5344CB8AC3E}">
        <p14:creationId xmlns:p14="http://schemas.microsoft.com/office/powerpoint/2010/main" val="413758329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F92241-A5ED-4530-A3FE-F7C762E43B96}"/>
              </a:ext>
            </a:extLst>
          </p:cNvPr>
          <p:cNvSpPr>
            <a:spLocks noGrp="1"/>
          </p:cNvSpPr>
          <p:nvPr>
            <p:ph type="title"/>
          </p:nvPr>
        </p:nvSpPr>
        <p:spPr/>
        <p:txBody>
          <a:bodyPr/>
          <a:lstStyle/>
          <a:p>
            <a:r>
              <a:rPr lang="zh-CN" altLang="en-US" dirty="0"/>
              <a:t>支持科研全流程：从想法到发表</a:t>
            </a:r>
            <a:endParaRPr lang="en-US" dirty="0"/>
          </a:p>
        </p:txBody>
      </p:sp>
      <p:sp>
        <p:nvSpPr>
          <p:cNvPr id="5" name="Pentagon 4">
            <a:extLst>
              <a:ext uri="{FF2B5EF4-FFF2-40B4-BE49-F238E27FC236}">
                <a16:creationId xmlns:a16="http://schemas.microsoft.com/office/drawing/2014/main" id="{5CCC1695-5DBC-FE4E-B63C-B24D70E331C7}"/>
              </a:ext>
            </a:extLst>
          </p:cNvPr>
          <p:cNvSpPr/>
          <p:nvPr/>
        </p:nvSpPr>
        <p:spPr>
          <a:xfrm>
            <a:off x="539758" y="1240346"/>
            <a:ext cx="1826068" cy="463138"/>
          </a:xfrm>
          <a:prstGeom prst="homePlate">
            <a:avLst/>
          </a:prstGeom>
          <a:solidFill>
            <a:srgbClr val="41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Open Sans" panose="020B0606030504020204" pitchFamily="34" charset="0"/>
                <a:ea typeface="Open Sans" panose="020B0606030504020204" pitchFamily="34" charset="0"/>
                <a:cs typeface="Open Sans" panose="020B0606030504020204" pitchFamily="34" charset="0"/>
              </a:rPr>
              <a:t>科研想法</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Chevron 7">
            <a:extLst>
              <a:ext uri="{FF2B5EF4-FFF2-40B4-BE49-F238E27FC236}">
                <a16:creationId xmlns:a16="http://schemas.microsoft.com/office/drawing/2014/main" id="{CA494F62-98E9-554D-92DB-354ED8E686DE}"/>
              </a:ext>
            </a:extLst>
          </p:cNvPr>
          <p:cNvSpPr/>
          <p:nvPr/>
        </p:nvSpPr>
        <p:spPr>
          <a:xfrm>
            <a:off x="2171572" y="1240346"/>
            <a:ext cx="1690137" cy="463138"/>
          </a:xfrm>
          <a:prstGeom prst="chevron">
            <a:avLst/>
          </a:prstGeom>
          <a:solidFill>
            <a:srgbClr val="414246"/>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rIns="64008" rtlCol="0" anchor="ctr"/>
          <a:lstStyle/>
          <a:p>
            <a:pPr algn="ctr"/>
            <a:r>
              <a:rPr lang="zh-CN" altLang="en-US" sz="1100" dirty="0">
                <a:latin typeface="Open Sans" panose="020B0606030504020204" pitchFamily="34" charset="0"/>
                <a:ea typeface="Open Sans" panose="020B0606030504020204" pitchFamily="34" charset="0"/>
                <a:cs typeface="Open Sans" panose="020B0606030504020204" pitchFamily="34" charset="0"/>
              </a:rPr>
              <a:t>进行研究</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hevron 8">
            <a:extLst>
              <a:ext uri="{FF2B5EF4-FFF2-40B4-BE49-F238E27FC236}">
                <a16:creationId xmlns:a16="http://schemas.microsoft.com/office/drawing/2014/main" id="{449E15D8-4900-7844-AC56-FA459F8EC16F}"/>
              </a:ext>
            </a:extLst>
          </p:cNvPr>
          <p:cNvSpPr/>
          <p:nvPr/>
        </p:nvSpPr>
        <p:spPr>
          <a:xfrm>
            <a:off x="5166836" y="1240346"/>
            <a:ext cx="1487899" cy="46313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200" dirty="0">
                <a:latin typeface="Open Sans" panose="020B0606030504020204" pitchFamily="34" charset="0"/>
                <a:ea typeface="Open Sans" panose="020B0606030504020204" pitchFamily="34" charset="0"/>
                <a:cs typeface="Open Sans" panose="020B0606030504020204" pitchFamily="34" charset="0"/>
              </a:rPr>
              <a:t>选择期刊</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Chevron 10">
            <a:extLst>
              <a:ext uri="{FF2B5EF4-FFF2-40B4-BE49-F238E27FC236}">
                <a16:creationId xmlns:a16="http://schemas.microsoft.com/office/drawing/2014/main" id="{807AC6AE-916B-7A41-BC70-3B67BC9ECFC9}"/>
              </a:ext>
            </a:extLst>
          </p:cNvPr>
          <p:cNvSpPr/>
          <p:nvPr/>
        </p:nvSpPr>
        <p:spPr>
          <a:xfrm>
            <a:off x="6458407" y="1240346"/>
            <a:ext cx="1668313" cy="46313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200" dirty="0">
                <a:latin typeface="Open Sans" panose="020B0606030504020204" pitchFamily="34" charset="0"/>
                <a:ea typeface="Open Sans" panose="020B0606030504020204" pitchFamily="34" charset="0"/>
                <a:cs typeface="Open Sans" panose="020B0606030504020204" pitchFamily="34" charset="0"/>
              </a:rPr>
              <a:t>准备并提交稿件</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Chevron 11">
            <a:extLst>
              <a:ext uri="{FF2B5EF4-FFF2-40B4-BE49-F238E27FC236}">
                <a16:creationId xmlns:a16="http://schemas.microsoft.com/office/drawing/2014/main" id="{4AE29F55-35E1-7B41-9713-C2500B594974}"/>
              </a:ext>
            </a:extLst>
          </p:cNvPr>
          <p:cNvSpPr/>
          <p:nvPr/>
        </p:nvSpPr>
        <p:spPr>
          <a:xfrm>
            <a:off x="7944245" y="1240346"/>
            <a:ext cx="1626385" cy="46313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100" dirty="0">
                <a:latin typeface="Open Sans" panose="020B0606030504020204" pitchFamily="34" charset="0"/>
                <a:ea typeface="Open Sans" panose="020B0606030504020204" pitchFamily="34" charset="0"/>
                <a:cs typeface="Open Sans" panose="020B0606030504020204" pitchFamily="34" charset="0"/>
              </a:rPr>
              <a:t>编辑和同行评审</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Chevron 12">
            <a:extLst>
              <a:ext uri="{FF2B5EF4-FFF2-40B4-BE49-F238E27FC236}">
                <a16:creationId xmlns:a16="http://schemas.microsoft.com/office/drawing/2014/main" id="{36D74F41-D342-2743-BFC4-86A78A6DD80B}"/>
              </a:ext>
            </a:extLst>
          </p:cNvPr>
          <p:cNvSpPr/>
          <p:nvPr/>
        </p:nvSpPr>
        <p:spPr>
          <a:xfrm>
            <a:off x="9374319" y="1240346"/>
            <a:ext cx="1206079" cy="46313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200" dirty="0">
                <a:latin typeface="Open Sans" panose="020B0606030504020204" pitchFamily="34" charset="0"/>
                <a:ea typeface="Open Sans" panose="020B0606030504020204" pitchFamily="34" charset="0"/>
                <a:cs typeface="Open Sans" panose="020B0606030504020204" pitchFamily="34" charset="0"/>
              </a:rPr>
              <a:t>发表</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6" name="Chevron 65">
            <a:extLst>
              <a:ext uri="{FF2B5EF4-FFF2-40B4-BE49-F238E27FC236}">
                <a16:creationId xmlns:a16="http://schemas.microsoft.com/office/drawing/2014/main" id="{DF9A6BAC-F7D2-9449-9CBE-103E5AF53ED2}"/>
              </a:ext>
            </a:extLst>
          </p:cNvPr>
          <p:cNvSpPr/>
          <p:nvPr/>
        </p:nvSpPr>
        <p:spPr>
          <a:xfrm>
            <a:off x="3677233" y="1240346"/>
            <a:ext cx="1668313" cy="463138"/>
          </a:xfrm>
          <a:prstGeom prst="chevron">
            <a:avLst/>
          </a:prstGeom>
          <a:solidFill>
            <a:srgbClr val="414246"/>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rIns="64008" rtlCol="0" anchor="ctr"/>
          <a:lstStyle/>
          <a:p>
            <a:pPr algn="ctr"/>
            <a:r>
              <a:rPr lang="zh-CN" altLang="en-US" sz="1100" dirty="0">
                <a:latin typeface="Open Sans" panose="020B0606030504020204" pitchFamily="34" charset="0"/>
                <a:ea typeface="Open Sans" panose="020B0606030504020204" pitchFamily="34" charset="0"/>
                <a:cs typeface="Open Sans" panose="020B0606030504020204" pitchFamily="34" charset="0"/>
              </a:rPr>
              <a:t>产生成果</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89" name="Chevron 88">
            <a:extLst>
              <a:ext uri="{FF2B5EF4-FFF2-40B4-BE49-F238E27FC236}">
                <a16:creationId xmlns:a16="http://schemas.microsoft.com/office/drawing/2014/main" id="{814B3F64-6EEB-344E-AFB6-0387C846CC28}"/>
              </a:ext>
            </a:extLst>
          </p:cNvPr>
          <p:cNvSpPr/>
          <p:nvPr/>
        </p:nvSpPr>
        <p:spPr>
          <a:xfrm>
            <a:off x="10393650" y="1240346"/>
            <a:ext cx="1434347" cy="46313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200" dirty="0">
                <a:latin typeface="Open Sans" panose="020B0606030504020204" pitchFamily="34" charset="0"/>
                <a:ea typeface="Open Sans" panose="020B0606030504020204" pitchFamily="34" charset="0"/>
                <a:cs typeface="Open Sans" panose="020B0606030504020204" pitchFamily="34" charset="0"/>
              </a:rPr>
              <a:t>推广</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Connector 9">
            <a:extLst>
              <a:ext uri="{FF2B5EF4-FFF2-40B4-BE49-F238E27FC236}">
                <a16:creationId xmlns:a16="http://schemas.microsoft.com/office/drawing/2014/main" id="{1F84FED5-FA20-6941-B3AF-3C90B130F5F1}"/>
              </a:ext>
            </a:extLst>
          </p:cNvPr>
          <p:cNvCxnSpPr>
            <a:cxnSpLocks/>
          </p:cNvCxnSpPr>
          <p:nvPr/>
        </p:nvCxnSpPr>
        <p:spPr>
          <a:xfrm>
            <a:off x="539758" y="1081378"/>
            <a:ext cx="4567255" cy="0"/>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51D5241B-EFCA-0B4A-8D22-A2B82C11D943}"/>
              </a:ext>
            </a:extLst>
          </p:cNvPr>
          <p:cNvSpPr txBox="1"/>
          <p:nvPr/>
        </p:nvSpPr>
        <p:spPr>
          <a:xfrm>
            <a:off x="2454187" y="947998"/>
            <a:ext cx="942155" cy="276999"/>
          </a:xfrm>
          <a:prstGeom prst="rect">
            <a:avLst/>
          </a:prstGeom>
          <a:solidFill>
            <a:srgbClr val="198C53"/>
          </a:solidFill>
        </p:spPr>
        <p:txBody>
          <a:bodyPr wrap="square" rtlCol="0">
            <a:spAutoFit/>
          </a:bodyPr>
          <a:lstStyle/>
          <a:p>
            <a:pPr algn="ctr"/>
            <a:r>
              <a:rPr lang="zh-CN" alt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研究</a:t>
            </a: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9" name="Straight Connector 78">
            <a:extLst>
              <a:ext uri="{FF2B5EF4-FFF2-40B4-BE49-F238E27FC236}">
                <a16:creationId xmlns:a16="http://schemas.microsoft.com/office/drawing/2014/main" id="{92A6221B-7F3B-D34E-B0CC-5222452BDD57}"/>
              </a:ext>
            </a:extLst>
          </p:cNvPr>
          <p:cNvCxnSpPr>
            <a:cxnSpLocks/>
          </p:cNvCxnSpPr>
          <p:nvPr/>
        </p:nvCxnSpPr>
        <p:spPr>
          <a:xfrm>
            <a:off x="5166836" y="1081378"/>
            <a:ext cx="6410887" cy="0"/>
          </a:xfrm>
          <a:prstGeom prst="line">
            <a:avLst/>
          </a:prstGeom>
          <a:ln w="6350" cap="flat" cmpd="sng" algn="ctr">
            <a:solidFill>
              <a:schemeClr val="accent4"/>
            </a:solidFill>
            <a:prstDash val="solid"/>
            <a:miter lim="8000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10166C0B-2A7C-DA47-BD7C-D99801146545}"/>
              </a:ext>
            </a:extLst>
          </p:cNvPr>
          <p:cNvSpPr txBox="1"/>
          <p:nvPr/>
        </p:nvSpPr>
        <p:spPr>
          <a:xfrm>
            <a:off x="7575731" y="940182"/>
            <a:ext cx="985816" cy="276999"/>
          </a:xfrm>
          <a:prstGeom prst="rect">
            <a:avLst/>
          </a:prstGeom>
          <a:solidFill>
            <a:srgbClr val="198C53"/>
          </a:solidFill>
        </p:spPr>
        <p:txBody>
          <a:bodyPr wrap="square" rtlCol="0">
            <a:spAutoFit/>
          </a:bodyPr>
          <a:lstStyle/>
          <a:p>
            <a:pPr algn="ctr"/>
            <a:r>
              <a:rPr lang="zh-CN" alt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发表</a:t>
            </a: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1" name="TextBox 80">
            <a:extLst>
              <a:ext uri="{FF2B5EF4-FFF2-40B4-BE49-F238E27FC236}">
                <a16:creationId xmlns:a16="http://schemas.microsoft.com/office/drawing/2014/main" id="{3355D3D3-5B32-8541-80FF-DB03FB3FFB18}"/>
              </a:ext>
            </a:extLst>
          </p:cNvPr>
          <p:cNvSpPr txBox="1"/>
          <p:nvPr/>
        </p:nvSpPr>
        <p:spPr>
          <a:xfrm>
            <a:off x="533265" y="1703483"/>
            <a:ext cx="2512946" cy="4667168"/>
          </a:xfrm>
          <a:prstGeom prst="rect">
            <a:avLst/>
          </a:prstGeom>
          <a:solidFill>
            <a:srgbClr val="D8D9DA"/>
          </a:solidFill>
          <a:ln>
            <a:noFill/>
            <a:prstDash val="solid"/>
          </a:ln>
        </p:spPr>
        <p:txBody>
          <a:bodyPr wrap="square" lIns="91440" tIns="137160" rtlCol="0">
            <a:noAutofit/>
          </a:bodyPr>
          <a:lstStyle/>
          <a:p>
            <a:pPr marL="171450" indent="-171450">
              <a:lnSpc>
                <a:spcPct val="150000"/>
              </a:lnSpc>
              <a:buFont typeface="Arial" panose="020B0604020202020204" pitchFamily="34" charset="0"/>
              <a:buChar char="•"/>
            </a:pPr>
            <a:r>
              <a:rPr lang="zh-CN" altLang="en-US" sz="1200" b="1" dirty="0">
                <a:solidFill>
                  <a:schemeClr val="accent1"/>
                </a:solidFill>
              </a:rPr>
              <a:t>期刊、会议论文集、综述文章、预印本：</a:t>
            </a:r>
            <a:r>
              <a:rPr lang="zh-CN" altLang="en-US" sz="1200" dirty="0"/>
              <a:t>了解已发表或已研究的成果，发掘潜在的合作伙伴，以及与研究资助相关的文章。</a:t>
            </a:r>
          </a:p>
          <a:p>
            <a:pPr marL="171450" indent="-171450">
              <a:lnSpc>
                <a:spcPct val="150000"/>
              </a:lnSpc>
              <a:buFont typeface="Arial" panose="020B0604020202020204" pitchFamily="34" charset="0"/>
              <a:buChar char="•"/>
            </a:pPr>
            <a:r>
              <a:rPr lang="zh-CN" altLang="en-US" sz="1200" b="1" dirty="0">
                <a:solidFill>
                  <a:schemeClr val="accent1"/>
                </a:solidFill>
              </a:rPr>
              <a:t>书籍</a:t>
            </a:r>
            <a:r>
              <a:rPr lang="en-US" altLang="zh-CN" sz="1200" b="1" dirty="0">
                <a:solidFill>
                  <a:schemeClr val="accent1"/>
                </a:solidFill>
              </a:rPr>
              <a:t>/</a:t>
            </a:r>
            <a:r>
              <a:rPr lang="zh-CN" altLang="en-US" sz="1200" b="1" dirty="0">
                <a:solidFill>
                  <a:schemeClr val="accent1"/>
                </a:solidFill>
              </a:rPr>
              <a:t>参考书：</a:t>
            </a:r>
            <a:r>
              <a:rPr lang="zh-CN" altLang="en-US" sz="1200" dirty="0"/>
              <a:t>通过</a:t>
            </a:r>
            <a:r>
              <a:rPr lang="en-US" altLang="zh-CN" sz="1200" dirty="0"/>
              <a:t>Wiley</a:t>
            </a:r>
            <a:r>
              <a:rPr lang="zh-CN" altLang="en-US" sz="1200" dirty="0"/>
              <a:t>在线书籍和参考书获取某一主题的基础知识和对潜在研究空白的认识。</a:t>
            </a:r>
          </a:p>
          <a:p>
            <a:pPr marL="171450" indent="-171450">
              <a:lnSpc>
                <a:spcPct val="150000"/>
              </a:lnSpc>
              <a:buFont typeface="Arial" panose="020B0604020202020204" pitchFamily="34" charset="0"/>
              <a:buChar char="•"/>
            </a:pPr>
            <a:r>
              <a:rPr lang="zh-CN" altLang="en-US" sz="1200" b="1" dirty="0">
                <a:solidFill>
                  <a:schemeClr val="accent1"/>
                </a:solidFill>
              </a:rPr>
              <a:t>考克兰图书馆、考克兰系统评价数据库：</a:t>
            </a:r>
            <a:r>
              <a:rPr lang="zh-CN" altLang="en-US" sz="1200" dirty="0"/>
              <a:t>利用这些资源对医学研究的有效性进行科学的评估。</a:t>
            </a:r>
          </a:p>
          <a:p>
            <a:pPr marL="171450" indent="-171450">
              <a:lnSpc>
                <a:spcPct val="150000"/>
              </a:lnSpc>
              <a:buFont typeface="Arial" panose="020B0604020202020204" pitchFamily="34" charset="0"/>
              <a:buChar char="•"/>
            </a:pPr>
            <a:r>
              <a:rPr lang="en-US" altLang="zh-CN" sz="1200" b="1" dirty="0">
                <a:solidFill>
                  <a:schemeClr val="accent1"/>
                </a:solidFill>
              </a:rPr>
              <a:t>Wiley</a:t>
            </a:r>
            <a:r>
              <a:rPr lang="zh-CN" altLang="en-US" sz="1200" b="1" dirty="0">
                <a:solidFill>
                  <a:schemeClr val="accent1"/>
                </a:solidFill>
              </a:rPr>
              <a:t>数字馆藏（</a:t>
            </a:r>
            <a:r>
              <a:rPr lang="en-US" altLang="zh-CN" sz="1200" b="1" dirty="0">
                <a:solidFill>
                  <a:schemeClr val="accent1"/>
                </a:solidFill>
              </a:rPr>
              <a:t>WDA</a:t>
            </a:r>
            <a:r>
              <a:rPr lang="zh-CN" altLang="en-US" sz="1200" b="1" dirty="0">
                <a:solidFill>
                  <a:schemeClr val="accent1"/>
                </a:solidFill>
              </a:rPr>
              <a:t>）</a:t>
            </a:r>
            <a:r>
              <a:rPr lang="zh-CN" altLang="en-US" sz="1200" dirty="0"/>
              <a:t>：从原始资料中了解研究的历史视角。</a:t>
            </a:r>
          </a:p>
          <a:p>
            <a:pPr marL="171450" indent="-171450">
              <a:lnSpc>
                <a:spcPct val="150000"/>
              </a:lnSpc>
              <a:buFont typeface="Arial" panose="020B0604020202020204" pitchFamily="34" charset="0"/>
              <a:buChar char="•"/>
            </a:pPr>
            <a:r>
              <a:rPr lang="zh-CN" altLang="en-US" sz="1200" b="1" dirty="0">
                <a:solidFill>
                  <a:schemeClr val="accent1"/>
                </a:solidFill>
              </a:rPr>
              <a:t>开放获取资助：</a:t>
            </a:r>
            <a:r>
              <a:rPr lang="zh-CN" altLang="en-US" sz="1200" dirty="0"/>
              <a:t>查看哪些机构有资格获得资助，以及哪些资助者提供开放获取资助（如适用）。</a:t>
            </a:r>
          </a:p>
        </p:txBody>
      </p:sp>
      <p:sp>
        <p:nvSpPr>
          <p:cNvPr id="82" name="TextBox 81">
            <a:extLst>
              <a:ext uri="{FF2B5EF4-FFF2-40B4-BE49-F238E27FC236}">
                <a16:creationId xmlns:a16="http://schemas.microsoft.com/office/drawing/2014/main" id="{7C105DCF-638A-C44A-B30A-61475EB10035}"/>
              </a:ext>
            </a:extLst>
          </p:cNvPr>
          <p:cNvSpPr txBox="1"/>
          <p:nvPr/>
        </p:nvSpPr>
        <p:spPr>
          <a:xfrm>
            <a:off x="3138591" y="1703483"/>
            <a:ext cx="1955170" cy="4667167"/>
          </a:xfrm>
          <a:prstGeom prst="rect">
            <a:avLst/>
          </a:prstGeom>
          <a:solidFill>
            <a:srgbClr val="D8D9DA"/>
          </a:solidFill>
          <a:ln>
            <a:noFill/>
            <a:prstDash val="solid"/>
          </a:ln>
        </p:spPr>
        <p:txBody>
          <a:bodyPr wrap="square" lIns="91440" tIns="137160" rIns="64008" rtlCol="0">
            <a:noAutofit/>
          </a:bodyPr>
          <a:lstStyle>
            <a:defPPr>
              <a:defRPr lang="en-US"/>
            </a:defPPr>
            <a:lvl1pPr marL="174625" indent="-174625" fontAlgn="ctr">
              <a:lnSpc>
                <a:spcPts val="1200"/>
              </a:lnSpc>
              <a:spcBef>
                <a:spcPts val="600"/>
              </a:spcBef>
              <a:buClr>
                <a:srgbClr val="07A363"/>
              </a:buClr>
              <a:buFont typeface="Arial" panose="020B0604020202020204" pitchFamily="34" charset="0"/>
              <a:buChar char="•"/>
              <a:defRPr sz="1050">
                <a:solidFill>
                  <a:srgbClr val="07A363"/>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50000"/>
              </a:lnSpc>
            </a:pPr>
            <a:r>
              <a:rPr lang="en-US" altLang="zh-CN" sz="1200" b="1" dirty="0">
                <a:solidFill>
                  <a:schemeClr val="accent1"/>
                </a:solidFill>
                <a:latin typeface="+mn-lt"/>
                <a:ea typeface="+mn-ea"/>
                <a:cs typeface="+mn-cs"/>
              </a:rPr>
              <a:t>Wiley Online Library</a:t>
            </a:r>
            <a:r>
              <a:rPr lang="zh-CN" altLang="en-US" sz="1200" b="1" dirty="0">
                <a:solidFill>
                  <a:schemeClr val="accent1"/>
                </a:solidFill>
                <a:latin typeface="+mn-lt"/>
                <a:ea typeface="+mn-ea"/>
                <a:cs typeface="+mn-cs"/>
              </a:rPr>
              <a:t>：</a:t>
            </a:r>
            <a:r>
              <a:rPr lang="zh-CN" altLang="en-US" sz="1200" dirty="0">
                <a:solidFill>
                  <a:schemeClr val="tx1"/>
                </a:solidFill>
                <a:latin typeface="+mn-lt"/>
                <a:ea typeface="+mn-ea"/>
                <a:cs typeface="+mn-cs"/>
              </a:rPr>
              <a:t>迅速发现相关研究成果，轻松下载并处理数据。</a:t>
            </a:r>
          </a:p>
          <a:p>
            <a:pPr>
              <a:lnSpc>
                <a:spcPct val="150000"/>
              </a:lnSpc>
            </a:pPr>
            <a:r>
              <a:rPr lang="zh-CN" altLang="en-US" sz="1200" b="1" dirty="0">
                <a:solidFill>
                  <a:schemeClr val="accent1"/>
                </a:solidFill>
                <a:latin typeface="+mn-lt"/>
                <a:ea typeface="+mn-ea"/>
                <a:cs typeface="+mn-cs"/>
              </a:rPr>
              <a:t>实验室指南（</a:t>
            </a:r>
            <a:r>
              <a:rPr lang="en-US" altLang="zh-CN" sz="1200" b="1" dirty="0">
                <a:solidFill>
                  <a:schemeClr val="accent1"/>
                </a:solidFill>
                <a:latin typeface="+mn-lt"/>
                <a:ea typeface="+mn-ea"/>
                <a:cs typeface="+mn-cs"/>
              </a:rPr>
              <a:t>Current Protocols</a:t>
            </a:r>
            <a:r>
              <a:rPr lang="zh-CN" altLang="en-US" sz="1200" b="1" dirty="0">
                <a:solidFill>
                  <a:schemeClr val="accent1"/>
                </a:solidFill>
                <a:latin typeface="+mn-lt"/>
                <a:ea typeface="+mn-ea"/>
                <a:cs typeface="+mn-cs"/>
              </a:rPr>
              <a:t>）：</a:t>
            </a:r>
            <a:r>
              <a:rPr lang="zh-CN" altLang="en-US" sz="1200" dirty="0">
                <a:solidFill>
                  <a:schemeClr val="tx1"/>
                </a:solidFill>
                <a:latin typeface="+mn-lt"/>
                <a:ea typeface="+mn-ea"/>
                <a:cs typeface="+mn-cs"/>
              </a:rPr>
              <a:t>查找最权威的实验方法，还可通过已发表的数据集、书籍和文章中查找。</a:t>
            </a:r>
          </a:p>
          <a:p>
            <a:pPr>
              <a:lnSpc>
                <a:spcPct val="150000"/>
              </a:lnSpc>
            </a:pPr>
            <a:r>
              <a:rPr lang="zh-CN" altLang="en-US" sz="1200" b="1" dirty="0">
                <a:solidFill>
                  <a:srgbClr val="115C36"/>
                </a:solidFill>
                <a:latin typeface="+mn-lt"/>
                <a:ea typeface="+mn-ea"/>
                <a:cs typeface="+mn-cs"/>
              </a:rPr>
              <a:t>期刊、会议论文集：</a:t>
            </a:r>
            <a:r>
              <a:rPr lang="zh-CN" altLang="en-US" sz="1200" dirty="0">
                <a:solidFill>
                  <a:schemeClr val="tx1"/>
                </a:solidFill>
                <a:latin typeface="+mn-lt"/>
                <a:ea typeface="+mn-ea"/>
                <a:cs typeface="+mn-cs"/>
              </a:rPr>
              <a:t>在整个研究过程中保持更新。</a:t>
            </a:r>
            <a:endParaRPr lang="en-US" altLang="zh-CN" sz="1200" dirty="0">
              <a:solidFill>
                <a:schemeClr val="tx1"/>
              </a:solidFill>
              <a:latin typeface="+mn-lt"/>
              <a:ea typeface="+mn-ea"/>
              <a:cs typeface="+mn-cs"/>
            </a:endParaRPr>
          </a:p>
          <a:p>
            <a:pPr>
              <a:lnSpc>
                <a:spcPct val="150000"/>
              </a:lnSpc>
            </a:pPr>
            <a:r>
              <a:rPr lang="zh-CN" altLang="en-US" sz="1200" b="1" dirty="0">
                <a:solidFill>
                  <a:srgbClr val="115C36"/>
                </a:solidFill>
                <a:latin typeface="+mn-lt"/>
                <a:ea typeface="+mn-ea"/>
                <a:cs typeface="+mn-cs"/>
              </a:rPr>
              <a:t>信息素养讲座：</a:t>
            </a:r>
            <a:r>
              <a:rPr lang="zh-CN" altLang="en-US" sz="1200" dirty="0">
                <a:solidFill>
                  <a:schemeClr val="tx1"/>
                </a:solidFill>
                <a:latin typeface="+mn-lt"/>
                <a:ea typeface="+mn-ea"/>
                <a:cs typeface="+mn-cs"/>
              </a:rPr>
              <a:t>如何检索、创新思维、如何设计实验、知识图谱等相关讲座。</a:t>
            </a:r>
          </a:p>
        </p:txBody>
      </p:sp>
      <p:sp>
        <p:nvSpPr>
          <p:cNvPr id="86" name="TextBox 85">
            <a:extLst>
              <a:ext uri="{FF2B5EF4-FFF2-40B4-BE49-F238E27FC236}">
                <a16:creationId xmlns:a16="http://schemas.microsoft.com/office/drawing/2014/main" id="{5566AA34-F007-E54A-A0A1-B08C2222CF8C}"/>
              </a:ext>
            </a:extLst>
          </p:cNvPr>
          <p:cNvSpPr txBox="1"/>
          <p:nvPr/>
        </p:nvSpPr>
        <p:spPr>
          <a:xfrm>
            <a:off x="5169665" y="1699052"/>
            <a:ext cx="3391882" cy="4667167"/>
          </a:xfrm>
          <a:prstGeom prst="rect">
            <a:avLst/>
          </a:prstGeom>
          <a:solidFill>
            <a:schemeClr val="lt2"/>
          </a:solidFill>
          <a:ln>
            <a:noFill/>
            <a:prstDash val="solid"/>
          </a:ln>
        </p:spPr>
        <p:txBody>
          <a:bodyPr wrap="square" lIns="91440" tIns="137160" rtlCol="0">
            <a:noAutofit/>
          </a:bodyPr>
          <a:lstStyle>
            <a:defPPr>
              <a:defRPr lang="en-US"/>
            </a:defPPr>
            <a:lvl1pPr marL="174625" indent="-174625" fontAlgn="ctr">
              <a:lnSpc>
                <a:spcPts val="1200"/>
              </a:lnSpc>
              <a:spcBef>
                <a:spcPts val="600"/>
              </a:spcBef>
              <a:buClr>
                <a:srgbClr val="07A363"/>
              </a:buClr>
              <a:buFont typeface="Arial" panose="020B0604020202020204" pitchFamily="34" charset="0"/>
              <a:buChar char="•"/>
              <a:defRPr sz="1050">
                <a:solidFill>
                  <a:srgbClr val="07A363"/>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50000"/>
              </a:lnSpc>
            </a:pPr>
            <a:r>
              <a:rPr lang="en-US" sz="1200" b="1" dirty="0">
                <a:solidFill>
                  <a:schemeClr val="accent1"/>
                </a:solidFill>
              </a:rPr>
              <a:t>Wiley Journal Finder: </a:t>
            </a:r>
            <a:r>
              <a:rPr lang="zh-CN" altLang="en-US" sz="1200" dirty="0">
                <a:solidFill>
                  <a:schemeClr val="tx1"/>
                </a:solidFill>
              </a:rPr>
              <a:t>在众多学科领域中找到合适的期刊进行发表。对于开放获取（</a:t>
            </a:r>
            <a:r>
              <a:rPr lang="en-US" altLang="zh-CN" sz="1200" dirty="0">
                <a:solidFill>
                  <a:schemeClr val="tx1"/>
                </a:solidFill>
              </a:rPr>
              <a:t>OA</a:t>
            </a:r>
            <a:r>
              <a:rPr lang="zh-CN" altLang="en-US" sz="1200" dirty="0">
                <a:solidFill>
                  <a:schemeClr val="tx1"/>
                </a:solidFill>
              </a:rPr>
              <a:t>）文章，需找到符合机构或资助者要求的</a:t>
            </a:r>
            <a:r>
              <a:rPr lang="en-US" altLang="zh-CN" sz="1200" dirty="0">
                <a:solidFill>
                  <a:schemeClr val="tx1"/>
                </a:solidFill>
              </a:rPr>
              <a:t>OA</a:t>
            </a:r>
            <a:r>
              <a:rPr lang="zh-CN" altLang="en-US" sz="1200" dirty="0">
                <a:solidFill>
                  <a:schemeClr val="tx1"/>
                </a:solidFill>
              </a:rPr>
              <a:t>期刊进行发表。</a:t>
            </a:r>
            <a:endParaRPr lang="en-US" altLang="zh-CN" sz="1200" dirty="0">
              <a:solidFill>
                <a:schemeClr val="tx1"/>
              </a:solidFill>
            </a:endParaRPr>
          </a:p>
          <a:p>
            <a:pPr>
              <a:lnSpc>
                <a:spcPct val="150000"/>
              </a:lnSpc>
            </a:pPr>
            <a:r>
              <a:rPr lang="en-US" sz="1200" b="1" dirty="0">
                <a:solidFill>
                  <a:schemeClr val="accent1"/>
                </a:solidFill>
              </a:rPr>
              <a:t>Wiley editing services: </a:t>
            </a:r>
            <a:r>
              <a:rPr lang="zh-CN" altLang="en-US" sz="1200" dirty="0">
                <a:solidFill>
                  <a:schemeClr val="tx1"/>
                </a:solidFill>
              </a:rPr>
              <a:t>包括文章准备、英文编辑、翻译、插图、图表格式化、图形摘要设计、期刊推荐以及手稿格式化等服务</a:t>
            </a:r>
            <a:endParaRPr lang="en-US" altLang="zh-CN" sz="1200" dirty="0">
              <a:solidFill>
                <a:schemeClr val="tx1"/>
              </a:solidFill>
            </a:endParaRPr>
          </a:p>
          <a:p>
            <a:pPr>
              <a:lnSpc>
                <a:spcPct val="150000"/>
              </a:lnSpc>
            </a:pPr>
            <a:r>
              <a:rPr lang="en-US" sz="1200" b="1" dirty="0">
                <a:solidFill>
                  <a:schemeClr val="accent1"/>
                </a:solidFill>
              </a:rPr>
              <a:t>Free format submission: </a:t>
            </a:r>
            <a:r>
              <a:rPr lang="zh-CN" altLang="en-US" sz="1200" dirty="0">
                <a:solidFill>
                  <a:schemeClr val="tx1"/>
                </a:solidFill>
              </a:rPr>
              <a:t>无需每次重新格式化。该服务适用于越来越多的</a:t>
            </a:r>
            <a:r>
              <a:rPr lang="en-US" altLang="zh-CN" sz="1200" dirty="0">
                <a:solidFill>
                  <a:schemeClr val="tx1"/>
                </a:solidFill>
              </a:rPr>
              <a:t>Wiley</a:t>
            </a:r>
            <a:r>
              <a:rPr lang="zh-CN" altLang="en-US" sz="1200" dirty="0">
                <a:solidFill>
                  <a:schemeClr val="tx1"/>
                </a:solidFill>
              </a:rPr>
              <a:t>期刊。</a:t>
            </a:r>
            <a:endParaRPr lang="en-US" altLang="zh-CN" sz="1200" dirty="0">
              <a:solidFill>
                <a:schemeClr val="tx1"/>
              </a:solidFill>
            </a:endParaRPr>
          </a:p>
          <a:p>
            <a:pPr>
              <a:lnSpc>
                <a:spcPct val="150000"/>
              </a:lnSpc>
            </a:pPr>
            <a:r>
              <a:rPr lang="zh-CN" altLang="en-US" sz="1200" b="1" dirty="0">
                <a:solidFill>
                  <a:schemeClr val="accent1"/>
                </a:solidFill>
              </a:rPr>
              <a:t>科研能力提升讲座</a:t>
            </a:r>
            <a:r>
              <a:rPr lang="en-US" sz="1200" b="1" dirty="0">
                <a:solidFill>
                  <a:schemeClr val="accent1"/>
                </a:solidFill>
              </a:rPr>
              <a:t>: </a:t>
            </a:r>
            <a:r>
              <a:rPr lang="zh-CN" altLang="en-US" sz="1200" dirty="0">
                <a:solidFill>
                  <a:schemeClr val="tx1"/>
                </a:solidFill>
              </a:rPr>
              <a:t>如何写作，图表制作、如何选择期刊等线上讲座；编辑进校园活动。</a:t>
            </a:r>
            <a:endParaRPr lang="en-US" sz="1200" dirty="0">
              <a:solidFill>
                <a:schemeClr val="tx1"/>
              </a:solidFill>
            </a:endParaRPr>
          </a:p>
        </p:txBody>
      </p:sp>
      <p:sp>
        <p:nvSpPr>
          <p:cNvPr id="88" name="TextBox 87">
            <a:extLst>
              <a:ext uri="{FF2B5EF4-FFF2-40B4-BE49-F238E27FC236}">
                <a16:creationId xmlns:a16="http://schemas.microsoft.com/office/drawing/2014/main" id="{06BD7BED-E4DB-8949-9784-9F9642A2EFB0}"/>
              </a:ext>
            </a:extLst>
          </p:cNvPr>
          <p:cNvSpPr txBox="1"/>
          <p:nvPr/>
        </p:nvSpPr>
        <p:spPr>
          <a:xfrm>
            <a:off x="8653927" y="1699053"/>
            <a:ext cx="2978304" cy="4667166"/>
          </a:xfrm>
          <a:prstGeom prst="rect">
            <a:avLst/>
          </a:prstGeom>
          <a:solidFill>
            <a:schemeClr val="lt2"/>
          </a:solidFill>
          <a:ln>
            <a:noFill/>
            <a:prstDash val="solid"/>
          </a:ln>
        </p:spPr>
        <p:txBody>
          <a:bodyPr wrap="square" lIns="91440" tIns="137160" rtlCol="0">
            <a:noAutofit/>
          </a:bodyPr>
          <a:lstStyle>
            <a:defPPr>
              <a:defRPr lang="en-US"/>
            </a:defPPr>
            <a:lvl1pPr marL="174625" indent="-174625" fontAlgn="ctr">
              <a:lnSpc>
                <a:spcPts val="1200"/>
              </a:lnSpc>
              <a:spcBef>
                <a:spcPts val="600"/>
              </a:spcBef>
              <a:buClr>
                <a:srgbClr val="07A363"/>
              </a:buClr>
              <a:buFont typeface="Arial" panose="020B0604020202020204" pitchFamily="34" charset="0"/>
              <a:buChar char="•"/>
              <a:defRPr sz="1050">
                <a:solidFill>
                  <a:srgbClr val="07A363"/>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50000"/>
              </a:lnSpc>
            </a:pPr>
            <a:r>
              <a:rPr lang="zh-CN" altLang="en-US" sz="1200" b="1" dirty="0">
                <a:solidFill>
                  <a:schemeClr val="accent1"/>
                </a:solidFill>
              </a:rPr>
              <a:t>同行评审</a:t>
            </a:r>
            <a:r>
              <a:rPr lang="en-US" sz="1200" b="1" dirty="0">
                <a:solidFill>
                  <a:schemeClr val="accent1"/>
                </a:solidFill>
              </a:rPr>
              <a:t>: </a:t>
            </a:r>
            <a:r>
              <a:rPr lang="zh-CN" altLang="en-US" sz="1200" dirty="0">
                <a:solidFill>
                  <a:schemeClr val="tx1">
                    <a:lumMod val="50000"/>
                  </a:schemeClr>
                </a:solidFill>
              </a:rPr>
              <a:t>通过同行评审支持研究者的职业发展，并掌握科学写作技巧。</a:t>
            </a:r>
            <a:endParaRPr lang="en-US" altLang="zh-CN" sz="1200" dirty="0">
              <a:solidFill>
                <a:schemeClr val="tx1">
                  <a:lumMod val="50000"/>
                </a:schemeClr>
              </a:solidFill>
            </a:endParaRPr>
          </a:p>
          <a:p>
            <a:pPr>
              <a:lnSpc>
                <a:spcPct val="150000"/>
              </a:lnSpc>
            </a:pPr>
            <a:r>
              <a:rPr lang="zh-CN" altLang="en-US" sz="1200" b="1" dirty="0">
                <a:solidFill>
                  <a:srgbClr val="115C36"/>
                </a:solidFill>
              </a:rPr>
              <a:t>文章重投推荐：</a:t>
            </a:r>
            <a:r>
              <a:rPr lang="zh-CN" altLang="en-US" sz="1200" dirty="0">
                <a:solidFill>
                  <a:schemeClr val="tx1">
                    <a:lumMod val="50000"/>
                  </a:schemeClr>
                </a:solidFill>
              </a:rPr>
              <a:t>如果文章被期刊拒绝，会收到第二或第三选择期刊的推荐；无需重新格式化，我们会为您重新提交文章。</a:t>
            </a:r>
            <a:endParaRPr lang="en-US" altLang="zh-CN" sz="1200" dirty="0">
              <a:solidFill>
                <a:schemeClr val="tx1">
                  <a:lumMod val="50000"/>
                </a:schemeClr>
              </a:solidFill>
            </a:endParaRPr>
          </a:p>
          <a:p>
            <a:pPr>
              <a:lnSpc>
                <a:spcPct val="150000"/>
              </a:lnSpc>
            </a:pPr>
            <a:r>
              <a:rPr lang="zh-CN" altLang="en-US" sz="1200" b="1" dirty="0">
                <a:solidFill>
                  <a:schemeClr val="accent1"/>
                </a:solidFill>
              </a:rPr>
              <a:t>文章推广服务</a:t>
            </a:r>
            <a:r>
              <a:rPr lang="en-US" sz="1200" b="1" dirty="0">
                <a:solidFill>
                  <a:schemeClr val="accent1"/>
                </a:solidFill>
              </a:rPr>
              <a:t>:</a:t>
            </a:r>
            <a:r>
              <a:rPr lang="zh-CN" altLang="en-US" sz="1200" dirty="0">
                <a:solidFill>
                  <a:schemeClr val="tx1"/>
                </a:solidFill>
              </a:rPr>
              <a:t>提供视频摘要、会议信息图制作、封面文章制作等服务。</a:t>
            </a:r>
            <a:endParaRPr lang="en-US" sz="1200" dirty="0">
              <a:solidFill>
                <a:schemeClr val="tx1"/>
              </a:solidFill>
            </a:endParaRPr>
          </a:p>
          <a:p>
            <a:pPr>
              <a:lnSpc>
                <a:spcPct val="150000"/>
              </a:lnSpc>
            </a:pPr>
            <a:r>
              <a:rPr lang="zh-CN" altLang="en-US" sz="1200" b="1" dirty="0">
                <a:solidFill>
                  <a:schemeClr val="accent1"/>
                </a:solidFill>
              </a:rPr>
              <a:t>同行评审和影响力提升讲座：</a:t>
            </a:r>
            <a:r>
              <a:rPr lang="zh-CN" altLang="en-US" sz="1200" dirty="0">
                <a:solidFill>
                  <a:schemeClr val="tx1"/>
                </a:solidFill>
              </a:rPr>
              <a:t>如何回复同行评审的意见、同行评审流程，如何提高学术影响力等线上讲座。</a:t>
            </a:r>
            <a:endParaRPr lang="en-US" sz="1200" dirty="0">
              <a:solidFill>
                <a:schemeClr val="tx1"/>
              </a:solidFill>
            </a:endParaRPr>
          </a:p>
        </p:txBody>
      </p:sp>
    </p:spTree>
    <p:custDataLst>
      <p:tags r:id="rId1"/>
    </p:custDataLst>
    <p:extLst>
      <p:ext uri="{BB962C8B-B14F-4D97-AF65-F5344CB8AC3E}">
        <p14:creationId xmlns:p14="http://schemas.microsoft.com/office/powerpoint/2010/main" val="38813436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up)">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up)">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up)">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up)">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6" grpId="0" animBg="1"/>
      <p:bldP spid="8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2D9EC0-4541-4100-A0BD-C4D34AD93C8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01496" y="1106067"/>
            <a:ext cx="10890504" cy="4998790"/>
          </a:xfrm>
          <a:prstGeom prst="rect">
            <a:avLst/>
          </a:prstGeom>
        </p:spPr>
      </p:pic>
      <p:sp>
        <p:nvSpPr>
          <p:cNvPr id="5" name="Rectangle 4">
            <a:extLst>
              <a:ext uri="{FF2B5EF4-FFF2-40B4-BE49-F238E27FC236}">
                <a16:creationId xmlns:a16="http://schemas.microsoft.com/office/drawing/2014/main" id="{A932937B-3FC5-4BE7-A9C3-261553A4A10E}"/>
              </a:ext>
            </a:extLst>
          </p:cNvPr>
          <p:cNvSpPr/>
          <p:nvPr/>
        </p:nvSpPr>
        <p:spPr>
          <a:xfrm>
            <a:off x="2342148" y="2593620"/>
            <a:ext cx="8678778" cy="351122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2E302152-CDF5-4554-A44C-FE023F4513CD}"/>
              </a:ext>
            </a:extLst>
          </p:cNvPr>
          <p:cNvSpPr/>
          <p:nvPr/>
        </p:nvSpPr>
        <p:spPr>
          <a:xfrm>
            <a:off x="336769" y="2520541"/>
            <a:ext cx="1668610" cy="787523"/>
          </a:xfrm>
          <a:prstGeom prst="rect">
            <a:avLst/>
          </a:prstGeom>
          <a:solidFill>
            <a:schemeClr val="accent4"/>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填写邮箱及简单信息并激活</a:t>
            </a:r>
            <a:endParaRPr kumimoji="0" lang="en-US"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7" name="Straight Arrow Connector 6">
            <a:extLst>
              <a:ext uri="{FF2B5EF4-FFF2-40B4-BE49-F238E27FC236}">
                <a16:creationId xmlns:a16="http://schemas.microsoft.com/office/drawing/2014/main" id="{B5136010-94ED-469A-9D61-2C08F00F483D}"/>
              </a:ext>
            </a:extLst>
          </p:cNvPr>
          <p:cNvCxnSpPr>
            <a:cxnSpLocks/>
          </p:cNvCxnSpPr>
          <p:nvPr/>
        </p:nvCxnSpPr>
        <p:spPr>
          <a:xfrm flipH="1" flipV="1">
            <a:off x="1857760" y="2914303"/>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6C1DD8E2-EC63-4131-9F04-35B4DCBFC8DC}"/>
              </a:ext>
            </a:extLst>
          </p:cNvPr>
          <p:cNvSpPr>
            <a:spLocks noGrp="1"/>
          </p:cNvSpPr>
          <p:nvPr>
            <p:ph type="title"/>
          </p:nvPr>
        </p:nvSpPr>
        <p:spPr/>
        <p:txBody>
          <a:bodyPr/>
          <a:lstStyle/>
          <a:p>
            <a:r>
              <a:rPr lang="zh-CN" altLang="en-US" dirty="0"/>
              <a:t>科研进展追踪</a:t>
            </a:r>
            <a:r>
              <a:rPr lang="en-US" altLang="zh-CN" dirty="0"/>
              <a:t>----</a:t>
            </a:r>
            <a:r>
              <a:rPr lang="zh-CN" altLang="en-US" dirty="0"/>
              <a:t>注册账户，利用订阅功能提升科研效率</a:t>
            </a:r>
            <a:endParaRPr lang="en-US" dirty="0"/>
          </a:p>
        </p:txBody>
      </p:sp>
      <p:sp>
        <p:nvSpPr>
          <p:cNvPr id="10" name="Content Placeholder 9">
            <a:extLst>
              <a:ext uri="{FF2B5EF4-FFF2-40B4-BE49-F238E27FC236}">
                <a16:creationId xmlns:a16="http://schemas.microsoft.com/office/drawing/2014/main" id="{8476A63C-E3C0-47BB-89FC-C498935BC5D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180172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3EF740-41E5-4A66-94E9-04CD53BB9D01}"/>
              </a:ext>
            </a:extLst>
          </p:cNvPr>
          <p:cNvPicPr>
            <a:picLocks noChangeAspect="1"/>
          </p:cNvPicPr>
          <p:nvPr/>
        </p:nvPicPr>
        <p:blipFill>
          <a:blip r:embed="rId3"/>
          <a:stretch>
            <a:fillRect/>
          </a:stretch>
        </p:blipFill>
        <p:spPr>
          <a:xfrm>
            <a:off x="1339273" y="980075"/>
            <a:ext cx="9513453" cy="5833782"/>
          </a:xfrm>
          <a:prstGeom prst="rect">
            <a:avLst/>
          </a:prstGeom>
        </p:spPr>
      </p:pic>
      <p:sp>
        <p:nvSpPr>
          <p:cNvPr id="4" name="Rectangle 3">
            <a:extLst>
              <a:ext uri="{FF2B5EF4-FFF2-40B4-BE49-F238E27FC236}">
                <a16:creationId xmlns:a16="http://schemas.microsoft.com/office/drawing/2014/main" id="{E4CA4289-E375-4D73-953F-BB8404D4CF74}"/>
              </a:ext>
            </a:extLst>
          </p:cNvPr>
          <p:cNvSpPr/>
          <p:nvPr/>
        </p:nvSpPr>
        <p:spPr>
          <a:xfrm>
            <a:off x="1031918" y="340713"/>
            <a:ext cx="4243469" cy="461665"/>
          </a:xfrm>
          <a:prstGeom prst="rect">
            <a:avLst/>
          </a:prstGeom>
        </p:spPr>
        <p:txBody>
          <a:bodyPr wrap="square">
            <a:spAutoFit/>
          </a:bodyPr>
          <a:lstStyle/>
          <a:p>
            <a:r>
              <a:rPr lang="zh-CN" altLang="en-US" sz="2400" b="1" dirty="0">
                <a:solidFill>
                  <a:schemeClr val="accent1"/>
                </a:solidFill>
                <a:latin typeface="+mj-lt"/>
                <a:cs typeface="Open Sans ExtraBold" panose="020B0606030504020204" pitchFamily="34" charset="0"/>
              </a:rPr>
              <a:t>科研进展追踪</a:t>
            </a:r>
            <a:r>
              <a:rPr lang="en-US" altLang="zh-CN" sz="2400" b="1" dirty="0">
                <a:solidFill>
                  <a:schemeClr val="accent1"/>
                </a:solidFill>
                <a:latin typeface="+mj-lt"/>
                <a:ea typeface="Open Sans ExtraBold" panose="020B0606030504020204" pitchFamily="34" charset="0"/>
                <a:cs typeface="Open Sans ExtraBold" panose="020B0606030504020204" pitchFamily="34" charset="0"/>
              </a:rPr>
              <a:t>----</a:t>
            </a:r>
            <a:r>
              <a:rPr lang="zh-CN" altLang="en-US" sz="2400" b="1" dirty="0">
                <a:solidFill>
                  <a:schemeClr val="accent1"/>
                </a:solidFill>
                <a:latin typeface="+mj-lt"/>
                <a:cs typeface="Open Sans ExtraBold" panose="020B0606030504020204" pitchFamily="34" charset="0"/>
              </a:rPr>
              <a:t>订阅检索式</a:t>
            </a:r>
          </a:p>
        </p:txBody>
      </p:sp>
      <p:sp>
        <p:nvSpPr>
          <p:cNvPr id="26" name="Rectangle 25">
            <a:extLst>
              <a:ext uri="{FF2B5EF4-FFF2-40B4-BE49-F238E27FC236}">
                <a16:creationId xmlns:a16="http://schemas.microsoft.com/office/drawing/2014/main" id="{AD7F5B32-61C0-4FFB-B5CA-01A32B7C9D50}"/>
              </a:ext>
            </a:extLst>
          </p:cNvPr>
          <p:cNvSpPr/>
          <p:nvPr/>
        </p:nvSpPr>
        <p:spPr>
          <a:xfrm>
            <a:off x="3877932" y="2302477"/>
            <a:ext cx="2124890" cy="31960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27" name="Rectangle 26">
            <a:extLst>
              <a:ext uri="{FF2B5EF4-FFF2-40B4-BE49-F238E27FC236}">
                <a16:creationId xmlns:a16="http://schemas.microsoft.com/office/drawing/2014/main" id="{89269A04-9F9A-416E-9352-4EBD5BA50E0F}"/>
              </a:ext>
            </a:extLst>
          </p:cNvPr>
          <p:cNvSpPr/>
          <p:nvPr/>
        </p:nvSpPr>
        <p:spPr>
          <a:xfrm>
            <a:off x="6189180" y="2253182"/>
            <a:ext cx="2448787" cy="418191"/>
          </a:xfrm>
          <a:prstGeom prst="rect">
            <a:avLst/>
          </a:prstGeom>
          <a:solidFill>
            <a:schemeClr val="accent4"/>
          </a:solidFill>
        </p:spPr>
        <p:txBody>
          <a:bodyPr wrap="square">
            <a:spAutoFit/>
          </a:bodyPr>
          <a:lstStyle/>
          <a:p>
            <a:pPr>
              <a:lnSpc>
                <a:spcPct val="150000"/>
              </a:lnSpc>
            </a:pPr>
            <a:r>
              <a:rPr lang="zh-CN" altLang="en-US" sz="1600" dirty="0">
                <a:solidFill>
                  <a:schemeClr val="tx1"/>
                </a:solidFill>
                <a:latin typeface="Microsoft YaHei" panose="020B0503020204020204" pitchFamily="34" charset="-122"/>
                <a:ea typeface="Microsoft YaHei" panose="020B0503020204020204" pitchFamily="34" charset="-122"/>
              </a:rPr>
              <a:t>保存检索条件与订阅</a:t>
            </a:r>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29" name="Rectangle 28">
            <a:extLst>
              <a:ext uri="{FF2B5EF4-FFF2-40B4-BE49-F238E27FC236}">
                <a16:creationId xmlns:a16="http://schemas.microsoft.com/office/drawing/2014/main" id="{1C3C49BD-312D-4226-A723-9744AA76CFFD}"/>
              </a:ext>
            </a:extLst>
          </p:cNvPr>
          <p:cNvSpPr/>
          <p:nvPr/>
        </p:nvSpPr>
        <p:spPr>
          <a:xfrm>
            <a:off x="5785109" y="3577363"/>
            <a:ext cx="1373337" cy="319603"/>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优化检索条件</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6" name="Content Placeholder 5">
            <a:extLst>
              <a:ext uri="{FF2B5EF4-FFF2-40B4-BE49-F238E27FC236}">
                <a16:creationId xmlns:a16="http://schemas.microsoft.com/office/drawing/2014/main" id="{55E8F4BE-A87A-41C3-B1E0-DF823D5B350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8098366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4439A8-0B32-7BEF-3942-834B1EF3A066}"/>
              </a:ext>
            </a:extLst>
          </p:cNvPr>
          <p:cNvPicPr>
            <a:picLocks noChangeAspect="1"/>
          </p:cNvPicPr>
          <p:nvPr/>
        </p:nvPicPr>
        <p:blipFill>
          <a:blip r:embed="rId3"/>
          <a:stretch>
            <a:fillRect/>
          </a:stretch>
        </p:blipFill>
        <p:spPr>
          <a:xfrm>
            <a:off x="1443860" y="1132646"/>
            <a:ext cx="9304280" cy="5368120"/>
          </a:xfrm>
          <a:prstGeom prst="rect">
            <a:avLst/>
          </a:prstGeom>
        </p:spPr>
      </p:pic>
      <p:sp>
        <p:nvSpPr>
          <p:cNvPr id="13" name="Rectangle 12">
            <a:extLst>
              <a:ext uri="{FF2B5EF4-FFF2-40B4-BE49-F238E27FC236}">
                <a16:creationId xmlns:a16="http://schemas.microsoft.com/office/drawing/2014/main" id="{B1D3CB50-4DCE-4EC5-8186-89C0A3BACFF0}"/>
              </a:ext>
            </a:extLst>
          </p:cNvPr>
          <p:cNvSpPr/>
          <p:nvPr/>
        </p:nvSpPr>
        <p:spPr>
          <a:xfrm>
            <a:off x="1031918" y="340713"/>
            <a:ext cx="3653564" cy="461665"/>
          </a:xfrm>
          <a:prstGeom prst="rect">
            <a:avLst/>
          </a:prstGeom>
        </p:spPr>
        <p:txBody>
          <a:bodyPr wrap="none">
            <a:spAutoFit/>
          </a:bodyPr>
          <a:lstStyle/>
          <a:p>
            <a:r>
              <a:rPr lang="zh-CN" altLang="en-US" sz="2400" b="1" dirty="0">
                <a:solidFill>
                  <a:schemeClr val="accent1"/>
                </a:solidFill>
                <a:latin typeface="+mj-lt"/>
                <a:cs typeface="Open Sans ExtraBold" panose="020B0606030504020204" pitchFamily="34" charset="0"/>
              </a:rPr>
              <a:t>科研进展追踪</a:t>
            </a:r>
            <a:r>
              <a:rPr lang="en-US" altLang="zh-CN" sz="2400" b="1" dirty="0">
                <a:solidFill>
                  <a:schemeClr val="accent1"/>
                </a:solidFill>
                <a:latin typeface="+mj-lt"/>
                <a:cs typeface="Open Sans ExtraBold" panose="020B0606030504020204" pitchFamily="34" charset="0"/>
              </a:rPr>
              <a:t>----</a:t>
            </a:r>
            <a:r>
              <a:rPr lang="zh-CN" altLang="en-US" sz="2400" b="1" dirty="0">
                <a:solidFill>
                  <a:schemeClr val="accent1"/>
                </a:solidFill>
                <a:latin typeface="+mj-lt"/>
                <a:cs typeface="Open Sans ExtraBold" panose="020B0606030504020204" pitchFamily="34" charset="0"/>
              </a:rPr>
              <a:t>订阅期刊</a:t>
            </a:r>
          </a:p>
        </p:txBody>
      </p:sp>
      <p:sp>
        <p:nvSpPr>
          <p:cNvPr id="5" name="Rectangle 4">
            <a:extLst>
              <a:ext uri="{FF2B5EF4-FFF2-40B4-BE49-F238E27FC236}">
                <a16:creationId xmlns:a16="http://schemas.microsoft.com/office/drawing/2014/main" id="{1D2DFE7F-CFEE-4347-9853-931A62E7503E}"/>
              </a:ext>
            </a:extLst>
          </p:cNvPr>
          <p:cNvSpPr/>
          <p:nvPr/>
        </p:nvSpPr>
        <p:spPr>
          <a:xfrm>
            <a:off x="7857650" y="3906982"/>
            <a:ext cx="2816774" cy="172489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98415267-A8DA-48DD-96E4-6804AF2C7C14}"/>
              </a:ext>
            </a:extLst>
          </p:cNvPr>
          <p:cNvSpPr/>
          <p:nvPr/>
        </p:nvSpPr>
        <p:spPr>
          <a:xfrm>
            <a:off x="8225637" y="6082575"/>
            <a:ext cx="2448787" cy="418191"/>
          </a:xfrm>
          <a:prstGeom prst="rect">
            <a:avLst/>
          </a:prstGeom>
          <a:solidFill>
            <a:schemeClr val="accent4"/>
          </a:solidFill>
        </p:spPr>
        <p:txBody>
          <a:bodyPr wrap="square">
            <a:spAutoFit/>
          </a:bodyPr>
          <a:lstStyle/>
          <a:p>
            <a:pPr algn="ctr">
              <a:lnSpc>
                <a:spcPct val="150000"/>
              </a:lnSpc>
            </a:pPr>
            <a:r>
              <a:rPr lang="zh-CN" altLang="en-US" sz="1600" dirty="0">
                <a:solidFill>
                  <a:schemeClr val="tx1"/>
                </a:solidFill>
                <a:latin typeface="Microsoft YaHei" panose="020B0503020204020204" pitchFamily="34" charset="-122"/>
                <a:ea typeface="Microsoft YaHei" panose="020B0503020204020204" pitchFamily="34" charset="-122"/>
              </a:rPr>
              <a:t>订阅期刊订阅</a:t>
            </a:r>
            <a:endParaRPr lang="en-US" sz="160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28539600"/>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85E8F9-C9EB-47AA-8CC4-57D3FDBDE83D}"/>
              </a:ext>
            </a:extLst>
          </p:cNvPr>
          <p:cNvPicPr>
            <a:picLocks noChangeAspect="1"/>
          </p:cNvPicPr>
          <p:nvPr/>
        </p:nvPicPr>
        <p:blipFill>
          <a:blip r:embed="rId3"/>
          <a:stretch>
            <a:fillRect/>
          </a:stretch>
        </p:blipFill>
        <p:spPr>
          <a:xfrm>
            <a:off x="3281893" y="939716"/>
            <a:ext cx="6044540" cy="5293444"/>
          </a:xfrm>
          <a:prstGeom prst="rect">
            <a:avLst/>
          </a:prstGeom>
        </p:spPr>
      </p:pic>
      <p:sp>
        <p:nvSpPr>
          <p:cNvPr id="4" name="Rectangle 3">
            <a:extLst>
              <a:ext uri="{FF2B5EF4-FFF2-40B4-BE49-F238E27FC236}">
                <a16:creationId xmlns:a16="http://schemas.microsoft.com/office/drawing/2014/main" id="{D4065A11-C88F-4A25-91C8-72BB48476833}"/>
              </a:ext>
            </a:extLst>
          </p:cNvPr>
          <p:cNvSpPr/>
          <p:nvPr/>
        </p:nvSpPr>
        <p:spPr>
          <a:xfrm>
            <a:off x="8155100" y="3807254"/>
            <a:ext cx="762002" cy="4519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5" name="Rectangle 4">
            <a:extLst>
              <a:ext uri="{FF2B5EF4-FFF2-40B4-BE49-F238E27FC236}">
                <a16:creationId xmlns:a16="http://schemas.microsoft.com/office/drawing/2014/main" id="{B87F9B40-B9AC-4E4D-8DE6-208797A0B738}"/>
              </a:ext>
            </a:extLst>
          </p:cNvPr>
          <p:cNvSpPr/>
          <p:nvPr/>
        </p:nvSpPr>
        <p:spPr>
          <a:xfrm>
            <a:off x="5719506" y="3712146"/>
            <a:ext cx="1816762" cy="418191"/>
          </a:xfrm>
          <a:prstGeom prst="rect">
            <a:avLst/>
          </a:prstGeom>
          <a:solidFill>
            <a:schemeClr val="accent4"/>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1600" dirty="0">
                <a:latin typeface="Microsoft YaHei" panose="020B0503020204020204" pitchFamily="34" charset="-122"/>
                <a:ea typeface="Microsoft YaHei" panose="020B0503020204020204" pitchFamily="34" charset="-122"/>
              </a:rPr>
              <a:t>跟踪文章被引情况</a:t>
            </a:r>
            <a:endParaRPr kumimoji="0" lang="en-US" altLang="zh-CN" sz="16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4557D15D-6503-49CB-AB02-04D70E17E877}"/>
              </a:ext>
            </a:extLst>
          </p:cNvPr>
          <p:cNvSpPr/>
          <p:nvPr/>
        </p:nvSpPr>
        <p:spPr>
          <a:xfrm>
            <a:off x="6899570" y="4258864"/>
            <a:ext cx="2017532" cy="18821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grpSp>
        <p:nvGrpSpPr>
          <p:cNvPr id="7" name="Group 6">
            <a:extLst>
              <a:ext uri="{FF2B5EF4-FFF2-40B4-BE49-F238E27FC236}">
                <a16:creationId xmlns:a16="http://schemas.microsoft.com/office/drawing/2014/main" id="{AFA9AF75-FEC4-459C-8C7A-D3A4CC2B2101}"/>
              </a:ext>
            </a:extLst>
          </p:cNvPr>
          <p:cNvGrpSpPr/>
          <p:nvPr/>
        </p:nvGrpSpPr>
        <p:grpSpPr>
          <a:xfrm rot="16200000" flipH="1">
            <a:off x="5562745" y="4848330"/>
            <a:ext cx="1882152" cy="446167"/>
            <a:chOff x="6871561" y="2248717"/>
            <a:chExt cx="274320" cy="278265"/>
          </a:xfrm>
        </p:grpSpPr>
        <p:cxnSp>
          <p:nvCxnSpPr>
            <p:cNvPr id="8" name="Straight Arrow Connector 7">
              <a:extLst>
                <a:ext uri="{FF2B5EF4-FFF2-40B4-BE49-F238E27FC236}">
                  <a16:creationId xmlns:a16="http://schemas.microsoft.com/office/drawing/2014/main" id="{B39CFF68-2AD7-4EC7-BC08-FF2B36865956}"/>
                </a:ext>
              </a:extLst>
            </p:cNvPr>
            <p:cNvCxnSpPr>
              <a:cxnSpLocks/>
            </p:cNvCxnSpPr>
            <p:nvPr/>
          </p:nvCxnSpPr>
          <p:spPr>
            <a:xfrm rot="16200000" flipV="1">
              <a:off x="7002743" y="2389822"/>
              <a:ext cx="274320" cy="0"/>
            </a:xfrm>
            <a:prstGeom prst="straightConnector1">
              <a:avLst/>
            </a:prstGeom>
            <a:ln w="28575">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DFBB6AC-98B4-43DE-B476-6D0A21364A7B}"/>
                </a:ext>
              </a:extLst>
            </p:cNvPr>
            <p:cNvCxnSpPr>
              <a:cxnSpLocks/>
            </p:cNvCxnSpPr>
            <p:nvPr/>
          </p:nvCxnSpPr>
          <p:spPr>
            <a:xfrm rot="10800000">
              <a:off x="6871561" y="2248717"/>
              <a:ext cx="27432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B1D3CB50-4DCE-4EC5-8186-89C0A3BACFF0}"/>
              </a:ext>
            </a:extLst>
          </p:cNvPr>
          <p:cNvSpPr/>
          <p:nvPr/>
        </p:nvSpPr>
        <p:spPr>
          <a:xfrm>
            <a:off x="1031918" y="340713"/>
            <a:ext cx="4269117" cy="461665"/>
          </a:xfrm>
          <a:prstGeom prst="rect">
            <a:avLst/>
          </a:prstGeom>
        </p:spPr>
        <p:txBody>
          <a:bodyPr wrap="none">
            <a:spAutoFit/>
          </a:bodyPr>
          <a:lstStyle/>
          <a:p>
            <a:r>
              <a:rPr lang="zh-CN" altLang="en-US" sz="2400" b="1" dirty="0">
                <a:solidFill>
                  <a:schemeClr val="accent1"/>
                </a:solidFill>
                <a:latin typeface="+mj-lt"/>
                <a:cs typeface="Open Sans ExtraBold" panose="020B0606030504020204" pitchFamily="34" charset="0"/>
              </a:rPr>
              <a:t>科研进展追踪</a:t>
            </a:r>
            <a:r>
              <a:rPr lang="en-US" altLang="zh-CN" sz="2400" b="1" dirty="0">
                <a:solidFill>
                  <a:schemeClr val="accent1"/>
                </a:solidFill>
                <a:latin typeface="+mj-lt"/>
                <a:cs typeface="Open Sans ExtraBold" panose="020B0606030504020204" pitchFamily="34" charset="0"/>
              </a:rPr>
              <a:t>----</a:t>
            </a:r>
            <a:r>
              <a:rPr lang="zh-CN" altLang="en-US" sz="2400" b="1" dirty="0">
                <a:solidFill>
                  <a:schemeClr val="accent1"/>
                </a:solidFill>
                <a:latin typeface="+mj-lt"/>
                <a:cs typeface="Open Sans ExtraBold" panose="020B0606030504020204" pitchFamily="34" charset="0"/>
              </a:rPr>
              <a:t>订阅单篇文章</a:t>
            </a:r>
          </a:p>
        </p:txBody>
      </p:sp>
      <p:sp>
        <p:nvSpPr>
          <p:cNvPr id="12" name="Content Placeholder 11">
            <a:extLst>
              <a:ext uri="{FF2B5EF4-FFF2-40B4-BE49-F238E27FC236}">
                <a16:creationId xmlns:a16="http://schemas.microsoft.com/office/drawing/2014/main" id="{6FD4D208-D2DF-41DB-886E-4E6ADCD2371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0273164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4269117" cy="461665"/>
          </a:xfrm>
          <a:prstGeom prst="rect">
            <a:avLst/>
          </a:prstGeom>
        </p:spPr>
        <p:txBody>
          <a:bodyPr wrap="none">
            <a:spAutoFit/>
          </a:bodyPr>
          <a:lstStyle/>
          <a:p>
            <a:r>
              <a:rPr lang="zh-CN" altLang="en-US" sz="2400" b="1" dirty="0">
                <a:solidFill>
                  <a:schemeClr val="accent1"/>
                </a:solidFill>
                <a:latin typeface="+mj-lt"/>
                <a:cs typeface="Open Sans ExtraBold" panose="020B0606030504020204" pitchFamily="34" charset="0"/>
              </a:rPr>
              <a:t>科研进展追踪</a:t>
            </a:r>
            <a:r>
              <a:rPr lang="en-US" altLang="zh-CN" sz="2400" b="1" dirty="0">
                <a:solidFill>
                  <a:schemeClr val="accent1"/>
                </a:solidFill>
                <a:latin typeface="+mj-lt"/>
                <a:cs typeface="Open Sans ExtraBold" panose="020B0606030504020204" pitchFamily="34" charset="0"/>
              </a:rPr>
              <a:t>----</a:t>
            </a:r>
            <a:r>
              <a:rPr lang="zh-CN" altLang="en-US" sz="2400" b="1" dirty="0">
                <a:solidFill>
                  <a:schemeClr val="accent1"/>
                </a:solidFill>
                <a:latin typeface="+mj-lt"/>
                <a:cs typeface="Open Sans ExtraBold" panose="020B0606030504020204" pitchFamily="34" charset="0"/>
              </a:rPr>
              <a:t>管理订阅信息</a:t>
            </a:r>
          </a:p>
        </p:txBody>
      </p:sp>
      <p:pic>
        <p:nvPicPr>
          <p:cNvPr id="2" name="Picture 1">
            <a:extLst>
              <a:ext uri="{FF2B5EF4-FFF2-40B4-BE49-F238E27FC236}">
                <a16:creationId xmlns:a16="http://schemas.microsoft.com/office/drawing/2014/main" id="{9C73BA41-FC50-48AD-A4B3-52216B6C30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01496" y="1076473"/>
            <a:ext cx="10890504" cy="5062569"/>
          </a:xfrm>
          <a:prstGeom prst="rect">
            <a:avLst/>
          </a:prstGeom>
        </p:spPr>
      </p:pic>
      <p:sp>
        <p:nvSpPr>
          <p:cNvPr id="5" name="Rectangle 4">
            <a:extLst>
              <a:ext uri="{FF2B5EF4-FFF2-40B4-BE49-F238E27FC236}">
                <a16:creationId xmlns:a16="http://schemas.microsoft.com/office/drawing/2014/main" id="{081D2899-9EE9-4A51-9565-AC09BCD9BA16}"/>
              </a:ext>
            </a:extLst>
          </p:cNvPr>
          <p:cNvSpPr/>
          <p:nvPr/>
        </p:nvSpPr>
        <p:spPr>
          <a:xfrm>
            <a:off x="2502569" y="2545493"/>
            <a:ext cx="1909010" cy="3163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6E5FFF70-58AB-4133-9591-95924116219A}"/>
              </a:ext>
            </a:extLst>
          </p:cNvPr>
          <p:cNvSpPr/>
          <p:nvPr/>
        </p:nvSpPr>
        <p:spPr>
          <a:xfrm>
            <a:off x="3593119" y="1932248"/>
            <a:ext cx="2486524"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点击左侧功能栏可以查看相关内容</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7" name="Straight Arrow Connector 6">
            <a:extLst>
              <a:ext uri="{FF2B5EF4-FFF2-40B4-BE49-F238E27FC236}">
                <a16:creationId xmlns:a16="http://schemas.microsoft.com/office/drawing/2014/main" id="{CD0731A8-14C8-4B28-9B7B-3B20949137C9}"/>
              </a:ext>
            </a:extLst>
          </p:cNvPr>
          <p:cNvCxnSpPr>
            <a:cxnSpLocks/>
          </p:cNvCxnSpPr>
          <p:nvPr/>
        </p:nvCxnSpPr>
        <p:spPr>
          <a:xfrm flipH="1" flipV="1">
            <a:off x="2018181" y="2689713"/>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2A6F1D7-F61E-4A70-9695-B034CAAAE452}"/>
              </a:ext>
            </a:extLst>
          </p:cNvPr>
          <p:cNvSpPr/>
          <p:nvPr/>
        </p:nvSpPr>
        <p:spPr>
          <a:xfrm>
            <a:off x="337771" y="2482735"/>
            <a:ext cx="1909009"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更改接收邮箱及登录密码</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9" name="Rectangle 8">
            <a:extLst>
              <a:ext uri="{FF2B5EF4-FFF2-40B4-BE49-F238E27FC236}">
                <a16:creationId xmlns:a16="http://schemas.microsoft.com/office/drawing/2014/main" id="{79C8E6E8-98DF-4140-A3D6-231C93B52E51}"/>
              </a:ext>
            </a:extLst>
          </p:cNvPr>
          <p:cNvSpPr/>
          <p:nvPr/>
        </p:nvSpPr>
        <p:spPr>
          <a:xfrm>
            <a:off x="2494549" y="4350222"/>
            <a:ext cx="1909010" cy="3163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10" name="Straight Arrow Connector 9">
            <a:extLst>
              <a:ext uri="{FF2B5EF4-FFF2-40B4-BE49-F238E27FC236}">
                <a16:creationId xmlns:a16="http://schemas.microsoft.com/office/drawing/2014/main" id="{82F04FFA-DF0A-4739-9A1E-44C63B8649C5}"/>
              </a:ext>
            </a:extLst>
          </p:cNvPr>
          <p:cNvCxnSpPr>
            <a:cxnSpLocks/>
          </p:cNvCxnSpPr>
          <p:nvPr/>
        </p:nvCxnSpPr>
        <p:spPr>
          <a:xfrm flipH="1" flipV="1">
            <a:off x="2010161" y="4494442"/>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8AA1754-AD86-48E8-A757-115B94B6312C}"/>
              </a:ext>
            </a:extLst>
          </p:cNvPr>
          <p:cNvSpPr/>
          <p:nvPr/>
        </p:nvSpPr>
        <p:spPr>
          <a:xfrm>
            <a:off x="1018671" y="4287464"/>
            <a:ext cx="1637181"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管理内容提醒</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2" name="Rectangle 11">
            <a:extLst>
              <a:ext uri="{FF2B5EF4-FFF2-40B4-BE49-F238E27FC236}">
                <a16:creationId xmlns:a16="http://schemas.microsoft.com/office/drawing/2014/main" id="{632A9F4F-C1A1-4AFE-AB43-510CE5FED7C5}"/>
              </a:ext>
            </a:extLst>
          </p:cNvPr>
          <p:cNvSpPr/>
          <p:nvPr/>
        </p:nvSpPr>
        <p:spPr>
          <a:xfrm>
            <a:off x="2494549" y="5104209"/>
            <a:ext cx="1909010" cy="3163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13" name="Straight Arrow Connector 12">
            <a:extLst>
              <a:ext uri="{FF2B5EF4-FFF2-40B4-BE49-F238E27FC236}">
                <a16:creationId xmlns:a16="http://schemas.microsoft.com/office/drawing/2014/main" id="{670D689B-3BD3-4C12-A64F-CE8D5341C8B3}"/>
              </a:ext>
            </a:extLst>
          </p:cNvPr>
          <p:cNvCxnSpPr>
            <a:cxnSpLocks/>
          </p:cNvCxnSpPr>
          <p:nvPr/>
        </p:nvCxnSpPr>
        <p:spPr>
          <a:xfrm flipH="1" flipV="1">
            <a:off x="2026203" y="5248429"/>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1898190-47D8-4206-B32F-670F731E0ADF}"/>
              </a:ext>
            </a:extLst>
          </p:cNvPr>
          <p:cNvSpPr/>
          <p:nvPr/>
        </p:nvSpPr>
        <p:spPr>
          <a:xfrm>
            <a:off x="489285" y="5041451"/>
            <a:ext cx="1637181"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检索条件的保存与运行</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5" name="Rectangle 14">
            <a:extLst>
              <a:ext uri="{FF2B5EF4-FFF2-40B4-BE49-F238E27FC236}">
                <a16:creationId xmlns:a16="http://schemas.microsoft.com/office/drawing/2014/main" id="{77808995-6744-4A21-BFD3-FF11450A7C91}"/>
              </a:ext>
            </a:extLst>
          </p:cNvPr>
          <p:cNvSpPr/>
          <p:nvPr/>
        </p:nvSpPr>
        <p:spPr>
          <a:xfrm>
            <a:off x="2502571" y="4727210"/>
            <a:ext cx="1909010" cy="3163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16" name="Straight Arrow Connector 15">
            <a:extLst>
              <a:ext uri="{FF2B5EF4-FFF2-40B4-BE49-F238E27FC236}">
                <a16:creationId xmlns:a16="http://schemas.microsoft.com/office/drawing/2014/main" id="{F6605F8A-7606-4687-BA19-4833297FB30E}"/>
              </a:ext>
            </a:extLst>
          </p:cNvPr>
          <p:cNvCxnSpPr>
            <a:cxnSpLocks/>
          </p:cNvCxnSpPr>
          <p:nvPr/>
        </p:nvCxnSpPr>
        <p:spPr>
          <a:xfrm flipH="1" flipV="1">
            <a:off x="2018183" y="4871430"/>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409303-96A3-481D-AE94-22073D605D2B}"/>
              </a:ext>
            </a:extLst>
          </p:cNvPr>
          <p:cNvSpPr/>
          <p:nvPr/>
        </p:nvSpPr>
        <p:spPr>
          <a:xfrm>
            <a:off x="481265" y="4680494"/>
            <a:ext cx="1637181"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对喜欢的文章进行收藏</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8" name="Rectangle 17">
            <a:extLst>
              <a:ext uri="{FF2B5EF4-FFF2-40B4-BE49-F238E27FC236}">
                <a16:creationId xmlns:a16="http://schemas.microsoft.com/office/drawing/2014/main" id="{66A8B0FA-F7CC-435C-8D38-302370BDADF2}"/>
              </a:ext>
            </a:extLst>
          </p:cNvPr>
          <p:cNvSpPr/>
          <p:nvPr/>
        </p:nvSpPr>
        <p:spPr>
          <a:xfrm>
            <a:off x="4667368" y="2545493"/>
            <a:ext cx="6223136" cy="359354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9" name="Rectangle 18">
            <a:extLst>
              <a:ext uri="{FF2B5EF4-FFF2-40B4-BE49-F238E27FC236}">
                <a16:creationId xmlns:a16="http://schemas.microsoft.com/office/drawing/2014/main" id="{73B2BE2B-8058-4BC4-A69A-4D1AD77272D7}"/>
              </a:ext>
            </a:extLst>
          </p:cNvPr>
          <p:cNvSpPr/>
          <p:nvPr/>
        </p:nvSpPr>
        <p:spPr>
          <a:xfrm>
            <a:off x="7579015" y="1868939"/>
            <a:ext cx="2827083" cy="57028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订阅的出版物有更新时会定期发送到邮箱</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100" dirty="0">
                <a:latin typeface="Microsoft YaHei" panose="020B0503020204020204" pitchFamily="34" charset="-122"/>
                <a:ea typeface="Microsoft YaHei" panose="020B0503020204020204" pitchFamily="34" charset="-122"/>
              </a:rPr>
              <a:t>亦可订阅文章查看被引情况</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nvGrpSpPr>
          <p:cNvPr id="3" name="Group 2">
            <a:extLst>
              <a:ext uri="{FF2B5EF4-FFF2-40B4-BE49-F238E27FC236}">
                <a16:creationId xmlns:a16="http://schemas.microsoft.com/office/drawing/2014/main" id="{825E93A7-3A1C-46F1-8BF6-1EDB19C6947C}"/>
              </a:ext>
            </a:extLst>
          </p:cNvPr>
          <p:cNvGrpSpPr/>
          <p:nvPr/>
        </p:nvGrpSpPr>
        <p:grpSpPr>
          <a:xfrm>
            <a:off x="7121815" y="2248717"/>
            <a:ext cx="457200" cy="284746"/>
            <a:chOff x="7121815" y="2248717"/>
            <a:chExt cx="457200" cy="284746"/>
          </a:xfrm>
        </p:grpSpPr>
        <p:cxnSp>
          <p:nvCxnSpPr>
            <p:cNvPr id="20" name="Straight Arrow Connector 19">
              <a:extLst>
                <a:ext uri="{FF2B5EF4-FFF2-40B4-BE49-F238E27FC236}">
                  <a16:creationId xmlns:a16="http://schemas.microsoft.com/office/drawing/2014/main" id="{ED24F581-551B-4E08-8302-61A99DC25B9F}"/>
                </a:ext>
              </a:extLst>
            </p:cNvPr>
            <p:cNvCxnSpPr>
              <a:cxnSpLocks/>
            </p:cNvCxnSpPr>
            <p:nvPr/>
          </p:nvCxnSpPr>
          <p:spPr>
            <a:xfrm rot="16200000" flipV="1">
              <a:off x="6996687" y="2396303"/>
              <a:ext cx="274320" cy="0"/>
            </a:xfrm>
            <a:prstGeom prst="straightConnector1">
              <a:avLst/>
            </a:prstGeom>
            <a:ln w="2540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6A72AF8-09A4-4B00-AA20-CDBCF66BA103}"/>
                </a:ext>
              </a:extLst>
            </p:cNvPr>
            <p:cNvCxnSpPr>
              <a:cxnSpLocks/>
            </p:cNvCxnSpPr>
            <p:nvPr/>
          </p:nvCxnSpPr>
          <p:spPr>
            <a:xfrm flipV="1">
              <a:off x="7121815" y="2248717"/>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Content Placeholder 24">
            <a:extLst>
              <a:ext uri="{FF2B5EF4-FFF2-40B4-BE49-F238E27FC236}">
                <a16:creationId xmlns:a16="http://schemas.microsoft.com/office/drawing/2014/main" id="{B8BDA542-66E4-4C9B-918B-D96027677D1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402313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4884671" cy="461665"/>
          </a:xfrm>
          <a:prstGeom prst="rect">
            <a:avLst/>
          </a:prstGeom>
        </p:spPr>
        <p:txBody>
          <a:bodyPr wrap="none">
            <a:spAutoFit/>
          </a:bodyPr>
          <a:lstStyle/>
          <a:p>
            <a:r>
              <a:rPr lang="zh-CN" altLang="en-US" sz="2400" b="1" dirty="0">
                <a:solidFill>
                  <a:schemeClr val="accent1"/>
                </a:solidFill>
                <a:latin typeface="+mj-lt"/>
                <a:cs typeface="Open Sans ExtraBold" panose="020B0606030504020204" pitchFamily="34" charset="0"/>
              </a:rPr>
              <a:t>科研进展追踪</a:t>
            </a:r>
            <a:r>
              <a:rPr lang="en-US" altLang="zh-CN" sz="2400" b="1" dirty="0">
                <a:solidFill>
                  <a:schemeClr val="accent1"/>
                </a:solidFill>
                <a:latin typeface="+mj-lt"/>
                <a:cs typeface="Open Sans ExtraBold" panose="020B0606030504020204" pitchFamily="34" charset="0"/>
              </a:rPr>
              <a:t>----</a:t>
            </a:r>
            <a:r>
              <a:rPr lang="zh-CN" altLang="en-US" sz="2400" b="1" dirty="0">
                <a:solidFill>
                  <a:schemeClr val="accent1"/>
                </a:solidFill>
                <a:latin typeface="+mj-lt"/>
                <a:cs typeface="Open Sans ExtraBold" panose="020B0606030504020204" pitchFamily="34" charset="0"/>
              </a:rPr>
              <a:t>邮件查收更新情况</a:t>
            </a:r>
          </a:p>
        </p:txBody>
      </p:sp>
      <p:pic>
        <p:nvPicPr>
          <p:cNvPr id="1026" name="Picture 2" descr="C:\Users\zfu\AppData\Local\Temp\SNAGHTML52ef7b1.PNG">
            <a:extLst>
              <a:ext uri="{FF2B5EF4-FFF2-40B4-BE49-F238E27FC236}">
                <a16:creationId xmlns:a16="http://schemas.microsoft.com/office/drawing/2014/main" id="{F4053756-B718-48A2-9AE1-D54E292BDDC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01500" y="939753"/>
            <a:ext cx="10890504" cy="507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08812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D0ECA9D-1C28-2740-BD96-6F0274FE50E8}"/>
              </a:ext>
            </a:extLst>
          </p:cNvPr>
          <p:cNvPicPr>
            <a:picLocks noGrp="1" noChangeAspect="1"/>
          </p:cNvPicPr>
          <p:nvPr>
            <p:ph type="pic" sz="quarter" idx="10"/>
          </p:nvPr>
        </p:nvPicPr>
        <p:blipFill>
          <a:blip r:embed="rId2"/>
          <a:srcRect l="14762" r="14762"/>
          <a:stretch/>
        </p:blipFill>
        <p:spPr/>
      </p:pic>
      <p:sp>
        <p:nvSpPr>
          <p:cNvPr id="5" name="Footer Placeholder 4">
            <a:extLst>
              <a:ext uri="{FF2B5EF4-FFF2-40B4-BE49-F238E27FC236}">
                <a16:creationId xmlns:a16="http://schemas.microsoft.com/office/drawing/2014/main" id="{0E0BFE2B-19D7-B3E2-09E9-E717472288A1}"/>
              </a:ext>
            </a:extLst>
          </p:cNvPr>
          <p:cNvSpPr>
            <a:spLocks noGrp="1"/>
          </p:cNvSpPr>
          <p:nvPr>
            <p:ph type="ftr" sz="quarter" idx="4294967295"/>
          </p:nvPr>
        </p:nvSpPr>
        <p:spPr>
          <a:xfrm>
            <a:off x="8591550" y="6442075"/>
            <a:ext cx="3600450" cy="215900"/>
          </a:xfrm>
        </p:spPr>
        <p:txBody>
          <a:bodyPr/>
          <a:lstStyle/>
          <a:p>
            <a:r>
              <a:rPr lang="en-US"/>
              <a:t>PROPRIETARY &amp; CONFIDENTIAL</a:t>
            </a:r>
          </a:p>
        </p:txBody>
      </p:sp>
      <p:sp>
        <p:nvSpPr>
          <p:cNvPr id="10" name="TextBox 9">
            <a:extLst>
              <a:ext uri="{FF2B5EF4-FFF2-40B4-BE49-F238E27FC236}">
                <a16:creationId xmlns:a16="http://schemas.microsoft.com/office/drawing/2014/main" id="{8CC4906D-BE56-32C0-47DD-1BFBFCFA068E}"/>
              </a:ext>
            </a:extLst>
          </p:cNvPr>
          <p:cNvSpPr txBox="1"/>
          <p:nvPr/>
        </p:nvSpPr>
        <p:spPr>
          <a:xfrm>
            <a:off x="3086100" y="2736507"/>
            <a:ext cx="6172200" cy="2427075"/>
          </a:xfrm>
          <a:prstGeom prst="rect">
            <a:avLst/>
          </a:prstGeom>
          <a:noFill/>
        </p:spPr>
        <p:txBody>
          <a:bodyPr wrap="square">
            <a:spAutoFit/>
          </a:bodyPr>
          <a:lstStyle/>
          <a:p>
            <a:pPr>
              <a:lnSpc>
                <a:spcPct val="150000"/>
              </a:lnSpc>
            </a:pPr>
            <a:r>
              <a:rPr lang="zh-CN" altLang="en-US" sz="3200" b="1" i="0">
                <a:solidFill>
                  <a:schemeClr val="accent1"/>
                </a:solidFill>
                <a:effectLst/>
                <a:latin typeface="+mn-ea"/>
              </a:rPr>
              <a:t>论文写作</a:t>
            </a:r>
            <a:endParaRPr lang="en-US" altLang="zh-CN" sz="3200" b="0">
              <a:solidFill>
                <a:schemeClr val="accent1"/>
              </a:solidFill>
              <a:latin typeface="+mn-ea"/>
            </a:endParaRPr>
          </a:p>
          <a:p>
            <a:pPr>
              <a:lnSpc>
                <a:spcPct val="150000"/>
              </a:lnSpc>
            </a:pPr>
            <a:r>
              <a:rPr lang="zh-CN" altLang="en-US" sz="2400" b="0">
                <a:solidFill>
                  <a:schemeClr val="dk1"/>
                </a:solidFill>
                <a:latin typeface="+mn-ea"/>
              </a:rPr>
              <a:t>选择合适的文章结构</a:t>
            </a:r>
            <a:endParaRPr lang="en-US" altLang="zh-CN" sz="2400" b="0">
              <a:solidFill>
                <a:schemeClr val="dk1"/>
              </a:solidFill>
              <a:latin typeface="+mn-ea"/>
            </a:endParaRPr>
          </a:p>
          <a:p>
            <a:pPr>
              <a:lnSpc>
                <a:spcPct val="150000"/>
              </a:lnSpc>
            </a:pPr>
            <a:r>
              <a:rPr lang="zh-CN" altLang="en-US" sz="2400">
                <a:solidFill>
                  <a:schemeClr val="dk1"/>
                </a:solidFill>
                <a:latin typeface="+mn-ea"/>
              </a:rPr>
              <a:t>各部分写作要点：标题，摘要，引言，材料与方法，结果，结论，讨论</a:t>
            </a:r>
            <a:endParaRPr lang="en-US" altLang="zh-CN" sz="2400">
              <a:solidFill>
                <a:schemeClr val="dk1"/>
              </a:solidFill>
              <a:latin typeface="+mn-ea"/>
            </a:endParaRPr>
          </a:p>
        </p:txBody>
      </p:sp>
    </p:spTree>
    <p:extLst>
      <p:ext uri="{BB962C8B-B14F-4D97-AF65-F5344CB8AC3E}">
        <p14:creationId xmlns:p14="http://schemas.microsoft.com/office/powerpoint/2010/main" val="2480930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23D2CF41-358B-B18E-30B1-8AE02E44734E}"/>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2" name="Title 1">
            <a:extLst>
              <a:ext uri="{FF2B5EF4-FFF2-40B4-BE49-F238E27FC236}">
                <a16:creationId xmlns:a16="http://schemas.microsoft.com/office/drawing/2014/main" id="{CD52108F-A3D5-4A27-9F7A-B3EBD6F82CE8}"/>
              </a:ext>
            </a:extLst>
          </p:cNvPr>
          <p:cNvSpPr>
            <a:spLocks noGrp="1"/>
          </p:cNvSpPr>
          <p:nvPr>
            <p:ph type="title"/>
          </p:nvPr>
        </p:nvSpPr>
        <p:spPr/>
        <p:txBody>
          <a:bodyPr/>
          <a:lstStyle/>
          <a:p>
            <a:r>
              <a:rPr lang="zh-CN" altLang="en-US">
                <a:latin typeface="Microsoft YaHei" panose="020B0503020204020204" pitchFamily="34" charset="-122"/>
                <a:ea typeface="Microsoft YaHei" panose="020B0503020204020204" pitchFamily="34" charset="-122"/>
              </a:rPr>
              <a:t>原创论文的常见结构（</a:t>
            </a:r>
            <a:r>
              <a:rPr lang="en-US" altLang="zh-CN" err="1">
                <a:latin typeface="Microsoft YaHei" panose="020B0503020204020204" pitchFamily="34" charset="-122"/>
                <a:ea typeface="Microsoft YaHei" panose="020B0503020204020204" pitchFamily="34" charset="-122"/>
              </a:rPr>
              <a:t>AIMRaD</a:t>
            </a:r>
            <a:r>
              <a:rPr lang="zh-CN" altLang="en-US">
                <a:latin typeface="Microsoft YaHei" panose="020B0503020204020204" pitchFamily="34" charset="-122"/>
                <a:ea typeface="Microsoft YaHei" panose="020B0503020204020204" pitchFamily="34" charset="-122"/>
              </a:rPr>
              <a:t>）</a:t>
            </a:r>
            <a:endParaRPr lang="en-US">
              <a:latin typeface="Microsoft YaHei" panose="020B0503020204020204" pitchFamily="34" charset="-122"/>
              <a:ea typeface="Microsoft YaHei" panose="020B0503020204020204" pitchFamily="34" charset="-122"/>
            </a:endParaRPr>
          </a:p>
        </p:txBody>
      </p:sp>
      <p:sp>
        <p:nvSpPr>
          <p:cNvPr id="33" name="Footer Placeholder 32">
            <a:extLst>
              <a:ext uri="{FF2B5EF4-FFF2-40B4-BE49-F238E27FC236}">
                <a16:creationId xmlns:a16="http://schemas.microsoft.com/office/drawing/2014/main" id="{EFB99B44-2D71-4B0D-B39E-F96DBE8F1B2B}"/>
              </a:ext>
            </a:extLst>
          </p:cNvPr>
          <p:cNvSpPr>
            <a:spLocks noGrp="1"/>
          </p:cNvSpPr>
          <p:nvPr>
            <p:ph type="ftr" sz="quarter" idx="11"/>
          </p:nvPr>
        </p:nvSpPr>
        <p:spPr/>
        <p:txBody>
          <a:bodyPr/>
          <a:lstStyle/>
          <a:p>
            <a:endParaRPr lang="en-US">
              <a:latin typeface="Microsoft YaHei" panose="020B0503020204020204" pitchFamily="34" charset="-122"/>
              <a:ea typeface="Microsoft YaHei" panose="020B0503020204020204" pitchFamily="34" charset="-122"/>
            </a:endParaRPr>
          </a:p>
        </p:txBody>
      </p:sp>
      <p:grpSp>
        <p:nvGrpSpPr>
          <p:cNvPr id="7" name="Group 6">
            <a:extLst>
              <a:ext uri="{FF2B5EF4-FFF2-40B4-BE49-F238E27FC236}">
                <a16:creationId xmlns:a16="http://schemas.microsoft.com/office/drawing/2014/main" id="{79491E74-1401-4713-B1CA-F91F6BD944C9}"/>
              </a:ext>
            </a:extLst>
          </p:cNvPr>
          <p:cNvGrpSpPr/>
          <p:nvPr/>
        </p:nvGrpSpPr>
        <p:grpSpPr>
          <a:xfrm>
            <a:off x="8889100" y="1700787"/>
            <a:ext cx="2115843" cy="4026067"/>
            <a:chOff x="1760220" y="1170432"/>
            <a:chExt cx="2484374" cy="4778673"/>
          </a:xfrm>
        </p:grpSpPr>
        <p:sp>
          <p:nvSpPr>
            <p:cNvPr id="8" name="Freeform: Shape 7">
              <a:extLst>
                <a:ext uri="{FF2B5EF4-FFF2-40B4-BE49-F238E27FC236}">
                  <a16:creationId xmlns:a16="http://schemas.microsoft.com/office/drawing/2014/main" id="{DF042873-EEF9-40C1-B089-FB56762ECDC9}"/>
                </a:ext>
              </a:extLst>
            </p:cNvPr>
            <p:cNvSpPr/>
            <p:nvPr/>
          </p:nvSpPr>
          <p:spPr>
            <a:xfrm>
              <a:off x="1760220" y="1170432"/>
              <a:ext cx="2484374" cy="4778673"/>
            </a:xfrm>
            <a:custGeom>
              <a:avLst/>
              <a:gdLst>
                <a:gd name="connsiteX0" fmla="*/ 608076 w 2484374"/>
                <a:gd name="connsiteY0" fmla="*/ 0 h 4778673"/>
                <a:gd name="connsiteX1" fmla="*/ 1869948 w 2484374"/>
                <a:gd name="connsiteY1" fmla="*/ 0 h 4778673"/>
                <a:gd name="connsiteX2" fmla="*/ 1869948 w 2484374"/>
                <a:gd name="connsiteY2" fmla="*/ 630935 h 4778673"/>
                <a:gd name="connsiteX3" fmla="*/ 2484374 w 2484374"/>
                <a:gd name="connsiteY3" fmla="*/ 630935 h 4778673"/>
                <a:gd name="connsiteX4" fmla="*/ 2119033 w 2484374"/>
                <a:gd name="connsiteY4" fmla="*/ 1704742 h 4778673"/>
                <a:gd name="connsiteX5" fmla="*/ 2114195 w 2484374"/>
                <a:gd name="connsiteY5" fmla="*/ 1704742 h 4778673"/>
                <a:gd name="connsiteX6" fmla="*/ 2114195 w 2484374"/>
                <a:gd name="connsiteY6" fmla="*/ 2704804 h 4778673"/>
                <a:gd name="connsiteX7" fmla="*/ 2110990 w 2484374"/>
                <a:gd name="connsiteY7" fmla="*/ 2704804 h 4778673"/>
                <a:gd name="connsiteX8" fmla="*/ 2110990 w 2484374"/>
                <a:gd name="connsiteY8" fmla="*/ 3704866 h 4778673"/>
                <a:gd name="connsiteX9" fmla="*/ 2112683 w 2484374"/>
                <a:gd name="connsiteY9" fmla="*/ 3704866 h 4778673"/>
                <a:gd name="connsiteX10" fmla="*/ 2478024 w 2484374"/>
                <a:gd name="connsiteY10" fmla="*/ 4778673 h 4778673"/>
                <a:gd name="connsiteX11" fmla="*/ 0 w 2484374"/>
                <a:gd name="connsiteY11" fmla="*/ 4778673 h 4778673"/>
                <a:gd name="connsiteX12" fmla="*/ 365341 w 2484374"/>
                <a:gd name="connsiteY12" fmla="*/ 3704866 h 4778673"/>
                <a:gd name="connsiteX13" fmla="*/ 367033 w 2484374"/>
                <a:gd name="connsiteY13" fmla="*/ 3704866 h 4778673"/>
                <a:gd name="connsiteX14" fmla="*/ 367033 w 2484374"/>
                <a:gd name="connsiteY14" fmla="*/ 2704804 h 4778673"/>
                <a:gd name="connsiteX15" fmla="*/ 370238 w 2484374"/>
                <a:gd name="connsiteY15" fmla="*/ 2704804 h 4778673"/>
                <a:gd name="connsiteX16" fmla="*/ 370238 w 2484374"/>
                <a:gd name="connsiteY16" fmla="*/ 1704741 h 4778673"/>
                <a:gd name="connsiteX17" fmla="*/ 371691 w 2484374"/>
                <a:gd name="connsiteY17" fmla="*/ 1704741 h 4778673"/>
                <a:gd name="connsiteX18" fmla="*/ 6350 w 2484374"/>
                <a:gd name="connsiteY18" fmla="*/ 630935 h 4778673"/>
                <a:gd name="connsiteX19" fmla="*/ 608076 w 2484374"/>
                <a:gd name="connsiteY19" fmla="*/ 630935 h 47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4374" h="4778673">
                  <a:moveTo>
                    <a:pt x="608076" y="0"/>
                  </a:moveTo>
                  <a:lnTo>
                    <a:pt x="1869948" y="0"/>
                  </a:lnTo>
                  <a:lnTo>
                    <a:pt x="1869948" y="630935"/>
                  </a:lnTo>
                  <a:lnTo>
                    <a:pt x="2484374" y="630935"/>
                  </a:lnTo>
                  <a:lnTo>
                    <a:pt x="2119033" y="1704742"/>
                  </a:lnTo>
                  <a:lnTo>
                    <a:pt x="2114195" y="1704742"/>
                  </a:lnTo>
                  <a:lnTo>
                    <a:pt x="2114195" y="2704804"/>
                  </a:lnTo>
                  <a:lnTo>
                    <a:pt x="2110990" y="2704804"/>
                  </a:lnTo>
                  <a:lnTo>
                    <a:pt x="2110990" y="3704866"/>
                  </a:lnTo>
                  <a:lnTo>
                    <a:pt x="2112683" y="3704866"/>
                  </a:lnTo>
                  <a:lnTo>
                    <a:pt x="2478024" y="4778673"/>
                  </a:lnTo>
                  <a:lnTo>
                    <a:pt x="0" y="4778673"/>
                  </a:lnTo>
                  <a:lnTo>
                    <a:pt x="365341" y="3704866"/>
                  </a:lnTo>
                  <a:lnTo>
                    <a:pt x="367033" y="3704866"/>
                  </a:lnTo>
                  <a:lnTo>
                    <a:pt x="367033" y="2704804"/>
                  </a:lnTo>
                  <a:lnTo>
                    <a:pt x="370238" y="2704804"/>
                  </a:lnTo>
                  <a:lnTo>
                    <a:pt x="370238" y="1704741"/>
                  </a:lnTo>
                  <a:lnTo>
                    <a:pt x="371691" y="1704741"/>
                  </a:lnTo>
                  <a:lnTo>
                    <a:pt x="6350" y="630935"/>
                  </a:lnTo>
                  <a:lnTo>
                    <a:pt x="608076" y="63093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 name="Rectangle 8">
              <a:extLst>
                <a:ext uri="{FF2B5EF4-FFF2-40B4-BE49-F238E27FC236}">
                  <a16:creationId xmlns:a16="http://schemas.microsoft.com/office/drawing/2014/main" id="{33E2B22B-8E3B-4EF3-A80B-9242E54B61FA}"/>
                </a:ext>
              </a:extLst>
            </p:cNvPr>
            <p:cNvSpPr/>
            <p:nvPr/>
          </p:nvSpPr>
          <p:spPr>
            <a:xfrm>
              <a:off x="2168581" y="2173082"/>
              <a:ext cx="1703776"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Introduction</a:t>
              </a:r>
            </a:p>
          </p:txBody>
        </p:sp>
        <p:sp>
          <p:nvSpPr>
            <p:cNvPr id="10" name="Rectangle 9">
              <a:extLst>
                <a:ext uri="{FF2B5EF4-FFF2-40B4-BE49-F238E27FC236}">
                  <a16:creationId xmlns:a16="http://schemas.microsoft.com/office/drawing/2014/main" id="{4956E3E8-389C-4BD5-8C5C-6AB0ACBE7412}"/>
                </a:ext>
              </a:extLst>
            </p:cNvPr>
            <p:cNvSpPr/>
            <p:nvPr/>
          </p:nvSpPr>
          <p:spPr>
            <a:xfrm>
              <a:off x="2400766" y="1301234"/>
              <a:ext cx="1217714" cy="401841"/>
            </a:xfrm>
            <a:prstGeom prst="rect">
              <a:avLst/>
            </a:prstGeom>
            <a:noFill/>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Abstract</a:t>
              </a:r>
            </a:p>
          </p:txBody>
        </p:sp>
        <p:cxnSp>
          <p:nvCxnSpPr>
            <p:cNvPr id="11" name="Straight Connector 10">
              <a:extLst>
                <a:ext uri="{FF2B5EF4-FFF2-40B4-BE49-F238E27FC236}">
                  <a16:creationId xmlns:a16="http://schemas.microsoft.com/office/drawing/2014/main" id="{2237CDDD-6148-44EA-8539-A29BF9D1BC07}"/>
                </a:ext>
              </a:extLst>
            </p:cNvPr>
            <p:cNvCxnSpPr>
              <a:stCxn id="8" idx="19"/>
              <a:endCxn id="8" idx="2"/>
            </p:cNvCxnSpPr>
            <p:nvPr/>
          </p:nvCxnSpPr>
          <p:spPr>
            <a:xfrm>
              <a:off x="2368296" y="1801367"/>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1CE5D62E-99BF-47A3-A2F2-B3AE59A45CB3}"/>
                </a:ext>
              </a:extLst>
            </p:cNvPr>
            <p:cNvCxnSpPr>
              <a:cxnSpLocks/>
              <a:stCxn id="8" idx="17"/>
              <a:endCxn id="8" idx="5"/>
            </p:cNvCxnSpPr>
            <p:nvPr/>
          </p:nvCxnSpPr>
          <p:spPr>
            <a:xfrm>
              <a:off x="2131911" y="2875173"/>
              <a:ext cx="1742504" cy="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C9FBD9F1-EE20-44ED-901F-7DC5C659A045}"/>
                </a:ext>
              </a:extLst>
            </p:cNvPr>
            <p:cNvCxnSpPr>
              <a:cxnSpLocks/>
              <a:stCxn id="8" idx="14"/>
              <a:endCxn id="8" idx="7"/>
            </p:cNvCxnSpPr>
            <p:nvPr/>
          </p:nvCxnSpPr>
          <p:spPr>
            <a:xfrm>
              <a:off x="2127253" y="3875236"/>
              <a:ext cx="1743957"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4A02DA70-8F5B-4A4A-A41D-FCD9E60692DA}"/>
                </a:ext>
              </a:extLst>
            </p:cNvPr>
            <p:cNvCxnSpPr>
              <a:cxnSpLocks/>
              <a:stCxn id="8" idx="13"/>
              <a:endCxn id="8" idx="9"/>
            </p:cNvCxnSpPr>
            <p:nvPr/>
          </p:nvCxnSpPr>
          <p:spPr>
            <a:xfrm>
              <a:off x="2127253" y="4875298"/>
              <a:ext cx="1745650"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15" name="Rectangle 14">
              <a:extLst>
                <a:ext uri="{FF2B5EF4-FFF2-40B4-BE49-F238E27FC236}">
                  <a16:creationId xmlns:a16="http://schemas.microsoft.com/office/drawing/2014/main" id="{CA12C006-31DE-431E-9944-74C1DE651CF8}"/>
                </a:ext>
              </a:extLst>
            </p:cNvPr>
            <p:cNvSpPr/>
            <p:nvPr/>
          </p:nvSpPr>
          <p:spPr>
            <a:xfrm>
              <a:off x="2376030" y="3194882"/>
              <a:ext cx="1246399"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Methods</a:t>
              </a:r>
            </a:p>
          </p:txBody>
        </p:sp>
        <p:sp>
          <p:nvSpPr>
            <p:cNvPr id="16" name="Rectangle 15">
              <a:extLst>
                <a:ext uri="{FF2B5EF4-FFF2-40B4-BE49-F238E27FC236}">
                  <a16:creationId xmlns:a16="http://schemas.microsoft.com/office/drawing/2014/main" id="{B28E3D86-30E4-4E1A-B19B-62B1E2160BC7}"/>
                </a:ext>
              </a:extLst>
            </p:cNvPr>
            <p:cNvSpPr/>
            <p:nvPr/>
          </p:nvSpPr>
          <p:spPr>
            <a:xfrm>
              <a:off x="2505382" y="4194943"/>
              <a:ext cx="1030171"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Results</a:t>
              </a:r>
            </a:p>
          </p:txBody>
        </p:sp>
        <p:sp>
          <p:nvSpPr>
            <p:cNvPr id="17" name="Rectangle 16">
              <a:extLst>
                <a:ext uri="{FF2B5EF4-FFF2-40B4-BE49-F238E27FC236}">
                  <a16:creationId xmlns:a16="http://schemas.microsoft.com/office/drawing/2014/main" id="{F1F91080-7927-4D0C-BD6F-0B13C4DF6FB8}"/>
                </a:ext>
              </a:extLst>
            </p:cNvPr>
            <p:cNvSpPr/>
            <p:nvPr/>
          </p:nvSpPr>
          <p:spPr>
            <a:xfrm>
              <a:off x="2282860" y="5207755"/>
              <a:ext cx="1432738"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Discussion</a:t>
              </a:r>
            </a:p>
          </p:txBody>
        </p:sp>
      </p:grpSp>
      <p:pic>
        <p:nvPicPr>
          <p:cNvPr id="18" name="Picture 17">
            <a:extLst>
              <a:ext uri="{FF2B5EF4-FFF2-40B4-BE49-F238E27FC236}">
                <a16:creationId xmlns:a16="http://schemas.microsoft.com/office/drawing/2014/main" id="{ADD98F84-7511-454F-8C2E-C4EEE50A1844}"/>
              </a:ext>
            </a:extLst>
          </p:cNvPr>
          <p:cNvPicPr>
            <a:picLocks noChangeAspect="1"/>
          </p:cNvPicPr>
          <p:nvPr/>
        </p:nvPicPr>
        <p:blipFill>
          <a:blip r:embed="rId4"/>
          <a:stretch>
            <a:fillRect/>
          </a:stretch>
        </p:blipFill>
        <p:spPr>
          <a:xfrm>
            <a:off x="667047" y="1544457"/>
            <a:ext cx="3816204" cy="5011449"/>
          </a:xfrm>
          <a:prstGeom prst="rect">
            <a:avLst/>
          </a:prstGeom>
        </p:spPr>
      </p:pic>
      <p:grpSp>
        <p:nvGrpSpPr>
          <p:cNvPr id="19" name="Group 18">
            <a:extLst>
              <a:ext uri="{FF2B5EF4-FFF2-40B4-BE49-F238E27FC236}">
                <a16:creationId xmlns:a16="http://schemas.microsoft.com/office/drawing/2014/main" id="{3D7007A4-6737-49FD-800A-8DA02D7E2C15}"/>
              </a:ext>
            </a:extLst>
          </p:cNvPr>
          <p:cNvGrpSpPr/>
          <p:nvPr/>
        </p:nvGrpSpPr>
        <p:grpSpPr>
          <a:xfrm>
            <a:off x="4577996" y="1629667"/>
            <a:ext cx="3735550" cy="4658011"/>
            <a:chOff x="4187121" y="987023"/>
            <a:chExt cx="3861048" cy="5074920"/>
          </a:xfrm>
        </p:grpSpPr>
        <p:pic>
          <p:nvPicPr>
            <p:cNvPr id="20" name="Picture 19">
              <a:extLst>
                <a:ext uri="{FF2B5EF4-FFF2-40B4-BE49-F238E27FC236}">
                  <a16:creationId xmlns:a16="http://schemas.microsoft.com/office/drawing/2014/main" id="{BCBBC005-D58A-4431-9D6C-ED2B9C782B3B}"/>
                </a:ext>
              </a:extLst>
            </p:cNvPr>
            <p:cNvPicPr>
              <a:picLocks noChangeAspect="1"/>
            </p:cNvPicPr>
            <p:nvPr/>
          </p:nvPicPr>
          <p:blipFill>
            <a:blip r:embed="rId5"/>
            <a:stretch>
              <a:fillRect/>
            </a:stretch>
          </p:blipFill>
          <p:spPr>
            <a:xfrm>
              <a:off x="4187121" y="987023"/>
              <a:ext cx="3861048" cy="5074920"/>
            </a:xfrm>
            <a:prstGeom prst="rect">
              <a:avLst/>
            </a:prstGeom>
          </p:spPr>
        </p:pic>
        <p:pic>
          <p:nvPicPr>
            <p:cNvPr id="21" name="Picture 20">
              <a:extLst>
                <a:ext uri="{FF2B5EF4-FFF2-40B4-BE49-F238E27FC236}">
                  <a16:creationId xmlns:a16="http://schemas.microsoft.com/office/drawing/2014/main" id="{55962142-0C49-4EEE-B297-E7296BECCB1B}"/>
                </a:ext>
              </a:extLst>
            </p:cNvPr>
            <p:cNvPicPr>
              <a:picLocks noChangeAspect="1"/>
            </p:cNvPicPr>
            <p:nvPr/>
          </p:nvPicPr>
          <p:blipFill rotWithShape="1">
            <a:blip r:embed="rId6"/>
            <a:srcRect l="7403" t="36491" r="49512" b="6732"/>
            <a:stretch/>
          </p:blipFill>
          <p:spPr>
            <a:xfrm>
              <a:off x="6181443" y="1237767"/>
              <a:ext cx="1664063" cy="2881423"/>
            </a:xfrm>
            <a:prstGeom prst="rect">
              <a:avLst/>
            </a:prstGeom>
          </p:spPr>
        </p:pic>
        <p:pic>
          <p:nvPicPr>
            <p:cNvPr id="22" name="Picture 21">
              <a:extLst>
                <a:ext uri="{FF2B5EF4-FFF2-40B4-BE49-F238E27FC236}">
                  <a16:creationId xmlns:a16="http://schemas.microsoft.com/office/drawing/2014/main" id="{4312ACD8-B233-4D45-87BA-1CC6F10EA7CC}"/>
                </a:ext>
              </a:extLst>
            </p:cNvPr>
            <p:cNvPicPr>
              <a:picLocks noChangeAspect="1"/>
            </p:cNvPicPr>
            <p:nvPr/>
          </p:nvPicPr>
          <p:blipFill rotWithShape="1">
            <a:blip r:embed="rId6"/>
            <a:srcRect l="49247" t="63095" r="5880" b="6463"/>
            <a:stretch/>
          </p:blipFill>
          <p:spPr>
            <a:xfrm>
              <a:off x="6117645" y="4263651"/>
              <a:ext cx="1733108" cy="1544912"/>
            </a:xfrm>
            <a:prstGeom prst="rect">
              <a:avLst/>
            </a:prstGeom>
          </p:spPr>
        </p:pic>
      </p:grpSp>
      <p:sp>
        <p:nvSpPr>
          <p:cNvPr id="23" name="Rectangle 22">
            <a:extLst>
              <a:ext uri="{FF2B5EF4-FFF2-40B4-BE49-F238E27FC236}">
                <a16:creationId xmlns:a16="http://schemas.microsoft.com/office/drawing/2014/main" id="{D8810B84-8B2A-4EC5-A861-D86410CEA22D}"/>
              </a:ext>
            </a:extLst>
          </p:cNvPr>
          <p:cNvSpPr/>
          <p:nvPr/>
        </p:nvSpPr>
        <p:spPr>
          <a:xfrm>
            <a:off x="923544" y="2102868"/>
            <a:ext cx="2668068" cy="45179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4" name="Rectangle 23">
            <a:extLst>
              <a:ext uri="{FF2B5EF4-FFF2-40B4-BE49-F238E27FC236}">
                <a16:creationId xmlns:a16="http://schemas.microsoft.com/office/drawing/2014/main" id="{3CF1E555-CB0E-40DC-93DE-AC97EB49B1FA}"/>
              </a:ext>
            </a:extLst>
          </p:cNvPr>
          <p:cNvSpPr/>
          <p:nvPr/>
        </p:nvSpPr>
        <p:spPr>
          <a:xfrm>
            <a:off x="923544" y="2625175"/>
            <a:ext cx="3224250" cy="22648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5" name="Rectangle 24">
            <a:extLst>
              <a:ext uri="{FF2B5EF4-FFF2-40B4-BE49-F238E27FC236}">
                <a16:creationId xmlns:a16="http://schemas.microsoft.com/office/drawing/2014/main" id="{513D0705-031D-47D4-9F24-6C9C11D4546E}"/>
              </a:ext>
            </a:extLst>
          </p:cNvPr>
          <p:cNvSpPr/>
          <p:nvPr/>
        </p:nvSpPr>
        <p:spPr>
          <a:xfrm>
            <a:off x="1958622" y="3014133"/>
            <a:ext cx="2240845" cy="162298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6" name="Rectangle 25">
            <a:extLst>
              <a:ext uri="{FF2B5EF4-FFF2-40B4-BE49-F238E27FC236}">
                <a16:creationId xmlns:a16="http://schemas.microsoft.com/office/drawing/2014/main" id="{48A963F2-FB46-4FBA-838E-EA85303915D5}"/>
              </a:ext>
            </a:extLst>
          </p:cNvPr>
          <p:cNvSpPr/>
          <p:nvPr/>
        </p:nvSpPr>
        <p:spPr>
          <a:xfrm>
            <a:off x="1953653" y="4674870"/>
            <a:ext cx="2240845" cy="19240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7" name="Rectangle 26">
            <a:extLst>
              <a:ext uri="{FF2B5EF4-FFF2-40B4-BE49-F238E27FC236}">
                <a16:creationId xmlns:a16="http://schemas.microsoft.com/office/drawing/2014/main" id="{0AFBA069-21C0-4FBC-869B-12CB55B83015}"/>
              </a:ext>
            </a:extLst>
          </p:cNvPr>
          <p:cNvSpPr/>
          <p:nvPr/>
        </p:nvSpPr>
        <p:spPr>
          <a:xfrm>
            <a:off x="900648" y="4969648"/>
            <a:ext cx="894286" cy="17244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8" name="Rectangle 27">
            <a:extLst>
              <a:ext uri="{FF2B5EF4-FFF2-40B4-BE49-F238E27FC236}">
                <a16:creationId xmlns:a16="http://schemas.microsoft.com/office/drawing/2014/main" id="{A13E8A8A-2A65-4947-B7F3-A4B15C20109B}"/>
              </a:ext>
            </a:extLst>
          </p:cNvPr>
          <p:cNvSpPr/>
          <p:nvPr/>
        </p:nvSpPr>
        <p:spPr>
          <a:xfrm>
            <a:off x="4789324" y="2328767"/>
            <a:ext cx="1210720" cy="16043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29" name="Rectangle 28">
            <a:extLst>
              <a:ext uri="{FF2B5EF4-FFF2-40B4-BE49-F238E27FC236}">
                <a16:creationId xmlns:a16="http://schemas.microsoft.com/office/drawing/2014/main" id="{B7C10B40-B800-4BC7-901C-4C20ABAC5E5E}"/>
              </a:ext>
            </a:extLst>
          </p:cNvPr>
          <p:cNvSpPr/>
          <p:nvPr/>
        </p:nvSpPr>
        <p:spPr>
          <a:xfrm>
            <a:off x="4789324" y="5495300"/>
            <a:ext cx="578543" cy="16043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30" name="Rectangle 29">
            <a:extLst>
              <a:ext uri="{FF2B5EF4-FFF2-40B4-BE49-F238E27FC236}">
                <a16:creationId xmlns:a16="http://schemas.microsoft.com/office/drawing/2014/main" id="{1896BE5E-14FC-4663-A7D1-FF143B0F2320}"/>
              </a:ext>
            </a:extLst>
          </p:cNvPr>
          <p:cNvSpPr/>
          <p:nvPr/>
        </p:nvSpPr>
        <p:spPr>
          <a:xfrm>
            <a:off x="6456102" y="1865460"/>
            <a:ext cx="695410" cy="16239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31" name="Rectangle 30">
            <a:extLst>
              <a:ext uri="{FF2B5EF4-FFF2-40B4-BE49-F238E27FC236}">
                <a16:creationId xmlns:a16="http://schemas.microsoft.com/office/drawing/2014/main" id="{06F50716-D43D-45FA-AAB3-8B7F4ACB34A1}"/>
              </a:ext>
            </a:extLst>
          </p:cNvPr>
          <p:cNvSpPr/>
          <p:nvPr/>
        </p:nvSpPr>
        <p:spPr>
          <a:xfrm>
            <a:off x="6456103" y="5055870"/>
            <a:ext cx="503498" cy="1066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24DF3E4E-447D-5CD8-52C3-45C8911E1C15}"/>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custDataLst>
      <p:tags r:id="rId1"/>
    </p:custDataLst>
    <p:extLst>
      <p:ext uri="{BB962C8B-B14F-4D97-AF65-F5344CB8AC3E}">
        <p14:creationId xmlns:p14="http://schemas.microsoft.com/office/powerpoint/2010/main" val="1862267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up)">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9A64-06CC-440E-B6AC-CD769322D9D5}"/>
              </a:ext>
            </a:extLst>
          </p:cNvPr>
          <p:cNvSpPr>
            <a:spLocks noGrp="1"/>
          </p:cNvSpPr>
          <p:nvPr>
            <p:ph type="title"/>
          </p:nvPr>
        </p:nvSpPr>
        <p:spPr/>
        <p:txBody>
          <a:bodyPr/>
          <a:lstStyle/>
          <a:p>
            <a:r>
              <a:rPr lang="zh-CN" altLang="en-US">
                <a:latin typeface="Microsoft YaHei" panose="020B0503020204020204" pitchFamily="34" charset="-122"/>
                <a:ea typeface="Microsoft YaHei" panose="020B0503020204020204" pitchFamily="34" charset="-122"/>
              </a:rPr>
              <a:t>原创论文的其他结构</a:t>
            </a:r>
            <a:endParaRPr lang="en-US">
              <a:latin typeface="Microsoft YaHei" panose="020B0503020204020204" pitchFamily="34" charset="-122"/>
              <a:ea typeface="Microsoft YaHei" panose="020B0503020204020204" pitchFamily="34" charset="-122"/>
            </a:endParaRPr>
          </a:p>
        </p:txBody>
      </p:sp>
      <p:sp>
        <p:nvSpPr>
          <p:cNvPr id="42" name="Footer Placeholder 41">
            <a:extLst>
              <a:ext uri="{FF2B5EF4-FFF2-40B4-BE49-F238E27FC236}">
                <a16:creationId xmlns:a16="http://schemas.microsoft.com/office/drawing/2014/main" id="{F8BED2AF-9A8E-466F-AF0F-F6EE0E6E41D5}"/>
              </a:ext>
            </a:extLst>
          </p:cNvPr>
          <p:cNvSpPr>
            <a:spLocks noGrp="1"/>
          </p:cNvSpPr>
          <p:nvPr>
            <p:ph type="ftr" sz="quarter" idx="11"/>
          </p:nvPr>
        </p:nvSpPr>
        <p:spPr/>
        <p:txBody>
          <a:bodyPr/>
          <a:lstStyle/>
          <a:p>
            <a:endParaRPr lang="en-US">
              <a:latin typeface="Microsoft YaHei" panose="020B0503020204020204" pitchFamily="34" charset="-122"/>
              <a:ea typeface="Microsoft YaHei" panose="020B0503020204020204" pitchFamily="34" charset="-122"/>
            </a:endParaRPr>
          </a:p>
        </p:txBody>
      </p:sp>
      <p:grpSp>
        <p:nvGrpSpPr>
          <p:cNvPr id="41" name="Group 40">
            <a:extLst>
              <a:ext uri="{FF2B5EF4-FFF2-40B4-BE49-F238E27FC236}">
                <a16:creationId xmlns:a16="http://schemas.microsoft.com/office/drawing/2014/main" id="{00A380BB-F96B-41EC-ADF6-0C4AE4B19498}"/>
              </a:ext>
            </a:extLst>
          </p:cNvPr>
          <p:cNvGrpSpPr/>
          <p:nvPr/>
        </p:nvGrpSpPr>
        <p:grpSpPr>
          <a:xfrm>
            <a:off x="1769333" y="1499481"/>
            <a:ext cx="8631410" cy="4826197"/>
            <a:chOff x="1096983" y="1410705"/>
            <a:chExt cx="8631410" cy="4826197"/>
          </a:xfrm>
        </p:grpSpPr>
        <p:grpSp>
          <p:nvGrpSpPr>
            <p:cNvPr id="7" name="Group 6">
              <a:extLst>
                <a:ext uri="{FF2B5EF4-FFF2-40B4-BE49-F238E27FC236}">
                  <a16:creationId xmlns:a16="http://schemas.microsoft.com/office/drawing/2014/main" id="{12B73757-A61A-4EFD-8807-067463BAD708}"/>
                </a:ext>
              </a:extLst>
            </p:cNvPr>
            <p:cNvGrpSpPr/>
            <p:nvPr/>
          </p:nvGrpSpPr>
          <p:grpSpPr>
            <a:xfrm>
              <a:off x="1215505" y="1539403"/>
              <a:ext cx="2068098" cy="4041835"/>
              <a:chOff x="8191595" y="1078991"/>
              <a:chExt cx="2484374" cy="4762464"/>
            </a:xfrm>
          </p:grpSpPr>
          <p:sp>
            <p:nvSpPr>
              <p:cNvPr id="8" name="Freeform: Shape 7">
                <a:extLst>
                  <a:ext uri="{FF2B5EF4-FFF2-40B4-BE49-F238E27FC236}">
                    <a16:creationId xmlns:a16="http://schemas.microsoft.com/office/drawing/2014/main" id="{C281818A-2164-491D-9363-995618C85861}"/>
                  </a:ext>
                </a:extLst>
              </p:cNvPr>
              <p:cNvSpPr/>
              <p:nvPr/>
            </p:nvSpPr>
            <p:spPr>
              <a:xfrm>
                <a:off x="8191595" y="1078991"/>
                <a:ext cx="2484374" cy="4762464"/>
              </a:xfrm>
              <a:custGeom>
                <a:avLst/>
                <a:gdLst>
                  <a:gd name="connsiteX0" fmla="*/ 608076 w 2484374"/>
                  <a:gd name="connsiteY0" fmla="*/ 0 h 4762464"/>
                  <a:gd name="connsiteX1" fmla="*/ 1869948 w 2484374"/>
                  <a:gd name="connsiteY1" fmla="*/ 0 h 4762464"/>
                  <a:gd name="connsiteX2" fmla="*/ 1869948 w 2484374"/>
                  <a:gd name="connsiteY2" fmla="*/ 630935 h 4762464"/>
                  <a:gd name="connsiteX3" fmla="*/ 2484374 w 2484374"/>
                  <a:gd name="connsiteY3" fmla="*/ 630935 h 4762464"/>
                  <a:gd name="connsiteX4" fmla="*/ 2119033 w 2484374"/>
                  <a:gd name="connsiteY4" fmla="*/ 1704742 h 4762464"/>
                  <a:gd name="connsiteX5" fmla="*/ 2114195 w 2484374"/>
                  <a:gd name="connsiteY5" fmla="*/ 1704742 h 4762464"/>
                  <a:gd name="connsiteX6" fmla="*/ 2114195 w 2484374"/>
                  <a:gd name="connsiteY6" fmla="*/ 2699219 h 4762464"/>
                  <a:gd name="connsiteX7" fmla="*/ 2478024 w 2484374"/>
                  <a:gd name="connsiteY7" fmla="*/ 3768582 h 4762464"/>
                  <a:gd name="connsiteX8" fmla="*/ 2110990 w 2484374"/>
                  <a:gd name="connsiteY8" fmla="*/ 3768582 h 4762464"/>
                  <a:gd name="connsiteX9" fmla="*/ 2110990 w 2484374"/>
                  <a:gd name="connsiteY9" fmla="*/ 4762464 h 4762464"/>
                  <a:gd name="connsiteX10" fmla="*/ 367033 w 2484374"/>
                  <a:gd name="connsiteY10" fmla="*/ 4762464 h 4762464"/>
                  <a:gd name="connsiteX11" fmla="*/ 367033 w 2484374"/>
                  <a:gd name="connsiteY11" fmla="*/ 3768582 h 4762464"/>
                  <a:gd name="connsiteX12" fmla="*/ 0 w 2484374"/>
                  <a:gd name="connsiteY12" fmla="*/ 3768582 h 4762464"/>
                  <a:gd name="connsiteX13" fmla="*/ 365341 w 2484374"/>
                  <a:gd name="connsiteY13" fmla="*/ 2694775 h 4762464"/>
                  <a:gd name="connsiteX14" fmla="*/ 370238 w 2484374"/>
                  <a:gd name="connsiteY14" fmla="*/ 2694775 h 4762464"/>
                  <a:gd name="connsiteX15" fmla="*/ 370238 w 2484374"/>
                  <a:gd name="connsiteY15" fmla="*/ 1704741 h 4762464"/>
                  <a:gd name="connsiteX16" fmla="*/ 371691 w 2484374"/>
                  <a:gd name="connsiteY16" fmla="*/ 1704741 h 4762464"/>
                  <a:gd name="connsiteX17" fmla="*/ 6350 w 2484374"/>
                  <a:gd name="connsiteY17" fmla="*/ 630935 h 4762464"/>
                  <a:gd name="connsiteX18" fmla="*/ 608076 w 2484374"/>
                  <a:gd name="connsiteY18" fmla="*/ 630935 h 476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4374" h="4762464">
                    <a:moveTo>
                      <a:pt x="608076" y="0"/>
                    </a:moveTo>
                    <a:lnTo>
                      <a:pt x="1869948" y="0"/>
                    </a:lnTo>
                    <a:lnTo>
                      <a:pt x="1869948" y="630935"/>
                    </a:lnTo>
                    <a:lnTo>
                      <a:pt x="2484374" y="630935"/>
                    </a:lnTo>
                    <a:lnTo>
                      <a:pt x="2119033" y="1704742"/>
                    </a:lnTo>
                    <a:lnTo>
                      <a:pt x="2114195" y="1704742"/>
                    </a:lnTo>
                    <a:lnTo>
                      <a:pt x="2114195" y="2699219"/>
                    </a:lnTo>
                    <a:lnTo>
                      <a:pt x="2478024" y="3768582"/>
                    </a:lnTo>
                    <a:lnTo>
                      <a:pt x="2110990" y="3768582"/>
                    </a:lnTo>
                    <a:lnTo>
                      <a:pt x="2110990" y="4762464"/>
                    </a:lnTo>
                    <a:lnTo>
                      <a:pt x="367033" y="4762464"/>
                    </a:lnTo>
                    <a:lnTo>
                      <a:pt x="367033" y="3768582"/>
                    </a:lnTo>
                    <a:lnTo>
                      <a:pt x="0" y="3768582"/>
                    </a:lnTo>
                    <a:lnTo>
                      <a:pt x="365341" y="2694775"/>
                    </a:lnTo>
                    <a:lnTo>
                      <a:pt x="370238" y="2694775"/>
                    </a:lnTo>
                    <a:lnTo>
                      <a:pt x="370238" y="1704741"/>
                    </a:lnTo>
                    <a:lnTo>
                      <a:pt x="371691" y="1704741"/>
                    </a:lnTo>
                    <a:lnTo>
                      <a:pt x="6350" y="630935"/>
                    </a:lnTo>
                    <a:lnTo>
                      <a:pt x="608076" y="63093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9" name="Straight Connector 8">
                <a:extLst>
                  <a:ext uri="{FF2B5EF4-FFF2-40B4-BE49-F238E27FC236}">
                    <a16:creationId xmlns:a16="http://schemas.microsoft.com/office/drawing/2014/main" id="{C7735F32-EFEC-4835-851C-7E59C36029B2}"/>
                  </a:ext>
                </a:extLst>
              </p:cNvPr>
              <p:cNvCxnSpPr>
                <a:cxnSpLocks/>
                <a:stCxn id="8" idx="18"/>
                <a:endCxn id="8" idx="2"/>
              </p:cNvCxnSpPr>
              <p:nvPr/>
            </p:nvCxnSpPr>
            <p:spPr>
              <a:xfrm>
                <a:off x="8799671" y="1709926"/>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a:extLst>
                  <a:ext uri="{FF2B5EF4-FFF2-40B4-BE49-F238E27FC236}">
                    <a16:creationId xmlns:a16="http://schemas.microsoft.com/office/drawing/2014/main" id="{CA6CC70A-3DDA-41C9-9999-E230ADE28D2F}"/>
                  </a:ext>
                </a:extLst>
              </p:cNvPr>
              <p:cNvCxnSpPr>
                <a:cxnSpLocks/>
                <a:stCxn id="8" idx="16"/>
                <a:endCxn id="8" idx="4"/>
              </p:cNvCxnSpPr>
              <p:nvPr/>
            </p:nvCxnSpPr>
            <p:spPr>
              <a:xfrm>
                <a:off x="8563286" y="2783732"/>
                <a:ext cx="1747342" cy="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253B016C-938B-4F30-BED2-6016ADB79C73}"/>
                  </a:ext>
                </a:extLst>
              </p:cNvPr>
              <p:cNvCxnSpPr>
                <a:cxnSpLocks/>
                <a:stCxn id="8" idx="14"/>
                <a:endCxn id="8" idx="6"/>
              </p:cNvCxnSpPr>
              <p:nvPr/>
            </p:nvCxnSpPr>
            <p:spPr>
              <a:xfrm>
                <a:off x="8561833" y="3773766"/>
                <a:ext cx="1743957" cy="4444"/>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E64880DF-D976-457F-B8D3-672D6426988B}"/>
                  </a:ext>
                </a:extLst>
              </p:cNvPr>
              <p:cNvCxnSpPr>
                <a:cxnSpLocks/>
                <a:stCxn id="8" idx="11"/>
                <a:endCxn id="8" idx="8"/>
              </p:cNvCxnSpPr>
              <p:nvPr/>
            </p:nvCxnSpPr>
            <p:spPr>
              <a:xfrm>
                <a:off x="8558628" y="4847573"/>
                <a:ext cx="1743957"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13" name="Rectangle 12">
                <a:extLst>
                  <a:ext uri="{FF2B5EF4-FFF2-40B4-BE49-F238E27FC236}">
                    <a16:creationId xmlns:a16="http://schemas.microsoft.com/office/drawing/2014/main" id="{8098B5CF-4112-40C3-92A6-6B934E22B1B2}"/>
                  </a:ext>
                </a:extLst>
              </p:cNvPr>
              <p:cNvSpPr/>
              <p:nvPr/>
            </p:nvSpPr>
            <p:spPr>
              <a:xfrm>
                <a:off x="8559050" y="2072738"/>
                <a:ext cx="1743111"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Introduction</a:t>
                </a:r>
              </a:p>
            </p:txBody>
          </p:sp>
          <p:sp>
            <p:nvSpPr>
              <p:cNvPr id="14" name="Rectangle 13">
                <a:extLst>
                  <a:ext uri="{FF2B5EF4-FFF2-40B4-BE49-F238E27FC236}">
                    <a16:creationId xmlns:a16="http://schemas.microsoft.com/office/drawing/2014/main" id="{E2B51568-3739-4C21-8FB5-AEAABFC31667}"/>
                  </a:ext>
                </a:extLst>
              </p:cNvPr>
              <p:cNvSpPr/>
              <p:nvPr/>
            </p:nvSpPr>
            <p:spPr>
              <a:xfrm>
                <a:off x="8807693" y="1196236"/>
                <a:ext cx="1245827"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Abstract</a:t>
                </a:r>
              </a:p>
            </p:txBody>
          </p:sp>
          <p:sp>
            <p:nvSpPr>
              <p:cNvPr id="15" name="Rectangle 14">
                <a:extLst>
                  <a:ext uri="{FF2B5EF4-FFF2-40B4-BE49-F238E27FC236}">
                    <a16:creationId xmlns:a16="http://schemas.microsoft.com/office/drawing/2014/main" id="{5E92D9DD-37F7-4E26-8407-FA87FD72AD9C}"/>
                  </a:ext>
                </a:extLst>
              </p:cNvPr>
              <p:cNvSpPr/>
              <p:nvPr/>
            </p:nvSpPr>
            <p:spPr>
              <a:xfrm>
                <a:off x="8793016" y="5162848"/>
                <a:ext cx="1275174"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Methods</a:t>
                </a:r>
              </a:p>
            </p:txBody>
          </p:sp>
          <p:sp>
            <p:nvSpPr>
              <p:cNvPr id="16" name="Rectangle 15">
                <a:extLst>
                  <a:ext uri="{FF2B5EF4-FFF2-40B4-BE49-F238E27FC236}">
                    <a16:creationId xmlns:a16="http://schemas.microsoft.com/office/drawing/2014/main" id="{6EF0CDB6-3E85-4C03-A015-5CC57C981575}"/>
                  </a:ext>
                </a:extLst>
              </p:cNvPr>
              <p:cNvSpPr/>
              <p:nvPr/>
            </p:nvSpPr>
            <p:spPr>
              <a:xfrm>
                <a:off x="8903628" y="3095811"/>
                <a:ext cx="1053954"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Results</a:t>
                </a:r>
              </a:p>
            </p:txBody>
          </p:sp>
          <p:sp>
            <p:nvSpPr>
              <p:cNvPr id="17" name="Rectangle 16">
                <a:extLst>
                  <a:ext uri="{FF2B5EF4-FFF2-40B4-BE49-F238E27FC236}">
                    <a16:creationId xmlns:a16="http://schemas.microsoft.com/office/drawing/2014/main" id="{D3FC2E2E-13B3-4DC8-9929-A7B67F0D0C92}"/>
                  </a:ext>
                </a:extLst>
              </p:cNvPr>
              <p:cNvSpPr/>
              <p:nvPr/>
            </p:nvSpPr>
            <p:spPr>
              <a:xfrm>
                <a:off x="8697696" y="4113136"/>
                <a:ext cx="1465815"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Discussion</a:t>
                </a:r>
              </a:p>
            </p:txBody>
          </p:sp>
        </p:grpSp>
        <p:grpSp>
          <p:nvGrpSpPr>
            <p:cNvPr id="18" name="Group 17">
              <a:extLst>
                <a:ext uri="{FF2B5EF4-FFF2-40B4-BE49-F238E27FC236}">
                  <a16:creationId xmlns:a16="http://schemas.microsoft.com/office/drawing/2014/main" id="{E5575A28-22F1-4AC5-8AB4-14CB399AEE5A}"/>
                </a:ext>
              </a:extLst>
            </p:cNvPr>
            <p:cNvGrpSpPr/>
            <p:nvPr/>
          </p:nvGrpSpPr>
          <p:grpSpPr>
            <a:xfrm>
              <a:off x="5801868" y="1410705"/>
              <a:ext cx="3926525" cy="4170533"/>
              <a:chOff x="5737433" y="814689"/>
              <a:chExt cx="4716874" cy="4914108"/>
            </a:xfrm>
          </p:grpSpPr>
          <p:sp>
            <p:nvSpPr>
              <p:cNvPr id="19" name="Freeform: Shape 18">
                <a:extLst>
                  <a:ext uri="{FF2B5EF4-FFF2-40B4-BE49-F238E27FC236}">
                    <a16:creationId xmlns:a16="http://schemas.microsoft.com/office/drawing/2014/main" id="{5DF1DA2F-9DAE-477F-A7BE-589981AC2893}"/>
                  </a:ext>
                </a:extLst>
              </p:cNvPr>
              <p:cNvSpPr/>
              <p:nvPr/>
            </p:nvSpPr>
            <p:spPr>
              <a:xfrm>
                <a:off x="6861868" y="814689"/>
                <a:ext cx="2484373" cy="2678111"/>
              </a:xfrm>
              <a:custGeom>
                <a:avLst/>
                <a:gdLst>
                  <a:gd name="connsiteX0" fmla="*/ 594150 w 2484373"/>
                  <a:gd name="connsiteY0" fmla="*/ 0 h 2678111"/>
                  <a:gd name="connsiteX1" fmla="*/ 1856022 w 2484373"/>
                  <a:gd name="connsiteY1" fmla="*/ 0 h 2678111"/>
                  <a:gd name="connsiteX2" fmla="*/ 1856022 w 2484373"/>
                  <a:gd name="connsiteY2" fmla="*/ 616740 h 2678111"/>
                  <a:gd name="connsiteX3" fmla="*/ 2484373 w 2484373"/>
                  <a:gd name="connsiteY3" fmla="*/ 616740 h 2678111"/>
                  <a:gd name="connsiteX4" fmla="*/ 2109177 w 2484373"/>
                  <a:gd name="connsiteY4" fmla="*/ 1692231 h 2678111"/>
                  <a:gd name="connsiteX5" fmla="*/ 2102009 w 2484373"/>
                  <a:gd name="connsiteY5" fmla="*/ 1692231 h 2678111"/>
                  <a:gd name="connsiteX6" fmla="*/ 2102009 w 2484373"/>
                  <a:gd name="connsiteY6" fmla="*/ 2678111 h 2678111"/>
                  <a:gd name="connsiteX7" fmla="*/ 369429 w 2484373"/>
                  <a:gd name="connsiteY7" fmla="*/ 2678111 h 2678111"/>
                  <a:gd name="connsiteX8" fmla="*/ 369429 w 2484373"/>
                  <a:gd name="connsiteY8" fmla="*/ 1692231 h 2678111"/>
                  <a:gd name="connsiteX9" fmla="*/ 375196 w 2484373"/>
                  <a:gd name="connsiteY9" fmla="*/ 1692231 h 2678111"/>
                  <a:gd name="connsiteX10" fmla="*/ 0 w 2484373"/>
                  <a:gd name="connsiteY10" fmla="*/ 616740 h 2678111"/>
                  <a:gd name="connsiteX11" fmla="*/ 594150 w 2484373"/>
                  <a:gd name="connsiteY11" fmla="*/ 616740 h 267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4373" h="2678111">
                    <a:moveTo>
                      <a:pt x="594150" y="0"/>
                    </a:moveTo>
                    <a:lnTo>
                      <a:pt x="1856022" y="0"/>
                    </a:lnTo>
                    <a:lnTo>
                      <a:pt x="1856022" y="616740"/>
                    </a:lnTo>
                    <a:lnTo>
                      <a:pt x="2484373" y="616740"/>
                    </a:lnTo>
                    <a:lnTo>
                      <a:pt x="2109177" y="1692231"/>
                    </a:lnTo>
                    <a:lnTo>
                      <a:pt x="2102009" y="1692231"/>
                    </a:lnTo>
                    <a:lnTo>
                      <a:pt x="2102009" y="2678111"/>
                    </a:lnTo>
                    <a:lnTo>
                      <a:pt x="369429" y="2678111"/>
                    </a:lnTo>
                    <a:lnTo>
                      <a:pt x="369429" y="1692231"/>
                    </a:lnTo>
                    <a:lnTo>
                      <a:pt x="375196" y="1692231"/>
                    </a:lnTo>
                    <a:lnTo>
                      <a:pt x="0" y="616740"/>
                    </a:lnTo>
                    <a:lnTo>
                      <a:pt x="594150" y="61674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Trapezoid 19">
                <a:extLst>
                  <a:ext uri="{FF2B5EF4-FFF2-40B4-BE49-F238E27FC236}">
                    <a16:creationId xmlns:a16="http://schemas.microsoft.com/office/drawing/2014/main" id="{4F2A33A7-FD57-4254-B82C-AF4EFD1C13D5}"/>
                  </a:ext>
                </a:extLst>
              </p:cNvPr>
              <p:cNvSpPr/>
              <p:nvPr/>
            </p:nvSpPr>
            <p:spPr>
              <a:xfrm>
                <a:off x="6861868" y="4653306"/>
                <a:ext cx="2484373" cy="1075491"/>
              </a:xfrm>
              <a:prstGeom prst="trapezoid">
                <a:avLst>
                  <a:gd name="adj" fmla="val 34886"/>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Freeform: Shape 20">
                <a:extLst>
                  <a:ext uri="{FF2B5EF4-FFF2-40B4-BE49-F238E27FC236}">
                    <a16:creationId xmlns:a16="http://schemas.microsoft.com/office/drawing/2014/main" id="{9412FF35-35F7-479D-B980-A9BAFAB593F1}"/>
                  </a:ext>
                </a:extLst>
              </p:cNvPr>
              <p:cNvSpPr/>
              <p:nvPr/>
            </p:nvSpPr>
            <p:spPr>
              <a:xfrm>
                <a:off x="5737433" y="3623419"/>
                <a:ext cx="1488558" cy="890558"/>
              </a:xfrm>
              <a:custGeom>
                <a:avLst/>
                <a:gdLst>
                  <a:gd name="connsiteX0" fmla="*/ 181655 w 1488558"/>
                  <a:gd name="connsiteY0" fmla="*/ 0 h 890558"/>
                  <a:gd name="connsiteX1" fmla="*/ 1307799 w 1488558"/>
                  <a:gd name="connsiteY1" fmla="*/ 0 h 890558"/>
                  <a:gd name="connsiteX2" fmla="*/ 1307799 w 1488558"/>
                  <a:gd name="connsiteY2" fmla="*/ 372418 h 890558"/>
                  <a:gd name="connsiteX3" fmla="*/ 1488558 w 1488558"/>
                  <a:gd name="connsiteY3" fmla="*/ 890558 h 890558"/>
                  <a:gd name="connsiteX4" fmla="*/ 0 w 1488558"/>
                  <a:gd name="connsiteY4" fmla="*/ 890558 h 890558"/>
                  <a:gd name="connsiteX5" fmla="*/ 181401 w 1488558"/>
                  <a:gd name="connsiteY5" fmla="*/ 370577 h 890558"/>
                  <a:gd name="connsiteX6" fmla="*/ 181655 w 1488558"/>
                  <a:gd name="connsiteY6" fmla="*/ 370577 h 8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558" h="890558">
                    <a:moveTo>
                      <a:pt x="181655" y="0"/>
                    </a:moveTo>
                    <a:lnTo>
                      <a:pt x="1307799" y="0"/>
                    </a:lnTo>
                    <a:lnTo>
                      <a:pt x="1307799" y="372418"/>
                    </a:lnTo>
                    <a:lnTo>
                      <a:pt x="1488558" y="890558"/>
                    </a:lnTo>
                    <a:lnTo>
                      <a:pt x="0" y="890558"/>
                    </a:lnTo>
                    <a:lnTo>
                      <a:pt x="181401" y="370577"/>
                    </a:lnTo>
                    <a:lnTo>
                      <a:pt x="181655" y="370577"/>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22" name="Straight Connector 21">
                <a:extLst>
                  <a:ext uri="{FF2B5EF4-FFF2-40B4-BE49-F238E27FC236}">
                    <a16:creationId xmlns:a16="http://schemas.microsoft.com/office/drawing/2014/main" id="{D4A2D59B-F6BD-4EE6-8699-E95055B574EC}"/>
                  </a:ext>
                </a:extLst>
              </p:cNvPr>
              <p:cNvCxnSpPr>
                <a:cxnSpLocks/>
                <a:stCxn id="21" idx="6"/>
                <a:endCxn id="21" idx="2"/>
              </p:cNvCxnSpPr>
              <p:nvPr/>
            </p:nvCxnSpPr>
            <p:spPr>
              <a:xfrm>
                <a:off x="5919088" y="3993996"/>
                <a:ext cx="1126144" cy="184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E9E56C91-0886-41F7-917F-1FB84EFEDC67}"/>
                  </a:ext>
                </a:extLst>
              </p:cNvPr>
              <p:cNvCxnSpPr>
                <a:cxnSpLocks/>
              </p:cNvCxnSpPr>
              <p:nvPr/>
            </p:nvCxnSpPr>
            <p:spPr>
              <a:xfrm>
                <a:off x="7473118" y="1431429"/>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060921F3-2A4B-456D-8CC8-82011BEB1C91}"/>
                  </a:ext>
                </a:extLst>
              </p:cNvPr>
              <p:cNvCxnSpPr>
                <a:cxnSpLocks/>
              </p:cNvCxnSpPr>
              <p:nvPr/>
            </p:nvCxnSpPr>
            <p:spPr>
              <a:xfrm>
                <a:off x="7234180" y="2506920"/>
                <a:ext cx="1739748"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25" name="Freeform: Shape 24">
                <a:extLst>
                  <a:ext uri="{FF2B5EF4-FFF2-40B4-BE49-F238E27FC236}">
                    <a16:creationId xmlns:a16="http://schemas.microsoft.com/office/drawing/2014/main" id="{397CF1F1-2A4B-4264-B3CC-584E2C46B300}"/>
                  </a:ext>
                </a:extLst>
              </p:cNvPr>
              <p:cNvSpPr/>
              <p:nvPr/>
            </p:nvSpPr>
            <p:spPr>
              <a:xfrm>
                <a:off x="7359775" y="3623419"/>
                <a:ext cx="1488558" cy="890558"/>
              </a:xfrm>
              <a:custGeom>
                <a:avLst/>
                <a:gdLst>
                  <a:gd name="connsiteX0" fmla="*/ 181655 w 1488558"/>
                  <a:gd name="connsiteY0" fmla="*/ 0 h 890558"/>
                  <a:gd name="connsiteX1" fmla="*/ 1307799 w 1488558"/>
                  <a:gd name="connsiteY1" fmla="*/ 0 h 890558"/>
                  <a:gd name="connsiteX2" fmla="*/ 1307799 w 1488558"/>
                  <a:gd name="connsiteY2" fmla="*/ 372418 h 890558"/>
                  <a:gd name="connsiteX3" fmla="*/ 1488558 w 1488558"/>
                  <a:gd name="connsiteY3" fmla="*/ 890558 h 890558"/>
                  <a:gd name="connsiteX4" fmla="*/ 0 w 1488558"/>
                  <a:gd name="connsiteY4" fmla="*/ 890558 h 890558"/>
                  <a:gd name="connsiteX5" fmla="*/ 181401 w 1488558"/>
                  <a:gd name="connsiteY5" fmla="*/ 370577 h 890558"/>
                  <a:gd name="connsiteX6" fmla="*/ 181655 w 1488558"/>
                  <a:gd name="connsiteY6" fmla="*/ 370577 h 8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558" h="890558">
                    <a:moveTo>
                      <a:pt x="181655" y="0"/>
                    </a:moveTo>
                    <a:lnTo>
                      <a:pt x="1307799" y="0"/>
                    </a:lnTo>
                    <a:lnTo>
                      <a:pt x="1307799" y="372418"/>
                    </a:lnTo>
                    <a:lnTo>
                      <a:pt x="1488558" y="890558"/>
                    </a:lnTo>
                    <a:lnTo>
                      <a:pt x="0" y="890558"/>
                    </a:lnTo>
                    <a:lnTo>
                      <a:pt x="181401" y="370577"/>
                    </a:lnTo>
                    <a:lnTo>
                      <a:pt x="181655" y="370577"/>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6" name="Freeform: Shape 25">
                <a:extLst>
                  <a:ext uri="{FF2B5EF4-FFF2-40B4-BE49-F238E27FC236}">
                    <a16:creationId xmlns:a16="http://schemas.microsoft.com/office/drawing/2014/main" id="{2C0BD0B2-C0A5-4730-994B-D0311B7E8F78}"/>
                  </a:ext>
                </a:extLst>
              </p:cNvPr>
              <p:cNvSpPr/>
              <p:nvPr/>
            </p:nvSpPr>
            <p:spPr>
              <a:xfrm>
                <a:off x="8965749" y="3623419"/>
                <a:ext cx="1488558" cy="890558"/>
              </a:xfrm>
              <a:custGeom>
                <a:avLst/>
                <a:gdLst>
                  <a:gd name="connsiteX0" fmla="*/ 181655 w 1488558"/>
                  <a:gd name="connsiteY0" fmla="*/ 0 h 890558"/>
                  <a:gd name="connsiteX1" fmla="*/ 1307799 w 1488558"/>
                  <a:gd name="connsiteY1" fmla="*/ 0 h 890558"/>
                  <a:gd name="connsiteX2" fmla="*/ 1307799 w 1488558"/>
                  <a:gd name="connsiteY2" fmla="*/ 372418 h 890558"/>
                  <a:gd name="connsiteX3" fmla="*/ 1488558 w 1488558"/>
                  <a:gd name="connsiteY3" fmla="*/ 890558 h 890558"/>
                  <a:gd name="connsiteX4" fmla="*/ 0 w 1488558"/>
                  <a:gd name="connsiteY4" fmla="*/ 890558 h 890558"/>
                  <a:gd name="connsiteX5" fmla="*/ 181401 w 1488558"/>
                  <a:gd name="connsiteY5" fmla="*/ 370577 h 890558"/>
                  <a:gd name="connsiteX6" fmla="*/ 181655 w 1488558"/>
                  <a:gd name="connsiteY6" fmla="*/ 370577 h 8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558" h="890558">
                    <a:moveTo>
                      <a:pt x="181655" y="0"/>
                    </a:moveTo>
                    <a:lnTo>
                      <a:pt x="1307799" y="0"/>
                    </a:lnTo>
                    <a:lnTo>
                      <a:pt x="1307799" y="372418"/>
                    </a:lnTo>
                    <a:lnTo>
                      <a:pt x="1488558" y="890558"/>
                    </a:lnTo>
                    <a:lnTo>
                      <a:pt x="0" y="890558"/>
                    </a:lnTo>
                    <a:lnTo>
                      <a:pt x="181401" y="370577"/>
                    </a:lnTo>
                    <a:lnTo>
                      <a:pt x="181655" y="370577"/>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27" name="Straight Connector 26">
                <a:extLst>
                  <a:ext uri="{FF2B5EF4-FFF2-40B4-BE49-F238E27FC236}">
                    <a16:creationId xmlns:a16="http://schemas.microsoft.com/office/drawing/2014/main" id="{23F39ACD-3B6F-48AB-BD9C-862E2846D290}"/>
                  </a:ext>
                </a:extLst>
              </p:cNvPr>
              <p:cNvCxnSpPr>
                <a:cxnSpLocks/>
              </p:cNvCxnSpPr>
              <p:nvPr/>
            </p:nvCxnSpPr>
            <p:spPr>
              <a:xfrm>
                <a:off x="7540855" y="3993996"/>
                <a:ext cx="1126398" cy="184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47604169-C9FF-4907-A9D3-2271B5F47CF3}"/>
                  </a:ext>
                </a:extLst>
              </p:cNvPr>
              <p:cNvCxnSpPr>
                <a:cxnSpLocks/>
                <a:stCxn id="26" idx="6"/>
                <a:endCxn id="26" idx="2"/>
              </p:cNvCxnSpPr>
              <p:nvPr/>
            </p:nvCxnSpPr>
            <p:spPr>
              <a:xfrm>
                <a:off x="9147404" y="3993996"/>
                <a:ext cx="1126144" cy="184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29" name="Rectangle 28">
                <a:extLst>
                  <a:ext uri="{FF2B5EF4-FFF2-40B4-BE49-F238E27FC236}">
                    <a16:creationId xmlns:a16="http://schemas.microsoft.com/office/drawing/2014/main" id="{11D5A6FB-8B02-45C4-9DA6-B025F02C4638}"/>
                  </a:ext>
                </a:extLst>
              </p:cNvPr>
              <p:cNvSpPr/>
              <p:nvPr/>
            </p:nvSpPr>
            <p:spPr>
              <a:xfrm>
                <a:off x="7225522" y="1769716"/>
                <a:ext cx="1743111"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Introduction</a:t>
                </a:r>
              </a:p>
            </p:txBody>
          </p:sp>
          <p:sp>
            <p:nvSpPr>
              <p:cNvPr id="30" name="Rectangle 29">
                <a:extLst>
                  <a:ext uri="{FF2B5EF4-FFF2-40B4-BE49-F238E27FC236}">
                    <a16:creationId xmlns:a16="http://schemas.microsoft.com/office/drawing/2014/main" id="{60BBACB8-419A-44CC-AFE7-58C8CED2F62D}"/>
                  </a:ext>
                </a:extLst>
              </p:cNvPr>
              <p:cNvSpPr/>
              <p:nvPr/>
            </p:nvSpPr>
            <p:spPr>
              <a:xfrm>
                <a:off x="7474165" y="923601"/>
                <a:ext cx="1245827"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Abstract</a:t>
                </a:r>
              </a:p>
            </p:txBody>
          </p:sp>
          <p:sp>
            <p:nvSpPr>
              <p:cNvPr id="31" name="Rectangle 30">
                <a:extLst>
                  <a:ext uri="{FF2B5EF4-FFF2-40B4-BE49-F238E27FC236}">
                    <a16:creationId xmlns:a16="http://schemas.microsoft.com/office/drawing/2014/main" id="{16704300-BC0F-4041-BF8A-9DA295DDB209}"/>
                  </a:ext>
                </a:extLst>
              </p:cNvPr>
              <p:cNvSpPr/>
              <p:nvPr/>
            </p:nvSpPr>
            <p:spPr>
              <a:xfrm>
                <a:off x="7490303" y="2811901"/>
                <a:ext cx="1275174"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Methods</a:t>
                </a:r>
              </a:p>
            </p:txBody>
          </p:sp>
          <p:sp>
            <p:nvSpPr>
              <p:cNvPr id="32" name="Rectangle 31">
                <a:extLst>
                  <a:ext uri="{FF2B5EF4-FFF2-40B4-BE49-F238E27FC236}">
                    <a16:creationId xmlns:a16="http://schemas.microsoft.com/office/drawing/2014/main" id="{6AC15586-5C3F-4356-9B4A-80EE5CAB4EA7}"/>
                  </a:ext>
                </a:extLst>
              </p:cNvPr>
              <p:cNvSpPr/>
              <p:nvPr/>
            </p:nvSpPr>
            <p:spPr>
              <a:xfrm>
                <a:off x="6006626" y="3633490"/>
                <a:ext cx="1053954"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Results</a:t>
                </a:r>
              </a:p>
            </p:txBody>
          </p:sp>
          <p:sp>
            <p:nvSpPr>
              <p:cNvPr id="33" name="Rectangle 32">
                <a:extLst>
                  <a:ext uri="{FF2B5EF4-FFF2-40B4-BE49-F238E27FC236}">
                    <a16:creationId xmlns:a16="http://schemas.microsoft.com/office/drawing/2014/main" id="{D3A365A3-60CE-47E0-9A5C-84BD8B0C57B1}"/>
                  </a:ext>
                </a:extLst>
              </p:cNvPr>
              <p:cNvSpPr/>
              <p:nvPr/>
            </p:nvSpPr>
            <p:spPr>
              <a:xfrm>
                <a:off x="5765909" y="4081335"/>
                <a:ext cx="1465815"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Discussion</a:t>
                </a:r>
              </a:p>
            </p:txBody>
          </p:sp>
          <p:sp>
            <p:nvSpPr>
              <p:cNvPr id="34" name="Rectangle 33">
                <a:extLst>
                  <a:ext uri="{FF2B5EF4-FFF2-40B4-BE49-F238E27FC236}">
                    <a16:creationId xmlns:a16="http://schemas.microsoft.com/office/drawing/2014/main" id="{89B9A67C-542E-4A51-8A34-EE3740F62F5F}"/>
                  </a:ext>
                </a:extLst>
              </p:cNvPr>
              <p:cNvSpPr/>
              <p:nvPr/>
            </p:nvSpPr>
            <p:spPr>
              <a:xfrm>
                <a:off x="7586652" y="3633490"/>
                <a:ext cx="1053954"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Results</a:t>
                </a:r>
              </a:p>
            </p:txBody>
          </p:sp>
          <p:sp>
            <p:nvSpPr>
              <p:cNvPr id="35" name="Rectangle 34">
                <a:extLst>
                  <a:ext uri="{FF2B5EF4-FFF2-40B4-BE49-F238E27FC236}">
                    <a16:creationId xmlns:a16="http://schemas.microsoft.com/office/drawing/2014/main" id="{19AFBD40-D670-4486-AEC8-3204516AA378}"/>
                  </a:ext>
                </a:extLst>
              </p:cNvPr>
              <p:cNvSpPr/>
              <p:nvPr/>
            </p:nvSpPr>
            <p:spPr>
              <a:xfrm>
                <a:off x="7371146" y="4081335"/>
                <a:ext cx="1465815"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Discussion</a:t>
                </a:r>
              </a:p>
            </p:txBody>
          </p:sp>
          <p:sp>
            <p:nvSpPr>
              <p:cNvPr id="36" name="Rectangle 35">
                <a:extLst>
                  <a:ext uri="{FF2B5EF4-FFF2-40B4-BE49-F238E27FC236}">
                    <a16:creationId xmlns:a16="http://schemas.microsoft.com/office/drawing/2014/main" id="{CE538B63-EE71-4CC7-9430-62AD41C0316F}"/>
                  </a:ext>
                </a:extLst>
              </p:cNvPr>
              <p:cNvSpPr/>
              <p:nvPr/>
            </p:nvSpPr>
            <p:spPr>
              <a:xfrm>
                <a:off x="9225698" y="3633490"/>
                <a:ext cx="1053954"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Results</a:t>
                </a:r>
              </a:p>
            </p:txBody>
          </p:sp>
          <p:sp>
            <p:nvSpPr>
              <p:cNvPr id="37" name="Rectangle 36">
                <a:extLst>
                  <a:ext uri="{FF2B5EF4-FFF2-40B4-BE49-F238E27FC236}">
                    <a16:creationId xmlns:a16="http://schemas.microsoft.com/office/drawing/2014/main" id="{6826DAFC-B877-4EC4-9D65-DB0CE71C31C5}"/>
                  </a:ext>
                </a:extLst>
              </p:cNvPr>
              <p:cNvSpPr/>
              <p:nvPr/>
            </p:nvSpPr>
            <p:spPr>
              <a:xfrm>
                <a:off x="8984981" y="4081335"/>
                <a:ext cx="1465815"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Discussion</a:t>
                </a:r>
              </a:p>
            </p:txBody>
          </p:sp>
          <p:sp>
            <p:nvSpPr>
              <p:cNvPr id="38" name="Rectangle 37">
                <a:extLst>
                  <a:ext uri="{FF2B5EF4-FFF2-40B4-BE49-F238E27FC236}">
                    <a16:creationId xmlns:a16="http://schemas.microsoft.com/office/drawing/2014/main" id="{F1C40E72-C63C-42ED-BD16-DE0FC96966B3}"/>
                  </a:ext>
                </a:extLst>
              </p:cNvPr>
              <p:cNvSpPr/>
              <p:nvPr/>
            </p:nvSpPr>
            <p:spPr>
              <a:xfrm>
                <a:off x="7255369" y="5043603"/>
                <a:ext cx="1683415" cy="398916"/>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C</a:t>
                </a:r>
                <a:r>
                  <a:rPr lang="en-US" altLang="zh-CN"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onclusions</a:t>
                </a:r>
                <a:endPar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endParaRPr>
              </a:p>
            </p:txBody>
          </p:sp>
        </p:grpSp>
        <p:sp>
          <p:nvSpPr>
            <p:cNvPr id="39" name="TextBox 38">
              <a:extLst>
                <a:ext uri="{FF2B5EF4-FFF2-40B4-BE49-F238E27FC236}">
                  <a16:creationId xmlns:a16="http://schemas.microsoft.com/office/drawing/2014/main" id="{0D12E4A7-E757-48EF-822F-9D35CBD62F43}"/>
                </a:ext>
              </a:extLst>
            </p:cNvPr>
            <p:cNvSpPr txBox="1"/>
            <p:nvPr/>
          </p:nvSpPr>
          <p:spPr>
            <a:xfrm>
              <a:off x="1096983" y="5858143"/>
              <a:ext cx="2299855" cy="369332"/>
            </a:xfrm>
            <a:prstGeom prst="rect">
              <a:avLst/>
            </a:prstGeom>
            <a:noFill/>
          </p:spPr>
          <p:txBody>
            <a:bodyPr wrap="square" rtlCol="0">
              <a:spAutoFit/>
            </a:bodyPr>
            <a:lstStyle/>
            <a:p>
              <a:pPr algn="ctr"/>
              <a:r>
                <a:rPr lang="en-US" altLang="zh-CN" err="1">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AIRDaM</a:t>
              </a:r>
              <a:endParaRPr lang="en-US">
                <a:solidFill>
                  <a:srgbClr val="414246"/>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40" name="TextBox 39">
              <a:extLst>
                <a:ext uri="{FF2B5EF4-FFF2-40B4-BE49-F238E27FC236}">
                  <a16:creationId xmlns:a16="http://schemas.microsoft.com/office/drawing/2014/main" id="{3FF9A23E-9FDB-46E6-BD0C-A90C7F783518}"/>
                </a:ext>
              </a:extLst>
            </p:cNvPr>
            <p:cNvSpPr txBox="1"/>
            <p:nvPr/>
          </p:nvSpPr>
          <p:spPr>
            <a:xfrm>
              <a:off x="6622015" y="5867570"/>
              <a:ext cx="2299855" cy="369332"/>
            </a:xfrm>
            <a:prstGeom prst="rect">
              <a:avLst/>
            </a:prstGeom>
            <a:noFill/>
          </p:spPr>
          <p:txBody>
            <a:bodyPr wrap="square" rtlCol="0">
              <a:spAutoFit/>
            </a:bodyPr>
            <a:lstStyle/>
            <a:p>
              <a:pPr algn="ctr"/>
              <a:r>
                <a:rPr lang="en-US" altLang="zh-CN">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AIM(</a:t>
              </a:r>
              <a:r>
                <a:rPr lang="en-US" altLang="zh-CN" err="1">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RaD</a:t>
              </a:r>
              <a:r>
                <a:rPr lang="en-US" altLang="zh-CN">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)C</a:t>
              </a:r>
              <a:endParaRPr lang="en-US">
                <a:solidFill>
                  <a:srgbClr val="414246"/>
                </a:solidFill>
                <a:latin typeface="Microsoft YaHei" panose="020B0503020204020204" pitchFamily="34" charset="-122"/>
                <a:ea typeface="Microsoft YaHei" panose="020B0503020204020204" pitchFamily="34" charset="-122"/>
                <a:cs typeface="Arial" panose="020B0604020202020204" pitchFamily="34" charset="0"/>
              </a:endParaRPr>
            </a:p>
          </p:txBody>
        </p:sp>
      </p:grpSp>
      <p:sp>
        <p:nvSpPr>
          <p:cNvPr id="3" name="Rectangle: Single Corner Snipped 2">
            <a:extLst>
              <a:ext uri="{FF2B5EF4-FFF2-40B4-BE49-F238E27FC236}">
                <a16:creationId xmlns:a16="http://schemas.microsoft.com/office/drawing/2014/main" id="{D8220407-B19B-046E-FF6D-10EC225B2C11}"/>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4" name="TextBox 3">
            <a:extLst>
              <a:ext uri="{FF2B5EF4-FFF2-40B4-BE49-F238E27FC236}">
                <a16:creationId xmlns:a16="http://schemas.microsoft.com/office/drawing/2014/main" id="{C3CE1E6B-AD1C-7FE4-2D7A-C6720B151955}"/>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extLst>
      <p:ext uri="{BB962C8B-B14F-4D97-AF65-F5344CB8AC3E}">
        <p14:creationId xmlns:p14="http://schemas.microsoft.com/office/powerpoint/2010/main" val="3600556378"/>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E98B-7240-4643-BB65-D9F9C354CF47}"/>
              </a:ext>
            </a:extLst>
          </p:cNvPr>
          <p:cNvSpPr>
            <a:spLocks noGrp="1"/>
          </p:cNvSpPr>
          <p:nvPr>
            <p:ph type="title"/>
          </p:nvPr>
        </p:nvSpPr>
        <p:spPr/>
        <p:txBody>
          <a:bodyPr/>
          <a:lstStyle/>
          <a:p>
            <a:r>
              <a:rPr lang="zh-CN" altLang="en-US"/>
              <a:t>标题</a:t>
            </a:r>
            <a:endParaRPr lang="en-US"/>
          </a:p>
        </p:txBody>
      </p:sp>
      <p:grpSp>
        <p:nvGrpSpPr>
          <p:cNvPr id="3" name="Group 2">
            <a:extLst>
              <a:ext uri="{FF2B5EF4-FFF2-40B4-BE49-F238E27FC236}">
                <a16:creationId xmlns:a16="http://schemas.microsoft.com/office/drawing/2014/main" id="{63A370F9-5AB4-4EC3-A968-1B405AFFBC03}"/>
              </a:ext>
            </a:extLst>
          </p:cNvPr>
          <p:cNvGrpSpPr/>
          <p:nvPr/>
        </p:nvGrpSpPr>
        <p:grpSpPr>
          <a:xfrm>
            <a:off x="1548129" y="1955103"/>
            <a:ext cx="3639402" cy="1049728"/>
            <a:chOff x="1548129" y="1955103"/>
            <a:chExt cx="3639402" cy="1049728"/>
          </a:xfrm>
        </p:grpSpPr>
        <p:sp>
          <p:nvSpPr>
            <p:cNvPr id="4" name="Rectangle 3">
              <a:extLst>
                <a:ext uri="{FF2B5EF4-FFF2-40B4-BE49-F238E27FC236}">
                  <a16:creationId xmlns:a16="http://schemas.microsoft.com/office/drawing/2014/main" id="{FE37F933-2B20-4A98-BDED-69F7F301A9F2}"/>
                </a:ext>
              </a:extLst>
            </p:cNvPr>
            <p:cNvSpPr>
              <a:spLocks noChangeAspect="1"/>
            </p:cNvSpPr>
            <p:nvPr/>
          </p:nvSpPr>
          <p:spPr>
            <a:xfrm>
              <a:off x="1548129" y="1955103"/>
              <a:ext cx="1055414" cy="1049728"/>
            </a:xfrm>
            <a:prstGeom prst="rect">
              <a:avLst/>
            </a:prstGeom>
            <a:solidFill>
              <a:schemeClr val="accent1"/>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4000" b="1">
                  <a:solidFill>
                    <a:schemeClr val="accent5">
                      <a:lumMod val="60000"/>
                      <a:lumOff val="40000"/>
                    </a:schemeClr>
                  </a:solidFill>
                  <a:latin typeface="Microsoft YaHei" panose="020B0503020204020204" pitchFamily="34" charset="-122"/>
                  <a:ea typeface="Microsoft YaHei" panose="020B0503020204020204" pitchFamily="34" charset="-122"/>
                </a:rPr>
                <a:t>A</a:t>
              </a:r>
              <a:endParaRPr lang="en-US" sz="4000" b="1">
                <a:solidFill>
                  <a:schemeClr val="accent5">
                    <a:lumMod val="60000"/>
                    <a:lumOff val="40000"/>
                  </a:schemeClr>
                </a:solidFill>
                <a:latin typeface="Microsoft YaHei" panose="020B0503020204020204" pitchFamily="34" charset="-122"/>
                <a:ea typeface="Microsoft YaHei" panose="020B0503020204020204" pitchFamily="34" charset="-122"/>
              </a:endParaRPr>
            </a:p>
          </p:txBody>
        </p:sp>
        <p:sp>
          <p:nvSpPr>
            <p:cNvPr id="7" name="Arrow: Pentagon 6">
              <a:extLst>
                <a:ext uri="{FF2B5EF4-FFF2-40B4-BE49-F238E27FC236}">
                  <a16:creationId xmlns:a16="http://schemas.microsoft.com/office/drawing/2014/main" id="{F76D3C4F-FE05-4643-9B1D-350A78D57B3F}"/>
                </a:ext>
              </a:extLst>
            </p:cNvPr>
            <p:cNvSpPr/>
            <p:nvPr/>
          </p:nvSpPr>
          <p:spPr>
            <a:xfrm>
              <a:off x="2653663" y="1955103"/>
              <a:ext cx="2533868" cy="1049728"/>
            </a:xfrm>
            <a:prstGeom prst="homePlate">
              <a:avLst/>
            </a:prstGeom>
            <a:solidFill>
              <a:schemeClr val="accent5">
                <a:lumMod val="60000"/>
                <a:lumOff val="40000"/>
              </a:schemeClr>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2400" b="1">
                  <a:latin typeface="Microsoft YaHei" panose="020B0503020204020204" pitchFamily="34" charset="-122"/>
                  <a:ea typeface="Microsoft YaHei" panose="020B0503020204020204" pitchFamily="34" charset="-122"/>
                </a:rPr>
                <a:t>Accuracy</a:t>
              </a:r>
            </a:p>
            <a:p>
              <a:pPr algn="ctr"/>
              <a:r>
                <a:rPr lang="zh-CN" altLang="en-US" sz="2400" b="1">
                  <a:latin typeface="Microsoft YaHei" panose="020B0503020204020204" pitchFamily="34" charset="-122"/>
                  <a:ea typeface="Microsoft YaHei" panose="020B0503020204020204" pitchFamily="34" charset="-122"/>
                </a:rPr>
                <a:t>准确</a:t>
              </a:r>
              <a:endParaRPr lang="en-US" sz="2400" b="1">
                <a:latin typeface="Microsoft YaHei" panose="020B0503020204020204" pitchFamily="34" charset="-122"/>
                <a:ea typeface="Microsoft YaHei" panose="020B0503020204020204" pitchFamily="34" charset="-122"/>
              </a:endParaRPr>
            </a:p>
          </p:txBody>
        </p:sp>
      </p:grpSp>
      <p:grpSp>
        <p:nvGrpSpPr>
          <p:cNvPr id="13" name="Group 12">
            <a:extLst>
              <a:ext uri="{FF2B5EF4-FFF2-40B4-BE49-F238E27FC236}">
                <a16:creationId xmlns:a16="http://schemas.microsoft.com/office/drawing/2014/main" id="{6306D1F9-35C6-48F4-B836-C5E2193FCF4D}"/>
              </a:ext>
            </a:extLst>
          </p:cNvPr>
          <p:cNvGrpSpPr/>
          <p:nvPr/>
        </p:nvGrpSpPr>
        <p:grpSpPr>
          <a:xfrm>
            <a:off x="1548129" y="3395708"/>
            <a:ext cx="3639403" cy="1049728"/>
            <a:chOff x="1548129" y="3395708"/>
            <a:chExt cx="3639403" cy="1049728"/>
          </a:xfrm>
        </p:grpSpPr>
        <p:sp>
          <p:nvSpPr>
            <p:cNvPr id="5" name="Rectangle 4">
              <a:extLst>
                <a:ext uri="{FF2B5EF4-FFF2-40B4-BE49-F238E27FC236}">
                  <a16:creationId xmlns:a16="http://schemas.microsoft.com/office/drawing/2014/main" id="{BB11A945-6EEB-41FC-AF4A-A31933ED514B}"/>
                </a:ext>
              </a:extLst>
            </p:cNvPr>
            <p:cNvSpPr>
              <a:spLocks noChangeAspect="1"/>
            </p:cNvSpPr>
            <p:nvPr/>
          </p:nvSpPr>
          <p:spPr>
            <a:xfrm>
              <a:off x="1548129" y="3395708"/>
              <a:ext cx="1055414" cy="1049728"/>
            </a:xfrm>
            <a:prstGeom prst="rect">
              <a:avLst/>
            </a:prstGeom>
            <a:solidFill>
              <a:schemeClr val="accent1"/>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b="1">
                  <a:solidFill>
                    <a:schemeClr val="accent5">
                      <a:lumMod val="60000"/>
                      <a:lumOff val="40000"/>
                    </a:schemeClr>
                  </a:solidFill>
                  <a:latin typeface="Microsoft YaHei" panose="020B0503020204020204" pitchFamily="34" charset="-122"/>
                  <a:ea typeface="Microsoft YaHei" panose="020B0503020204020204" pitchFamily="34" charset="-122"/>
                </a:rPr>
                <a:t>B</a:t>
              </a:r>
            </a:p>
          </p:txBody>
        </p:sp>
        <p:sp>
          <p:nvSpPr>
            <p:cNvPr id="8" name="Arrow: Pentagon 7">
              <a:extLst>
                <a:ext uri="{FF2B5EF4-FFF2-40B4-BE49-F238E27FC236}">
                  <a16:creationId xmlns:a16="http://schemas.microsoft.com/office/drawing/2014/main" id="{12871351-3331-4F97-9FBC-38806C0131CD}"/>
                </a:ext>
              </a:extLst>
            </p:cNvPr>
            <p:cNvSpPr/>
            <p:nvPr/>
          </p:nvSpPr>
          <p:spPr>
            <a:xfrm>
              <a:off x="2653663" y="3395708"/>
              <a:ext cx="2533869" cy="1049728"/>
            </a:xfrm>
            <a:prstGeom prst="homePlate">
              <a:avLst/>
            </a:prstGeom>
            <a:solidFill>
              <a:schemeClr val="accent5">
                <a:lumMod val="60000"/>
                <a:lumOff val="40000"/>
              </a:schemeClr>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2400" b="1">
                  <a:latin typeface="Microsoft YaHei" panose="020B0503020204020204" pitchFamily="34" charset="-122"/>
                  <a:ea typeface="Microsoft YaHei" panose="020B0503020204020204" pitchFamily="34" charset="-122"/>
                </a:rPr>
                <a:t>Brevity</a:t>
              </a:r>
            </a:p>
            <a:p>
              <a:pPr algn="ctr"/>
              <a:r>
                <a:rPr lang="zh-CN" altLang="en-US" sz="2400" b="1">
                  <a:latin typeface="Microsoft YaHei" panose="020B0503020204020204" pitchFamily="34" charset="-122"/>
                  <a:ea typeface="Microsoft YaHei" panose="020B0503020204020204" pitchFamily="34" charset="-122"/>
                </a:rPr>
                <a:t>概括</a:t>
              </a:r>
              <a:endParaRPr lang="en-US" sz="2400" b="1" err="1">
                <a:latin typeface="Microsoft YaHei" panose="020B0503020204020204" pitchFamily="34" charset="-122"/>
                <a:ea typeface="Microsoft YaHei" panose="020B0503020204020204" pitchFamily="34" charset="-122"/>
              </a:endParaRPr>
            </a:p>
          </p:txBody>
        </p:sp>
      </p:grpSp>
      <p:grpSp>
        <p:nvGrpSpPr>
          <p:cNvPr id="14" name="Group 13">
            <a:extLst>
              <a:ext uri="{FF2B5EF4-FFF2-40B4-BE49-F238E27FC236}">
                <a16:creationId xmlns:a16="http://schemas.microsoft.com/office/drawing/2014/main" id="{454E6174-701C-48AD-8840-3FF9CE9AF548}"/>
              </a:ext>
            </a:extLst>
          </p:cNvPr>
          <p:cNvGrpSpPr/>
          <p:nvPr/>
        </p:nvGrpSpPr>
        <p:grpSpPr>
          <a:xfrm>
            <a:off x="1548129" y="4836310"/>
            <a:ext cx="3639402" cy="1049731"/>
            <a:chOff x="1548129" y="4836310"/>
            <a:chExt cx="3639402" cy="1049731"/>
          </a:xfrm>
        </p:grpSpPr>
        <p:sp>
          <p:nvSpPr>
            <p:cNvPr id="6" name="Rectangle 5">
              <a:extLst>
                <a:ext uri="{FF2B5EF4-FFF2-40B4-BE49-F238E27FC236}">
                  <a16:creationId xmlns:a16="http://schemas.microsoft.com/office/drawing/2014/main" id="{1B5A4A34-ECE3-4D62-BACE-3C9EB7F4B8A7}"/>
                </a:ext>
              </a:extLst>
            </p:cNvPr>
            <p:cNvSpPr>
              <a:spLocks noChangeAspect="1"/>
            </p:cNvSpPr>
            <p:nvPr/>
          </p:nvSpPr>
          <p:spPr>
            <a:xfrm>
              <a:off x="1548129" y="4836313"/>
              <a:ext cx="1055414" cy="1049728"/>
            </a:xfrm>
            <a:prstGeom prst="rect">
              <a:avLst/>
            </a:prstGeom>
            <a:solidFill>
              <a:schemeClr val="accent1"/>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b="1">
                  <a:solidFill>
                    <a:schemeClr val="accent5">
                      <a:lumMod val="60000"/>
                      <a:lumOff val="40000"/>
                    </a:schemeClr>
                  </a:solidFill>
                  <a:latin typeface="Microsoft YaHei" panose="020B0503020204020204" pitchFamily="34" charset="-122"/>
                  <a:ea typeface="Microsoft YaHei" panose="020B0503020204020204" pitchFamily="34" charset="-122"/>
                </a:rPr>
                <a:t>C</a:t>
              </a:r>
            </a:p>
          </p:txBody>
        </p:sp>
        <p:sp>
          <p:nvSpPr>
            <p:cNvPr id="9" name="Arrow: Pentagon 8">
              <a:extLst>
                <a:ext uri="{FF2B5EF4-FFF2-40B4-BE49-F238E27FC236}">
                  <a16:creationId xmlns:a16="http://schemas.microsoft.com/office/drawing/2014/main" id="{298263E2-597E-4814-814E-FDFBA1A2FBBB}"/>
                </a:ext>
              </a:extLst>
            </p:cNvPr>
            <p:cNvSpPr/>
            <p:nvPr/>
          </p:nvSpPr>
          <p:spPr>
            <a:xfrm>
              <a:off x="2653663" y="4836310"/>
              <a:ext cx="2533868" cy="1049727"/>
            </a:xfrm>
            <a:prstGeom prst="homePlate">
              <a:avLst/>
            </a:prstGeom>
            <a:solidFill>
              <a:schemeClr val="accent5">
                <a:lumMod val="60000"/>
                <a:lumOff val="40000"/>
              </a:schemeClr>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2400" b="1">
                  <a:latin typeface="Microsoft YaHei" panose="020B0503020204020204" pitchFamily="34" charset="-122"/>
                  <a:ea typeface="Microsoft YaHei" panose="020B0503020204020204" pitchFamily="34" charset="-122"/>
                </a:rPr>
                <a:t>Clarity</a:t>
              </a:r>
            </a:p>
            <a:p>
              <a:pPr algn="ctr"/>
              <a:r>
                <a:rPr lang="zh-CN" altLang="en-US" sz="2400" b="1">
                  <a:latin typeface="Microsoft YaHei" panose="020B0503020204020204" pitchFamily="34" charset="-122"/>
                  <a:ea typeface="Microsoft YaHei" panose="020B0503020204020204" pitchFamily="34" charset="-122"/>
                </a:rPr>
                <a:t>清晰</a:t>
              </a:r>
              <a:endParaRPr lang="en-US" sz="2400" b="1">
                <a:latin typeface="Microsoft YaHei" panose="020B0503020204020204" pitchFamily="34" charset="-122"/>
                <a:ea typeface="Microsoft YaHei" panose="020B0503020204020204" pitchFamily="34" charset="-122"/>
              </a:endParaRPr>
            </a:p>
          </p:txBody>
        </p:sp>
      </p:grpSp>
      <p:sp>
        <p:nvSpPr>
          <p:cNvPr id="10" name="TextBox 9">
            <a:extLst>
              <a:ext uri="{FF2B5EF4-FFF2-40B4-BE49-F238E27FC236}">
                <a16:creationId xmlns:a16="http://schemas.microsoft.com/office/drawing/2014/main" id="{F9128C88-0CEC-4509-A920-2321D26265B6}"/>
              </a:ext>
            </a:extLst>
          </p:cNvPr>
          <p:cNvSpPr txBox="1"/>
          <p:nvPr/>
        </p:nvSpPr>
        <p:spPr>
          <a:xfrm>
            <a:off x="5399405" y="2233160"/>
            <a:ext cx="5034914" cy="493613"/>
          </a:xfrm>
          <a:prstGeom prst="rect">
            <a:avLst/>
          </a:prstGeom>
        </p:spPr>
        <p:txBody>
          <a:bodyPr vert="horz" wrap="square" lIns="0" tIns="0" rIns="0" bIns="0" rtlCol="0">
            <a:noAutofit/>
          </a:bodyPr>
          <a:lstStyle/>
          <a:p>
            <a:pPr algn="l"/>
            <a:r>
              <a:rPr kumimoji="0" lang="zh-CN" altLang="en-US"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cs typeface="Arial" panose="020B0604020202020204" pitchFamily="34" charset="0"/>
              </a:rPr>
              <a:t>本篇文章要传达的最主要的信息</a:t>
            </a:r>
            <a:endParaRPr lang="en-US" sz="2400" err="1">
              <a:solidFill>
                <a:srgbClr val="383838"/>
              </a:solidFill>
              <a:latin typeface="Microsoft YaHei" panose="020B0503020204020204" pitchFamily="34" charset="-122"/>
              <a:ea typeface="Microsoft YaHei" panose="020B0503020204020204" pitchFamily="34" charset="-122"/>
            </a:endParaRPr>
          </a:p>
        </p:txBody>
      </p:sp>
      <p:sp>
        <p:nvSpPr>
          <p:cNvPr id="11" name="TextBox 10">
            <a:extLst>
              <a:ext uri="{FF2B5EF4-FFF2-40B4-BE49-F238E27FC236}">
                <a16:creationId xmlns:a16="http://schemas.microsoft.com/office/drawing/2014/main" id="{44A68F79-ED3B-4E2D-8483-3080AC5A78E8}"/>
              </a:ext>
            </a:extLst>
          </p:cNvPr>
          <p:cNvSpPr txBox="1"/>
          <p:nvPr/>
        </p:nvSpPr>
        <p:spPr>
          <a:xfrm>
            <a:off x="5399405" y="3707565"/>
            <a:ext cx="3938449" cy="426014"/>
          </a:xfrm>
          <a:prstGeom prst="rect">
            <a:avLst/>
          </a:prstGeom>
        </p:spPr>
        <p:txBody>
          <a:bodyPr vert="horz" wrap="square" lIns="0" tIns="0" rIns="0" bIns="0" rtlCol="0">
            <a:noAutofit/>
          </a:bodyPr>
          <a:lstStyle/>
          <a:p>
            <a:pPr algn="l"/>
            <a:r>
              <a:rPr kumimoji="0" lang="zh-CN" altLang="en-US"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cs typeface="Arial" panose="020B0604020202020204" pitchFamily="34" charset="0"/>
              </a:rPr>
              <a:t>避免过多细节</a:t>
            </a:r>
            <a:r>
              <a:rPr kumimoji="0" lang="en-US" altLang="zh-CN"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cs typeface="Arial" panose="020B0604020202020204" pitchFamily="34" charset="0"/>
              </a:rPr>
              <a:t>&amp;</a:t>
            </a:r>
            <a:r>
              <a:rPr kumimoji="0" lang="zh-CN" altLang="en-US"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cs typeface="Arial" panose="020B0604020202020204" pitchFamily="34" charset="0"/>
              </a:rPr>
              <a:t>无用的字眼</a:t>
            </a:r>
            <a:endParaRPr lang="en-US" sz="2400" err="1">
              <a:solidFill>
                <a:srgbClr val="383838"/>
              </a:solidFill>
              <a:latin typeface="Microsoft YaHei" panose="020B0503020204020204" pitchFamily="34" charset="-122"/>
              <a:ea typeface="Microsoft YaHei" panose="020B0503020204020204" pitchFamily="34" charset="-122"/>
            </a:endParaRPr>
          </a:p>
        </p:txBody>
      </p:sp>
      <p:sp>
        <p:nvSpPr>
          <p:cNvPr id="12" name="TextBox 11">
            <a:extLst>
              <a:ext uri="{FF2B5EF4-FFF2-40B4-BE49-F238E27FC236}">
                <a16:creationId xmlns:a16="http://schemas.microsoft.com/office/drawing/2014/main" id="{832E193D-8898-4436-8619-E82C1B9B1B36}"/>
              </a:ext>
            </a:extLst>
          </p:cNvPr>
          <p:cNvSpPr txBox="1"/>
          <p:nvPr/>
        </p:nvSpPr>
        <p:spPr>
          <a:xfrm>
            <a:off x="5399405" y="5148166"/>
            <a:ext cx="4539805" cy="426014"/>
          </a:xfrm>
          <a:prstGeom prst="rect">
            <a:avLst/>
          </a:prstGeom>
        </p:spPr>
        <p:txBody>
          <a:bodyPr vert="horz" wrap="square" lIns="0" tIns="0" rIns="0" bIns="0" rtlCol="0">
            <a:noAutofit/>
          </a:bodyPr>
          <a:lstStyle/>
          <a:p>
            <a:pPr algn="l"/>
            <a:r>
              <a:rPr kumimoji="0" lang="zh-CN" altLang="en-US"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cs typeface="Arial" panose="020B0604020202020204" pitchFamily="34" charset="0"/>
              </a:rPr>
              <a:t>关键词！关键词！关键词！</a:t>
            </a:r>
            <a:endParaRPr lang="en-US" sz="2400" err="1">
              <a:solidFill>
                <a:srgbClr val="383838"/>
              </a:solidFill>
              <a:latin typeface="Microsoft YaHei" panose="020B0503020204020204" pitchFamily="34" charset="-122"/>
              <a:ea typeface="Microsoft YaHei" panose="020B0503020204020204" pitchFamily="34" charset="-122"/>
            </a:endParaRPr>
          </a:p>
        </p:txBody>
      </p:sp>
      <p:sp>
        <p:nvSpPr>
          <p:cNvPr id="15" name="Rectangle: Single Corner Snipped 14">
            <a:extLst>
              <a:ext uri="{FF2B5EF4-FFF2-40B4-BE49-F238E27FC236}">
                <a16:creationId xmlns:a16="http://schemas.microsoft.com/office/drawing/2014/main" id="{D43897DA-A944-4943-9AAD-046568BA285C}"/>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16" name="TextBox 15">
            <a:extLst>
              <a:ext uri="{FF2B5EF4-FFF2-40B4-BE49-F238E27FC236}">
                <a16:creationId xmlns:a16="http://schemas.microsoft.com/office/drawing/2014/main" id="{99ABB461-45EF-D4C8-1EC2-D367C5908B1C}"/>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extLst>
      <p:ext uri="{BB962C8B-B14F-4D97-AF65-F5344CB8AC3E}">
        <p14:creationId xmlns:p14="http://schemas.microsoft.com/office/powerpoint/2010/main" val="265982194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D0ECA9D-1C28-2740-BD96-6F0274FE50E8}"/>
              </a:ext>
            </a:extLst>
          </p:cNvPr>
          <p:cNvPicPr>
            <a:picLocks noGrp="1" noChangeAspect="1"/>
          </p:cNvPicPr>
          <p:nvPr>
            <p:ph type="pic" sz="quarter" idx="10"/>
          </p:nvPr>
        </p:nvPicPr>
        <p:blipFill>
          <a:blip r:embed="rId3"/>
          <a:srcRect l="14762" r="14762"/>
          <a:stretch/>
        </p:blipFill>
        <p:spPr/>
      </p:pic>
      <p:sp>
        <p:nvSpPr>
          <p:cNvPr id="5" name="Footer Placeholder 4">
            <a:extLst>
              <a:ext uri="{FF2B5EF4-FFF2-40B4-BE49-F238E27FC236}">
                <a16:creationId xmlns:a16="http://schemas.microsoft.com/office/drawing/2014/main" id="{0E0BFE2B-19D7-B3E2-09E9-E717472288A1}"/>
              </a:ext>
            </a:extLst>
          </p:cNvPr>
          <p:cNvSpPr>
            <a:spLocks noGrp="1"/>
          </p:cNvSpPr>
          <p:nvPr>
            <p:ph type="ftr" sz="quarter" idx="4294967295"/>
          </p:nvPr>
        </p:nvSpPr>
        <p:spPr>
          <a:xfrm>
            <a:off x="8591550" y="6442075"/>
            <a:ext cx="3600450" cy="215900"/>
          </a:xfrm>
        </p:spPr>
        <p:txBody>
          <a:bodyPr/>
          <a:lstStyle/>
          <a:p>
            <a:r>
              <a:rPr lang="en-US"/>
              <a:t>PROPRIETARY &amp; CONFIDENTIAL</a:t>
            </a:r>
          </a:p>
        </p:txBody>
      </p:sp>
      <p:sp>
        <p:nvSpPr>
          <p:cNvPr id="10" name="TextBox 9">
            <a:extLst>
              <a:ext uri="{FF2B5EF4-FFF2-40B4-BE49-F238E27FC236}">
                <a16:creationId xmlns:a16="http://schemas.microsoft.com/office/drawing/2014/main" id="{8CC4906D-BE56-32C0-47DD-1BFBFCFA068E}"/>
              </a:ext>
            </a:extLst>
          </p:cNvPr>
          <p:cNvSpPr txBox="1"/>
          <p:nvPr/>
        </p:nvSpPr>
        <p:spPr>
          <a:xfrm>
            <a:off x="3086100" y="2736507"/>
            <a:ext cx="6172200" cy="743986"/>
          </a:xfrm>
          <a:prstGeom prst="rect">
            <a:avLst/>
          </a:prstGeom>
          <a:noFill/>
        </p:spPr>
        <p:txBody>
          <a:bodyPr wrap="square">
            <a:spAutoFit/>
          </a:bodyPr>
          <a:lstStyle/>
          <a:p>
            <a:pPr>
              <a:lnSpc>
                <a:spcPct val="150000"/>
              </a:lnSpc>
            </a:pPr>
            <a:r>
              <a:rPr lang="en-US" altLang="zh-CN" sz="3200" b="1" i="0" dirty="0">
                <a:solidFill>
                  <a:schemeClr val="accent1"/>
                </a:solidFill>
                <a:effectLst/>
                <a:latin typeface="Microsoft YaHei" panose="020B0503020204020204" pitchFamily="34" charset="-122"/>
                <a:ea typeface="Microsoft YaHei" panose="020B0503020204020204" pitchFamily="34" charset="-122"/>
              </a:rPr>
              <a:t>Wiley</a:t>
            </a:r>
            <a:r>
              <a:rPr lang="zh-CN" altLang="en-US" sz="3200" b="1" i="0" dirty="0">
                <a:solidFill>
                  <a:schemeClr val="accent1"/>
                </a:solidFill>
                <a:effectLst/>
                <a:latin typeface="Microsoft YaHei" panose="020B0503020204020204" pitchFamily="34" charset="-122"/>
                <a:ea typeface="Microsoft YaHei" panose="020B0503020204020204" pitchFamily="34" charset="-122"/>
              </a:rPr>
              <a:t>期刊资源概览</a:t>
            </a:r>
            <a:endParaRPr lang="en-US" altLang="zh-CN" sz="3200" b="0" dirty="0">
              <a:solidFill>
                <a:schemeClr val="dk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7402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E3E3-D6A0-4C4E-8CC0-7357AD241F48}"/>
              </a:ext>
            </a:extLst>
          </p:cNvPr>
          <p:cNvSpPr>
            <a:spLocks noGrp="1"/>
          </p:cNvSpPr>
          <p:nvPr>
            <p:ph type="title"/>
          </p:nvPr>
        </p:nvSpPr>
        <p:spPr/>
        <p:txBody>
          <a:bodyPr/>
          <a:lstStyle/>
          <a:p>
            <a:r>
              <a:rPr lang="zh-CN" altLang="en-US">
                <a:latin typeface="Microsoft YaHei" panose="020B0503020204020204" pitchFamily="34" charset="-122"/>
                <a:ea typeface="Microsoft YaHei" panose="020B0503020204020204" pitchFamily="34" charset="-122"/>
              </a:rPr>
              <a:t>标题 </a:t>
            </a:r>
            <a:r>
              <a:rPr lang="en-US" altLang="zh-CN" i="1">
                <a:latin typeface="Microsoft YaHei" panose="020B0503020204020204" pitchFamily="34" charset="-122"/>
                <a:ea typeface="Microsoft YaHei" panose="020B0503020204020204" pitchFamily="34" charset="-122"/>
              </a:rPr>
              <a:t>vs</a:t>
            </a:r>
            <a:r>
              <a:rPr lang="en-US" altLang="zh-CN">
                <a:latin typeface="Microsoft YaHei" panose="020B0503020204020204" pitchFamily="34" charset="-122"/>
                <a:ea typeface="Microsoft YaHei" panose="020B0503020204020204" pitchFamily="34" charset="-122"/>
              </a:rPr>
              <a:t> </a:t>
            </a:r>
            <a:r>
              <a:rPr lang="zh-CN" altLang="en-US">
                <a:latin typeface="Microsoft YaHei" panose="020B0503020204020204" pitchFamily="34" charset="-122"/>
                <a:ea typeface="Microsoft YaHei" panose="020B0503020204020204" pitchFamily="34" charset="-122"/>
              </a:rPr>
              <a:t>标题</a:t>
            </a:r>
            <a:endParaRPr lang="en-US">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1B20ED11-6467-4725-9DDA-E1FD39D6A389}"/>
              </a:ext>
            </a:extLst>
          </p:cNvPr>
          <p:cNvSpPr txBox="1"/>
          <p:nvPr/>
        </p:nvSpPr>
        <p:spPr>
          <a:xfrm>
            <a:off x="714164" y="1538053"/>
            <a:ext cx="10763666" cy="830997"/>
          </a:xfrm>
          <a:prstGeom prst="rect">
            <a:avLst/>
          </a:prstGeom>
          <a:solidFill>
            <a:schemeClr val="accent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Arial" panose="020B0604020202020204" pitchFamily="34" charset="0"/>
              </a:rPr>
              <a:t>Divergent effects of IL-12 and IL-23 on the production of IL-17 by human T cells</a:t>
            </a:r>
          </a:p>
        </p:txBody>
      </p:sp>
      <p:sp>
        <p:nvSpPr>
          <p:cNvPr id="5" name="Rectangle 4">
            <a:extLst>
              <a:ext uri="{FF2B5EF4-FFF2-40B4-BE49-F238E27FC236}">
                <a16:creationId xmlns:a16="http://schemas.microsoft.com/office/drawing/2014/main" id="{864CD6B7-C91A-495F-AEB2-AC8A50CBDAA3}"/>
              </a:ext>
            </a:extLst>
          </p:cNvPr>
          <p:cNvSpPr/>
          <p:nvPr/>
        </p:nvSpPr>
        <p:spPr>
          <a:xfrm>
            <a:off x="4734877" y="2524199"/>
            <a:ext cx="2722240" cy="628793"/>
          </a:xfrm>
          <a:prstGeom prst="rect">
            <a:avLst/>
          </a:prstGeom>
          <a:solidFill>
            <a:srgbClr val="198C53"/>
          </a:solidFill>
          <a:ln w="6350" cap="flat" cmpd="sng" algn="ctr">
            <a:solidFill>
              <a:srgbClr val="198C53"/>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b="1">
                <a:solidFill>
                  <a:schemeClr val="bg1"/>
                </a:solidFill>
                <a:latin typeface="Microsoft YaHei" panose="020B0503020204020204" pitchFamily="34" charset="-122"/>
                <a:ea typeface="Microsoft YaHei" panose="020B0503020204020204" pitchFamily="34" charset="-122"/>
              </a:rPr>
              <a:t>名词短语式</a:t>
            </a:r>
            <a:endParaRPr lang="en-US" sz="2400" b="1" err="1">
              <a:solidFill>
                <a:schemeClr val="bg1"/>
              </a:solidFill>
              <a:latin typeface="Microsoft YaHei" panose="020B0503020204020204" pitchFamily="34" charset="-122"/>
              <a:ea typeface="Microsoft YaHei" panose="020B0503020204020204" pitchFamily="34" charset="-122"/>
            </a:endParaRPr>
          </a:p>
        </p:txBody>
      </p:sp>
      <p:grpSp>
        <p:nvGrpSpPr>
          <p:cNvPr id="6" name="Group 5">
            <a:extLst>
              <a:ext uri="{FF2B5EF4-FFF2-40B4-BE49-F238E27FC236}">
                <a16:creationId xmlns:a16="http://schemas.microsoft.com/office/drawing/2014/main" id="{A3102EE9-232C-41E5-A9AB-AD3DD46BE55B}"/>
              </a:ext>
            </a:extLst>
          </p:cNvPr>
          <p:cNvGrpSpPr/>
          <p:nvPr/>
        </p:nvGrpSpPr>
        <p:grpSpPr>
          <a:xfrm>
            <a:off x="2643866" y="3429000"/>
            <a:ext cx="3452134" cy="914582"/>
            <a:chOff x="1548129" y="1955103"/>
            <a:chExt cx="3639402" cy="1049728"/>
          </a:xfrm>
        </p:grpSpPr>
        <p:sp>
          <p:nvSpPr>
            <p:cNvPr id="7" name="Rectangle 6">
              <a:extLst>
                <a:ext uri="{FF2B5EF4-FFF2-40B4-BE49-F238E27FC236}">
                  <a16:creationId xmlns:a16="http://schemas.microsoft.com/office/drawing/2014/main" id="{311EF6C5-8F40-44CF-8AEE-594765DE46ED}"/>
                </a:ext>
              </a:extLst>
            </p:cNvPr>
            <p:cNvSpPr>
              <a:spLocks noChangeAspect="1"/>
            </p:cNvSpPr>
            <p:nvPr/>
          </p:nvSpPr>
          <p:spPr>
            <a:xfrm>
              <a:off x="1548129" y="1955103"/>
              <a:ext cx="1055414" cy="1049728"/>
            </a:xfrm>
            <a:prstGeom prst="rect">
              <a:avLst/>
            </a:prstGeom>
            <a:solidFill>
              <a:schemeClr val="accent1"/>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4000" b="1">
                  <a:solidFill>
                    <a:schemeClr val="accent5">
                      <a:lumMod val="60000"/>
                      <a:lumOff val="40000"/>
                    </a:schemeClr>
                  </a:solidFill>
                  <a:latin typeface="Microsoft YaHei" panose="020B0503020204020204" pitchFamily="34" charset="-122"/>
                  <a:ea typeface="Microsoft YaHei" panose="020B0503020204020204" pitchFamily="34" charset="-122"/>
                </a:rPr>
                <a:t>A</a:t>
              </a:r>
              <a:endParaRPr lang="en-US" sz="4000" b="1">
                <a:solidFill>
                  <a:schemeClr val="accent5">
                    <a:lumMod val="60000"/>
                    <a:lumOff val="40000"/>
                  </a:schemeClr>
                </a:solidFill>
                <a:latin typeface="Microsoft YaHei" panose="020B0503020204020204" pitchFamily="34" charset="-122"/>
                <a:ea typeface="Microsoft YaHei" panose="020B0503020204020204" pitchFamily="34" charset="-122"/>
              </a:endParaRPr>
            </a:p>
          </p:txBody>
        </p:sp>
        <p:sp>
          <p:nvSpPr>
            <p:cNvPr id="8" name="Arrow: Pentagon 7">
              <a:extLst>
                <a:ext uri="{FF2B5EF4-FFF2-40B4-BE49-F238E27FC236}">
                  <a16:creationId xmlns:a16="http://schemas.microsoft.com/office/drawing/2014/main" id="{85F465A3-4345-47AA-BAED-D10E413B6061}"/>
                </a:ext>
              </a:extLst>
            </p:cNvPr>
            <p:cNvSpPr/>
            <p:nvPr/>
          </p:nvSpPr>
          <p:spPr>
            <a:xfrm>
              <a:off x="2653663" y="1955103"/>
              <a:ext cx="2533868" cy="1049728"/>
            </a:xfrm>
            <a:prstGeom prst="homePlate">
              <a:avLst/>
            </a:prstGeom>
            <a:solidFill>
              <a:schemeClr val="accent5">
                <a:lumMod val="60000"/>
                <a:lumOff val="40000"/>
              </a:schemeClr>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2400" b="1">
                  <a:latin typeface="Microsoft YaHei" panose="020B0503020204020204" pitchFamily="34" charset="-122"/>
                  <a:ea typeface="Microsoft YaHei" panose="020B0503020204020204" pitchFamily="34" charset="-122"/>
                </a:rPr>
                <a:t>Accuracy</a:t>
              </a:r>
            </a:p>
            <a:p>
              <a:pPr algn="ctr"/>
              <a:r>
                <a:rPr lang="zh-CN" altLang="en-US" sz="2400" b="1">
                  <a:latin typeface="Microsoft YaHei" panose="020B0503020204020204" pitchFamily="34" charset="-122"/>
                  <a:ea typeface="Microsoft YaHei" panose="020B0503020204020204" pitchFamily="34" charset="-122"/>
                </a:rPr>
                <a:t>准确</a:t>
              </a:r>
              <a:endParaRPr lang="en-US" sz="2400" b="1">
                <a:latin typeface="Microsoft YaHei" panose="020B0503020204020204" pitchFamily="34" charset="-122"/>
                <a:ea typeface="Microsoft YaHei" panose="020B0503020204020204" pitchFamily="34" charset="-122"/>
              </a:endParaRPr>
            </a:p>
          </p:txBody>
        </p:sp>
      </p:grpSp>
      <p:grpSp>
        <p:nvGrpSpPr>
          <p:cNvPr id="9" name="Group 8">
            <a:extLst>
              <a:ext uri="{FF2B5EF4-FFF2-40B4-BE49-F238E27FC236}">
                <a16:creationId xmlns:a16="http://schemas.microsoft.com/office/drawing/2014/main" id="{35EF8D59-FE32-425C-85C3-24F59C6E3E0E}"/>
              </a:ext>
            </a:extLst>
          </p:cNvPr>
          <p:cNvGrpSpPr/>
          <p:nvPr/>
        </p:nvGrpSpPr>
        <p:grpSpPr>
          <a:xfrm>
            <a:off x="2643865" y="4458651"/>
            <a:ext cx="3452135" cy="914582"/>
            <a:chOff x="1548129" y="3395708"/>
            <a:chExt cx="3639403" cy="1049728"/>
          </a:xfrm>
        </p:grpSpPr>
        <p:sp>
          <p:nvSpPr>
            <p:cNvPr id="10" name="Rectangle 9">
              <a:extLst>
                <a:ext uri="{FF2B5EF4-FFF2-40B4-BE49-F238E27FC236}">
                  <a16:creationId xmlns:a16="http://schemas.microsoft.com/office/drawing/2014/main" id="{69CC5472-5D98-41D9-BB63-A82D655A2A93}"/>
                </a:ext>
              </a:extLst>
            </p:cNvPr>
            <p:cNvSpPr>
              <a:spLocks noChangeAspect="1"/>
            </p:cNvSpPr>
            <p:nvPr/>
          </p:nvSpPr>
          <p:spPr>
            <a:xfrm>
              <a:off x="1548129" y="3395708"/>
              <a:ext cx="1055414" cy="1049728"/>
            </a:xfrm>
            <a:prstGeom prst="rect">
              <a:avLst/>
            </a:prstGeom>
            <a:solidFill>
              <a:schemeClr val="accent1"/>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b="1">
                  <a:solidFill>
                    <a:schemeClr val="accent5">
                      <a:lumMod val="60000"/>
                      <a:lumOff val="40000"/>
                    </a:schemeClr>
                  </a:solidFill>
                  <a:latin typeface="Microsoft YaHei" panose="020B0503020204020204" pitchFamily="34" charset="-122"/>
                  <a:ea typeface="Microsoft YaHei" panose="020B0503020204020204" pitchFamily="34" charset="-122"/>
                </a:rPr>
                <a:t>B</a:t>
              </a:r>
            </a:p>
          </p:txBody>
        </p:sp>
        <p:sp>
          <p:nvSpPr>
            <p:cNvPr id="11" name="Arrow: Pentagon 10">
              <a:extLst>
                <a:ext uri="{FF2B5EF4-FFF2-40B4-BE49-F238E27FC236}">
                  <a16:creationId xmlns:a16="http://schemas.microsoft.com/office/drawing/2014/main" id="{1D689158-E9B0-414B-8B30-14FD4F6CF0EF}"/>
                </a:ext>
              </a:extLst>
            </p:cNvPr>
            <p:cNvSpPr/>
            <p:nvPr/>
          </p:nvSpPr>
          <p:spPr>
            <a:xfrm>
              <a:off x="2653663" y="3395708"/>
              <a:ext cx="2533869" cy="1049728"/>
            </a:xfrm>
            <a:prstGeom prst="homePlate">
              <a:avLst/>
            </a:prstGeom>
            <a:solidFill>
              <a:schemeClr val="accent5">
                <a:lumMod val="60000"/>
                <a:lumOff val="40000"/>
              </a:schemeClr>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2400" b="1">
                  <a:latin typeface="Microsoft YaHei" panose="020B0503020204020204" pitchFamily="34" charset="-122"/>
                  <a:ea typeface="Microsoft YaHei" panose="020B0503020204020204" pitchFamily="34" charset="-122"/>
                </a:rPr>
                <a:t>Brevity</a:t>
              </a:r>
            </a:p>
            <a:p>
              <a:pPr algn="ctr"/>
              <a:r>
                <a:rPr lang="zh-CN" altLang="en-US" sz="2400" b="1">
                  <a:latin typeface="Microsoft YaHei" panose="020B0503020204020204" pitchFamily="34" charset="-122"/>
                  <a:ea typeface="Microsoft YaHei" panose="020B0503020204020204" pitchFamily="34" charset="-122"/>
                </a:rPr>
                <a:t>概括</a:t>
              </a:r>
              <a:endParaRPr lang="en-US" sz="2400" b="1" err="1">
                <a:latin typeface="Microsoft YaHei" panose="020B0503020204020204" pitchFamily="34" charset="-122"/>
                <a:ea typeface="Microsoft YaHei" panose="020B0503020204020204" pitchFamily="34" charset="-122"/>
              </a:endParaRPr>
            </a:p>
          </p:txBody>
        </p:sp>
      </p:grpSp>
      <p:grpSp>
        <p:nvGrpSpPr>
          <p:cNvPr id="12" name="Group 11">
            <a:extLst>
              <a:ext uri="{FF2B5EF4-FFF2-40B4-BE49-F238E27FC236}">
                <a16:creationId xmlns:a16="http://schemas.microsoft.com/office/drawing/2014/main" id="{26555031-FE01-4548-8D31-0A8242856477}"/>
              </a:ext>
            </a:extLst>
          </p:cNvPr>
          <p:cNvGrpSpPr/>
          <p:nvPr/>
        </p:nvGrpSpPr>
        <p:grpSpPr>
          <a:xfrm>
            <a:off x="2643866" y="5488302"/>
            <a:ext cx="3452134" cy="914588"/>
            <a:chOff x="1548129" y="4836310"/>
            <a:chExt cx="3639402" cy="1049731"/>
          </a:xfrm>
        </p:grpSpPr>
        <p:sp>
          <p:nvSpPr>
            <p:cNvPr id="13" name="Rectangle 12">
              <a:extLst>
                <a:ext uri="{FF2B5EF4-FFF2-40B4-BE49-F238E27FC236}">
                  <a16:creationId xmlns:a16="http://schemas.microsoft.com/office/drawing/2014/main" id="{3D6BAE5A-069C-4D90-9791-43D86DB1FF4D}"/>
                </a:ext>
              </a:extLst>
            </p:cNvPr>
            <p:cNvSpPr>
              <a:spLocks noChangeAspect="1"/>
            </p:cNvSpPr>
            <p:nvPr/>
          </p:nvSpPr>
          <p:spPr>
            <a:xfrm>
              <a:off x="1548129" y="4836313"/>
              <a:ext cx="1055414" cy="1049728"/>
            </a:xfrm>
            <a:prstGeom prst="rect">
              <a:avLst/>
            </a:prstGeom>
            <a:solidFill>
              <a:schemeClr val="accent1"/>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b="1">
                  <a:solidFill>
                    <a:schemeClr val="accent5">
                      <a:lumMod val="60000"/>
                      <a:lumOff val="40000"/>
                    </a:schemeClr>
                  </a:solidFill>
                  <a:latin typeface="Microsoft YaHei" panose="020B0503020204020204" pitchFamily="34" charset="-122"/>
                  <a:ea typeface="Microsoft YaHei" panose="020B0503020204020204" pitchFamily="34" charset="-122"/>
                </a:rPr>
                <a:t>C</a:t>
              </a:r>
            </a:p>
          </p:txBody>
        </p:sp>
        <p:sp>
          <p:nvSpPr>
            <p:cNvPr id="14" name="Arrow: Pentagon 13">
              <a:extLst>
                <a:ext uri="{FF2B5EF4-FFF2-40B4-BE49-F238E27FC236}">
                  <a16:creationId xmlns:a16="http://schemas.microsoft.com/office/drawing/2014/main" id="{792E853C-3F4D-4A1E-9C88-148D3BEC0B89}"/>
                </a:ext>
              </a:extLst>
            </p:cNvPr>
            <p:cNvSpPr/>
            <p:nvPr/>
          </p:nvSpPr>
          <p:spPr>
            <a:xfrm>
              <a:off x="2653663" y="4836310"/>
              <a:ext cx="2533868" cy="1049727"/>
            </a:xfrm>
            <a:prstGeom prst="homePlate">
              <a:avLst/>
            </a:prstGeom>
            <a:solidFill>
              <a:schemeClr val="accent5">
                <a:lumMod val="60000"/>
                <a:lumOff val="40000"/>
              </a:schemeClr>
            </a:solidFill>
            <a:ln w="635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2400" b="1">
                  <a:latin typeface="Microsoft YaHei" panose="020B0503020204020204" pitchFamily="34" charset="-122"/>
                  <a:ea typeface="Microsoft YaHei" panose="020B0503020204020204" pitchFamily="34" charset="-122"/>
                </a:rPr>
                <a:t>Clarity</a:t>
              </a:r>
            </a:p>
            <a:p>
              <a:pPr algn="ctr"/>
              <a:r>
                <a:rPr lang="zh-CN" altLang="en-US" sz="2400" b="1">
                  <a:latin typeface="Microsoft YaHei" panose="020B0503020204020204" pitchFamily="34" charset="-122"/>
                  <a:ea typeface="Microsoft YaHei" panose="020B0503020204020204" pitchFamily="34" charset="-122"/>
                </a:rPr>
                <a:t>清晰</a:t>
              </a:r>
              <a:endParaRPr lang="en-US" sz="2400" b="1">
                <a:latin typeface="Microsoft YaHei" panose="020B0503020204020204" pitchFamily="34" charset="-122"/>
                <a:ea typeface="Microsoft YaHei" panose="020B0503020204020204" pitchFamily="34" charset="-122"/>
              </a:endParaRPr>
            </a:p>
          </p:txBody>
        </p:sp>
      </p:grpSp>
      <p:sp>
        <p:nvSpPr>
          <p:cNvPr id="18" name="TextBox 17">
            <a:extLst>
              <a:ext uri="{FF2B5EF4-FFF2-40B4-BE49-F238E27FC236}">
                <a16:creationId xmlns:a16="http://schemas.microsoft.com/office/drawing/2014/main" id="{800677E6-BD0B-4F08-88AD-F8E6294A251F}"/>
              </a:ext>
            </a:extLst>
          </p:cNvPr>
          <p:cNvSpPr txBox="1"/>
          <p:nvPr/>
        </p:nvSpPr>
        <p:spPr>
          <a:xfrm>
            <a:off x="6288911" y="5465152"/>
            <a:ext cx="4452395" cy="961538"/>
          </a:xfrm>
          <a:prstGeom prst="rect">
            <a:avLst/>
          </a:prstGeom>
        </p:spPr>
        <p:txBody>
          <a:bodyPr vert="horz" wrap="square" lIns="0" tIns="0" rIns="0" bIns="0" rtlCol="0">
            <a:noAutofit/>
          </a:bodyPr>
          <a:lstStyle/>
          <a:p>
            <a:pPr algn="l">
              <a:lnSpc>
                <a:spcPct val="150000"/>
              </a:lnSpc>
            </a:pPr>
            <a:r>
              <a:rPr lang="en-US" altLang="zh-CN" sz="2000">
                <a:solidFill>
                  <a:srgbClr val="383838"/>
                </a:solidFill>
                <a:latin typeface="Microsoft YaHei" panose="020B0503020204020204" pitchFamily="34" charset="-122"/>
                <a:ea typeface="Microsoft YaHei" panose="020B0503020204020204" pitchFamily="34" charset="-122"/>
              </a:rPr>
              <a:t>Divergent effect, IL-12, IL-23, IL-17, </a:t>
            </a:r>
          </a:p>
          <a:p>
            <a:pPr algn="l">
              <a:lnSpc>
                <a:spcPct val="150000"/>
              </a:lnSpc>
            </a:pPr>
            <a:r>
              <a:rPr lang="en-US" altLang="zh-CN" sz="2000">
                <a:solidFill>
                  <a:srgbClr val="383838"/>
                </a:solidFill>
                <a:latin typeface="Microsoft YaHei" panose="020B0503020204020204" pitchFamily="34" charset="-122"/>
                <a:ea typeface="Microsoft YaHei" panose="020B0503020204020204" pitchFamily="34" charset="-122"/>
              </a:rPr>
              <a:t>Human T Cells</a:t>
            </a:r>
            <a:endParaRPr lang="en-US" sz="2000">
              <a:solidFill>
                <a:srgbClr val="383838"/>
              </a:solidFill>
              <a:latin typeface="Microsoft YaHei" panose="020B0503020204020204" pitchFamily="34" charset="-122"/>
              <a:ea typeface="Microsoft YaHei" panose="020B0503020204020204" pitchFamily="34" charset="-122"/>
            </a:endParaRPr>
          </a:p>
        </p:txBody>
      </p:sp>
      <p:sp>
        <p:nvSpPr>
          <p:cNvPr id="19" name="TextBox 18">
            <a:extLst>
              <a:ext uri="{FF2B5EF4-FFF2-40B4-BE49-F238E27FC236}">
                <a16:creationId xmlns:a16="http://schemas.microsoft.com/office/drawing/2014/main" id="{AB8ECDA7-BD48-4484-ACCD-9B69D0732478}"/>
              </a:ext>
            </a:extLst>
          </p:cNvPr>
          <p:cNvSpPr txBox="1"/>
          <p:nvPr/>
        </p:nvSpPr>
        <p:spPr>
          <a:xfrm>
            <a:off x="6288910" y="4434164"/>
            <a:ext cx="4339651" cy="961538"/>
          </a:xfrm>
          <a:prstGeom prst="rect">
            <a:avLst/>
          </a:prstGeom>
        </p:spPr>
        <p:txBody>
          <a:bodyPr vert="horz" wrap="square" lIns="0" tIns="0" rIns="0" bIns="0" rtlCol="0">
            <a:noAutofit/>
          </a:bodyPr>
          <a:lstStyle/>
          <a:p>
            <a:pPr algn="l">
              <a:lnSpc>
                <a:spcPct val="150000"/>
              </a:lnSpc>
            </a:pPr>
            <a:r>
              <a:rPr lang="zh-CN" altLang="en-US" sz="2000">
                <a:solidFill>
                  <a:srgbClr val="383838"/>
                </a:solidFill>
                <a:latin typeface="Microsoft YaHei" panose="020B0503020204020204" pitchFamily="34" charset="-122"/>
                <a:ea typeface="Microsoft YaHei" panose="020B0503020204020204" pitchFamily="34" charset="-122"/>
              </a:rPr>
              <a:t>名词短语式避免了无意义的词汇，整个标题是由关键词组成的</a:t>
            </a:r>
            <a:endParaRPr lang="en-US" altLang="zh-CN" sz="2000">
              <a:solidFill>
                <a:srgbClr val="383838"/>
              </a:solidFill>
              <a:latin typeface="Microsoft YaHei" panose="020B0503020204020204" pitchFamily="34" charset="-122"/>
              <a:ea typeface="Microsoft YaHei" panose="020B0503020204020204" pitchFamily="34" charset="-122"/>
            </a:endParaRPr>
          </a:p>
        </p:txBody>
      </p:sp>
      <p:sp>
        <p:nvSpPr>
          <p:cNvPr id="20" name="TextBox 19">
            <a:extLst>
              <a:ext uri="{FF2B5EF4-FFF2-40B4-BE49-F238E27FC236}">
                <a16:creationId xmlns:a16="http://schemas.microsoft.com/office/drawing/2014/main" id="{241A3DD8-A097-41FC-9A5C-818BB38B539E}"/>
              </a:ext>
            </a:extLst>
          </p:cNvPr>
          <p:cNvSpPr txBox="1"/>
          <p:nvPr/>
        </p:nvSpPr>
        <p:spPr>
          <a:xfrm>
            <a:off x="6288909" y="3615568"/>
            <a:ext cx="4339651" cy="541445"/>
          </a:xfrm>
          <a:prstGeom prst="rect">
            <a:avLst/>
          </a:prstGeom>
        </p:spPr>
        <p:txBody>
          <a:bodyPr vert="horz" wrap="square" lIns="0" tIns="0" rIns="0" bIns="0" rtlCol="0">
            <a:noAutofit/>
          </a:bodyPr>
          <a:lstStyle/>
          <a:p>
            <a:pPr algn="l">
              <a:lnSpc>
                <a:spcPct val="150000"/>
              </a:lnSpc>
            </a:pPr>
            <a:r>
              <a:rPr lang="zh-CN" altLang="en-US" sz="2000">
                <a:solidFill>
                  <a:srgbClr val="383838"/>
                </a:solidFill>
                <a:latin typeface="Microsoft YaHei" panose="020B0503020204020204" pitchFamily="34" charset="-122"/>
                <a:ea typeface="Microsoft YaHei" panose="020B0503020204020204" pitchFamily="34" charset="-122"/>
              </a:rPr>
              <a:t>研究的主要内容既标题内容</a:t>
            </a:r>
            <a:endParaRPr lang="en-US" altLang="zh-CN" sz="2000">
              <a:solidFill>
                <a:srgbClr val="383838"/>
              </a:solidFill>
              <a:latin typeface="Microsoft YaHei" panose="020B0503020204020204" pitchFamily="34" charset="-122"/>
              <a:ea typeface="Microsoft YaHei" panose="020B0503020204020204" pitchFamily="34" charset="-122"/>
            </a:endParaRPr>
          </a:p>
        </p:txBody>
      </p:sp>
      <p:pic>
        <p:nvPicPr>
          <p:cNvPr id="21" name="checkmark">
            <a:extLst>
              <a:ext uri="{FF2B5EF4-FFF2-40B4-BE49-F238E27FC236}">
                <a16:creationId xmlns:a16="http://schemas.microsoft.com/office/drawing/2014/main" id="{F68C182A-259C-492C-B093-C2E5A6B01AEE}"/>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32561" y="3280638"/>
            <a:ext cx="1211304" cy="1211304"/>
          </a:xfrm>
          <a:prstGeom prst="rect">
            <a:avLst/>
          </a:prstGeom>
        </p:spPr>
      </p:pic>
      <p:pic>
        <p:nvPicPr>
          <p:cNvPr id="22" name="checkmark">
            <a:extLst>
              <a:ext uri="{FF2B5EF4-FFF2-40B4-BE49-F238E27FC236}">
                <a16:creationId xmlns:a16="http://schemas.microsoft.com/office/drawing/2014/main" id="{A72DCA21-E30F-4E75-86B0-79731720A4DE}"/>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32561" y="4309281"/>
            <a:ext cx="1211304" cy="1211304"/>
          </a:xfrm>
          <a:prstGeom prst="rect">
            <a:avLst/>
          </a:prstGeom>
        </p:spPr>
      </p:pic>
      <p:pic>
        <p:nvPicPr>
          <p:cNvPr id="23" name="checkmark">
            <a:extLst>
              <a:ext uri="{FF2B5EF4-FFF2-40B4-BE49-F238E27FC236}">
                <a16:creationId xmlns:a16="http://schemas.microsoft.com/office/drawing/2014/main" id="{7DC0DD17-18AF-4DD3-A67C-A2F58780D713}"/>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32561" y="5339942"/>
            <a:ext cx="1211304" cy="1211304"/>
          </a:xfrm>
          <a:prstGeom prst="rect">
            <a:avLst/>
          </a:prstGeom>
        </p:spPr>
      </p:pic>
      <p:sp>
        <p:nvSpPr>
          <p:cNvPr id="3" name="Rectangle: Single Corner Snipped 2">
            <a:extLst>
              <a:ext uri="{FF2B5EF4-FFF2-40B4-BE49-F238E27FC236}">
                <a16:creationId xmlns:a16="http://schemas.microsoft.com/office/drawing/2014/main" id="{1152D3D4-B7B8-8BEB-826C-17E63A9C49C3}"/>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15" name="TextBox 14">
            <a:extLst>
              <a:ext uri="{FF2B5EF4-FFF2-40B4-BE49-F238E27FC236}">
                <a16:creationId xmlns:a16="http://schemas.microsoft.com/office/drawing/2014/main" id="{1773AF64-891A-ADE5-3024-3B65104980E8}"/>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extLst>
      <p:ext uri="{BB962C8B-B14F-4D97-AF65-F5344CB8AC3E}">
        <p14:creationId xmlns:p14="http://schemas.microsoft.com/office/powerpoint/2010/main" val="231715931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5B0E-D7F8-4EE1-B306-71E6EA7F89A7}"/>
              </a:ext>
            </a:extLst>
          </p:cNvPr>
          <p:cNvSpPr>
            <a:spLocks noGrp="1"/>
          </p:cNvSpPr>
          <p:nvPr>
            <p:ph type="title"/>
          </p:nvPr>
        </p:nvSpPr>
        <p:spPr/>
        <p:txBody>
          <a:bodyPr/>
          <a:lstStyle/>
          <a:p>
            <a:r>
              <a:rPr lang="zh-CN" altLang="en-US">
                <a:latin typeface="Microsoft YaHei" panose="020B0503020204020204" pitchFamily="34" charset="-122"/>
                <a:ea typeface="Microsoft YaHei" panose="020B0503020204020204" pitchFamily="34" charset="-122"/>
              </a:rPr>
              <a:t>摘要</a:t>
            </a:r>
            <a:r>
              <a:rPr lang="en-US" altLang="zh-CN">
                <a:latin typeface="Microsoft YaHei" panose="020B0503020204020204" pitchFamily="34" charset="-122"/>
                <a:ea typeface="Microsoft YaHei" panose="020B0503020204020204" pitchFamily="34" charset="-122"/>
              </a:rPr>
              <a:t>——</a:t>
            </a:r>
            <a:r>
              <a:rPr lang="zh-CN" altLang="en-US">
                <a:latin typeface="Microsoft YaHei" panose="020B0503020204020204" pitchFamily="34" charset="-122"/>
                <a:ea typeface="Microsoft YaHei" panose="020B0503020204020204" pitchFamily="34" charset="-122"/>
              </a:rPr>
              <a:t>关键词！关键词！关键词</a:t>
            </a:r>
            <a:endParaRPr lang="en-US">
              <a:latin typeface="Microsoft YaHei" panose="020B0503020204020204" pitchFamily="34" charset="-122"/>
              <a:ea typeface="Microsoft YaHei" panose="020B0503020204020204" pitchFamily="34" charset="-122"/>
            </a:endParaRPr>
          </a:p>
        </p:txBody>
      </p:sp>
      <p:sp>
        <p:nvSpPr>
          <p:cNvPr id="3" name="Content Placeholder 2">
            <a:extLst>
              <a:ext uri="{FF2B5EF4-FFF2-40B4-BE49-F238E27FC236}">
                <a16:creationId xmlns:a16="http://schemas.microsoft.com/office/drawing/2014/main" id="{78ACF0E7-E83B-4736-884B-395F1D944DEB}"/>
              </a:ext>
            </a:extLst>
          </p:cNvPr>
          <p:cNvSpPr>
            <a:spLocks noGrp="1"/>
          </p:cNvSpPr>
          <p:nvPr>
            <p:ph idx="4294967295"/>
          </p:nvPr>
        </p:nvSpPr>
        <p:spPr>
          <a:xfrm>
            <a:off x="359999" y="1019375"/>
            <a:ext cx="5169257" cy="5091112"/>
          </a:xfrm>
        </p:spPr>
        <p:txBody>
          <a:bodyPr>
            <a:normAutofit/>
          </a:bodyPr>
          <a:lstStyle/>
          <a:p>
            <a:pPr marL="0" indent="0">
              <a:lnSpc>
                <a:spcPct val="150000"/>
              </a:lnSpc>
              <a:buNone/>
            </a:pPr>
            <a:r>
              <a:rPr lang="zh-CN" altLang="en-US" sz="2000" b="1">
                <a:latin typeface="Microsoft YaHei" panose="020B0503020204020204" pitchFamily="34" charset="-122"/>
                <a:ea typeface="Microsoft YaHei" panose="020B0503020204020204" pitchFamily="34" charset="-122"/>
              </a:rPr>
              <a:t>摘要是整篇文章的高度浓缩 （</a:t>
            </a:r>
            <a:r>
              <a:rPr lang="en-US" altLang="zh-CN" sz="2000" b="1">
                <a:latin typeface="Microsoft YaHei" panose="020B0503020204020204" pitchFamily="34" charset="-122"/>
                <a:ea typeface="Microsoft YaHei" panose="020B0503020204020204" pitchFamily="34" charset="-122"/>
              </a:rPr>
              <a:t>150-300</a:t>
            </a:r>
            <a:r>
              <a:rPr lang="zh-CN" altLang="en-US" sz="2000" b="1">
                <a:latin typeface="Microsoft YaHei" panose="020B0503020204020204" pitchFamily="34" charset="-122"/>
                <a:ea typeface="Microsoft YaHei" panose="020B0503020204020204" pitchFamily="34" charset="-122"/>
              </a:rPr>
              <a:t>字）： </a:t>
            </a:r>
          </a:p>
          <a:p>
            <a:pPr>
              <a:lnSpc>
                <a:spcPct val="150000"/>
              </a:lnSpc>
            </a:pPr>
            <a:r>
              <a:rPr lang="zh-CN" altLang="en-US" sz="2400">
                <a:latin typeface="Microsoft YaHei" panose="020B0503020204020204" pitchFamily="34" charset="-122"/>
                <a:ea typeface="Microsoft YaHei" panose="020B0503020204020204" pitchFamily="34" charset="-122"/>
              </a:rPr>
              <a:t>背景</a:t>
            </a:r>
          </a:p>
          <a:p>
            <a:pPr>
              <a:lnSpc>
                <a:spcPct val="150000"/>
              </a:lnSpc>
            </a:pPr>
            <a:r>
              <a:rPr lang="zh-CN" altLang="en-US" sz="2400">
                <a:latin typeface="Microsoft YaHei" panose="020B0503020204020204" pitchFamily="34" charset="-122"/>
                <a:ea typeface="Microsoft YaHei" panose="020B0503020204020204" pitchFamily="34" charset="-122"/>
              </a:rPr>
              <a:t>目标</a:t>
            </a:r>
            <a:r>
              <a:rPr lang="en-US" altLang="zh-CN" sz="2400">
                <a:latin typeface="Microsoft YaHei" panose="020B0503020204020204" pitchFamily="34" charset="-122"/>
                <a:ea typeface="Microsoft YaHei" panose="020B0503020204020204" pitchFamily="34" charset="-122"/>
              </a:rPr>
              <a:t>/</a:t>
            </a:r>
            <a:r>
              <a:rPr lang="zh-CN" altLang="en-US" sz="2400">
                <a:latin typeface="Microsoft YaHei" panose="020B0503020204020204" pitchFamily="34" charset="-122"/>
                <a:ea typeface="Microsoft YaHei" panose="020B0503020204020204" pitchFamily="34" charset="-122"/>
              </a:rPr>
              <a:t>假设</a:t>
            </a:r>
          </a:p>
          <a:p>
            <a:pPr>
              <a:lnSpc>
                <a:spcPct val="150000"/>
              </a:lnSpc>
            </a:pPr>
            <a:r>
              <a:rPr lang="zh-CN" altLang="en-US" sz="2400">
                <a:latin typeface="Microsoft YaHei" panose="020B0503020204020204" pitchFamily="34" charset="-122"/>
                <a:ea typeface="Microsoft YaHei" panose="020B0503020204020204" pitchFamily="34" charset="-122"/>
              </a:rPr>
              <a:t>简述方法</a:t>
            </a:r>
          </a:p>
          <a:p>
            <a:pPr>
              <a:lnSpc>
                <a:spcPct val="150000"/>
              </a:lnSpc>
            </a:pPr>
            <a:r>
              <a:rPr lang="zh-CN" altLang="en-US" sz="2400">
                <a:latin typeface="Microsoft YaHei" panose="020B0503020204020204" pitchFamily="34" charset="-122"/>
                <a:ea typeface="Microsoft YaHei" panose="020B0503020204020204" pitchFamily="34" charset="-122"/>
              </a:rPr>
              <a:t>主要结果</a:t>
            </a:r>
          </a:p>
          <a:p>
            <a:pPr>
              <a:lnSpc>
                <a:spcPct val="150000"/>
              </a:lnSpc>
            </a:pPr>
            <a:r>
              <a:rPr lang="zh-CN" altLang="en-US" sz="2400">
                <a:latin typeface="Microsoft YaHei" panose="020B0503020204020204" pitchFamily="34" charset="-122"/>
                <a:ea typeface="Microsoft YaHei" panose="020B0503020204020204" pitchFamily="34" charset="-122"/>
              </a:rPr>
              <a:t>结论及意义</a:t>
            </a:r>
            <a:endParaRPr lang="en-US" sz="2400">
              <a:latin typeface="Microsoft YaHei" panose="020B0503020204020204" pitchFamily="34" charset="-122"/>
              <a:ea typeface="Microsoft YaHei" panose="020B0503020204020204" pitchFamily="34" charset="-122"/>
            </a:endParaRPr>
          </a:p>
        </p:txBody>
      </p:sp>
      <p:grpSp>
        <p:nvGrpSpPr>
          <p:cNvPr id="7" name="Group 6">
            <a:extLst>
              <a:ext uri="{FF2B5EF4-FFF2-40B4-BE49-F238E27FC236}">
                <a16:creationId xmlns:a16="http://schemas.microsoft.com/office/drawing/2014/main" id="{5EDF2D90-B45F-4306-8725-0D6E058CC8F2}"/>
              </a:ext>
            </a:extLst>
          </p:cNvPr>
          <p:cNvGrpSpPr/>
          <p:nvPr/>
        </p:nvGrpSpPr>
        <p:grpSpPr>
          <a:xfrm>
            <a:off x="2867360" y="2015747"/>
            <a:ext cx="2115843" cy="4026067"/>
            <a:chOff x="1760220" y="1170432"/>
            <a:chExt cx="2484374" cy="4778673"/>
          </a:xfrm>
        </p:grpSpPr>
        <p:sp>
          <p:nvSpPr>
            <p:cNvPr id="8" name="Freeform: Shape 7">
              <a:extLst>
                <a:ext uri="{FF2B5EF4-FFF2-40B4-BE49-F238E27FC236}">
                  <a16:creationId xmlns:a16="http://schemas.microsoft.com/office/drawing/2014/main" id="{DC2A9C0F-91DA-4A4B-B942-BA196EB35FEE}"/>
                </a:ext>
              </a:extLst>
            </p:cNvPr>
            <p:cNvSpPr/>
            <p:nvPr/>
          </p:nvSpPr>
          <p:spPr>
            <a:xfrm>
              <a:off x="1760220" y="1170432"/>
              <a:ext cx="2484374" cy="4778673"/>
            </a:xfrm>
            <a:custGeom>
              <a:avLst/>
              <a:gdLst>
                <a:gd name="connsiteX0" fmla="*/ 608076 w 2484374"/>
                <a:gd name="connsiteY0" fmla="*/ 0 h 4778673"/>
                <a:gd name="connsiteX1" fmla="*/ 1869948 w 2484374"/>
                <a:gd name="connsiteY1" fmla="*/ 0 h 4778673"/>
                <a:gd name="connsiteX2" fmla="*/ 1869948 w 2484374"/>
                <a:gd name="connsiteY2" fmla="*/ 630935 h 4778673"/>
                <a:gd name="connsiteX3" fmla="*/ 2484374 w 2484374"/>
                <a:gd name="connsiteY3" fmla="*/ 630935 h 4778673"/>
                <a:gd name="connsiteX4" fmla="*/ 2119033 w 2484374"/>
                <a:gd name="connsiteY4" fmla="*/ 1704742 h 4778673"/>
                <a:gd name="connsiteX5" fmla="*/ 2114195 w 2484374"/>
                <a:gd name="connsiteY5" fmla="*/ 1704742 h 4778673"/>
                <a:gd name="connsiteX6" fmla="*/ 2114195 w 2484374"/>
                <a:gd name="connsiteY6" fmla="*/ 2704804 h 4778673"/>
                <a:gd name="connsiteX7" fmla="*/ 2110990 w 2484374"/>
                <a:gd name="connsiteY7" fmla="*/ 2704804 h 4778673"/>
                <a:gd name="connsiteX8" fmla="*/ 2110990 w 2484374"/>
                <a:gd name="connsiteY8" fmla="*/ 3704866 h 4778673"/>
                <a:gd name="connsiteX9" fmla="*/ 2112683 w 2484374"/>
                <a:gd name="connsiteY9" fmla="*/ 3704866 h 4778673"/>
                <a:gd name="connsiteX10" fmla="*/ 2478024 w 2484374"/>
                <a:gd name="connsiteY10" fmla="*/ 4778673 h 4778673"/>
                <a:gd name="connsiteX11" fmla="*/ 0 w 2484374"/>
                <a:gd name="connsiteY11" fmla="*/ 4778673 h 4778673"/>
                <a:gd name="connsiteX12" fmla="*/ 365341 w 2484374"/>
                <a:gd name="connsiteY12" fmla="*/ 3704866 h 4778673"/>
                <a:gd name="connsiteX13" fmla="*/ 367033 w 2484374"/>
                <a:gd name="connsiteY13" fmla="*/ 3704866 h 4778673"/>
                <a:gd name="connsiteX14" fmla="*/ 367033 w 2484374"/>
                <a:gd name="connsiteY14" fmla="*/ 2704804 h 4778673"/>
                <a:gd name="connsiteX15" fmla="*/ 370238 w 2484374"/>
                <a:gd name="connsiteY15" fmla="*/ 2704804 h 4778673"/>
                <a:gd name="connsiteX16" fmla="*/ 370238 w 2484374"/>
                <a:gd name="connsiteY16" fmla="*/ 1704741 h 4778673"/>
                <a:gd name="connsiteX17" fmla="*/ 371691 w 2484374"/>
                <a:gd name="connsiteY17" fmla="*/ 1704741 h 4778673"/>
                <a:gd name="connsiteX18" fmla="*/ 6350 w 2484374"/>
                <a:gd name="connsiteY18" fmla="*/ 630935 h 4778673"/>
                <a:gd name="connsiteX19" fmla="*/ 608076 w 2484374"/>
                <a:gd name="connsiteY19" fmla="*/ 630935 h 47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4374" h="4778673">
                  <a:moveTo>
                    <a:pt x="608076" y="0"/>
                  </a:moveTo>
                  <a:lnTo>
                    <a:pt x="1869948" y="0"/>
                  </a:lnTo>
                  <a:lnTo>
                    <a:pt x="1869948" y="630935"/>
                  </a:lnTo>
                  <a:lnTo>
                    <a:pt x="2484374" y="630935"/>
                  </a:lnTo>
                  <a:lnTo>
                    <a:pt x="2119033" y="1704742"/>
                  </a:lnTo>
                  <a:lnTo>
                    <a:pt x="2114195" y="1704742"/>
                  </a:lnTo>
                  <a:lnTo>
                    <a:pt x="2114195" y="2704804"/>
                  </a:lnTo>
                  <a:lnTo>
                    <a:pt x="2110990" y="2704804"/>
                  </a:lnTo>
                  <a:lnTo>
                    <a:pt x="2110990" y="3704866"/>
                  </a:lnTo>
                  <a:lnTo>
                    <a:pt x="2112683" y="3704866"/>
                  </a:lnTo>
                  <a:lnTo>
                    <a:pt x="2478024" y="4778673"/>
                  </a:lnTo>
                  <a:lnTo>
                    <a:pt x="0" y="4778673"/>
                  </a:lnTo>
                  <a:lnTo>
                    <a:pt x="365341" y="3704866"/>
                  </a:lnTo>
                  <a:lnTo>
                    <a:pt x="367033" y="3704866"/>
                  </a:lnTo>
                  <a:lnTo>
                    <a:pt x="367033" y="2704804"/>
                  </a:lnTo>
                  <a:lnTo>
                    <a:pt x="370238" y="2704804"/>
                  </a:lnTo>
                  <a:lnTo>
                    <a:pt x="370238" y="1704741"/>
                  </a:lnTo>
                  <a:lnTo>
                    <a:pt x="371691" y="1704741"/>
                  </a:lnTo>
                  <a:lnTo>
                    <a:pt x="6350" y="630935"/>
                  </a:lnTo>
                  <a:lnTo>
                    <a:pt x="608076" y="63093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14246"/>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 name="Rectangle 8">
              <a:extLst>
                <a:ext uri="{FF2B5EF4-FFF2-40B4-BE49-F238E27FC236}">
                  <a16:creationId xmlns:a16="http://schemas.microsoft.com/office/drawing/2014/main" id="{114B90AA-6DA9-4080-BFF8-0B047E4DD540}"/>
                </a:ext>
              </a:extLst>
            </p:cNvPr>
            <p:cNvSpPr/>
            <p:nvPr/>
          </p:nvSpPr>
          <p:spPr>
            <a:xfrm>
              <a:off x="2168581" y="2173082"/>
              <a:ext cx="1703776"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Introduction</a:t>
              </a:r>
            </a:p>
          </p:txBody>
        </p:sp>
        <p:sp>
          <p:nvSpPr>
            <p:cNvPr id="10" name="Rectangle 9">
              <a:extLst>
                <a:ext uri="{FF2B5EF4-FFF2-40B4-BE49-F238E27FC236}">
                  <a16:creationId xmlns:a16="http://schemas.microsoft.com/office/drawing/2014/main" id="{4F8E3EE2-E28D-4FA8-B3D4-824B6D5BB62A}"/>
                </a:ext>
              </a:extLst>
            </p:cNvPr>
            <p:cNvSpPr/>
            <p:nvPr/>
          </p:nvSpPr>
          <p:spPr>
            <a:xfrm>
              <a:off x="2390371" y="1300196"/>
              <a:ext cx="1217714" cy="401841"/>
            </a:xfrm>
            <a:prstGeom prst="rect">
              <a:avLst/>
            </a:prstGeom>
            <a:solidFill>
              <a:schemeClr val="accent1"/>
            </a:solidFill>
          </p:spPr>
          <p:txBody>
            <a:bodyPr wrap="none">
              <a:spAutoFit/>
            </a:bodyPr>
            <a:lstStyle/>
            <a:p>
              <a:pPr algn="ctr"/>
              <a:r>
                <a:rPr lang="en-US" sz="160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Abstract</a:t>
              </a:r>
            </a:p>
          </p:txBody>
        </p:sp>
        <p:cxnSp>
          <p:nvCxnSpPr>
            <p:cNvPr id="11" name="Straight Connector 10">
              <a:extLst>
                <a:ext uri="{FF2B5EF4-FFF2-40B4-BE49-F238E27FC236}">
                  <a16:creationId xmlns:a16="http://schemas.microsoft.com/office/drawing/2014/main" id="{833877B8-2E5E-44D4-887E-F06978D5938D}"/>
                </a:ext>
              </a:extLst>
            </p:cNvPr>
            <p:cNvCxnSpPr>
              <a:stCxn id="8" idx="19"/>
              <a:endCxn id="8" idx="2"/>
            </p:cNvCxnSpPr>
            <p:nvPr/>
          </p:nvCxnSpPr>
          <p:spPr>
            <a:xfrm>
              <a:off x="2368296" y="1801367"/>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BBE5CE18-9BAB-4BB9-8F52-86E92D418C89}"/>
                </a:ext>
              </a:extLst>
            </p:cNvPr>
            <p:cNvCxnSpPr>
              <a:cxnSpLocks/>
              <a:stCxn id="8" idx="17"/>
              <a:endCxn id="8" idx="5"/>
            </p:cNvCxnSpPr>
            <p:nvPr/>
          </p:nvCxnSpPr>
          <p:spPr>
            <a:xfrm>
              <a:off x="2131911" y="2875173"/>
              <a:ext cx="1742504" cy="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B7337C0A-7076-464C-939F-F40BEAF8F7E5}"/>
                </a:ext>
              </a:extLst>
            </p:cNvPr>
            <p:cNvCxnSpPr>
              <a:cxnSpLocks/>
              <a:stCxn id="8" idx="14"/>
              <a:endCxn id="8" idx="7"/>
            </p:cNvCxnSpPr>
            <p:nvPr/>
          </p:nvCxnSpPr>
          <p:spPr>
            <a:xfrm>
              <a:off x="2127253" y="3875236"/>
              <a:ext cx="1743957"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EB519885-8B73-4B2C-852C-57A385E539BB}"/>
                </a:ext>
              </a:extLst>
            </p:cNvPr>
            <p:cNvCxnSpPr>
              <a:cxnSpLocks/>
              <a:stCxn id="8" idx="13"/>
              <a:endCxn id="8" idx="9"/>
            </p:cNvCxnSpPr>
            <p:nvPr/>
          </p:nvCxnSpPr>
          <p:spPr>
            <a:xfrm>
              <a:off x="2127253" y="4875298"/>
              <a:ext cx="1745650"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15" name="Rectangle 14">
              <a:extLst>
                <a:ext uri="{FF2B5EF4-FFF2-40B4-BE49-F238E27FC236}">
                  <a16:creationId xmlns:a16="http://schemas.microsoft.com/office/drawing/2014/main" id="{C86A9224-7BB7-45B1-BE02-DF7A335AC1EB}"/>
                </a:ext>
              </a:extLst>
            </p:cNvPr>
            <p:cNvSpPr/>
            <p:nvPr/>
          </p:nvSpPr>
          <p:spPr>
            <a:xfrm>
              <a:off x="2376030" y="3194882"/>
              <a:ext cx="1246399"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Methods</a:t>
              </a:r>
            </a:p>
          </p:txBody>
        </p:sp>
        <p:sp>
          <p:nvSpPr>
            <p:cNvPr id="16" name="Rectangle 15">
              <a:extLst>
                <a:ext uri="{FF2B5EF4-FFF2-40B4-BE49-F238E27FC236}">
                  <a16:creationId xmlns:a16="http://schemas.microsoft.com/office/drawing/2014/main" id="{B6226E46-3998-4FE1-946C-728B362D0F93}"/>
                </a:ext>
              </a:extLst>
            </p:cNvPr>
            <p:cNvSpPr/>
            <p:nvPr/>
          </p:nvSpPr>
          <p:spPr>
            <a:xfrm>
              <a:off x="2505382" y="4194943"/>
              <a:ext cx="1030171"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Results</a:t>
              </a:r>
            </a:p>
          </p:txBody>
        </p:sp>
        <p:sp>
          <p:nvSpPr>
            <p:cNvPr id="17" name="Rectangle 16">
              <a:extLst>
                <a:ext uri="{FF2B5EF4-FFF2-40B4-BE49-F238E27FC236}">
                  <a16:creationId xmlns:a16="http://schemas.microsoft.com/office/drawing/2014/main" id="{34FC4189-D66A-495D-8E1E-63A7D5BFBAB4}"/>
                </a:ext>
              </a:extLst>
            </p:cNvPr>
            <p:cNvSpPr/>
            <p:nvPr/>
          </p:nvSpPr>
          <p:spPr>
            <a:xfrm>
              <a:off x="2282860" y="5207755"/>
              <a:ext cx="1432738"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Discussion</a:t>
              </a:r>
            </a:p>
          </p:txBody>
        </p:sp>
      </p:grpSp>
      <p:sp>
        <p:nvSpPr>
          <p:cNvPr id="4" name="TextBox 3">
            <a:extLst>
              <a:ext uri="{FF2B5EF4-FFF2-40B4-BE49-F238E27FC236}">
                <a16:creationId xmlns:a16="http://schemas.microsoft.com/office/drawing/2014/main" id="{12714A16-82DC-ECCD-0726-3DCB37A5A586}"/>
              </a:ext>
            </a:extLst>
          </p:cNvPr>
          <p:cNvSpPr txBox="1"/>
          <p:nvPr/>
        </p:nvSpPr>
        <p:spPr>
          <a:xfrm>
            <a:off x="7738092" y="1700189"/>
            <a:ext cx="3402419" cy="369332"/>
          </a:xfrm>
          <a:prstGeom prst="rect">
            <a:avLst/>
          </a:prstGeom>
          <a:noFill/>
        </p:spPr>
        <p:txBody>
          <a:bodyPr wrap="square" rtlCol="0">
            <a:spAutoFit/>
          </a:bodyPr>
          <a:lstStyle/>
          <a:p>
            <a:pPr lvl="0">
              <a:buClr>
                <a:schemeClr val="tx1"/>
              </a:buClr>
            </a:pPr>
            <a:r>
              <a:rPr lang="zh-CN" altLang="en-US">
                <a:latin typeface="Microsoft YaHei" panose="020B0503020204020204" pitchFamily="34" charset="-122"/>
                <a:ea typeface="Microsoft YaHei" panose="020B0503020204020204" pitchFamily="34" charset="-122"/>
                <a:cs typeface="Arial" panose="020B0604020202020204" pitchFamily="34" charset="0"/>
              </a:rPr>
              <a:t>注意摘要的字数限制</a:t>
            </a:r>
            <a:endParaRPr lang="en-US">
              <a:latin typeface="Microsoft YaHei" panose="020B0503020204020204" pitchFamily="34" charset="-122"/>
              <a:ea typeface="Microsoft YaHei" panose="020B0503020204020204" pitchFamily="34" charset="-122"/>
            </a:endParaRPr>
          </a:p>
        </p:txBody>
      </p:sp>
      <p:grpSp>
        <p:nvGrpSpPr>
          <p:cNvPr id="5" name="Group 4">
            <a:extLst>
              <a:ext uri="{FF2B5EF4-FFF2-40B4-BE49-F238E27FC236}">
                <a16:creationId xmlns:a16="http://schemas.microsoft.com/office/drawing/2014/main" id="{412A2B2D-9041-16BD-0012-91C3D9DD6407}"/>
              </a:ext>
            </a:extLst>
          </p:cNvPr>
          <p:cNvGrpSpPr/>
          <p:nvPr/>
        </p:nvGrpSpPr>
        <p:grpSpPr>
          <a:xfrm>
            <a:off x="5414118" y="4521077"/>
            <a:ext cx="2233106" cy="641524"/>
            <a:chOff x="382773" y="1496409"/>
            <a:chExt cx="2233106" cy="840809"/>
          </a:xfrm>
        </p:grpSpPr>
        <p:sp>
          <p:nvSpPr>
            <p:cNvPr id="6" name="Rectangle 5">
              <a:extLst>
                <a:ext uri="{FF2B5EF4-FFF2-40B4-BE49-F238E27FC236}">
                  <a16:creationId xmlns:a16="http://schemas.microsoft.com/office/drawing/2014/main" id="{5D31A983-1ADA-42E8-566D-DAFE85024174}"/>
                </a:ext>
              </a:extLst>
            </p:cNvPr>
            <p:cNvSpPr/>
            <p:nvPr/>
          </p:nvSpPr>
          <p:spPr>
            <a:xfrm>
              <a:off x="382773" y="1496409"/>
              <a:ext cx="2233106" cy="840809"/>
            </a:xfrm>
            <a:prstGeom prst="rect">
              <a:avLst/>
            </a:prstGeom>
            <a:solidFill>
              <a:srgbClr val="505050"/>
            </a:solidFill>
            <a:ln w="12700" cap="flat" cmpd="sng" algn="ctr">
              <a:solidFill>
                <a:srgbClr val="50505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icrosoft YaHei" panose="020B0503020204020204" pitchFamily="34" charset="-122"/>
                <a:ea typeface="Microsoft YaHei" panose="020B0503020204020204" pitchFamily="34" charset="-122"/>
              </a:endParaRPr>
            </a:p>
          </p:txBody>
        </p:sp>
        <p:sp>
          <p:nvSpPr>
            <p:cNvPr id="18" name="TextBox 17">
              <a:extLst>
                <a:ext uri="{FF2B5EF4-FFF2-40B4-BE49-F238E27FC236}">
                  <a16:creationId xmlns:a16="http://schemas.microsoft.com/office/drawing/2014/main" id="{884449FA-A6D3-8204-BB0E-E1DA23A00D89}"/>
                </a:ext>
              </a:extLst>
            </p:cNvPr>
            <p:cNvSpPr txBox="1"/>
            <p:nvPr/>
          </p:nvSpPr>
          <p:spPr>
            <a:xfrm>
              <a:off x="1286540" y="1716758"/>
              <a:ext cx="1236741" cy="369332"/>
            </a:xfrm>
            <a:prstGeom prst="rect">
              <a:avLst/>
            </a:prstGeom>
            <a:noFill/>
          </p:spPr>
          <p:txBody>
            <a:bodyPr wrap="square" rtlCol="0">
              <a:spAutoFit/>
            </a:bodyPr>
            <a:lstStyle/>
            <a:p>
              <a:r>
                <a:rPr lang="zh-CN" altLang="en-US" b="1">
                  <a:solidFill>
                    <a:schemeClr val="bg1"/>
                  </a:solidFill>
                  <a:latin typeface="Microsoft YaHei" panose="020B0503020204020204" pitchFamily="34" charset="-122"/>
                  <a:ea typeface="Microsoft YaHei" panose="020B0503020204020204" pitchFamily="34" charset="-122"/>
                </a:rPr>
                <a:t>一致性</a:t>
              </a:r>
              <a:endParaRPr lang="en-US" b="1">
                <a:solidFill>
                  <a:schemeClr val="bg1"/>
                </a:solidFill>
                <a:latin typeface="Microsoft YaHei" panose="020B0503020204020204" pitchFamily="34" charset="-122"/>
                <a:ea typeface="Microsoft YaHei" panose="020B0503020204020204" pitchFamily="34" charset="-122"/>
              </a:endParaRPr>
            </a:p>
          </p:txBody>
        </p:sp>
      </p:grpSp>
      <p:grpSp>
        <p:nvGrpSpPr>
          <p:cNvPr id="20" name="Group 19">
            <a:extLst>
              <a:ext uri="{FF2B5EF4-FFF2-40B4-BE49-F238E27FC236}">
                <a16:creationId xmlns:a16="http://schemas.microsoft.com/office/drawing/2014/main" id="{50ED876E-DCE3-3810-2D28-BB524AA893CF}"/>
              </a:ext>
            </a:extLst>
          </p:cNvPr>
          <p:cNvGrpSpPr/>
          <p:nvPr/>
        </p:nvGrpSpPr>
        <p:grpSpPr>
          <a:xfrm>
            <a:off x="5414118" y="5551457"/>
            <a:ext cx="2233106" cy="641524"/>
            <a:chOff x="382773" y="1496409"/>
            <a:chExt cx="2233106" cy="840809"/>
          </a:xfrm>
        </p:grpSpPr>
        <p:sp>
          <p:nvSpPr>
            <p:cNvPr id="21" name="Rectangle 20">
              <a:extLst>
                <a:ext uri="{FF2B5EF4-FFF2-40B4-BE49-F238E27FC236}">
                  <a16:creationId xmlns:a16="http://schemas.microsoft.com/office/drawing/2014/main" id="{8337B863-32A2-74B5-D6AD-229271239DAE}"/>
                </a:ext>
              </a:extLst>
            </p:cNvPr>
            <p:cNvSpPr/>
            <p:nvPr/>
          </p:nvSpPr>
          <p:spPr>
            <a:xfrm>
              <a:off x="382773" y="1496409"/>
              <a:ext cx="2233106" cy="840809"/>
            </a:xfrm>
            <a:prstGeom prst="rect">
              <a:avLst/>
            </a:prstGeom>
            <a:solidFill>
              <a:srgbClr val="828282"/>
            </a:solidFill>
            <a:ln w="12700" cap="flat" cmpd="sng" algn="ctr">
              <a:solidFill>
                <a:srgbClr val="82828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icrosoft YaHei" panose="020B0503020204020204" pitchFamily="34" charset="-122"/>
                <a:ea typeface="Microsoft YaHei" panose="020B0503020204020204" pitchFamily="34" charset="-122"/>
              </a:endParaRPr>
            </a:p>
          </p:txBody>
        </p:sp>
        <p:sp>
          <p:nvSpPr>
            <p:cNvPr id="22" name="TextBox 21">
              <a:extLst>
                <a:ext uri="{FF2B5EF4-FFF2-40B4-BE49-F238E27FC236}">
                  <a16:creationId xmlns:a16="http://schemas.microsoft.com/office/drawing/2014/main" id="{E09CC4D7-56FC-9FFC-7D40-BA55756C3EE0}"/>
                </a:ext>
              </a:extLst>
            </p:cNvPr>
            <p:cNvSpPr txBox="1"/>
            <p:nvPr/>
          </p:nvSpPr>
          <p:spPr>
            <a:xfrm>
              <a:off x="1286540" y="1716758"/>
              <a:ext cx="1236741" cy="369332"/>
            </a:xfrm>
            <a:prstGeom prst="rect">
              <a:avLst/>
            </a:prstGeom>
            <a:noFill/>
          </p:spPr>
          <p:txBody>
            <a:bodyPr wrap="square" rtlCol="0">
              <a:spAutoFit/>
            </a:bodyPr>
            <a:lstStyle/>
            <a:p>
              <a:r>
                <a:rPr lang="zh-CN" altLang="en-US" b="1">
                  <a:solidFill>
                    <a:schemeClr val="bg1"/>
                  </a:solidFill>
                  <a:latin typeface="Microsoft YaHei" panose="020B0503020204020204" pitchFamily="34" charset="-122"/>
                  <a:ea typeface="Microsoft YaHei" panose="020B0503020204020204" pitchFamily="34" charset="-122"/>
                </a:rPr>
                <a:t>概括</a:t>
              </a:r>
              <a:endParaRPr lang="en-US" b="1">
                <a:solidFill>
                  <a:schemeClr val="bg1"/>
                </a:solidFill>
                <a:latin typeface="Microsoft YaHei" panose="020B0503020204020204" pitchFamily="34" charset="-122"/>
                <a:ea typeface="Microsoft YaHei" panose="020B0503020204020204" pitchFamily="34" charset="-122"/>
              </a:endParaRPr>
            </a:p>
          </p:txBody>
        </p:sp>
        <p:pic>
          <p:nvPicPr>
            <p:cNvPr id="23" name="Graphic 22">
              <a:extLst>
                <a:ext uri="{FF2B5EF4-FFF2-40B4-BE49-F238E27FC236}">
                  <a16:creationId xmlns:a16="http://schemas.microsoft.com/office/drawing/2014/main" id="{D0B9F2D8-4397-55FB-8BD9-42F5601143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5731" y="1496409"/>
              <a:ext cx="840809" cy="840809"/>
            </a:xfrm>
            <a:prstGeom prst="rect">
              <a:avLst/>
            </a:prstGeom>
          </p:spPr>
        </p:pic>
      </p:grpSp>
      <p:grpSp>
        <p:nvGrpSpPr>
          <p:cNvPr id="24" name="Group 23">
            <a:extLst>
              <a:ext uri="{FF2B5EF4-FFF2-40B4-BE49-F238E27FC236}">
                <a16:creationId xmlns:a16="http://schemas.microsoft.com/office/drawing/2014/main" id="{A24BCF78-26AA-D1B6-3BE2-82FF05BF79DB}"/>
              </a:ext>
            </a:extLst>
          </p:cNvPr>
          <p:cNvGrpSpPr/>
          <p:nvPr/>
        </p:nvGrpSpPr>
        <p:grpSpPr>
          <a:xfrm>
            <a:off x="5414118" y="3514222"/>
            <a:ext cx="2233106" cy="641524"/>
            <a:chOff x="382773" y="1496409"/>
            <a:chExt cx="2233106" cy="840809"/>
          </a:xfrm>
          <a:solidFill>
            <a:schemeClr val="accent5">
              <a:lumMod val="60000"/>
              <a:lumOff val="40000"/>
            </a:schemeClr>
          </a:solidFill>
        </p:grpSpPr>
        <p:sp>
          <p:nvSpPr>
            <p:cNvPr id="25" name="Rectangle 24">
              <a:extLst>
                <a:ext uri="{FF2B5EF4-FFF2-40B4-BE49-F238E27FC236}">
                  <a16:creationId xmlns:a16="http://schemas.microsoft.com/office/drawing/2014/main" id="{01DB3A43-B98E-9F7D-0DF8-1844E4FFBDE4}"/>
                </a:ext>
              </a:extLst>
            </p:cNvPr>
            <p:cNvSpPr/>
            <p:nvPr/>
          </p:nvSpPr>
          <p:spPr>
            <a:xfrm>
              <a:off x="382773" y="1496409"/>
              <a:ext cx="2233106" cy="840809"/>
            </a:xfrm>
            <a:prstGeom prst="rect">
              <a:avLst/>
            </a:prstGeom>
            <a:grp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dk1"/>
                </a:solidFill>
                <a:latin typeface="Microsoft YaHei" panose="020B0503020204020204" pitchFamily="34" charset="-122"/>
                <a:ea typeface="Microsoft YaHei" panose="020B0503020204020204" pitchFamily="34" charset="-122"/>
              </a:endParaRPr>
            </a:p>
          </p:txBody>
        </p:sp>
        <p:sp>
          <p:nvSpPr>
            <p:cNvPr id="26" name="TextBox 25">
              <a:extLst>
                <a:ext uri="{FF2B5EF4-FFF2-40B4-BE49-F238E27FC236}">
                  <a16:creationId xmlns:a16="http://schemas.microsoft.com/office/drawing/2014/main" id="{4136A6AC-8CA4-4BB5-3E05-C8A74362654B}"/>
                </a:ext>
              </a:extLst>
            </p:cNvPr>
            <p:cNvSpPr txBox="1"/>
            <p:nvPr/>
          </p:nvSpPr>
          <p:spPr>
            <a:xfrm>
              <a:off x="1286541" y="1562870"/>
              <a:ext cx="1111220" cy="646331"/>
            </a:xfrm>
            <a:prstGeom prst="rect">
              <a:avLst/>
            </a:prstGeom>
            <a:grpFill/>
            <a:ln>
              <a:noFill/>
            </a:ln>
          </p:spPr>
          <p:txBody>
            <a:bodyPr wrap="square" rtlCol="0">
              <a:spAutoFit/>
            </a:bodyPr>
            <a:lstStyle/>
            <a:p>
              <a:r>
                <a:rPr lang="zh-CN" altLang="en-US" b="1">
                  <a:solidFill>
                    <a:schemeClr val="dk1"/>
                  </a:solidFill>
                  <a:latin typeface="Microsoft YaHei" panose="020B0503020204020204" pitchFamily="34" charset="-122"/>
                  <a:ea typeface="Microsoft YaHei" panose="020B0503020204020204" pitchFamily="34" charset="-122"/>
                </a:rPr>
                <a:t>满足读者需求</a:t>
              </a:r>
              <a:endParaRPr lang="en-US" b="1">
                <a:solidFill>
                  <a:schemeClr val="dk1"/>
                </a:solidFill>
                <a:latin typeface="Microsoft YaHei" panose="020B0503020204020204" pitchFamily="34" charset="-122"/>
                <a:ea typeface="Microsoft YaHei" panose="020B0503020204020204" pitchFamily="34" charset="-122"/>
              </a:endParaRPr>
            </a:p>
          </p:txBody>
        </p:sp>
      </p:grpSp>
      <p:grpSp>
        <p:nvGrpSpPr>
          <p:cNvPr id="27" name="Group 26">
            <a:extLst>
              <a:ext uri="{FF2B5EF4-FFF2-40B4-BE49-F238E27FC236}">
                <a16:creationId xmlns:a16="http://schemas.microsoft.com/office/drawing/2014/main" id="{E4D61C5D-2261-425C-485D-DE22A53FACDD}"/>
              </a:ext>
            </a:extLst>
          </p:cNvPr>
          <p:cNvGrpSpPr/>
          <p:nvPr/>
        </p:nvGrpSpPr>
        <p:grpSpPr>
          <a:xfrm>
            <a:off x="5417719" y="2488135"/>
            <a:ext cx="2233106" cy="641524"/>
            <a:chOff x="382773" y="1496409"/>
            <a:chExt cx="2233106" cy="840809"/>
          </a:xfrm>
        </p:grpSpPr>
        <p:sp>
          <p:nvSpPr>
            <p:cNvPr id="28" name="Rectangle 27">
              <a:extLst>
                <a:ext uri="{FF2B5EF4-FFF2-40B4-BE49-F238E27FC236}">
                  <a16:creationId xmlns:a16="http://schemas.microsoft.com/office/drawing/2014/main" id="{457BD200-1029-63A6-52DA-97105ABBFE67}"/>
                </a:ext>
              </a:extLst>
            </p:cNvPr>
            <p:cNvSpPr/>
            <p:nvPr/>
          </p:nvSpPr>
          <p:spPr>
            <a:xfrm>
              <a:off x="382773" y="1496409"/>
              <a:ext cx="2233106" cy="840809"/>
            </a:xfrm>
            <a:prstGeom prst="rect">
              <a:avLst/>
            </a:prstGeom>
            <a:solidFill>
              <a:srgbClr val="198C53"/>
            </a:solidFill>
            <a:ln w="12700" cap="flat" cmpd="sng" algn="ctr">
              <a:solidFill>
                <a:srgbClr val="198C53"/>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icrosoft YaHei" panose="020B0503020204020204" pitchFamily="34" charset="-122"/>
                <a:ea typeface="Microsoft YaHei" panose="020B0503020204020204" pitchFamily="34" charset="-122"/>
              </a:endParaRPr>
            </a:p>
          </p:txBody>
        </p:sp>
        <p:sp>
          <p:nvSpPr>
            <p:cNvPr id="29" name="TextBox 28">
              <a:extLst>
                <a:ext uri="{FF2B5EF4-FFF2-40B4-BE49-F238E27FC236}">
                  <a16:creationId xmlns:a16="http://schemas.microsoft.com/office/drawing/2014/main" id="{9B6EBDD0-5CAA-2F81-77BA-4C96FF76EB13}"/>
                </a:ext>
              </a:extLst>
            </p:cNvPr>
            <p:cNvSpPr txBox="1"/>
            <p:nvPr/>
          </p:nvSpPr>
          <p:spPr>
            <a:xfrm>
              <a:off x="1282939" y="1716758"/>
              <a:ext cx="1236741" cy="369332"/>
            </a:xfrm>
            <a:prstGeom prst="rect">
              <a:avLst/>
            </a:prstGeom>
            <a:noFill/>
          </p:spPr>
          <p:txBody>
            <a:bodyPr wrap="square" rtlCol="0">
              <a:spAutoFit/>
            </a:bodyPr>
            <a:lstStyle/>
            <a:p>
              <a:r>
                <a:rPr lang="zh-CN" altLang="en-US" b="1">
                  <a:solidFill>
                    <a:schemeClr val="bg1"/>
                  </a:solidFill>
                  <a:latin typeface="Microsoft YaHei" panose="020B0503020204020204" pitchFamily="34" charset="-122"/>
                  <a:ea typeface="Microsoft YaHei" panose="020B0503020204020204" pitchFamily="34" charset="-122"/>
                </a:rPr>
                <a:t>完整</a:t>
              </a:r>
              <a:endParaRPr lang="en-US" b="1">
                <a:solidFill>
                  <a:schemeClr val="bg1"/>
                </a:solidFill>
                <a:latin typeface="Microsoft YaHei" panose="020B0503020204020204" pitchFamily="34" charset="-122"/>
                <a:ea typeface="Microsoft YaHei" panose="020B0503020204020204" pitchFamily="34" charset="-122"/>
              </a:endParaRPr>
            </a:p>
          </p:txBody>
        </p:sp>
      </p:grpSp>
      <p:grpSp>
        <p:nvGrpSpPr>
          <p:cNvPr id="30" name="Group 29">
            <a:extLst>
              <a:ext uri="{FF2B5EF4-FFF2-40B4-BE49-F238E27FC236}">
                <a16:creationId xmlns:a16="http://schemas.microsoft.com/office/drawing/2014/main" id="{BF2320EE-8CBF-268C-F1BA-28614B7F323B}"/>
              </a:ext>
            </a:extLst>
          </p:cNvPr>
          <p:cNvGrpSpPr/>
          <p:nvPr/>
        </p:nvGrpSpPr>
        <p:grpSpPr>
          <a:xfrm>
            <a:off x="5418877" y="1462048"/>
            <a:ext cx="2233106" cy="641524"/>
            <a:chOff x="382773" y="1496409"/>
            <a:chExt cx="2233106" cy="840809"/>
          </a:xfrm>
        </p:grpSpPr>
        <p:sp>
          <p:nvSpPr>
            <p:cNvPr id="31" name="Rectangle 30">
              <a:extLst>
                <a:ext uri="{FF2B5EF4-FFF2-40B4-BE49-F238E27FC236}">
                  <a16:creationId xmlns:a16="http://schemas.microsoft.com/office/drawing/2014/main" id="{F6B7ABAC-2534-2F6B-7FDA-93899FAB147A}"/>
                </a:ext>
              </a:extLst>
            </p:cNvPr>
            <p:cNvSpPr/>
            <p:nvPr/>
          </p:nvSpPr>
          <p:spPr>
            <a:xfrm>
              <a:off x="382773" y="1496409"/>
              <a:ext cx="2233106" cy="840809"/>
            </a:xfrm>
            <a:prstGeom prst="rect">
              <a:avLst/>
            </a:prstGeom>
            <a:ln w="12700" cap="flat" cmpd="sng" algn="ctr">
              <a:solidFill>
                <a:schemeClr val="accent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icrosoft YaHei" panose="020B0503020204020204" pitchFamily="34" charset="-122"/>
                <a:ea typeface="Microsoft YaHei" panose="020B0503020204020204" pitchFamily="34" charset="-122"/>
              </a:endParaRPr>
            </a:p>
          </p:txBody>
        </p:sp>
        <p:sp>
          <p:nvSpPr>
            <p:cNvPr id="32" name="TextBox 31">
              <a:extLst>
                <a:ext uri="{FF2B5EF4-FFF2-40B4-BE49-F238E27FC236}">
                  <a16:creationId xmlns:a16="http://schemas.microsoft.com/office/drawing/2014/main" id="{3A6AA3B0-2E63-D7BF-F4A3-191AF1D7714B}"/>
                </a:ext>
              </a:extLst>
            </p:cNvPr>
            <p:cNvSpPr txBox="1"/>
            <p:nvPr/>
          </p:nvSpPr>
          <p:spPr>
            <a:xfrm>
              <a:off x="1281781" y="1716758"/>
              <a:ext cx="1236741" cy="369332"/>
            </a:xfrm>
            <a:prstGeom prst="rect">
              <a:avLst/>
            </a:prstGeom>
            <a:noFill/>
          </p:spPr>
          <p:txBody>
            <a:bodyPr wrap="square" rtlCol="0">
              <a:spAutoFit/>
            </a:bodyPr>
            <a:lstStyle/>
            <a:p>
              <a:r>
                <a:rPr lang="zh-CN" altLang="en-US" b="1">
                  <a:solidFill>
                    <a:schemeClr val="bg1"/>
                  </a:solidFill>
                  <a:latin typeface="Microsoft YaHei" panose="020B0503020204020204" pitchFamily="34" charset="-122"/>
                  <a:ea typeface="Microsoft YaHei" panose="020B0503020204020204" pitchFamily="34" charset="-122"/>
                </a:rPr>
                <a:t>简短</a:t>
              </a:r>
              <a:endParaRPr lang="en-US" b="1">
                <a:solidFill>
                  <a:schemeClr val="bg1"/>
                </a:solidFill>
                <a:latin typeface="Microsoft YaHei" panose="020B0503020204020204" pitchFamily="34" charset="-122"/>
                <a:ea typeface="Microsoft YaHei" panose="020B0503020204020204" pitchFamily="34" charset="-122"/>
              </a:endParaRPr>
            </a:p>
          </p:txBody>
        </p:sp>
      </p:grpSp>
      <p:sp>
        <p:nvSpPr>
          <p:cNvPr id="33" name="TextBox 32">
            <a:extLst>
              <a:ext uri="{FF2B5EF4-FFF2-40B4-BE49-F238E27FC236}">
                <a16:creationId xmlns:a16="http://schemas.microsoft.com/office/drawing/2014/main" id="{E8AB20F2-0B76-E85D-F982-949EE12724F7}"/>
              </a:ext>
            </a:extLst>
          </p:cNvPr>
          <p:cNvSpPr txBox="1"/>
          <p:nvPr/>
        </p:nvSpPr>
        <p:spPr>
          <a:xfrm>
            <a:off x="7641853" y="2591465"/>
            <a:ext cx="4347302" cy="369332"/>
          </a:xfrm>
          <a:prstGeom prst="rect">
            <a:avLst/>
          </a:prstGeom>
          <a:noFill/>
        </p:spPr>
        <p:txBody>
          <a:bodyPr wrap="square" rtlCol="0">
            <a:spAutoFit/>
          </a:bodyPr>
          <a:lstStyle/>
          <a:p>
            <a:pPr lvl="0">
              <a:buClr>
                <a:schemeClr val="tx1"/>
              </a:buClr>
            </a:pPr>
            <a:r>
              <a:rPr lang="zh-CN" altLang="en-US">
                <a:latin typeface="Microsoft YaHei" panose="020B0503020204020204" pitchFamily="34" charset="-122"/>
                <a:ea typeface="Microsoft YaHei" panose="020B0503020204020204" pitchFamily="34" charset="-122"/>
                <a:cs typeface="Arial" panose="020B0604020202020204" pitchFamily="34" charset="0"/>
              </a:rPr>
              <a:t>摘要需涵盖文章的全部部分（</a:t>
            </a:r>
            <a:r>
              <a:rPr lang="en-US" altLang="zh-CN" err="1">
                <a:latin typeface="Microsoft YaHei" panose="020B0503020204020204" pitchFamily="34" charset="-122"/>
                <a:ea typeface="Microsoft YaHei" panose="020B0503020204020204" pitchFamily="34" charset="-122"/>
                <a:cs typeface="Arial" panose="020B0604020202020204" pitchFamily="34" charset="0"/>
              </a:rPr>
              <a:t>IMRaD</a:t>
            </a:r>
            <a:r>
              <a:rPr lang="zh-CN" altLang="en-US">
                <a:latin typeface="Microsoft YaHei" panose="020B0503020204020204" pitchFamily="34" charset="-122"/>
                <a:ea typeface="Microsoft YaHei" panose="020B0503020204020204" pitchFamily="34" charset="-122"/>
                <a:cs typeface="Arial" panose="020B0604020202020204" pitchFamily="34" charset="0"/>
              </a:rPr>
              <a:t>）</a:t>
            </a:r>
            <a:endParaRPr lang="en-US">
              <a:latin typeface="Microsoft YaHei" panose="020B0503020204020204" pitchFamily="34" charset="-122"/>
              <a:ea typeface="Microsoft YaHei" panose="020B0503020204020204" pitchFamily="34" charset="-122"/>
            </a:endParaRPr>
          </a:p>
        </p:txBody>
      </p:sp>
      <p:sp>
        <p:nvSpPr>
          <p:cNvPr id="34" name="TextBox 33">
            <a:extLst>
              <a:ext uri="{FF2B5EF4-FFF2-40B4-BE49-F238E27FC236}">
                <a16:creationId xmlns:a16="http://schemas.microsoft.com/office/drawing/2014/main" id="{C4B5EA37-8AC2-A63A-1BB4-9EA154B8C31F}"/>
              </a:ext>
            </a:extLst>
          </p:cNvPr>
          <p:cNvSpPr txBox="1"/>
          <p:nvPr/>
        </p:nvSpPr>
        <p:spPr>
          <a:xfrm>
            <a:off x="7641853" y="3518515"/>
            <a:ext cx="4211547" cy="646331"/>
          </a:xfrm>
          <a:prstGeom prst="rect">
            <a:avLst/>
          </a:prstGeom>
          <a:noFill/>
        </p:spPr>
        <p:txBody>
          <a:bodyPr wrap="square" rtlCol="0">
            <a:spAutoFit/>
          </a:bodyPr>
          <a:lstStyle/>
          <a:p>
            <a:pPr lvl="0">
              <a:buClr>
                <a:schemeClr val="tx1"/>
              </a:buClr>
            </a:pPr>
            <a:r>
              <a:rPr lang="zh-CN" altLang="en-US">
                <a:latin typeface="Microsoft YaHei" panose="020B0503020204020204" pitchFamily="34" charset="-122"/>
                <a:ea typeface="Microsoft YaHei" panose="020B0503020204020204" pitchFamily="34" charset="-122"/>
                <a:cs typeface="Arial" panose="020B0604020202020204" pitchFamily="34" charset="0"/>
              </a:rPr>
              <a:t>撰写摘要是需考虑读者希望从摘要中获得什么信息</a:t>
            </a:r>
            <a:endParaRPr lang="en-US">
              <a:latin typeface="Microsoft YaHei" panose="020B0503020204020204" pitchFamily="34" charset="-122"/>
              <a:ea typeface="Microsoft YaHei" panose="020B0503020204020204" pitchFamily="34" charset="-122"/>
            </a:endParaRPr>
          </a:p>
        </p:txBody>
      </p:sp>
      <p:sp>
        <p:nvSpPr>
          <p:cNvPr id="35" name="TextBox 34">
            <a:extLst>
              <a:ext uri="{FF2B5EF4-FFF2-40B4-BE49-F238E27FC236}">
                <a16:creationId xmlns:a16="http://schemas.microsoft.com/office/drawing/2014/main" id="{D490AA37-3D3F-5D56-FD41-6FC606127363}"/>
              </a:ext>
            </a:extLst>
          </p:cNvPr>
          <p:cNvSpPr txBox="1"/>
          <p:nvPr/>
        </p:nvSpPr>
        <p:spPr>
          <a:xfrm>
            <a:off x="7709743" y="4579308"/>
            <a:ext cx="4067246" cy="646331"/>
          </a:xfrm>
          <a:prstGeom prst="rect">
            <a:avLst/>
          </a:prstGeom>
          <a:noFill/>
        </p:spPr>
        <p:txBody>
          <a:bodyPr wrap="square" rtlCol="0">
            <a:spAutoFit/>
          </a:bodyPr>
          <a:lstStyle/>
          <a:p>
            <a:pPr lvl="0">
              <a:buClr>
                <a:schemeClr val="tx1"/>
              </a:buClr>
            </a:pPr>
            <a:r>
              <a:rPr lang="zh-CN" altLang="en-US">
                <a:latin typeface="Microsoft YaHei" panose="020B0503020204020204" pitchFamily="34" charset="-122"/>
                <a:ea typeface="Microsoft YaHei" panose="020B0503020204020204" pitchFamily="34" charset="-122"/>
                <a:cs typeface="Arial" panose="020B0604020202020204" pitchFamily="34" charset="0"/>
              </a:rPr>
              <a:t>与正文内容保持一致</a:t>
            </a:r>
            <a:r>
              <a:rPr lang="en-US" altLang="zh-CN">
                <a:latin typeface="Microsoft YaHei" panose="020B0503020204020204" pitchFamily="34" charset="-122"/>
                <a:ea typeface="Microsoft YaHei" panose="020B0503020204020204" pitchFamily="34" charset="-122"/>
                <a:cs typeface="Arial" panose="020B0604020202020204" pitchFamily="34" charset="0"/>
              </a:rPr>
              <a:t>——</a:t>
            </a:r>
            <a:r>
              <a:rPr lang="zh-CN" altLang="en-US">
                <a:latin typeface="Microsoft YaHei" panose="020B0503020204020204" pitchFamily="34" charset="-122"/>
                <a:ea typeface="Microsoft YaHei" panose="020B0503020204020204" pitchFamily="34" charset="-122"/>
                <a:cs typeface="Arial" panose="020B0604020202020204" pitchFamily="34" charset="0"/>
              </a:rPr>
              <a:t>不提及正文中没有提及的信息</a:t>
            </a:r>
            <a:endParaRPr lang="en-US">
              <a:latin typeface="Microsoft YaHei" panose="020B0503020204020204" pitchFamily="34" charset="-122"/>
              <a:ea typeface="Microsoft YaHei" panose="020B0503020204020204" pitchFamily="34" charset="-122"/>
            </a:endParaRPr>
          </a:p>
        </p:txBody>
      </p:sp>
      <p:sp>
        <p:nvSpPr>
          <p:cNvPr id="36" name="TextBox 35">
            <a:extLst>
              <a:ext uri="{FF2B5EF4-FFF2-40B4-BE49-F238E27FC236}">
                <a16:creationId xmlns:a16="http://schemas.microsoft.com/office/drawing/2014/main" id="{1522156B-238B-4C17-3448-AC52E9B0A625}"/>
              </a:ext>
            </a:extLst>
          </p:cNvPr>
          <p:cNvSpPr txBox="1"/>
          <p:nvPr/>
        </p:nvSpPr>
        <p:spPr>
          <a:xfrm>
            <a:off x="7709743" y="5664474"/>
            <a:ext cx="4347302" cy="369332"/>
          </a:xfrm>
          <a:prstGeom prst="rect">
            <a:avLst/>
          </a:prstGeom>
          <a:noFill/>
        </p:spPr>
        <p:txBody>
          <a:bodyPr wrap="square" rtlCol="0">
            <a:spAutoFit/>
          </a:bodyPr>
          <a:lstStyle/>
          <a:p>
            <a:pPr lvl="0">
              <a:buClr>
                <a:schemeClr val="tx1"/>
              </a:buClr>
            </a:pPr>
            <a:r>
              <a:rPr lang="zh-CN" altLang="en-US">
                <a:latin typeface="Microsoft YaHei" panose="020B0503020204020204" pitchFamily="34" charset="-122"/>
                <a:ea typeface="Microsoft YaHei" panose="020B0503020204020204" pitchFamily="34" charset="-122"/>
                <a:cs typeface="Arial" panose="020B0604020202020204" pitchFamily="34" charset="0"/>
              </a:rPr>
              <a:t>从目标导向</a:t>
            </a:r>
            <a:r>
              <a:rPr lang="en-US" altLang="zh-CN">
                <a:latin typeface="Microsoft YaHei" panose="020B0503020204020204" pitchFamily="34" charset="-122"/>
                <a:ea typeface="Microsoft YaHei" panose="020B0503020204020204" pitchFamily="34" charset="-122"/>
                <a:cs typeface="Arial" panose="020B0604020202020204" pitchFamily="34" charset="0"/>
              </a:rPr>
              <a:t>——</a:t>
            </a:r>
            <a:r>
              <a:rPr lang="zh-CN" altLang="en-US">
                <a:latin typeface="Microsoft YaHei" panose="020B0503020204020204" pitchFamily="34" charset="-122"/>
                <a:ea typeface="Microsoft YaHei" panose="020B0503020204020204" pitchFamily="34" charset="-122"/>
                <a:cs typeface="Arial" panose="020B0604020202020204" pitchFamily="34" charset="0"/>
              </a:rPr>
              <a:t>摘要是“摘取要点”</a:t>
            </a:r>
            <a:endParaRPr lang="en-US">
              <a:latin typeface="Microsoft YaHei" panose="020B0503020204020204" pitchFamily="34" charset="-122"/>
              <a:ea typeface="Microsoft YaHei" panose="020B0503020204020204" pitchFamily="34" charset="-122"/>
            </a:endParaRPr>
          </a:p>
        </p:txBody>
      </p:sp>
      <p:pic>
        <p:nvPicPr>
          <p:cNvPr id="37" name="read">
            <a:extLst>
              <a:ext uri="{FF2B5EF4-FFF2-40B4-BE49-F238E27FC236}">
                <a16:creationId xmlns:a16="http://schemas.microsoft.com/office/drawing/2014/main" id="{9264096B-A3EF-6F45-D89B-AFFD846E2C38}"/>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76637" y="3514221"/>
            <a:ext cx="841248" cy="641859"/>
          </a:xfrm>
          <a:prstGeom prst="rect">
            <a:avLst/>
          </a:prstGeom>
        </p:spPr>
      </p:pic>
      <p:pic>
        <p:nvPicPr>
          <p:cNvPr id="38" name="article">
            <a:extLst>
              <a:ext uri="{FF2B5EF4-FFF2-40B4-BE49-F238E27FC236}">
                <a16:creationId xmlns:a16="http://schemas.microsoft.com/office/drawing/2014/main" id="{80239ED4-E6FC-470E-4315-1682F383C840}"/>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76637" y="2487914"/>
            <a:ext cx="841248" cy="641859"/>
          </a:xfrm>
          <a:prstGeom prst="rect">
            <a:avLst/>
          </a:prstGeom>
        </p:spPr>
      </p:pic>
      <p:pic>
        <p:nvPicPr>
          <p:cNvPr id="39" name="search document">
            <a:extLst>
              <a:ext uri="{FF2B5EF4-FFF2-40B4-BE49-F238E27FC236}">
                <a16:creationId xmlns:a16="http://schemas.microsoft.com/office/drawing/2014/main" id="{BD5E19C7-7EDC-3491-410A-5612C0957B70}"/>
              </a:ext>
            </a:extLst>
          </p:cNvPr>
          <p:cNvPicPr>
            <a:picLocks noChangeAspect="1"/>
          </p:cNvPicPr>
          <p:nvPr>
            <p:custDataLst>
              <p:tags r:id="rId3"/>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76637" y="1461718"/>
            <a:ext cx="841248" cy="641859"/>
          </a:xfrm>
          <a:prstGeom prst="rect">
            <a:avLst/>
          </a:prstGeom>
        </p:spPr>
      </p:pic>
      <p:pic>
        <p:nvPicPr>
          <p:cNvPr id="40" name="checkmark">
            <a:extLst>
              <a:ext uri="{FF2B5EF4-FFF2-40B4-BE49-F238E27FC236}">
                <a16:creationId xmlns:a16="http://schemas.microsoft.com/office/drawing/2014/main" id="{F51EAB23-0F0F-9FB1-AAC9-38B5F51DC2AA}"/>
              </a:ext>
            </a:extLst>
          </p:cNvPr>
          <p:cNvPicPr>
            <a:picLocks noChangeAspect="1"/>
          </p:cNvPicPr>
          <p:nvPr>
            <p:custDataLst>
              <p:tags r:id="rId4"/>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14118" y="4520637"/>
            <a:ext cx="841248" cy="641859"/>
          </a:xfrm>
          <a:prstGeom prst="rect">
            <a:avLst/>
          </a:prstGeom>
        </p:spPr>
      </p:pic>
      <p:sp>
        <p:nvSpPr>
          <p:cNvPr id="19" name="Rectangle: Single Corner Snipped 18">
            <a:extLst>
              <a:ext uri="{FF2B5EF4-FFF2-40B4-BE49-F238E27FC236}">
                <a16:creationId xmlns:a16="http://schemas.microsoft.com/office/drawing/2014/main" id="{847CB35F-5B1E-7EF9-95C7-D16E92766A09}"/>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41" name="TextBox 40">
            <a:extLst>
              <a:ext uri="{FF2B5EF4-FFF2-40B4-BE49-F238E27FC236}">
                <a16:creationId xmlns:a16="http://schemas.microsoft.com/office/drawing/2014/main" id="{2A290940-9A0C-7E98-9434-50607EA75D55}"/>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extLst>
      <p:ext uri="{BB962C8B-B14F-4D97-AF65-F5344CB8AC3E}">
        <p14:creationId xmlns:p14="http://schemas.microsoft.com/office/powerpoint/2010/main" val="2444769127"/>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8CF39A3-48D3-4085-9C65-21B6460618BF}"/>
              </a:ext>
            </a:extLst>
          </p:cNvPr>
          <p:cNvGrpSpPr/>
          <p:nvPr/>
        </p:nvGrpSpPr>
        <p:grpSpPr>
          <a:xfrm>
            <a:off x="401318" y="5002148"/>
            <a:ext cx="11363075" cy="980266"/>
            <a:chOff x="320038" y="4991988"/>
            <a:chExt cx="11363075" cy="980266"/>
          </a:xfrm>
        </p:grpSpPr>
        <p:sp>
          <p:nvSpPr>
            <p:cNvPr id="51" name="Freeform: Shape 50">
              <a:extLst>
                <a:ext uri="{FF2B5EF4-FFF2-40B4-BE49-F238E27FC236}">
                  <a16:creationId xmlns:a16="http://schemas.microsoft.com/office/drawing/2014/main" id="{CB72D85D-2E55-4F54-9A4E-88DBE7DA9DFF}"/>
                </a:ext>
              </a:extLst>
            </p:cNvPr>
            <p:cNvSpPr/>
            <p:nvPr/>
          </p:nvSpPr>
          <p:spPr>
            <a:xfrm>
              <a:off x="320038" y="4991988"/>
              <a:ext cx="9029700" cy="980266"/>
            </a:xfrm>
            <a:custGeom>
              <a:avLst/>
              <a:gdLst>
                <a:gd name="connsiteX0" fmla="*/ 3605787 w 9029700"/>
                <a:gd name="connsiteY0" fmla="*/ 0 h 980266"/>
                <a:gd name="connsiteX1" fmla="*/ 9029700 w 9029700"/>
                <a:gd name="connsiteY1" fmla="*/ 0 h 980266"/>
                <a:gd name="connsiteX2" fmla="*/ 9029700 w 9029700"/>
                <a:gd name="connsiteY2" fmla="*/ 256540 h 980266"/>
                <a:gd name="connsiteX3" fmla="*/ 9029700 w 9029700"/>
                <a:gd name="connsiteY3" fmla="*/ 723726 h 980266"/>
                <a:gd name="connsiteX4" fmla="*/ 2087882 w 9029700"/>
                <a:gd name="connsiteY4" fmla="*/ 723726 h 980266"/>
                <a:gd name="connsiteX5" fmla="*/ 2087882 w 9029700"/>
                <a:gd name="connsiteY5" fmla="*/ 980266 h 980266"/>
                <a:gd name="connsiteX6" fmla="*/ 0 w 9029700"/>
                <a:gd name="connsiteY6" fmla="*/ 980266 h 980266"/>
                <a:gd name="connsiteX7" fmla="*/ 0 w 9029700"/>
                <a:gd name="connsiteY7" fmla="*/ 723726 h 980266"/>
                <a:gd name="connsiteX8" fmla="*/ 0 w 9029700"/>
                <a:gd name="connsiteY8" fmla="*/ 723726 h 980266"/>
                <a:gd name="connsiteX9" fmla="*/ 0 w 9029700"/>
                <a:gd name="connsiteY9" fmla="*/ 256540 h 980266"/>
                <a:gd name="connsiteX10" fmla="*/ 3605787 w 9029700"/>
                <a:gd name="connsiteY10" fmla="*/ 256540 h 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9700" h="980266">
                  <a:moveTo>
                    <a:pt x="3605787" y="0"/>
                  </a:moveTo>
                  <a:lnTo>
                    <a:pt x="9029700" y="0"/>
                  </a:lnTo>
                  <a:lnTo>
                    <a:pt x="9029700" y="256540"/>
                  </a:lnTo>
                  <a:lnTo>
                    <a:pt x="9029700" y="723726"/>
                  </a:lnTo>
                  <a:lnTo>
                    <a:pt x="2087882" y="723726"/>
                  </a:lnTo>
                  <a:lnTo>
                    <a:pt x="2087882" y="980266"/>
                  </a:lnTo>
                  <a:lnTo>
                    <a:pt x="0" y="980266"/>
                  </a:lnTo>
                  <a:lnTo>
                    <a:pt x="0" y="723726"/>
                  </a:lnTo>
                  <a:lnTo>
                    <a:pt x="0" y="723726"/>
                  </a:lnTo>
                  <a:lnTo>
                    <a:pt x="0" y="256540"/>
                  </a:lnTo>
                  <a:lnTo>
                    <a:pt x="3605787" y="256540"/>
                  </a:lnTo>
                  <a:close/>
                </a:path>
              </a:pathLst>
            </a:custGeom>
            <a:solidFill>
              <a:srgbClr val="D8D9DA"/>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en-US" sz="1400" b="1" err="1">
                <a:solidFill>
                  <a:schemeClr val="bg1"/>
                </a:solidFill>
              </a:endParaRPr>
            </a:p>
          </p:txBody>
        </p:sp>
        <p:sp>
          <p:nvSpPr>
            <p:cNvPr id="23" name="Arrow: Left 22">
              <a:extLst>
                <a:ext uri="{FF2B5EF4-FFF2-40B4-BE49-F238E27FC236}">
                  <a16:creationId xmlns:a16="http://schemas.microsoft.com/office/drawing/2014/main" id="{F66DFA14-05A9-4B39-A51F-E13EFCE0724A}"/>
                </a:ext>
              </a:extLst>
            </p:cNvPr>
            <p:cNvSpPr/>
            <p:nvPr/>
          </p:nvSpPr>
          <p:spPr>
            <a:xfrm>
              <a:off x="9595875" y="5174328"/>
              <a:ext cx="666810" cy="338328"/>
            </a:xfrm>
            <a:prstGeom prst="leftArrow">
              <a:avLst/>
            </a:prstGeom>
            <a:solidFill>
              <a:srgbClr val="D8D9DA"/>
            </a:solidFill>
            <a:ln w="12700" cap="flat" cmpd="sng" algn="ctr">
              <a:solidFill>
                <a:srgbClr val="3838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Open Sans Regular" panose="020B0606030504020204" pitchFamily="34" charset="0"/>
              </a:endParaRPr>
            </a:p>
          </p:txBody>
        </p:sp>
        <p:sp>
          <p:nvSpPr>
            <p:cNvPr id="28" name="TextBox 27">
              <a:extLst>
                <a:ext uri="{FF2B5EF4-FFF2-40B4-BE49-F238E27FC236}">
                  <a16:creationId xmlns:a16="http://schemas.microsoft.com/office/drawing/2014/main" id="{35862140-FAE1-49A6-A3A5-B40D3A1A654F}"/>
                </a:ext>
              </a:extLst>
            </p:cNvPr>
            <p:cNvSpPr txBox="1"/>
            <p:nvPr/>
          </p:nvSpPr>
          <p:spPr>
            <a:xfrm>
              <a:off x="10263027" y="5143437"/>
              <a:ext cx="1420086" cy="400110"/>
            </a:xfrm>
            <a:prstGeom prst="rect">
              <a:avLst/>
            </a:prstGeom>
            <a:noFill/>
          </p:spPr>
          <p:txBody>
            <a:bodyPr wrap="square" rtlCol="0">
              <a:spAutoFit/>
            </a:bodyPr>
            <a:lstStyle/>
            <a:p>
              <a:r>
                <a:rPr lang="zh-CN" altLang="en-US" sz="2000">
                  <a:solidFill>
                    <a:srgbClr val="383838"/>
                  </a:solidFill>
                  <a:latin typeface="Verdana" panose="020B0604030504040204" pitchFamily="34" charset="0"/>
                  <a:ea typeface="Microsoft YaHei" panose="020B0503020204020204" pitchFamily="34" charset="-122"/>
                  <a:cs typeface="Open Sans Regular" panose="020B0606030504020204" pitchFamily="34" charset="0"/>
                </a:rPr>
                <a:t>结论</a:t>
              </a:r>
              <a:r>
                <a:rPr lang="en-US" altLang="zh-CN" sz="2000">
                  <a:solidFill>
                    <a:srgbClr val="383838"/>
                  </a:solidFill>
                  <a:latin typeface="Verdana" panose="020B0604030504040204" pitchFamily="34" charset="0"/>
                  <a:ea typeface="Verdana" panose="020B0604030504040204" pitchFamily="34" charset="0"/>
                  <a:cs typeface="Open Sans Regular" panose="020B0606030504020204" pitchFamily="34" charset="0"/>
                </a:rPr>
                <a:t>&amp;</a:t>
              </a:r>
              <a:r>
                <a:rPr lang="zh-CN" altLang="en-US" sz="2000">
                  <a:solidFill>
                    <a:srgbClr val="383838"/>
                  </a:solidFill>
                  <a:latin typeface="Verdana" panose="020B0604030504040204" pitchFamily="34" charset="0"/>
                  <a:ea typeface="Microsoft YaHei" panose="020B0503020204020204" pitchFamily="34" charset="-122"/>
                  <a:cs typeface="Open Sans Regular" panose="020B0606030504020204" pitchFamily="34" charset="0"/>
                </a:rPr>
                <a:t>意义</a:t>
              </a:r>
              <a:endParaRPr lang="en-US" sz="2000">
                <a:solidFill>
                  <a:srgbClr val="383838"/>
                </a:solidFill>
                <a:latin typeface="Verdana" panose="020B0604030504040204" pitchFamily="34" charset="0"/>
                <a:ea typeface="Verdana" panose="020B0604030504040204" pitchFamily="34" charset="0"/>
                <a:cs typeface="Open Sans Regular" panose="020B0606030504020204" pitchFamily="34" charset="0"/>
              </a:endParaRPr>
            </a:p>
          </p:txBody>
        </p:sp>
      </p:grpSp>
      <p:grpSp>
        <p:nvGrpSpPr>
          <p:cNvPr id="8" name="Group 7">
            <a:extLst>
              <a:ext uri="{FF2B5EF4-FFF2-40B4-BE49-F238E27FC236}">
                <a16:creationId xmlns:a16="http://schemas.microsoft.com/office/drawing/2014/main" id="{02BBB6C0-12D7-47C5-B6B4-7AF48D2863F2}"/>
              </a:ext>
            </a:extLst>
          </p:cNvPr>
          <p:cNvGrpSpPr/>
          <p:nvPr/>
        </p:nvGrpSpPr>
        <p:grpSpPr>
          <a:xfrm>
            <a:off x="401318" y="3781147"/>
            <a:ext cx="11363075" cy="1477541"/>
            <a:chOff x="320038" y="3770987"/>
            <a:chExt cx="11363075" cy="1477541"/>
          </a:xfrm>
        </p:grpSpPr>
        <p:sp>
          <p:nvSpPr>
            <p:cNvPr id="47" name="Freeform: Shape 46">
              <a:extLst>
                <a:ext uri="{FF2B5EF4-FFF2-40B4-BE49-F238E27FC236}">
                  <a16:creationId xmlns:a16="http://schemas.microsoft.com/office/drawing/2014/main" id="{7E702505-8C90-4357-91CD-FE292863FAD1}"/>
                </a:ext>
              </a:extLst>
            </p:cNvPr>
            <p:cNvSpPr/>
            <p:nvPr/>
          </p:nvSpPr>
          <p:spPr>
            <a:xfrm>
              <a:off x="320038" y="3770987"/>
              <a:ext cx="9029700" cy="1477541"/>
            </a:xfrm>
            <a:custGeom>
              <a:avLst/>
              <a:gdLst>
                <a:gd name="connsiteX0" fmla="*/ 5873497 w 9029700"/>
                <a:gd name="connsiteY0" fmla="*/ 0 h 1477541"/>
                <a:gd name="connsiteX1" fmla="*/ 9029699 w 9029700"/>
                <a:gd name="connsiteY1" fmla="*/ 0 h 1477541"/>
                <a:gd name="connsiteX2" fmla="*/ 9029699 w 9029700"/>
                <a:gd name="connsiteY2" fmla="*/ 256540 h 1477541"/>
                <a:gd name="connsiteX3" fmla="*/ 9029700 w 9029700"/>
                <a:gd name="connsiteY3" fmla="*/ 256540 h 1477541"/>
                <a:gd name="connsiteX4" fmla="*/ 9029700 w 9029700"/>
                <a:gd name="connsiteY4" fmla="*/ 1235710 h 1477541"/>
                <a:gd name="connsiteX5" fmla="*/ 3605786 w 9029700"/>
                <a:gd name="connsiteY5" fmla="*/ 1235710 h 1477541"/>
                <a:gd name="connsiteX6" fmla="*/ 3605786 w 9029700"/>
                <a:gd name="connsiteY6" fmla="*/ 1477541 h 1477541"/>
                <a:gd name="connsiteX7" fmla="*/ 0 w 9029700"/>
                <a:gd name="connsiteY7" fmla="*/ 1477541 h 1477541"/>
                <a:gd name="connsiteX8" fmla="*/ 0 w 9029700"/>
                <a:gd name="connsiteY8" fmla="*/ 1235710 h 1477541"/>
                <a:gd name="connsiteX9" fmla="*/ 0 w 9029700"/>
                <a:gd name="connsiteY9" fmla="*/ 1221001 h 1477541"/>
                <a:gd name="connsiteX10" fmla="*/ 0 w 9029700"/>
                <a:gd name="connsiteY10" fmla="*/ 256540 h 1477541"/>
                <a:gd name="connsiteX11" fmla="*/ 5873497 w 9029700"/>
                <a:gd name="connsiteY11" fmla="*/ 256540 h 147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29700" h="1477541">
                  <a:moveTo>
                    <a:pt x="5873497" y="0"/>
                  </a:moveTo>
                  <a:lnTo>
                    <a:pt x="9029699" y="0"/>
                  </a:lnTo>
                  <a:lnTo>
                    <a:pt x="9029699" y="256540"/>
                  </a:lnTo>
                  <a:lnTo>
                    <a:pt x="9029700" y="256540"/>
                  </a:lnTo>
                  <a:lnTo>
                    <a:pt x="9029700" y="1235710"/>
                  </a:lnTo>
                  <a:lnTo>
                    <a:pt x="3605786" y="1235710"/>
                  </a:lnTo>
                  <a:lnTo>
                    <a:pt x="3605786" y="1477541"/>
                  </a:lnTo>
                  <a:lnTo>
                    <a:pt x="0" y="1477541"/>
                  </a:lnTo>
                  <a:lnTo>
                    <a:pt x="0" y="1235710"/>
                  </a:lnTo>
                  <a:lnTo>
                    <a:pt x="0" y="1221001"/>
                  </a:lnTo>
                  <a:lnTo>
                    <a:pt x="0" y="256540"/>
                  </a:lnTo>
                  <a:lnTo>
                    <a:pt x="5873497" y="256540"/>
                  </a:lnTo>
                  <a:close/>
                </a:path>
              </a:pathLst>
            </a:custGeom>
            <a:solidFill>
              <a:srgbClr val="FFC805"/>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en-US" sz="1400" b="1" err="1">
                <a:solidFill>
                  <a:schemeClr val="bg1"/>
                </a:solidFill>
              </a:endParaRPr>
            </a:p>
          </p:txBody>
        </p:sp>
        <p:sp>
          <p:nvSpPr>
            <p:cNvPr id="22" name="Arrow: Left 21">
              <a:extLst>
                <a:ext uri="{FF2B5EF4-FFF2-40B4-BE49-F238E27FC236}">
                  <a16:creationId xmlns:a16="http://schemas.microsoft.com/office/drawing/2014/main" id="{9BF3EB49-5AE2-490B-9B17-7E84143D5066}"/>
                </a:ext>
              </a:extLst>
            </p:cNvPr>
            <p:cNvSpPr/>
            <p:nvPr/>
          </p:nvSpPr>
          <p:spPr>
            <a:xfrm>
              <a:off x="9595875" y="4250385"/>
              <a:ext cx="666810" cy="338328"/>
            </a:xfrm>
            <a:prstGeom prst="leftArrow">
              <a:avLst/>
            </a:prstGeom>
            <a:solidFill>
              <a:srgbClr val="FFC805"/>
            </a:solidFill>
            <a:ln w="12700" cap="flat" cmpd="sng" algn="ctr">
              <a:solidFill>
                <a:srgbClr val="3838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Open Sans Regular" panose="020B0606030504020204" pitchFamily="34" charset="0"/>
              </a:endParaRPr>
            </a:p>
          </p:txBody>
        </p:sp>
        <p:sp>
          <p:nvSpPr>
            <p:cNvPr id="27" name="TextBox 26">
              <a:extLst>
                <a:ext uri="{FF2B5EF4-FFF2-40B4-BE49-F238E27FC236}">
                  <a16:creationId xmlns:a16="http://schemas.microsoft.com/office/drawing/2014/main" id="{95F83E6A-8078-4D19-BA8E-96BCB15BA8F8}"/>
                </a:ext>
              </a:extLst>
            </p:cNvPr>
            <p:cNvSpPr txBox="1"/>
            <p:nvPr/>
          </p:nvSpPr>
          <p:spPr>
            <a:xfrm>
              <a:off x="10263027" y="4219494"/>
              <a:ext cx="1420086" cy="400110"/>
            </a:xfrm>
            <a:prstGeom prst="rect">
              <a:avLst/>
            </a:prstGeom>
            <a:noFill/>
          </p:spPr>
          <p:txBody>
            <a:bodyPr wrap="square" rtlCol="0">
              <a:spAutoFit/>
            </a:bodyPr>
            <a:lstStyle/>
            <a:p>
              <a:r>
                <a:rPr lang="zh-CN" altLang="en-US" sz="2000">
                  <a:solidFill>
                    <a:srgbClr val="383838"/>
                  </a:solidFill>
                  <a:latin typeface="Verdana" panose="020B0604030504040204" pitchFamily="34" charset="0"/>
                  <a:ea typeface="Microsoft YaHei" panose="020B0503020204020204" pitchFamily="34" charset="-122"/>
                  <a:cs typeface="Open Sans Regular" panose="020B0606030504020204" pitchFamily="34" charset="0"/>
                </a:rPr>
                <a:t>主要结果</a:t>
              </a:r>
              <a:endParaRPr lang="en-US" sz="2000">
                <a:solidFill>
                  <a:srgbClr val="383838"/>
                </a:solidFill>
                <a:latin typeface="Verdana" panose="020B0604030504040204" pitchFamily="34" charset="0"/>
                <a:ea typeface="Verdana" panose="020B0604030504040204" pitchFamily="34" charset="0"/>
                <a:cs typeface="Open Sans Regular" panose="020B0606030504020204" pitchFamily="34" charset="0"/>
              </a:endParaRPr>
            </a:p>
          </p:txBody>
        </p:sp>
      </p:grpSp>
      <p:grpSp>
        <p:nvGrpSpPr>
          <p:cNvPr id="7" name="Group 6">
            <a:extLst>
              <a:ext uri="{FF2B5EF4-FFF2-40B4-BE49-F238E27FC236}">
                <a16:creationId xmlns:a16="http://schemas.microsoft.com/office/drawing/2014/main" id="{9A0C61FE-A0AF-4D7B-9D5A-11F4B34ABCFE}"/>
              </a:ext>
            </a:extLst>
          </p:cNvPr>
          <p:cNvGrpSpPr/>
          <p:nvPr/>
        </p:nvGrpSpPr>
        <p:grpSpPr>
          <a:xfrm>
            <a:off x="401319" y="2559049"/>
            <a:ext cx="11363074" cy="1478638"/>
            <a:chOff x="320039" y="2548889"/>
            <a:chExt cx="11363074" cy="1478638"/>
          </a:xfrm>
        </p:grpSpPr>
        <p:sp>
          <p:nvSpPr>
            <p:cNvPr id="43" name="Freeform: Shape 42">
              <a:extLst>
                <a:ext uri="{FF2B5EF4-FFF2-40B4-BE49-F238E27FC236}">
                  <a16:creationId xmlns:a16="http://schemas.microsoft.com/office/drawing/2014/main" id="{57F3A7DB-37A3-4AB7-AFC6-185FCCE3F0FD}"/>
                </a:ext>
              </a:extLst>
            </p:cNvPr>
            <p:cNvSpPr/>
            <p:nvPr/>
          </p:nvSpPr>
          <p:spPr>
            <a:xfrm>
              <a:off x="320039" y="2548889"/>
              <a:ext cx="9029701" cy="1478638"/>
            </a:xfrm>
            <a:custGeom>
              <a:avLst/>
              <a:gdLst>
                <a:gd name="connsiteX0" fmla="*/ 4056888 w 9029701"/>
                <a:gd name="connsiteY0" fmla="*/ 0 h 1478638"/>
                <a:gd name="connsiteX1" fmla="*/ 9029701 w 9029701"/>
                <a:gd name="connsiteY1" fmla="*/ 0 h 1478638"/>
                <a:gd name="connsiteX2" fmla="*/ 9029701 w 9029701"/>
                <a:gd name="connsiteY2" fmla="*/ 249735 h 1478638"/>
                <a:gd name="connsiteX3" fmla="*/ 9029701 w 9029701"/>
                <a:gd name="connsiteY3" fmla="*/ 256540 h 1478638"/>
                <a:gd name="connsiteX4" fmla="*/ 9029701 w 9029701"/>
                <a:gd name="connsiteY4" fmla="*/ 1228903 h 1478638"/>
                <a:gd name="connsiteX5" fmla="*/ 5885689 w 9029701"/>
                <a:gd name="connsiteY5" fmla="*/ 1228903 h 1478638"/>
                <a:gd name="connsiteX6" fmla="*/ 5885689 w 9029701"/>
                <a:gd name="connsiteY6" fmla="*/ 1478638 h 1478638"/>
                <a:gd name="connsiteX7" fmla="*/ 0 w 9029701"/>
                <a:gd name="connsiteY7" fmla="*/ 1478638 h 1478638"/>
                <a:gd name="connsiteX8" fmla="*/ 0 w 9029701"/>
                <a:gd name="connsiteY8" fmla="*/ 1222098 h 1478638"/>
                <a:gd name="connsiteX9" fmla="*/ 1 w 9029701"/>
                <a:gd name="connsiteY9" fmla="*/ 1222098 h 1478638"/>
                <a:gd name="connsiteX10" fmla="*/ 1 w 9029701"/>
                <a:gd name="connsiteY10" fmla="*/ 249735 h 1478638"/>
                <a:gd name="connsiteX11" fmla="*/ 4056888 w 9029701"/>
                <a:gd name="connsiteY11" fmla="*/ 249735 h 147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29701" h="1478638">
                  <a:moveTo>
                    <a:pt x="4056888" y="0"/>
                  </a:moveTo>
                  <a:lnTo>
                    <a:pt x="9029701" y="0"/>
                  </a:lnTo>
                  <a:lnTo>
                    <a:pt x="9029701" y="249735"/>
                  </a:lnTo>
                  <a:lnTo>
                    <a:pt x="9029701" y="256540"/>
                  </a:lnTo>
                  <a:lnTo>
                    <a:pt x="9029701" y="1228903"/>
                  </a:lnTo>
                  <a:lnTo>
                    <a:pt x="5885689" y="1228903"/>
                  </a:lnTo>
                  <a:lnTo>
                    <a:pt x="5885689" y="1478638"/>
                  </a:lnTo>
                  <a:lnTo>
                    <a:pt x="0" y="1478638"/>
                  </a:lnTo>
                  <a:lnTo>
                    <a:pt x="0" y="1222098"/>
                  </a:lnTo>
                  <a:lnTo>
                    <a:pt x="1" y="1222098"/>
                  </a:lnTo>
                  <a:lnTo>
                    <a:pt x="1" y="249735"/>
                  </a:lnTo>
                  <a:lnTo>
                    <a:pt x="4056888" y="249735"/>
                  </a:lnTo>
                  <a:close/>
                </a:path>
              </a:pathLst>
            </a:custGeom>
            <a:solidFill>
              <a:srgbClr val="18B7FB"/>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en-US" sz="1400" b="1" err="1">
                <a:solidFill>
                  <a:schemeClr val="bg1"/>
                </a:solidFill>
              </a:endParaRPr>
            </a:p>
          </p:txBody>
        </p:sp>
        <p:sp>
          <p:nvSpPr>
            <p:cNvPr id="25" name="Arrow: Left 24">
              <a:extLst>
                <a:ext uri="{FF2B5EF4-FFF2-40B4-BE49-F238E27FC236}">
                  <a16:creationId xmlns:a16="http://schemas.microsoft.com/office/drawing/2014/main" id="{7353F00F-67A5-472B-ADCC-8E28F7A24400}"/>
                </a:ext>
              </a:extLst>
            </p:cNvPr>
            <p:cNvSpPr/>
            <p:nvPr/>
          </p:nvSpPr>
          <p:spPr>
            <a:xfrm>
              <a:off x="9595875" y="2988114"/>
              <a:ext cx="666810" cy="338328"/>
            </a:xfrm>
            <a:prstGeom prst="leftArrow">
              <a:avLst/>
            </a:prstGeom>
            <a:solidFill>
              <a:srgbClr val="18B7FB"/>
            </a:solidFill>
            <a:ln w="12700" cap="flat" cmpd="sng" algn="ctr">
              <a:solidFill>
                <a:srgbClr val="3838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Open Sans Regular" panose="020B0606030504020204" pitchFamily="34" charset="0"/>
              </a:endParaRPr>
            </a:p>
          </p:txBody>
        </p:sp>
        <p:sp>
          <p:nvSpPr>
            <p:cNvPr id="29" name="TextBox 28">
              <a:extLst>
                <a:ext uri="{FF2B5EF4-FFF2-40B4-BE49-F238E27FC236}">
                  <a16:creationId xmlns:a16="http://schemas.microsoft.com/office/drawing/2014/main" id="{41E837F7-F8A2-4667-85D2-7A2828CA9449}"/>
                </a:ext>
              </a:extLst>
            </p:cNvPr>
            <p:cNvSpPr txBox="1"/>
            <p:nvPr/>
          </p:nvSpPr>
          <p:spPr>
            <a:xfrm>
              <a:off x="10325275" y="2957996"/>
              <a:ext cx="1357838" cy="400110"/>
            </a:xfrm>
            <a:prstGeom prst="rect">
              <a:avLst/>
            </a:prstGeom>
            <a:noFill/>
          </p:spPr>
          <p:txBody>
            <a:bodyPr wrap="square" rtlCol="0">
              <a:spAutoFit/>
            </a:bodyPr>
            <a:lstStyle/>
            <a:p>
              <a:r>
                <a:rPr lang="zh-CN" altLang="en-US" sz="2000">
                  <a:solidFill>
                    <a:srgbClr val="383838"/>
                  </a:solidFill>
                  <a:latin typeface="Verdana" panose="020B0604030504040204" pitchFamily="34" charset="0"/>
                  <a:ea typeface="Microsoft YaHei" panose="020B0503020204020204" pitchFamily="34" charset="-122"/>
                  <a:cs typeface="Open Sans Regular" panose="020B0606030504020204" pitchFamily="34" charset="0"/>
                </a:rPr>
                <a:t>方法</a:t>
              </a:r>
              <a:endParaRPr lang="en-US" sz="2000">
                <a:solidFill>
                  <a:srgbClr val="383838"/>
                </a:solidFill>
                <a:latin typeface="Verdana" panose="020B0604030504040204" pitchFamily="34" charset="0"/>
                <a:ea typeface="Verdana" panose="020B0604030504040204" pitchFamily="34" charset="0"/>
                <a:cs typeface="Open Sans Regular" panose="020B0606030504020204" pitchFamily="34" charset="0"/>
              </a:endParaRPr>
            </a:p>
          </p:txBody>
        </p:sp>
      </p:grpSp>
      <p:grpSp>
        <p:nvGrpSpPr>
          <p:cNvPr id="6" name="Group 5">
            <a:extLst>
              <a:ext uri="{FF2B5EF4-FFF2-40B4-BE49-F238E27FC236}">
                <a16:creationId xmlns:a16="http://schemas.microsoft.com/office/drawing/2014/main" id="{170806D3-F90E-4FC3-BA39-3C51F0C04A8A}"/>
              </a:ext>
            </a:extLst>
          </p:cNvPr>
          <p:cNvGrpSpPr/>
          <p:nvPr/>
        </p:nvGrpSpPr>
        <p:grpSpPr>
          <a:xfrm>
            <a:off x="401321" y="1836420"/>
            <a:ext cx="11363072" cy="979169"/>
            <a:chOff x="320041" y="1826260"/>
            <a:chExt cx="11363072" cy="979169"/>
          </a:xfrm>
        </p:grpSpPr>
        <p:sp>
          <p:nvSpPr>
            <p:cNvPr id="34" name="Freeform: Shape 33">
              <a:extLst>
                <a:ext uri="{FF2B5EF4-FFF2-40B4-BE49-F238E27FC236}">
                  <a16:creationId xmlns:a16="http://schemas.microsoft.com/office/drawing/2014/main" id="{EE099C99-0046-4A00-8FC6-80B34DA8F025}"/>
                </a:ext>
              </a:extLst>
            </p:cNvPr>
            <p:cNvSpPr/>
            <p:nvPr/>
          </p:nvSpPr>
          <p:spPr>
            <a:xfrm>
              <a:off x="320041" y="1826260"/>
              <a:ext cx="9029700" cy="979169"/>
            </a:xfrm>
            <a:custGeom>
              <a:avLst/>
              <a:gdLst>
                <a:gd name="connsiteX0" fmla="*/ 0 w 9029700"/>
                <a:gd name="connsiteY0" fmla="*/ 0 h 979169"/>
                <a:gd name="connsiteX1" fmla="*/ 9029700 w 9029700"/>
                <a:gd name="connsiteY1" fmla="*/ 0 h 979169"/>
                <a:gd name="connsiteX2" fmla="*/ 9029700 w 9029700"/>
                <a:gd name="connsiteY2" fmla="*/ 722629 h 979169"/>
                <a:gd name="connsiteX3" fmla="*/ 4056887 w 9029700"/>
                <a:gd name="connsiteY3" fmla="*/ 722629 h 979169"/>
                <a:gd name="connsiteX4" fmla="*/ 4056887 w 9029700"/>
                <a:gd name="connsiteY4" fmla="*/ 979169 h 979169"/>
                <a:gd name="connsiteX5" fmla="*/ 0 w 9029700"/>
                <a:gd name="connsiteY5" fmla="*/ 979169 h 979169"/>
                <a:gd name="connsiteX6" fmla="*/ 0 w 9029700"/>
                <a:gd name="connsiteY6" fmla="*/ 722629 h 97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9700" h="979169">
                  <a:moveTo>
                    <a:pt x="0" y="0"/>
                  </a:moveTo>
                  <a:lnTo>
                    <a:pt x="9029700" y="0"/>
                  </a:lnTo>
                  <a:lnTo>
                    <a:pt x="9029700" y="722629"/>
                  </a:lnTo>
                  <a:lnTo>
                    <a:pt x="4056887" y="722629"/>
                  </a:lnTo>
                  <a:lnTo>
                    <a:pt x="4056887" y="979169"/>
                  </a:lnTo>
                  <a:lnTo>
                    <a:pt x="0" y="979169"/>
                  </a:lnTo>
                  <a:lnTo>
                    <a:pt x="0" y="722629"/>
                  </a:lnTo>
                  <a:close/>
                </a:path>
              </a:pathLst>
            </a:custGeom>
            <a:solidFill>
              <a:srgbClr val="FF91AA"/>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en-US" sz="1400" b="1" err="1">
                <a:solidFill>
                  <a:schemeClr val="bg1"/>
                </a:solidFill>
              </a:endParaRPr>
            </a:p>
          </p:txBody>
        </p:sp>
        <p:sp>
          <p:nvSpPr>
            <p:cNvPr id="21" name="Arrow: Left 20">
              <a:extLst>
                <a:ext uri="{FF2B5EF4-FFF2-40B4-BE49-F238E27FC236}">
                  <a16:creationId xmlns:a16="http://schemas.microsoft.com/office/drawing/2014/main" id="{E8EEF23D-59E0-4E66-BA7C-CE5031B846F5}"/>
                </a:ext>
              </a:extLst>
            </p:cNvPr>
            <p:cNvSpPr/>
            <p:nvPr/>
          </p:nvSpPr>
          <p:spPr>
            <a:xfrm>
              <a:off x="9595875" y="2035215"/>
              <a:ext cx="666810" cy="338328"/>
            </a:xfrm>
            <a:prstGeom prst="leftArrow">
              <a:avLst/>
            </a:prstGeom>
            <a:solidFill>
              <a:srgbClr val="FF91AA"/>
            </a:solidFill>
            <a:ln w="12700" cap="flat" cmpd="sng" algn="ctr">
              <a:solidFill>
                <a:srgbClr val="3838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Open Sans Regular" panose="020B0606030504020204" pitchFamily="34" charset="0"/>
              </a:endParaRPr>
            </a:p>
          </p:txBody>
        </p:sp>
        <p:sp>
          <p:nvSpPr>
            <p:cNvPr id="26" name="TextBox 25">
              <a:extLst>
                <a:ext uri="{FF2B5EF4-FFF2-40B4-BE49-F238E27FC236}">
                  <a16:creationId xmlns:a16="http://schemas.microsoft.com/office/drawing/2014/main" id="{E53693D2-5429-4371-AEDD-00B00221E49C}"/>
                </a:ext>
              </a:extLst>
            </p:cNvPr>
            <p:cNvSpPr txBox="1"/>
            <p:nvPr/>
          </p:nvSpPr>
          <p:spPr>
            <a:xfrm>
              <a:off x="10263027" y="2004324"/>
              <a:ext cx="1420086" cy="400110"/>
            </a:xfrm>
            <a:prstGeom prst="rect">
              <a:avLst/>
            </a:prstGeom>
            <a:noFill/>
          </p:spPr>
          <p:txBody>
            <a:bodyPr wrap="square" rtlCol="0">
              <a:spAutoFit/>
            </a:bodyPr>
            <a:lstStyle/>
            <a:p>
              <a:r>
                <a:rPr lang="zh-CN" altLang="en-US" sz="2000">
                  <a:solidFill>
                    <a:srgbClr val="383838"/>
                  </a:solidFill>
                  <a:latin typeface="Verdana" panose="020B0604030504040204" pitchFamily="34" charset="0"/>
                  <a:ea typeface="Microsoft YaHei" panose="020B0503020204020204" pitchFamily="34" charset="-122"/>
                  <a:cs typeface="Open Sans Regular" panose="020B0606030504020204" pitchFamily="34" charset="0"/>
                </a:rPr>
                <a:t>目标</a:t>
              </a:r>
              <a:endParaRPr lang="en-US" sz="2000">
                <a:solidFill>
                  <a:srgbClr val="383838"/>
                </a:solidFill>
                <a:latin typeface="Verdana" panose="020B0604030504040204" pitchFamily="34" charset="0"/>
                <a:ea typeface="Verdana" panose="020B0604030504040204" pitchFamily="34" charset="0"/>
                <a:cs typeface="Open Sans Regular" panose="020B0606030504020204" pitchFamily="34" charset="0"/>
              </a:endParaRPr>
            </a:p>
          </p:txBody>
        </p:sp>
      </p:grpSp>
      <p:grpSp>
        <p:nvGrpSpPr>
          <p:cNvPr id="5" name="Group 4">
            <a:extLst>
              <a:ext uri="{FF2B5EF4-FFF2-40B4-BE49-F238E27FC236}">
                <a16:creationId xmlns:a16="http://schemas.microsoft.com/office/drawing/2014/main" id="{844EB02B-91B3-4F7E-9732-60C3ACBDECC1}"/>
              </a:ext>
            </a:extLst>
          </p:cNvPr>
          <p:cNvGrpSpPr/>
          <p:nvPr/>
        </p:nvGrpSpPr>
        <p:grpSpPr>
          <a:xfrm>
            <a:off x="401321" y="1505057"/>
            <a:ext cx="10924713" cy="400110"/>
            <a:chOff x="320041" y="1494897"/>
            <a:chExt cx="10924713" cy="400110"/>
          </a:xfrm>
        </p:grpSpPr>
        <p:sp>
          <p:nvSpPr>
            <p:cNvPr id="2" name="Rectangle 1">
              <a:extLst>
                <a:ext uri="{FF2B5EF4-FFF2-40B4-BE49-F238E27FC236}">
                  <a16:creationId xmlns:a16="http://schemas.microsoft.com/office/drawing/2014/main" id="{32FA0C48-D3F0-42F5-BB24-B81203F61AEA}"/>
                </a:ext>
              </a:extLst>
            </p:cNvPr>
            <p:cNvSpPr/>
            <p:nvPr/>
          </p:nvSpPr>
          <p:spPr>
            <a:xfrm>
              <a:off x="320041" y="1569720"/>
              <a:ext cx="9029700" cy="256540"/>
            </a:xfrm>
            <a:prstGeom prst="rect">
              <a:avLst/>
            </a:prstGeom>
            <a:solidFill>
              <a:schemeClr val="accent4"/>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19" name="Arrow: Left 18">
              <a:extLst>
                <a:ext uri="{FF2B5EF4-FFF2-40B4-BE49-F238E27FC236}">
                  <a16:creationId xmlns:a16="http://schemas.microsoft.com/office/drawing/2014/main" id="{E847FA63-C9FE-4C5B-BBF1-D1E38AED7B62}"/>
                </a:ext>
              </a:extLst>
            </p:cNvPr>
            <p:cNvSpPr/>
            <p:nvPr/>
          </p:nvSpPr>
          <p:spPr>
            <a:xfrm>
              <a:off x="9595875" y="1525788"/>
              <a:ext cx="666810" cy="338328"/>
            </a:xfrm>
            <a:prstGeom prst="leftArrow">
              <a:avLst/>
            </a:prstGeom>
            <a:solidFill>
              <a:schemeClr val="accent4"/>
            </a:solidFill>
            <a:ln w="12700" cap="flat" cmpd="sng" algn="ctr">
              <a:solidFill>
                <a:srgbClr val="38383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Open Sans Regular" panose="020B0606030504020204" pitchFamily="34" charset="0"/>
              </a:endParaRPr>
            </a:p>
          </p:txBody>
        </p:sp>
        <p:sp>
          <p:nvSpPr>
            <p:cNvPr id="20" name="TextBox 19">
              <a:extLst>
                <a:ext uri="{FF2B5EF4-FFF2-40B4-BE49-F238E27FC236}">
                  <a16:creationId xmlns:a16="http://schemas.microsoft.com/office/drawing/2014/main" id="{FF57F354-615A-43C4-ABF4-8F9A3BCA4B48}"/>
                </a:ext>
              </a:extLst>
            </p:cNvPr>
            <p:cNvSpPr txBox="1"/>
            <p:nvPr/>
          </p:nvSpPr>
          <p:spPr>
            <a:xfrm>
              <a:off x="10263027" y="1494897"/>
              <a:ext cx="981727" cy="400110"/>
            </a:xfrm>
            <a:prstGeom prst="rect">
              <a:avLst/>
            </a:prstGeom>
            <a:noFill/>
          </p:spPr>
          <p:txBody>
            <a:bodyPr wrap="square" rtlCol="0">
              <a:spAutoFit/>
            </a:bodyPr>
            <a:lstStyle/>
            <a:p>
              <a:r>
                <a:rPr lang="zh-CN" altLang="en-US" sz="2000">
                  <a:solidFill>
                    <a:srgbClr val="383838"/>
                  </a:solidFill>
                  <a:latin typeface="Verdana" panose="020B0604030504040204" pitchFamily="34" charset="0"/>
                  <a:ea typeface="Microsoft YaHei" panose="020B0503020204020204" pitchFamily="34" charset="-122"/>
                  <a:cs typeface="Open Sans Regular" panose="020B0606030504020204" pitchFamily="34" charset="0"/>
                </a:rPr>
                <a:t>背景</a:t>
              </a:r>
              <a:endParaRPr lang="en-US" sz="2000">
                <a:solidFill>
                  <a:srgbClr val="383838"/>
                </a:solidFill>
                <a:latin typeface="Verdana" panose="020B0604030504040204" pitchFamily="34" charset="0"/>
                <a:ea typeface="Verdana" panose="020B0604030504040204" pitchFamily="34" charset="0"/>
                <a:cs typeface="Open Sans Regular" panose="020B0606030504020204" pitchFamily="34" charset="0"/>
              </a:endParaRPr>
            </a:p>
          </p:txBody>
        </p:sp>
      </p:grpSp>
      <p:sp>
        <p:nvSpPr>
          <p:cNvPr id="3" name="Title 2">
            <a:extLst>
              <a:ext uri="{FF2B5EF4-FFF2-40B4-BE49-F238E27FC236}">
                <a16:creationId xmlns:a16="http://schemas.microsoft.com/office/drawing/2014/main" id="{14CB0D8F-D9F9-40F1-86C9-BCA1C587E537}"/>
              </a:ext>
            </a:extLst>
          </p:cNvPr>
          <p:cNvSpPr>
            <a:spLocks noGrp="1"/>
          </p:cNvSpPr>
          <p:nvPr>
            <p:ph type="title"/>
          </p:nvPr>
        </p:nvSpPr>
        <p:spPr/>
        <p:txBody>
          <a:bodyPr/>
          <a:lstStyle/>
          <a:p>
            <a:r>
              <a:rPr lang="zh-CN" altLang="en-US"/>
              <a:t>摘要：优秀范例</a:t>
            </a:r>
            <a:endParaRPr lang="en-US"/>
          </a:p>
        </p:txBody>
      </p:sp>
      <p:sp>
        <p:nvSpPr>
          <p:cNvPr id="18" name="Text Placeholder 3">
            <a:extLst>
              <a:ext uri="{FF2B5EF4-FFF2-40B4-BE49-F238E27FC236}">
                <a16:creationId xmlns:a16="http://schemas.microsoft.com/office/drawing/2014/main" id="{AF956D36-433D-4C34-AC20-602585A95D33}"/>
              </a:ext>
            </a:extLst>
          </p:cNvPr>
          <p:cNvSpPr txBox="1">
            <a:spLocks/>
          </p:cNvSpPr>
          <p:nvPr/>
        </p:nvSpPr>
        <p:spPr>
          <a:xfrm>
            <a:off x="441279" y="1219350"/>
            <a:ext cx="8875441" cy="4738894"/>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kern="1200">
                <a:solidFill>
                  <a:schemeClr val="tx1"/>
                </a:solidFill>
                <a:latin typeface="+mn-lt"/>
                <a:ea typeface="Open Sans" panose="020B0606030504020204" pitchFamily="34" charset="0"/>
                <a:cs typeface="Open Sans" panose="020B0606030504020204" pitchFamily="34" charset="0"/>
              </a:defRPr>
            </a:lvl1pPr>
            <a:lvl2pPr marL="576263" indent="-317500" algn="l" defTabSz="914400" rtl="0" eaLnBrk="1" latinLnBrk="0" hangingPunct="1">
              <a:lnSpc>
                <a:spcPct val="100000"/>
              </a:lnSpc>
              <a:spcBef>
                <a:spcPts val="500"/>
              </a:spcBef>
              <a:buClr>
                <a:schemeClr val="tx1"/>
              </a:buClr>
              <a:buFont typeface="System Font Regular"/>
              <a:buChar char="–"/>
              <a:tabLst/>
              <a:defRPr sz="2200" kern="1200">
                <a:solidFill>
                  <a:schemeClr val="tx1"/>
                </a:solidFill>
                <a:latin typeface="+mn-lt"/>
                <a:ea typeface="Open Sans" panose="020B0606030504020204" pitchFamily="34" charset="0"/>
                <a:cs typeface="Open Sans" panose="020B0606030504020204" pitchFamily="34" charset="0"/>
              </a:defRPr>
            </a:lvl2pPr>
            <a:lvl3pPr marL="801688" indent="-217488" algn="l" defTabSz="914400" rtl="0" eaLnBrk="1" latinLnBrk="0" hangingPunct="1">
              <a:lnSpc>
                <a:spcPct val="100000"/>
              </a:lnSpc>
              <a:spcBef>
                <a:spcPts val="500"/>
              </a:spcBef>
              <a:buClr>
                <a:schemeClr val="tx1"/>
              </a:buClr>
              <a:buFont typeface="Arial" panose="020B0604020202020204" pitchFamily="34" charset="0"/>
              <a:buChar char="•"/>
              <a:tabLst/>
              <a:defRPr sz="2200" kern="1200">
                <a:solidFill>
                  <a:schemeClr val="tx1"/>
                </a:solidFill>
                <a:latin typeface="+mn-lt"/>
                <a:ea typeface="Open Sans" panose="020B0606030504020204" pitchFamily="34" charset="0"/>
                <a:cs typeface="Open Sans" panose="020B0606030504020204" pitchFamily="34" charset="0"/>
              </a:defRPr>
            </a:lvl3pPr>
            <a:lvl4pPr marL="1085850" indent="-225425" algn="l" defTabSz="914400" rtl="0" eaLnBrk="1" latinLnBrk="0" hangingPunct="1">
              <a:lnSpc>
                <a:spcPct val="100000"/>
              </a:lnSpc>
              <a:spcBef>
                <a:spcPts val="500"/>
              </a:spcBef>
              <a:buClr>
                <a:schemeClr val="tx1"/>
              </a:buClr>
              <a:buFont typeface="System Font Regular"/>
              <a:buChar char="–"/>
              <a:tabLst/>
              <a:defRPr sz="2200" kern="1200">
                <a:solidFill>
                  <a:schemeClr val="tx1"/>
                </a:solidFill>
                <a:latin typeface="+mn-lt"/>
                <a:ea typeface="Open Sans" panose="020B0606030504020204" pitchFamily="34" charset="0"/>
                <a:cs typeface="Open Sans" panose="020B0606030504020204" pitchFamily="34" charset="0"/>
              </a:defRPr>
            </a:lvl4pPr>
            <a:lvl5pPr marL="1377950" indent="-284163" algn="l" defTabSz="914400" rtl="0" eaLnBrk="1" latinLnBrk="0" hangingPunct="1">
              <a:lnSpc>
                <a:spcPct val="100000"/>
              </a:lnSpc>
              <a:spcBef>
                <a:spcPts val="500"/>
              </a:spcBef>
              <a:buClr>
                <a:schemeClr val="tx1"/>
              </a:buClr>
              <a:buFont typeface="Arial" panose="020B0604020202020204" pitchFamily="34" charset="0"/>
              <a:buChar char="•"/>
              <a:tabLst/>
              <a:defRPr sz="22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383838"/>
              </a:buClr>
            </a:pPr>
            <a:r>
              <a:rPr lang="en-US" sz="1600" dirty="0">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Abstract</a:t>
            </a:r>
          </a:p>
          <a:p>
            <a:pPr algn="just">
              <a:buClr>
                <a:srgbClr val="383838"/>
              </a:buClr>
            </a:pPr>
            <a:r>
              <a:rPr lang="en-US" sz="1600" dirty="0">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Dietary fiber (DF) has gained a great attention owing to its potential health benefits. </a:t>
            </a:r>
            <a:r>
              <a:rPr lang="en-US" sz="1600" i="1" dirty="0" err="1">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Agrocybe</a:t>
            </a:r>
            <a:r>
              <a:rPr lang="en-US" sz="1600" i="1" dirty="0">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 </a:t>
            </a:r>
            <a:r>
              <a:rPr lang="en-US" sz="1600" i="1" dirty="0" err="1">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cylindracea</a:t>
            </a:r>
            <a:r>
              <a:rPr lang="en-US" sz="1600" i="1" dirty="0">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 </a:t>
            </a:r>
            <a:r>
              <a:rPr lang="en-US" sz="1600" dirty="0">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is an edible fungus with high protein and low fat contents, which is also an enriched source of DF. However, limited study has been conducted on optimizing the conditions of </a:t>
            </a:r>
            <a:r>
              <a:rPr lang="en-US" sz="1600" i="1" dirty="0">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A. </a:t>
            </a:r>
            <a:r>
              <a:rPr lang="en-US" sz="1600" i="1" dirty="0" err="1">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cylindracea</a:t>
            </a:r>
            <a:r>
              <a:rPr lang="en-US" sz="1600" dirty="0">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-derived DF extraction and modification as well as characterizing its properties. In this study, ultrasound-assisted enzymatic method for DF extraction was optimized as the following conditions: liquid material ratio of 29 ml/g, α-amylase concentration of 1.50%, </a:t>
            </a:r>
            <a:r>
              <a:rPr lang="en-US" sz="1600" dirty="0" err="1">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protamex</a:t>
            </a:r>
            <a:r>
              <a:rPr lang="en-US" sz="1600" dirty="0">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 concentration of 1.20%, and ultrasonic power of 150 W, which improved the DF extraction yield to 37.70%. Moreover, high temperature modification (HTM) and cellulase modification (CEM) were applied to modify A. </a:t>
            </a:r>
            <a:r>
              <a:rPr lang="en-US" sz="1600" dirty="0" err="1">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cylindracea</a:t>
            </a:r>
            <a:r>
              <a:rPr lang="en-US" sz="1600" dirty="0">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-derived DF. The results showed that HTM had more potential capacity in converting insoluble DF into soluble DF, and DF with HTM exhibited more advantages in its physicochemical properties than DF with CEM. The DF with both HTM and CEM showed antioxidant activities, reflected by the increased reducing power as well as DPPH radical, hydroxyl radical, and ABTS+ scavenging capabilities in vitro. These findings could offer a reference for the extraction, modification, and characterizing various properties of DF from A. </a:t>
            </a:r>
            <a:r>
              <a:rPr lang="en-US" sz="1600" dirty="0" err="1">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cylindracea</a:t>
            </a:r>
            <a:r>
              <a:rPr lang="en-US" sz="1600" dirty="0">
                <a:solidFill>
                  <a:schemeClr val="tx1">
                    <a:lumMod val="50000"/>
                  </a:schemeClr>
                </a:solidFill>
                <a:latin typeface="Verdana" panose="020B0604030504040204" pitchFamily="34" charset="0"/>
                <a:ea typeface="Verdana" panose="020B0604030504040204" pitchFamily="34" charset="0"/>
                <a:cs typeface="Arial" panose="020B0604020202020204" pitchFamily="34" charset="0"/>
              </a:rPr>
              <a:t>, which would establish the foundation for the comprehensive application of fungi-derived DF. </a:t>
            </a:r>
          </a:p>
        </p:txBody>
      </p:sp>
      <p:sp>
        <p:nvSpPr>
          <p:cNvPr id="30" name="TextBox 29">
            <a:extLst>
              <a:ext uri="{FF2B5EF4-FFF2-40B4-BE49-F238E27FC236}">
                <a16:creationId xmlns:a16="http://schemas.microsoft.com/office/drawing/2014/main" id="{9E2D11AA-A793-448B-9B99-BFF85FD46E2C}"/>
              </a:ext>
            </a:extLst>
          </p:cNvPr>
          <p:cNvSpPr txBox="1"/>
          <p:nvPr/>
        </p:nvSpPr>
        <p:spPr>
          <a:xfrm>
            <a:off x="2005919" y="6069221"/>
            <a:ext cx="9241201" cy="430887"/>
          </a:xfrm>
          <a:prstGeom prst="rect">
            <a:avLst/>
          </a:prstGeom>
          <a:noFill/>
        </p:spPr>
        <p:txBody>
          <a:bodyPr wrap="square">
            <a:spAutoFit/>
          </a:bodyPr>
          <a:lstStyle/>
          <a:p>
            <a:pPr algn="l"/>
            <a:r>
              <a:rPr lang="en-US" sz="1100" b="0" i="0">
                <a:solidFill>
                  <a:srgbClr val="231F20"/>
                </a:solidFill>
                <a:effectLst/>
                <a:latin typeface="Microsoft YaHei" panose="020B0503020204020204" pitchFamily="34" charset="-122"/>
                <a:ea typeface="Microsoft YaHei" panose="020B0503020204020204" pitchFamily="34" charset="-122"/>
              </a:rPr>
              <a:t>Jia F, Liu X, Gong Z, Cui W, Wang Y, Wang W. Extraction, modification, and property characterization of dietary fiber from </a:t>
            </a:r>
            <a:r>
              <a:rPr lang="en-US" sz="1100" b="0" i="0" err="1">
                <a:solidFill>
                  <a:srgbClr val="231F20"/>
                </a:solidFill>
                <a:effectLst/>
                <a:latin typeface="Microsoft YaHei" panose="020B0503020204020204" pitchFamily="34" charset="-122"/>
                <a:ea typeface="Microsoft YaHei" panose="020B0503020204020204" pitchFamily="34" charset="-122"/>
              </a:rPr>
              <a:t>Agrocybe</a:t>
            </a:r>
            <a:r>
              <a:rPr lang="en-US" sz="1100" b="0" i="0">
                <a:solidFill>
                  <a:srgbClr val="231F20"/>
                </a:solidFill>
                <a:effectLst/>
                <a:latin typeface="Microsoft YaHei" panose="020B0503020204020204" pitchFamily="34" charset="-122"/>
                <a:ea typeface="Microsoft YaHei" panose="020B0503020204020204" pitchFamily="34" charset="-122"/>
              </a:rPr>
              <a:t> </a:t>
            </a:r>
            <a:r>
              <a:rPr lang="en-US" sz="1100" b="0" i="0" err="1">
                <a:solidFill>
                  <a:srgbClr val="231F20"/>
                </a:solidFill>
                <a:effectLst/>
                <a:latin typeface="Microsoft YaHei" panose="020B0503020204020204" pitchFamily="34" charset="-122"/>
                <a:ea typeface="Microsoft YaHei" panose="020B0503020204020204" pitchFamily="34" charset="-122"/>
              </a:rPr>
              <a:t>cylindracea</a:t>
            </a:r>
            <a:r>
              <a:rPr lang="en-US" sz="1100" b="0" i="0">
                <a:solidFill>
                  <a:srgbClr val="231F20"/>
                </a:solidFill>
                <a:effectLst/>
                <a:latin typeface="Microsoft YaHei" panose="020B0503020204020204" pitchFamily="34" charset="-122"/>
                <a:ea typeface="Microsoft YaHei" panose="020B0503020204020204" pitchFamily="34" charset="-122"/>
              </a:rPr>
              <a:t>. Food Sci Nutr2020;8:6131–6143. </a:t>
            </a:r>
            <a:r>
              <a:rPr lang="en-US" sz="1100" b="0" i="0">
                <a:solidFill>
                  <a:srgbClr val="0000FF"/>
                </a:solidFill>
                <a:effectLst/>
                <a:latin typeface="Microsoft YaHei" panose="020B0503020204020204" pitchFamily="34" charset="-122"/>
                <a:ea typeface="Microsoft YaHei" panose="020B0503020204020204" pitchFamily="34" charset="-122"/>
              </a:rPr>
              <a:t>https://doi.org/10.1002/fsn3.1905</a:t>
            </a:r>
          </a:p>
        </p:txBody>
      </p:sp>
      <p:sp>
        <p:nvSpPr>
          <p:cNvPr id="4" name="Rectangle: Single Corner Snipped 3">
            <a:extLst>
              <a:ext uri="{FF2B5EF4-FFF2-40B4-BE49-F238E27FC236}">
                <a16:creationId xmlns:a16="http://schemas.microsoft.com/office/drawing/2014/main" id="{63C134F8-7678-5F8B-D23E-1C2B1737AEA4}"/>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10" name="TextBox 9">
            <a:extLst>
              <a:ext uri="{FF2B5EF4-FFF2-40B4-BE49-F238E27FC236}">
                <a16:creationId xmlns:a16="http://schemas.microsoft.com/office/drawing/2014/main" id="{BF3F1591-4E41-9A72-F38A-FC505E77F04A}"/>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custDataLst>
      <p:tags r:id="rId1"/>
    </p:custDataLst>
    <p:extLst>
      <p:ext uri="{BB962C8B-B14F-4D97-AF65-F5344CB8AC3E}">
        <p14:creationId xmlns:p14="http://schemas.microsoft.com/office/powerpoint/2010/main" val="37206854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6C9F-4F80-465F-9055-56F2B2AEEE25}"/>
              </a:ext>
            </a:extLst>
          </p:cNvPr>
          <p:cNvSpPr>
            <a:spLocks noGrp="1"/>
          </p:cNvSpPr>
          <p:nvPr>
            <p:ph type="title"/>
          </p:nvPr>
        </p:nvSpPr>
        <p:spPr/>
        <p:txBody>
          <a:bodyPr/>
          <a:lstStyle/>
          <a:p>
            <a:r>
              <a:rPr lang="zh-CN" altLang="en-US">
                <a:latin typeface="Microsoft YaHei" panose="020B0503020204020204" pitchFamily="34" charset="-122"/>
                <a:ea typeface="Microsoft YaHei" panose="020B0503020204020204" pitchFamily="34" charset="-122"/>
              </a:rPr>
              <a:t>引言</a:t>
            </a:r>
            <a:endParaRPr lang="en-US">
              <a:latin typeface="Microsoft YaHei" panose="020B0503020204020204" pitchFamily="34" charset="-122"/>
              <a:ea typeface="Microsoft YaHei" panose="020B0503020204020204" pitchFamily="34" charset="-122"/>
            </a:endParaRPr>
          </a:p>
        </p:txBody>
      </p:sp>
      <p:sp>
        <p:nvSpPr>
          <p:cNvPr id="19" name="Footer Placeholder 18">
            <a:extLst>
              <a:ext uri="{FF2B5EF4-FFF2-40B4-BE49-F238E27FC236}">
                <a16:creationId xmlns:a16="http://schemas.microsoft.com/office/drawing/2014/main" id="{1FB4A3CF-2ABD-4830-B25D-BB6B40BFA3E5}"/>
              </a:ext>
            </a:extLst>
          </p:cNvPr>
          <p:cNvSpPr>
            <a:spLocks noGrp="1"/>
          </p:cNvSpPr>
          <p:nvPr>
            <p:ph type="ftr" sz="quarter" idx="11"/>
          </p:nvPr>
        </p:nvSpPr>
        <p:spPr/>
        <p:txBody>
          <a:bodyPr/>
          <a:lstStyle/>
          <a:p>
            <a:endParaRPr lang="en-US">
              <a:latin typeface="Microsoft YaHei" panose="020B0503020204020204" pitchFamily="34" charset="-122"/>
              <a:ea typeface="Microsoft YaHei" panose="020B0503020204020204" pitchFamily="34" charset="-122"/>
            </a:endParaRPr>
          </a:p>
        </p:txBody>
      </p:sp>
      <p:sp>
        <p:nvSpPr>
          <p:cNvPr id="3" name="Content Placeholder 2">
            <a:extLst>
              <a:ext uri="{FF2B5EF4-FFF2-40B4-BE49-F238E27FC236}">
                <a16:creationId xmlns:a16="http://schemas.microsoft.com/office/drawing/2014/main" id="{0F7117AD-FE99-4B66-973C-549C6715ADEA}"/>
              </a:ext>
            </a:extLst>
          </p:cNvPr>
          <p:cNvSpPr>
            <a:spLocks noGrp="1"/>
          </p:cNvSpPr>
          <p:nvPr>
            <p:ph idx="4294967295"/>
          </p:nvPr>
        </p:nvSpPr>
        <p:spPr>
          <a:xfrm>
            <a:off x="1117600" y="1109663"/>
            <a:ext cx="10353675" cy="5091112"/>
          </a:xfrm>
        </p:spPr>
        <p:txBody>
          <a:bodyPr>
            <a:normAutofit/>
          </a:bodyPr>
          <a:lstStyle/>
          <a:p>
            <a:pPr>
              <a:lnSpc>
                <a:spcPct val="150000"/>
              </a:lnSpc>
            </a:pPr>
            <a:r>
              <a:rPr lang="zh-CN" altLang="en-US" sz="2400">
                <a:latin typeface="Microsoft YaHei" panose="020B0503020204020204" pitchFamily="34" charset="-122"/>
                <a:ea typeface="Microsoft YaHei" panose="020B0503020204020204" pitchFamily="34" charset="-122"/>
              </a:rPr>
              <a:t>整体研究的背景</a:t>
            </a:r>
          </a:p>
          <a:p>
            <a:pPr>
              <a:lnSpc>
                <a:spcPct val="150000"/>
              </a:lnSpc>
            </a:pPr>
            <a:r>
              <a:rPr lang="zh-CN" altLang="en-US" sz="2400">
                <a:latin typeface="Microsoft YaHei" panose="020B0503020204020204" pitchFamily="34" charset="-122"/>
                <a:ea typeface="Microsoft YaHei" panose="020B0503020204020204" pitchFamily="34" charset="-122"/>
              </a:rPr>
              <a:t>详细描述研究的结果与其他相关的研究</a:t>
            </a:r>
          </a:p>
          <a:p>
            <a:pPr>
              <a:lnSpc>
                <a:spcPct val="150000"/>
              </a:lnSpc>
            </a:pPr>
            <a:r>
              <a:rPr lang="zh-CN" altLang="en-US" sz="2400">
                <a:latin typeface="Microsoft YaHei" panose="020B0503020204020204" pitchFamily="34" charset="-122"/>
                <a:ea typeface="Microsoft YaHei" panose="020B0503020204020204" pitchFamily="34" charset="-122"/>
              </a:rPr>
              <a:t>阐述还未解决的问题</a:t>
            </a:r>
            <a:endParaRPr lang="en-US" altLang="zh-CN" sz="2400">
              <a:latin typeface="Microsoft YaHei" panose="020B0503020204020204" pitchFamily="34" charset="-122"/>
              <a:ea typeface="Microsoft YaHei" panose="020B0503020204020204" pitchFamily="34" charset="-122"/>
            </a:endParaRPr>
          </a:p>
          <a:p>
            <a:pPr>
              <a:lnSpc>
                <a:spcPct val="150000"/>
              </a:lnSpc>
            </a:pPr>
            <a:r>
              <a:rPr lang="zh-CN" altLang="en-US" sz="2400">
                <a:latin typeface="Microsoft YaHei" panose="020B0503020204020204" pitchFamily="34" charset="-122"/>
                <a:ea typeface="Microsoft YaHei" panose="020B0503020204020204" pitchFamily="34" charset="-122"/>
              </a:rPr>
              <a:t>描述开展此研究的原因以及目的</a:t>
            </a:r>
          </a:p>
          <a:p>
            <a:pPr>
              <a:lnSpc>
                <a:spcPct val="150000"/>
              </a:lnSpc>
            </a:pPr>
            <a:r>
              <a:rPr lang="zh-CN" altLang="en-US" sz="2400">
                <a:latin typeface="Microsoft YaHei" panose="020B0503020204020204" pitchFamily="34" charset="-122"/>
                <a:ea typeface="Microsoft YaHei" panose="020B0503020204020204" pitchFamily="34" charset="-122"/>
              </a:rPr>
              <a:t>让非此领域的专家也可以理解研究的基本原理</a:t>
            </a:r>
          </a:p>
        </p:txBody>
      </p:sp>
      <p:grpSp>
        <p:nvGrpSpPr>
          <p:cNvPr id="7" name="Group 6">
            <a:extLst>
              <a:ext uri="{FF2B5EF4-FFF2-40B4-BE49-F238E27FC236}">
                <a16:creationId xmlns:a16="http://schemas.microsoft.com/office/drawing/2014/main" id="{9AA948FA-2BDD-4945-8FB5-7790BA472A92}"/>
              </a:ext>
            </a:extLst>
          </p:cNvPr>
          <p:cNvGrpSpPr/>
          <p:nvPr/>
        </p:nvGrpSpPr>
        <p:grpSpPr>
          <a:xfrm>
            <a:off x="7670269" y="1558547"/>
            <a:ext cx="2115843" cy="4026067"/>
            <a:chOff x="1760220" y="1170432"/>
            <a:chExt cx="2484374" cy="4778673"/>
          </a:xfrm>
        </p:grpSpPr>
        <p:sp>
          <p:nvSpPr>
            <p:cNvPr id="8" name="Freeform: Shape 7">
              <a:extLst>
                <a:ext uri="{FF2B5EF4-FFF2-40B4-BE49-F238E27FC236}">
                  <a16:creationId xmlns:a16="http://schemas.microsoft.com/office/drawing/2014/main" id="{4C14BEC2-2468-4EC8-8E25-4A357FA8B1A4}"/>
                </a:ext>
              </a:extLst>
            </p:cNvPr>
            <p:cNvSpPr/>
            <p:nvPr/>
          </p:nvSpPr>
          <p:spPr>
            <a:xfrm>
              <a:off x="1760220" y="1170432"/>
              <a:ext cx="2484374" cy="4778673"/>
            </a:xfrm>
            <a:custGeom>
              <a:avLst/>
              <a:gdLst>
                <a:gd name="connsiteX0" fmla="*/ 608076 w 2484374"/>
                <a:gd name="connsiteY0" fmla="*/ 0 h 4778673"/>
                <a:gd name="connsiteX1" fmla="*/ 1869948 w 2484374"/>
                <a:gd name="connsiteY1" fmla="*/ 0 h 4778673"/>
                <a:gd name="connsiteX2" fmla="*/ 1869948 w 2484374"/>
                <a:gd name="connsiteY2" fmla="*/ 630935 h 4778673"/>
                <a:gd name="connsiteX3" fmla="*/ 2484374 w 2484374"/>
                <a:gd name="connsiteY3" fmla="*/ 630935 h 4778673"/>
                <a:gd name="connsiteX4" fmla="*/ 2119033 w 2484374"/>
                <a:gd name="connsiteY4" fmla="*/ 1704742 h 4778673"/>
                <a:gd name="connsiteX5" fmla="*/ 2114195 w 2484374"/>
                <a:gd name="connsiteY5" fmla="*/ 1704742 h 4778673"/>
                <a:gd name="connsiteX6" fmla="*/ 2114195 w 2484374"/>
                <a:gd name="connsiteY6" fmla="*/ 2704804 h 4778673"/>
                <a:gd name="connsiteX7" fmla="*/ 2110990 w 2484374"/>
                <a:gd name="connsiteY7" fmla="*/ 2704804 h 4778673"/>
                <a:gd name="connsiteX8" fmla="*/ 2110990 w 2484374"/>
                <a:gd name="connsiteY8" fmla="*/ 3704866 h 4778673"/>
                <a:gd name="connsiteX9" fmla="*/ 2112683 w 2484374"/>
                <a:gd name="connsiteY9" fmla="*/ 3704866 h 4778673"/>
                <a:gd name="connsiteX10" fmla="*/ 2478024 w 2484374"/>
                <a:gd name="connsiteY10" fmla="*/ 4778673 h 4778673"/>
                <a:gd name="connsiteX11" fmla="*/ 0 w 2484374"/>
                <a:gd name="connsiteY11" fmla="*/ 4778673 h 4778673"/>
                <a:gd name="connsiteX12" fmla="*/ 365341 w 2484374"/>
                <a:gd name="connsiteY12" fmla="*/ 3704866 h 4778673"/>
                <a:gd name="connsiteX13" fmla="*/ 367033 w 2484374"/>
                <a:gd name="connsiteY13" fmla="*/ 3704866 h 4778673"/>
                <a:gd name="connsiteX14" fmla="*/ 367033 w 2484374"/>
                <a:gd name="connsiteY14" fmla="*/ 2704804 h 4778673"/>
                <a:gd name="connsiteX15" fmla="*/ 370238 w 2484374"/>
                <a:gd name="connsiteY15" fmla="*/ 2704804 h 4778673"/>
                <a:gd name="connsiteX16" fmla="*/ 370238 w 2484374"/>
                <a:gd name="connsiteY16" fmla="*/ 1704741 h 4778673"/>
                <a:gd name="connsiteX17" fmla="*/ 371691 w 2484374"/>
                <a:gd name="connsiteY17" fmla="*/ 1704741 h 4778673"/>
                <a:gd name="connsiteX18" fmla="*/ 6350 w 2484374"/>
                <a:gd name="connsiteY18" fmla="*/ 630935 h 4778673"/>
                <a:gd name="connsiteX19" fmla="*/ 608076 w 2484374"/>
                <a:gd name="connsiteY19" fmla="*/ 630935 h 47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4374" h="4778673">
                  <a:moveTo>
                    <a:pt x="608076" y="0"/>
                  </a:moveTo>
                  <a:lnTo>
                    <a:pt x="1869948" y="0"/>
                  </a:lnTo>
                  <a:lnTo>
                    <a:pt x="1869948" y="630935"/>
                  </a:lnTo>
                  <a:lnTo>
                    <a:pt x="2484374" y="630935"/>
                  </a:lnTo>
                  <a:lnTo>
                    <a:pt x="2119033" y="1704742"/>
                  </a:lnTo>
                  <a:lnTo>
                    <a:pt x="2114195" y="1704742"/>
                  </a:lnTo>
                  <a:lnTo>
                    <a:pt x="2114195" y="2704804"/>
                  </a:lnTo>
                  <a:lnTo>
                    <a:pt x="2110990" y="2704804"/>
                  </a:lnTo>
                  <a:lnTo>
                    <a:pt x="2110990" y="3704866"/>
                  </a:lnTo>
                  <a:lnTo>
                    <a:pt x="2112683" y="3704866"/>
                  </a:lnTo>
                  <a:lnTo>
                    <a:pt x="2478024" y="4778673"/>
                  </a:lnTo>
                  <a:lnTo>
                    <a:pt x="0" y="4778673"/>
                  </a:lnTo>
                  <a:lnTo>
                    <a:pt x="365341" y="3704866"/>
                  </a:lnTo>
                  <a:lnTo>
                    <a:pt x="367033" y="3704866"/>
                  </a:lnTo>
                  <a:lnTo>
                    <a:pt x="367033" y="2704804"/>
                  </a:lnTo>
                  <a:lnTo>
                    <a:pt x="370238" y="2704804"/>
                  </a:lnTo>
                  <a:lnTo>
                    <a:pt x="370238" y="1704741"/>
                  </a:lnTo>
                  <a:lnTo>
                    <a:pt x="371691" y="1704741"/>
                  </a:lnTo>
                  <a:lnTo>
                    <a:pt x="6350" y="630935"/>
                  </a:lnTo>
                  <a:lnTo>
                    <a:pt x="608076" y="63093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14246"/>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 name="Rectangle 8">
              <a:extLst>
                <a:ext uri="{FF2B5EF4-FFF2-40B4-BE49-F238E27FC236}">
                  <a16:creationId xmlns:a16="http://schemas.microsoft.com/office/drawing/2014/main" id="{D1AE0D97-8836-44A6-811A-363DCA7BBF57}"/>
                </a:ext>
              </a:extLst>
            </p:cNvPr>
            <p:cNvSpPr/>
            <p:nvPr/>
          </p:nvSpPr>
          <p:spPr>
            <a:xfrm>
              <a:off x="2168581" y="2173082"/>
              <a:ext cx="1703776" cy="401841"/>
            </a:xfrm>
            <a:prstGeom prst="rect">
              <a:avLst/>
            </a:prstGeom>
            <a:solidFill>
              <a:schemeClr val="accent1"/>
            </a:solidFill>
          </p:spPr>
          <p:txBody>
            <a:bodyPr wrap="none">
              <a:spAutoFit/>
            </a:bodyPr>
            <a:lstStyle/>
            <a:p>
              <a:pPr algn="ctr"/>
              <a:r>
                <a:rPr lang="en-US" sz="160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Introduction</a:t>
              </a:r>
            </a:p>
          </p:txBody>
        </p:sp>
        <p:sp>
          <p:nvSpPr>
            <p:cNvPr id="10" name="Rectangle 9">
              <a:extLst>
                <a:ext uri="{FF2B5EF4-FFF2-40B4-BE49-F238E27FC236}">
                  <a16:creationId xmlns:a16="http://schemas.microsoft.com/office/drawing/2014/main" id="{DA5034FC-BB71-47C2-8F9E-F3E64677FA90}"/>
                </a:ext>
              </a:extLst>
            </p:cNvPr>
            <p:cNvSpPr/>
            <p:nvPr/>
          </p:nvSpPr>
          <p:spPr>
            <a:xfrm>
              <a:off x="2400766" y="1301234"/>
              <a:ext cx="1217714" cy="401841"/>
            </a:xfrm>
            <a:prstGeom prst="rect">
              <a:avLst/>
            </a:prstGeom>
            <a:noFill/>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Abstract</a:t>
              </a:r>
            </a:p>
          </p:txBody>
        </p:sp>
        <p:cxnSp>
          <p:nvCxnSpPr>
            <p:cNvPr id="11" name="Straight Connector 10">
              <a:extLst>
                <a:ext uri="{FF2B5EF4-FFF2-40B4-BE49-F238E27FC236}">
                  <a16:creationId xmlns:a16="http://schemas.microsoft.com/office/drawing/2014/main" id="{FA688C34-8CBD-4491-9EC5-8F829025B22C}"/>
                </a:ext>
              </a:extLst>
            </p:cNvPr>
            <p:cNvCxnSpPr>
              <a:stCxn id="8" idx="19"/>
              <a:endCxn id="8" idx="2"/>
            </p:cNvCxnSpPr>
            <p:nvPr/>
          </p:nvCxnSpPr>
          <p:spPr>
            <a:xfrm>
              <a:off x="2368296" y="1801367"/>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7C47B3BA-3356-491C-AC18-0E18B1A8CF1A}"/>
                </a:ext>
              </a:extLst>
            </p:cNvPr>
            <p:cNvCxnSpPr>
              <a:cxnSpLocks/>
              <a:stCxn id="8" idx="17"/>
              <a:endCxn id="8" idx="5"/>
            </p:cNvCxnSpPr>
            <p:nvPr/>
          </p:nvCxnSpPr>
          <p:spPr>
            <a:xfrm>
              <a:off x="2131911" y="2875173"/>
              <a:ext cx="1742504" cy="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3122A268-F6E4-4929-99A4-061C9C057D35}"/>
                </a:ext>
              </a:extLst>
            </p:cNvPr>
            <p:cNvCxnSpPr>
              <a:cxnSpLocks/>
              <a:stCxn id="8" idx="14"/>
              <a:endCxn id="8" idx="7"/>
            </p:cNvCxnSpPr>
            <p:nvPr/>
          </p:nvCxnSpPr>
          <p:spPr>
            <a:xfrm>
              <a:off x="2127253" y="3875236"/>
              <a:ext cx="1743957"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56C7505B-1D0F-45AD-B16D-EAE4DCDCF7AC}"/>
                </a:ext>
              </a:extLst>
            </p:cNvPr>
            <p:cNvCxnSpPr>
              <a:cxnSpLocks/>
              <a:stCxn id="8" idx="13"/>
              <a:endCxn id="8" idx="9"/>
            </p:cNvCxnSpPr>
            <p:nvPr/>
          </p:nvCxnSpPr>
          <p:spPr>
            <a:xfrm>
              <a:off x="2127253" y="4875298"/>
              <a:ext cx="1745650"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15" name="Rectangle 14">
              <a:extLst>
                <a:ext uri="{FF2B5EF4-FFF2-40B4-BE49-F238E27FC236}">
                  <a16:creationId xmlns:a16="http://schemas.microsoft.com/office/drawing/2014/main" id="{72A4C1FE-0847-4EC1-A064-B3FC0E612674}"/>
                </a:ext>
              </a:extLst>
            </p:cNvPr>
            <p:cNvSpPr/>
            <p:nvPr/>
          </p:nvSpPr>
          <p:spPr>
            <a:xfrm>
              <a:off x="2376030" y="3194882"/>
              <a:ext cx="1246399"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Methods</a:t>
              </a:r>
            </a:p>
          </p:txBody>
        </p:sp>
        <p:sp>
          <p:nvSpPr>
            <p:cNvPr id="16" name="Rectangle 15">
              <a:extLst>
                <a:ext uri="{FF2B5EF4-FFF2-40B4-BE49-F238E27FC236}">
                  <a16:creationId xmlns:a16="http://schemas.microsoft.com/office/drawing/2014/main" id="{D1279E50-5507-4B21-8211-048132728C31}"/>
                </a:ext>
              </a:extLst>
            </p:cNvPr>
            <p:cNvSpPr/>
            <p:nvPr/>
          </p:nvSpPr>
          <p:spPr>
            <a:xfrm>
              <a:off x="2505382" y="4194943"/>
              <a:ext cx="1030171"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Results</a:t>
              </a:r>
            </a:p>
          </p:txBody>
        </p:sp>
        <p:sp>
          <p:nvSpPr>
            <p:cNvPr id="17" name="Rectangle 16">
              <a:extLst>
                <a:ext uri="{FF2B5EF4-FFF2-40B4-BE49-F238E27FC236}">
                  <a16:creationId xmlns:a16="http://schemas.microsoft.com/office/drawing/2014/main" id="{8C4C339A-68C6-4A64-81B4-0FA7EA170CE0}"/>
                </a:ext>
              </a:extLst>
            </p:cNvPr>
            <p:cNvSpPr/>
            <p:nvPr/>
          </p:nvSpPr>
          <p:spPr>
            <a:xfrm>
              <a:off x="2282860" y="5207755"/>
              <a:ext cx="1432738"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Discussion</a:t>
              </a:r>
            </a:p>
          </p:txBody>
        </p:sp>
      </p:grpSp>
      <p:sp>
        <p:nvSpPr>
          <p:cNvPr id="4" name="Rectangle: Single Corner Snipped 3">
            <a:extLst>
              <a:ext uri="{FF2B5EF4-FFF2-40B4-BE49-F238E27FC236}">
                <a16:creationId xmlns:a16="http://schemas.microsoft.com/office/drawing/2014/main" id="{5C3A3434-986A-9AF9-FDF8-52BE13C255D4}"/>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5" name="TextBox 4">
            <a:extLst>
              <a:ext uri="{FF2B5EF4-FFF2-40B4-BE49-F238E27FC236}">
                <a16:creationId xmlns:a16="http://schemas.microsoft.com/office/drawing/2014/main" id="{AD7AF9AC-A1D5-7199-B76E-FEE221A73240}"/>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extLst>
      <p:ext uri="{BB962C8B-B14F-4D97-AF65-F5344CB8AC3E}">
        <p14:creationId xmlns:p14="http://schemas.microsoft.com/office/powerpoint/2010/main" val="245406736"/>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04FB-59C7-4D76-8049-C1F59246479E}"/>
              </a:ext>
            </a:extLst>
          </p:cNvPr>
          <p:cNvSpPr>
            <a:spLocks noGrp="1"/>
          </p:cNvSpPr>
          <p:nvPr>
            <p:ph type="title"/>
          </p:nvPr>
        </p:nvSpPr>
        <p:spPr/>
        <p:txBody>
          <a:bodyPr/>
          <a:lstStyle/>
          <a:p>
            <a:r>
              <a:rPr lang="zh-CN" altLang="en-US">
                <a:latin typeface="Microsoft YaHei" panose="020B0503020204020204" pitchFamily="34" charset="-122"/>
                <a:ea typeface="Microsoft YaHei" panose="020B0503020204020204" pitchFamily="34" charset="-122"/>
              </a:rPr>
              <a:t>材料与方法</a:t>
            </a:r>
            <a:endParaRPr lang="en-US">
              <a:latin typeface="Microsoft YaHei" panose="020B0503020204020204" pitchFamily="34" charset="-122"/>
              <a:ea typeface="Microsoft YaHei" panose="020B0503020204020204" pitchFamily="34" charset="-122"/>
            </a:endParaRPr>
          </a:p>
        </p:txBody>
      </p:sp>
      <p:sp>
        <p:nvSpPr>
          <p:cNvPr id="19" name="Footer Placeholder 18">
            <a:extLst>
              <a:ext uri="{FF2B5EF4-FFF2-40B4-BE49-F238E27FC236}">
                <a16:creationId xmlns:a16="http://schemas.microsoft.com/office/drawing/2014/main" id="{5B70B3AA-14C2-47DD-8B58-49731C69CB5C}"/>
              </a:ext>
            </a:extLst>
          </p:cNvPr>
          <p:cNvSpPr>
            <a:spLocks noGrp="1"/>
          </p:cNvSpPr>
          <p:nvPr>
            <p:ph type="ftr" sz="quarter" idx="11"/>
          </p:nvPr>
        </p:nvSpPr>
        <p:spPr/>
        <p:txBody>
          <a:bodyPr/>
          <a:lstStyle/>
          <a:p>
            <a:endParaRPr lang="en-US">
              <a:latin typeface="Microsoft YaHei" panose="020B0503020204020204" pitchFamily="34" charset="-122"/>
              <a:ea typeface="Microsoft YaHei" panose="020B0503020204020204" pitchFamily="34" charset="-122"/>
            </a:endParaRPr>
          </a:p>
        </p:txBody>
      </p:sp>
      <p:sp>
        <p:nvSpPr>
          <p:cNvPr id="3" name="Content Placeholder 2">
            <a:extLst>
              <a:ext uri="{FF2B5EF4-FFF2-40B4-BE49-F238E27FC236}">
                <a16:creationId xmlns:a16="http://schemas.microsoft.com/office/drawing/2014/main" id="{1A76889E-C55A-42AE-9692-84EDDBF239D1}"/>
              </a:ext>
            </a:extLst>
          </p:cNvPr>
          <p:cNvSpPr>
            <a:spLocks noGrp="1"/>
          </p:cNvSpPr>
          <p:nvPr>
            <p:ph idx="4294967295"/>
          </p:nvPr>
        </p:nvSpPr>
        <p:spPr>
          <a:xfrm>
            <a:off x="626533" y="1109663"/>
            <a:ext cx="10844742" cy="5091112"/>
          </a:xfrm>
        </p:spPr>
        <p:txBody>
          <a:bodyPr>
            <a:normAutofit lnSpcReduction="10000"/>
          </a:bodyPr>
          <a:lstStyle/>
          <a:p>
            <a:pPr>
              <a:lnSpc>
                <a:spcPct val="150000"/>
              </a:lnSpc>
            </a:pPr>
            <a:r>
              <a:rPr lang="zh-CN" altLang="en-US" sz="2400" b="1">
                <a:latin typeface="Microsoft YaHei" panose="020B0503020204020204" pitchFamily="34" charset="-122"/>
                <a:ea typeface="Microsoft YaHei" panose="020B0503020204020204" pitchFamily="34" charset="-122"/>
              </a:rPr>
              <a:t>可信</a:t>
            </a:r>
            <a:r>
              <a:rPr lang="en-US" altLang="zh-CN" sz="2400" b="1">
                <a:latin typeface="Microsoft YaHei" panose="020B0503020204020204" pitchFamily="34" charset="-122"/>
                <a:ea typeface="Microsoft YaHei" panose="020B0503020204020204" pitchFamily="34" charset="-122"/>
              </a:rPr>
              <a:t>/</a:t>
            </a:r>
            <a:r>
              <a:rPr lang="zh-CN" altLang="en-US" sz="2400" b="1">
                <a:latin typeface="Microsoft YaHei" panose="020B0503020204020204" pitchFamily="34" charset="-122"/>
                <a:ea typeface="Microsoft YaHei" panose="020B0503020204020204" pitchFamily="34" charset="-122"/>
              </a:rPr>
              <a:t>可重复： </a:t>
            </a:r>
          </a:p>
          <a:p>
            <a:pPr lvl="1">
              <a:lnSpc>
                <a:spcPct val="160000"/>
              </a:lnSpc>
            </a:pPr>
            <a:r>
              <a:rPr lang="zh-CN" altLang="en-US" sz="2000">
                <a:latin typeface="Microsoft YaHei" panose="020B0503020204020204" pitchFamily="34" charset="-122"/>
                <a:ea typeface="Microsoft YaHei" panose="020B0503020204020204" pitchFamily="34" charset="-122"/>
              </a:rPr>
              <a:t>提供充足的信息，使别的研究人员可以重复你的实验及结果</a:t>
            </a:r>
          </a:p>
          <a:p>
            <a:pPr lvl="1">
              <a:lnSpc>
                <a:spcPct val="160000"/>
              </a:lnSpc>
            </a:pPr>
            <a:r>
              <a:rPr lang="zh-CN" altLang="en-US" sz="2000">
                <a:latin typeface="Microsoft YaHei" panose="020B0503020204020204" pitchFamily="34" charset="-122"/>
                <a:ea typeface="Microsoft YaHei" panose="020B0503020204020204" pitchFamily="34" charset="-122"/>
              </a:rPr>
              <a:t>提供实验的平行</a:t>
            </a:r>
            <a:r>
              <a:rPr lang="en-US" altLang="zh-CN" sz="2000">
                <a:latin typeface="Microsoft YaHei" panose="020B0503020204020204" pitchFamily="34" charset="-122"/>
                <a:ea typeface="Microsoft YaHei" panose="020B0503020204020204" pitchFamily="34" charset="-122"/>
              </a:rPr>
              <a:t>/</a:t>
            </a:r>
            <a:r>
              <a:rPr lang="zh-CN" altLang="en-US" sz="2000">
                <a:latin typeface="Microsoft YaHei" panose="020B0503020204020204" pitchFamily="34" charset="-122"/>
                <a:ea typeface="Microsoft YaHei" panose="020B0503020204020204" pitchFamily="34" charset="-122"/>
              </a:rPr>
              <a:t>重复</a:t>
            </a:r>
          </a:p>
          <a:p>
            <a:pPr lvl="1">
              <a:lnSpc>
                <a:spcPct val="160000"/>
              </a:lnSpc>
            </a:pPr>
            <a:r>
              <a:rPr lang="zh-CN" altLang="en-US" sz="2000">
                <a:latin typeface="Microsoft YaHei" panose="020B0503020204020204" pitchFamily="34" charset="-122"/>
                <a:ea typeface="Microsoft YaHei" panose="020B0503020204020204" pitchFamily="34" charset="-122"/>
              </a:rPr>
              <a:t>用到的试剂要提供准确信息（比如厂商名称、产品名等）</a:t>
            </a:r>
          </a:p>
          <a:p>
            <a:pPr lvl="1">
              <a:lnSpc>
                <a:spcPct val="160000"/>
              </a:lnSpc>
            </a:pPr>
            <a:r>
              <a:rPr lang="zh-CN" altLang="en-US" sz="2000">
                <a:latin typeface="Microsoft YaHei" panose="020B0503020204020204" pitchFamily="34" charset="-122"/>
                <a:ea typeface="Microsoft YaHei" panose="020B0503020204020204" pitchFamily="34" charset="-122"/>
              </a:rPr>
              <a:t>提供统计学方法</a:t>
            </a:r>
          </a:p>
          <a:p>
            <a:pPr>
              <a:lnSpc>
                <a:spcPct val="150000"/>
              </a:lnSpc>
            </a:pPr>
            <a:endParaRPr lang="en-US" altLang="zh-CN" sz="2400">
              <a:latin typeface="Microsoft YaHei" panose="020B0503020204020204" pitchFamily="34" charset="-122"/>
              <a:ea typeface="Microsoft YaHei" panose="020B0503020204020204" pitchFamily="34" charset="-122"/>
            </a:endParaRPr>
          </a:p>
          <a:p>
            <a:pPr>
              <a:lnSpc>
                <a:spcPct val="150000"/>
              </a:lnSpc>
            </a:pPr>
            <a:r>
              <a:rPr lang="zh-CN" altLang="en-US" sz="2400" b="1">
                <a:latin typeface="Microsoft YaHei" panose="020B0503020204020204" pitchFamily="34" charset="-122"/>
                <a:ea typeface="Microsoft YaHei" panose="020B0503020204020204" pitchFamily="34" charset="-122"/>
              </a:rPr>
              <a:t>不要复制！</a:t>
            </a:r>
          </a:p>
          <a:p>
            <a:pPr>
              <a:lnSpc>
                <a:spcPct val="150000"/>
              </a:lnSpc>
            </a:pPr>
            <a:endParaRPr lang="en-US" altLang="zh-CN" sz="2400">
              <a:latin typeface="Microsoft YaHei" panose="020B0503020204020204" pitchFamily="34" charset="-122"/>
              <a:ea typeface="Microsoft YaHei" panose="020B0503020204020204" pitchFamily="34" charset="-122"/>
            </a:endParaRPr>
          </a:p>
          <a:p>
            <a:pPr>
              <a:lnSpc>
                <a:spcPct val="150000"/>
              </a:lnSpc>
            </a:pPr>
            <a:r>
              <a:rPr lang="zh-CN" altLang="en-US" sz="2400" b="1">
                <a:latin typeface="Microsoft YaHei" panose="020B0503020204020204" pitchFamily="34" charset="-122"/>
                <a:ea typeface="Microsoft YaHei" panose="020B0503020204020204" pitchFamily="34" charset="-122"/>
              </a:rPr>
              <a:t>注意细节：只提及必要的材料与方法</a:t>
            </a:r>
          </a:p>
          <a:p>
            <a:endParaRPr lang="en-US">
              <a:latin typeface="Microsoft YaHei" panose="020B0503020204020204" pitchFamily="34" charset="-122"/>
              <a:ea typeface="Microsoft YaHei" panose="020B0503020204020204" pitchFamily="34" charset="-122"/>
            </a:endParaRPr>
          </a:p>
        </p:txBody>
      </p:sp>
      <p:grpSp>
        <p:nvGrpSpPr>
          <p:cNvPr id="7" name="Group 6">
            <a:extLst>
              <a:ext uri="{FF2B5EF4-FFF2-40B4-BE49-F238E27FC236}">
                <a16:creationId xmlns:a16="http://schemas.microsoft.com/office/drawing/2014/main" id="{F5FD3CCC-CD74-4628-A5B5-C8001D32A0B9}"/>
              </a:ext>
            </a:extLst>
          </p:cNvPr>
          <p:cNvGrpSpPr/>
          <p:nvPr/>
        </p:nvGrpSpPr>
        <p:grpSpPr>
          <a:xfrm>
            <a:off x="7670269" y="1558547"/>
            <a:ext cx="2115843" cy="4026067"/>
            <a:chOff x="1760220" y="1170432"/>
            <a:chExt cx="2484374" cy="4778673"/>
          </a:xfrm>
        </p:grpSpPr>
        <p:sp>
          <p:nvSpPr>
            <p:cNvPr id="8" name="Freeform: Shape 7">
              <a:extLst>
                <a:ext uri="{FF2B5EF4-FFF2-40B4-BE49-F238E27FC236}">
                  <a16:creationId xmlns:a16="http://schemas.microsoft.com/office/drawing/2014/main" id="{41850A42-566A-435D-B8CA-60E13CFF66D3}"/>
                </a:ext>
              </a:extLst>
            </p:cNvPr>
            <p:cNvSpPr/>
            <p:nvPr/>
          </p:nvSpPr>
          <p:spPr>
            <a:xfrm>
              <a:off x="1760220" y="1170432"/>
              <a:ext cx="2484374" cy="4778673"/>
            </a:xfrm>
            <a:custGeom>
              <a:avLst/>
              <a:gdLst>
                <a:gd name="connsiteX0" fmla="*/ 608076 w 2484374"/>
                <a:gd name="connsiteY0" fmla="*/ 0 h 4778673"/>
                <a:gd name="connsiteX1" fmla="*/ 1869948 w 2484374"/>
                <a:gd name="connsiteY1" fmla="*/ 0 h 4778673"/>
                <a:gd name="connsiteX2" fmla="*/ 1869948 w 2484374"/>
                <a:gd name="connsiteY2" fmla="*/ 630935 h 4778673"/>
                <a:gd name="connsiteX3" fmla="*/ 2484374 w 2484374"/>
                <a:gd name="connsiteY3" fmla="*/ 630935 h 4778673"/>
                <a:gd name="connsiteX4" fmla="*/ 2119033 w 2484374"/>
                <a:gd name="connsiteY4" fmla="*/ 1704742 h 4778673"/>
                <a:gd name="connsiteX5" fmla="*/ 2114195 w 2484374"/>
                <a:gd name="connsiteY5" fmla="*/ 1704742 h 4778673"/>
                <a:gd name="connsiteX6" fmla="*/ 2114195 w 2484374"/>
                <a:gd name="connsiteY6" fmla="*/ 2704804 h 4778673"/>
                <a:gd name="connsiteX7" fmla="*/ 2110990 w 2484374"/>
                <a:gd name="connsiteY7" fmla="*/ 2704804 h 4778673"/>
                <a:gd name="connsiteX8" fmla="*/ 2110990 w 2484374"/>
                <a:gd name="connsiteY8" fmla="*/ 3704866 h 4778673"/>
                <a:gd name="connsiteX9" fmla="*/ 2112683 w 2484374"/>
                <a:gd name="connsiteY9" fmla="*/ 3704866 h 4778673"/>
                <a:gd name="connsiteX10" fmla="*/ 2478024 w 2484374"/>
                <a:gd name="connsiteY10" fmla="*/ 4778673 h 4778673"/>
                <a:gd name="connsiteX11" fmla="*/ 0 w 2484374"/>
                <a:gd name="connsiteY11" fmla="*/ 4778673 h 4778673"/>
                <a:gd name="connsiteX12" fmla="*/ 365341 w 2484374"/>
                <a:gd name="connsiteY12" fmla="*/ 3704866 h 4778673"/>
                <a:gd name="connsiteX13" fmla="*/ 367033 w 2484374"/>
                <a:gd name="connsiteY13" fmla="*/ 3704866 h 4778673"/>
                <a:gd name="connsiteX14" fmla="*/ 367033 w 2484374"/>
                <a:gd name="connsiteY14" fmla="*/ 2704804 h 4778673"/>
                <a:gd name="connsiteX15" fmla="*/ 370238 w 2484374"/>
                <a:gd name="connsiteY15" fmla="*/ 2704804 h 4778673"/>
                <a:gd name="connsiteX16" fmla="*/ 370238 w 2484374"/>
                <a:gd name="connsiteY16" fmla="*/ 1704741 h 4778673"/>
                <a:gd name="connsiteX17" fmla="*/ 371691 w 2484374"/>
                <a:gd name="connsiteY17" fmla="*/ 1704741 h 4778673"/>
                <a:gd name="connsiteX18" fmla="*/ 6350 w 2484374"/>
                <a:gd name="connsiteY18" fmla="*/ 630935 h 4778673"/>
                <a:gd name="connsiteX19" fmla="*/ 608076 w 2484374"/>
                <a:gd name="connsiteY19" fmla="*/ 630935 h 47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4374" h="4778673">
                  <a:moveTo>
                    <a:pt x="608076" y="0"/>
                  </a:moveTo>
                  <a:lnTo>
                    <a:pt x="1869948" y="0"/>
                  </a:lnTo>
                  <a:lnTo>
                    <a:pt x="1869948" y="630935"/>
                  </a:lnTo>
                  <a:lnTo>
                    <a:pt x="2484374" y="630935"/>
                  </a:lnTo>
                  <a:lnTo>
                    <a:pt x="2119033" y="1704742"/>
                  </a:lnTo>
                  <a:lnTo>
                    <a:pt x="2114195" y="1704742"/>
                  </a:lnTo>
                  <a:lnTo>
                    <a:pt x="2114195" y="2704804"/>
                  </a:lnTo>
                  <a:lnTo>
                    <a:pt x="2110990" y="2704804"/>
                  </a:lnTo>
                  <a:lnTo>
                    <a:pt x="2110990" y="3704866"/>
                  </a:lnTo>
                  <a:lnTo>
                    <a:pt x="2112683" y="3704866"/>
                  </a:lnTo>
                  <a:lnTo>
                    <a:pt x="2478024" y="4778673"/>
                  </a:lnTo>
                  <a:lnTo>
                    <a:pt x="0" y="4778673"/>
                  </a:lnTo>
                  <a:lnTo>
                    <a:pt x="365341" y="3704866"/>
                  </a:lnTo>
                  <a:lnTo>
                    <a:pt x="367033" y="3704866"/>
                  </a:lnTo>
                  <a:lnTo>
                    <a:pt x="367033" y="2704804"/>
                  </a:lnTo>
                  <a:lnTo>
                    <a:pt x="370238" y="2704804"/>
                  </a:lnTo>
                  <a:lnTo>
                    <a:pt x="370238" y="1704741"/>
                  </a:lnTo>
                  <a:lnTo>
                    <a:pt x="371691" y="1704741"/>
                  </a:lnTo>
                  <a:lnTo>
                    <a:pt x="6350" y="630935"/>
                  </a:lnTo>
                  <a:lnTo>
                    <a:pt x="608076" y="63093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 name="Rectangle 8">
              <a:extLst>
                <a:ext uri="{FF2B5EF4-FFF2-40B4-BE49-F238E27FC236}">
                  <a16:creationId xmlns:a16="http://schemas.microsoft.com/office/drawing/2014/main" id="{4F06B5EB-FA17-4D38-93C4-D7EAA6FD83C8}"/>
                </a:ext>
              </a:extLst>
            </p:cNvPr>
            <p:cNvSpPr/>
            <p:nvPr/>
          </p:nvSpPr>
          <p:spPr>
            <a:xfrm>
              <a:off x="2168581" y="2173082"/>
              <a:ext cx="1703776" cy="401841"/>
            </a:xfrm>
            <a:prstGeom prst="rect">
              <a:avLst/>
            </a:prstGeom>
            <a:noFill/>
          </p:spPr>
          <p:txBody>
            <a:bodyPr wrap="none">
              <a:spAutoFit/>
            </a:bodyPr>
            <a:lstStyle/>
            <a:p>
              <a:pPr algn="ctr"/>
              <a:r>
                <a:rPr lang="en-US" sz="1600">
                  <a:latin typeface="Microsoft YaHei" panose="020B0503020204020204" pitchFamily="34" charset="-122"/>
                  <a:ea typeface="Microsoft YaHei" panose="020B0503020204020204" pitchFamily="34" charset="-122"/>
                  <a:cs typeface="Arial" panose="020B0604020202020204" pitchFamily="34" charset="0"/>
                </a:rPr>
                <a:t>Introduction</a:t>
              </a:r>
            </a:p>
          </p:txBody>
        </p:sp>
        <p:sp>
          <p:nvSpPr>
            <p:cNvPr id="10" name="Rectangle 9">
              <a:extLst>
                <a:ext uri="{FF2B5EF4-FFF2-40B4-BE49-F238E27FC236}">
                  <a16:creationId xmlns:a16="http://schemas.microsoft.com/office/drawing/2014/main" id="{C18FAFE6-1A74-4916-A6EB-3F734F70F26B}"/>
                </a:ext>
              </a:extLst>
            </p:cNvPr>
            <p:cNvSpPr/>
            <p:nvPr/>
          </p:nvSpPr>
          <p:spPr>
            <a:xfrm>
              <a:off x="2400766" y="1301234"/>
              <a:ext cx="1217714" cy="401841"/>
            </a:xfrm>
            <a:prstGeom prst="rect">
              <a:avLst/>
            </a:prstGeom>
            <a:noFill/>
          </p:spPr>
          <p:txBody>
            <a:bodyPr wrap="none">
              <a:spAutoFit/>
            </a:bodyPr>
            <a:lstStyle/>
            <a:p>
              <a:pPr algn="ctr"/>
              <a:r>
                <a:rPr lang="en-US" sz="1600">
                  <a:latin typeface="Microsoft YaHei" panose="020B0503020204020204" pitchFamily="34" charset="-122"/>
                  <a:ea typeface="Microsoft YaHei" panose="020B0503020204020204" pitchFamily="34" charset="-122"/>
                  <a:cs typeface="Arial" panose="020B0604020202020204" pitchFamily="34" charset="0"/>
                </a:rPr>
                <a:t>Abstract</a:t>
              </a:r>
            </a:p>
          </p:txBody>
        </p:sp>
        <p:cxnSp>
          <p:nvCxnSpPr>
            <p:cNvPr id="11" name="Straight Connector 10">
              <a:extLst>
                <a:ext uri="{FF2B5EF4-FFF2-40B4-BE49-F238E27FC236}">
                  <a16:creationId xmlns:a16="http://schemas.microsoft.com/office/drawing/2014/main" id="{DDA5A972-3648-4ACA-83DF-A8F798D10C72}"/>
                </a:ext>
              </a:extLst>
            </p:cNvPr>
            <p:cNvCxnSpPr>
              <a:stCxn id="8" idx="19"/>
              <a:endCxn id="8" idx="2"/>
            </p:cNvCxnSpPr>
            <p:nvPr/>
          </p:nvCxnSpPr>
          <p:spPr>
            <a:xfrm>
              <a:off x="2368296" y="1801367"/>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377CEF02-46CA-459B-8A0B-E0E8B04793AF}"/>
                </a:ext>
              </a:extLst>
            </p:cNvPr>
            <p:cNvCxnSpPr>
              <a:cxnSpLocks/>
              <a:stCxn id="8" idx="17"/>
              <a:endCxn id="8" idx="5"/>
            </p:cNvCxnSpPr>
            <p:nvPr/>
          </p:nvCxnSpPr>
          <p:spPr>
            <a:xfrm>
              <a:off x="2131911" y="2875173"/>
              <a:ext cx="1742504" cy="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F20278E2-3004-4E76-98E3-274F16F20BA8}"/>
                </a:ext>
              </a:extLst>
            </p:cNvPr>
            <p:cNvCxnSpPr>
              <a:cxnSpLocks/>
              <a:stCxn id="8" idx="14"/>
              <a:endCxn id="8" idx="7"/>
            </p:cNvCxnSpPr>
            <p:nvPr/>
          </p:nvCxnSpPr>
          <p:spPr>
            <a:xfrm>
              <a:off x="2127253" y="3875236"/>
              <a:ext cx="1743957"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22CAF83A-15F2-46AB-95F8-7BEF3DCF0EBE}"/>
                </a:ext>
              </a:extLst>
            </p:cNvPr>
            <p:cNvCxnSpPr>
              <a:cxnSpLocks/>
              <a:stCxn id="8" idx="13"/>
              <a:endCxn id="8" idx="9"/>
            </p:cNvCxnSpPr>
            <p:nvPr/>
          </p:nvCxnSpPr>
          <p:spPr>
            <a:xfrm>
              <a:off x="2127253" y="4875298"/>
              <a:ext cx="1745650"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15" name="Rectangle 14">
              <a:extLst>
                <a:ext uri="{FF2B5EF4-FFF2-40B4-BE49-F238E27FC236}">
                  <a16:creationId xmlns:a16="http://schemas.microsoft.com/office/drawing/2014/main" id="{8154CA0E-B651-4289-9D48-4FE8FDB280E9}"/>
                </a:ext>
              </a:extLst>
            </p:cNvPr>
            <p:cNvSpPr/>
            <p:nvPr/>
          </p:nvSpPr>
          <p:spPr>
            <a:xfrm>
              <a:off x="2376030" y="3194882"/>
              <a:ext cx="1246399" cy="401841"/>
            </a:xfrm>
            <a:prstGeom prst="rect">
              <a:avLst/>
            </a:prstGeom>
            <a:solidFill>
              <a:schemeClr val="accent1"/>
            </a:solidFill>
          </p:spPr>
          <p:txBody>
            <a:bodyPr wrap="none">
              <a:spAutoFit/>
            </a:bodyPr>
            <a:lstStyle/>
            <a:p>
              <a:pPr algn="ctr"/>
              <a:r>
                <a:rPr lang="en-US" sz="160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Methods</a:t>
              </a:r>
            </a:p>
          </p:txBody>
        </p:sp>
        <p:sp>
          <p:nvSpPr>
            <p:cNvPr id="16" name="Rectangle 15">
              <a:extLst>
                <a:ext uri="{FF2B5EF4-FFF2-40B4-BE49-F238E27FC236}">
                  <a16:creationId xmlns:a16="http://schemas.microsoft.com/office/drawing/2014/main" id="{1BF0B2AC-BE6B-49F4-A467-7E1620C0C7DB}"/>
                </a:ext>
              </a:extLst>
            </p:cNvPr>
            <p:cNvSpPr/>
            <p:nvPr/>
          </p:nvSpPr>
          <p:spPr>
            <a:xfrm>
              <a:off x="2505382" y="4194943"/>
              <a:ext cx="1030171" cy="401841"/>
            </a:xfrm>
            <a:prstGeom prst="rect">
              <a:avLst/>
            </a:prstGeom>
          </p:spPr>
          <p:txBody>
            <a:bodyPr wrap="none">
              <a:spAutoFit/>
            </a:bodyPr>
            <a:lstStyle/>
            <a:p>
              <a:pPr algn="ctr"/>
              <a:r>
                <a:rPr lang="en-US" sz="1600">
                  <a:latin typeface="Microsoft YaHei" panose="020B0503020204020204" pitchFamily="34" charset="-122"/>
                  <a:ea typeface="Microsoft YaHei" panose="020B0503020204020204" pitchFamily="34" charset="-122"/>
                  <a:cs typeface="Arial" panose="020B0604020202020204" pitchFamily="34" charset="0"/>
                </a:rPr>
                <a:t>Results</a:t>
              </a:r>
            </a:p>
          </p:txBody>
        </p:sp>
        <p:sp>
          <p:nvSpPr>
            <p:cNvPr id="17" name="Rectangle 16">
              <a:extLst>
                <a:ext uri="{FF2B5EF4-FFF2-40B4-BE49-F238E27FC236}">
                  <a16:creationId xmlns:a16="http://schemas.microsoft.com/office/drawing/2014/main" id="{FDD191F1-6589-439D-B330-73919F6DF337}"/>
                </a:ext>
              </a:extLst>
            </p:cNvPr>
            <p:cNvSpPr/>
            <p:nvPr/>
          </p:nvSpPr>
          <p:spPr>
            <a:xfrm>
              <a:off x="2282860" y="5207755"/>
              <a:ext cx="1432738" cy="401841"/>
            </a:xfrm>
            <a:prstGeom prst="rect">
              <a:avLst/>
            </a:prstGeom>
          </p:spPr>
          <p:txBody>
            <a:bodyPr wrap="none">
              <a:spAutoFit/>
            </a:bodyPr>
            <a:lstStyle/>
            <a:p>
              <a:pPr algn="ctr"/>
              <a:r>
                <a:rPr lang="en-US" sz="1600">
                  <a:latin typeface="Microsoft YaHei" panose="020B0503020204020204" pitchFamily="34" charset="-122"/>
                  <a:ea typeface="Microsoft YaHei" panose="020B0503020204020204" pitchFamily="34" charset="-122"/>
                  <a:cs typeface="Arial" panose="020B0604020202020204" pitchFamily="34" charset="0"/>
                </a:rPr>
                <a:t>Discussion</a:t>
              </a:r>
            </a:p>
          </p:txBody>
        </p:sp>
      </p:grpSp>
      <p:sp>
        <p:nvSpPr>
          <p:cNvPr id="4" name="Rectangle: Single Corner Snipped 3">
            <a:extLst>
              <a:ext uri="{FF2B5EF4-FFF2-40B4-BE49-F238E27FC236}">
                <a16:creationId xmlns:a16="http://schemas.microsoft.com/office/drawing/2014/main" id="{9CC0FF1F-11C0-A3A0-400A-5C6EF7EA5DCA}"/>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5" name="TextBox 4">
            <a:extLst>
              <a:ext uri="{FF2B5EF4-FFF2-40B4-BE49-F238E27FC236}">
                <a16:creationId xmlns:a16="http://schemas.microsoft.com/office/drawing/2014/main" id="{498D262A-AF83-411A-9D23-E146A0866978}"/>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extLst>
      <p:ext uri="{BB962C8B-B14F-4D97-AF65-F5344CB8AC3E}">
        <p14:creationId xmlns:p14="http://schemas.microsoft.com/office/powerpoint/2010/main" val="1622436857"/>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6DF3-F08D-40C3-806E-D7689B89AF65}"/>
              </a:ext>
            </a:extLst>
          </p:cNvPr>
          <p:cNvSpPr>
            <a:spLocks noGrp="1"/>
          </p:cNvSpPr>
          <p:nvPr>
            <p:ph type="title"/>
          </p:nvPr>
        </p:nvSpPr>
        <p:spPr/>
        <p:txBody>
          <a:bodyPr/>
          <a:lstStyle/>
          <a:p>
            <a:r>
              <a:rPr lang="zh-CN" altLang="en-US">
                <a:latin typeface="Microsoft YaHei" panose="020B0503020204020204" pitchFamily="34" charset="-122"/>
                <a:ea typeface="Microsoft YaHei" panose="020B0503020204020204" pitchFamily="34" charset="-122"/>
              </a:rPr>
              <a:t>结果</a:t>
            </a:r>
            <a:endParaRPr lang="en-US">
              <a:latin typeface="Microsoft YaHei" panose="020B0503020204020204" pitchFamily="34" charset="-122"/>
              <a:ea typeface="Microsoft YaHei" panose="020B0503020204020204" pitchFamily="34" charset="-122"/>
            </a:endParaRPr>
          </a:p>
        </p:txBody>
      </p:sp>
      <p:sp>
        <p:nvSpPr>
          <p:cNvPr id="19" name="Footer Placeholder 18">
            <a:extLst>
              <a:ext uri="{FF2B5EF4-FFF2-40B4-BE49-F238E27FC236}">
                <a16:creationId xmlns:a16="http://schemas.microsoft.com/office/drawing/2014/main" id="{EB836378-35A0-4D43-BC23-AF8CB8315ED5}"/>
              </a:ext>
            </a:extLst>
          </p:cNvPr>
          <p:cNvSpPr>
            <a:spLocks noGrp="1"/>
          </p:cNvSpPr>
          <p:nvPr>
            <p:ph type="ftr" sz="quarter" idx="11"/>
          </p:nvPr>
        </p:nvSpPr>
        <p:spPr/>
        <p:txBody>
          <a:bodyPr/>
          <a:lstStyle/>
          <a:p>
            <a:endParaRPr lang="en-US">
              <a:latin typeface="Microsoft YaHei" panose="020B0503020204020204" pitchFamily="34" charset="-122"/>
              <a:ea typeface="Microsoft YaHei" panose="020B0503020204020204" pitchFamily="34" charset="-122"/>
            </a:endParaRPr>
          </a:p>
        </p:txBody>
      </p:sp>
      <p:sp>
        <p:nvSpPr>
          <p:cNvPr id="3" name="Content Placeholder 2">
            <a:extLst>
              <a:ext uri="{FF2B5EF4-FFF2-40B4-BE49-F238E27FC236}">
                <a16:creationId xmlns:a16="http://schemas.microsoft.com/office/drawing/2014/main" id="{89726090-25BF-4AF3-970C-1D3CFE6D9488}"/>
              </a:ext>
            </a:extLst>
          </p:cNvPr>
          <p:cNvSpPr>
            <a:spLocks noGrp="1"/>
          </p:cNvSpPr>
          <p:nvPr>
            <p:ph idx="4294967295"/>
          </p:nvPr>
        </p:nvSpPr>
        <p:spPr>
          <a:xfrm>
            <a:off x="897467" y="1109663"/>
            <a:ext cx="10573808" cy="5091112"/>
          </a:xfrm>
        </p:spPr>
        <p:txBody>
          <a:bodyPr>
            <a:normAutofit/>
          </a:bodyPr>
          <a:lstStyle/>
          <a:p>
            <a:pPr>
              <a:lnSpc>
                <a:spcPct val="150000"/>
              </a:lnSpc>
            </a:pPr>
            <a:r>
              <a:rPr lang="zh-CN" altLang="en-US" sz="2400" b="1">
                <a:latin typeface="Microsoft YaHei" panose="020B0503020204020204" pitchFamily="34" charset="-122"/>
                <a:ea typeface="Microsoft YaHei" panose="020B0503020204020204" pitchFamily="34" charset="-122"/>
              </a:rPr>
              <a:t>逻辑</a:t>
            </a:r>
          </a:p>
          <a:p>
            <a:pPr lvl="1">
              <a:lnSpc>
                <a:spcPct val="150000"/>
              </a:lnSpc>
            </a:pPr>
            <a:r>
              <a:rPr lang="zh-CN" altLang="en-US" sz="2000">
                <a:latin typeface="Microsoft YaHei" panose="020B0503020204020204" pitchFamily="34" charset="-122"/>
                <a:ea typeface="Microsoft YaHei" panose="020B0503020204020204" pitchFamily="34" charset="-122"/>
              </a:rPr>
              <a:t>以逻辑和清晰的方式，展示和解释实验</a:t>
            </a:r>
          </a:p>
          <a:p>
            <a:pPr marL="0" indent="0">
              <a:lnSpc>
                <a:spcPct val="150000"/>
              </a:lnSpc>
              <a:buNone/>
            </a:pPr>
            <a:endParaRPr lang="en-US" altLang="zh-CN" sz="2400" b="1">
              <a:latin typeface="Microsoft YaHei" panose="020B0503020204020204" pitchFamily="34" charset="-122"/>
              <a:ea typeface="Microsoft YaHei" panose="020B0503020204020204" pitchFamily="34" charset="-122"/>
            </a:endParaRPr>
          </a:p>
          <a:p>
            <a:pPr>
              <a:lnSpc>
                <a:spcPct val="150000"/>
              </a:lnSpc>
            </a:pPr>
            <a:r>
              <a:rPr lang="zh-CN" altLang="en-US" sz="2400" b="1">
                <a:latin typeface="Microsoft YaHei" panose="020B0503020204020204" pitchFamily="34" charset="-122"/>
                <a:ea typeface="Microsoft YaHei" panose="020B0503020204020204" pitchFamily="34" charset="-122"/>
              </a:rPr>
              <a:t>关注细节</a:t>
            </a:r>
          </a:p>
          <a:p>
            <a:pPr lvl="1">
              <a:lnSpc>
                <a:spcPct val="150000"/>
              </a:lnSpc>
            </a:pPr>
            <a:r>
              <a:rPr lang="zh-CN" altLang="en-US" sz="2000">
                <a:latin typeface="Microsoft YaHei" panose="020B0503020204020204" pitchFamily="34" charset="-122"/>
                <a:ea typeface="Microsoft YaHei" panose="020B0503020204020204" pitchFamily="34" charset="-122"/>
              </a:rPr>
              <a:t>务必要引用</a:t>
            </a:r>
            <a:r>
              <a:rPr lang="zh-CN" altLang="en-US" sz="2000" b="1">
                <a:solidFill>
                  <a:schemeClr val="accent1"/>
                </a:solidFill>
                <a:latin typeface="Microsoft YaHei" panose="020B0503020204020204" pitchFamily="34" charset="-122"/>
                <a:ea typeface="Microsoft YaHei" panose="020B0503020204020204" pitchFamily="34" charset="-122"/>
              </a:rPr>
              <a:t>每个</a:t>
            </a:r>
            <a:r>
              <a:rPr lang="en-US" altLang="zh-CN" sz="2000" b="1">
                <a:solidFill>
                  <a:schemeClr val="accent1"/>
                </a:solidFill>
                <a:latin typeface="Microsoft YaHei" panose="020B0503020204020204" pitchFamily="34" charset="-122"/>
                <a:ea typeface="Microsoft YaHei" panose="020B0503020204020204" pitchFamily="34" charset="-122"/>
              </a:rPr>
              <a:t>/</a:t>
            </a:r>
            <a:r>
              <a:rPr lang="zh-CN" altLang="en-US" sz="2000" b="1">
                <a:solidFill>
                  <a:schemeClr val="accent1"/>
                </a:solidFill>
                <a:latin typeface="Microsoft YaHei" panose="020B0503020204020204" pitchFamily="34" charset="-122"/>
                <a:ea typeface="Microsoft YaHei" panose="020B0503020204020204" pitchFamily="34" charset="-122"/>
              </a:rPr>
              <a:t>所有</a:t>
            </a:r>
            <a:r>
              <a:rPr lang="zh-CN" altLang="en-US" sz="2000">
                <a:latin typeface="Microsoft YaHei" panose="020B0503020204020204" pitchFamily="34" charset="-122"/>
                <a:ea typeface="Microsoft YaHei" panose="020B0503020204020204" pitchFamily="34" charset="-122"/>
              </a:rPr>
              <a:t>图表并描述实验结果</a:t>
            </a:r>
          </a:p>
          <a:p>
            <a:pPr marL="0" indent="0">
              <a:lnSpc>
                <a:spcPct val="150000"/>
              </a:lnSpc>
              <a:buNone/>
            </a:pPr>
            <a:endParaRPr lang="en-US" altLang="zh-CN" sz="2400" b="1">
              <a:latin typeface="Microsoft YaHei" panose="020B0503020204020204" pitchFamily="34" charset="-122"/>
              <a:ea typeface="Microsoft YaHei" panose="020B0503020204020204" pitchFamily="34" charset="-122"/>
            </a:endParaRPr>
          </a:p>
          <a:p>
            <a:pPr>
              <a:lnSpc>
                <a:spcPct val="150000"/>
              </a:lnSpc>
            </a:pPr>
            <a:r>
              <a:rPr lang="zh-CN" altLang="en-US" sz="2400" b="1">
                <a:latin typeface="Microsoft YaHei" panose="020B0503020204020204" pitchFamily="34" charset="-122"/>
                <a:ea typeface="Microsoft YaHei" panose="020B0503020204020204" pitchFamily="34" charset="-122"/>
              </a:rPr>
              <a:t>可信</a:t>
            </a:r>
            <a:r>
              <a:rPr lang="en-US" altLang="zh-CN" sz="2400" b="1">
                <a:latin typeface="Microsoft YaHei" panose="020B0503020204020204" pitchFamily="34" charset="-122"/>
                <a:ea typeface="Microsoft YaHei" panose="020B0503020204020204" pitchFamily="34" charset="-122"/>
              </a:rPr>
              <a:t>/</a:t>
            </a:r>
            <a:r>
              <a:rPr lang="zh-CN" altLang="en-US" sz="2400" b="1">
                <a:latin typeface="Microsoft YaHei" panose="020B0503020204020204" pitchFamily="34" charset="-122"/>
                <a:ea typeface="Microsoft YaHei" panose="020B0503020204020204" pitchFamily="34" charset="-122"/>
              </a:rPr>
              <a:t>可重复</a:t>
            </a:r>
          </a:p>
          <a:p>
            <a:pPr lvl="1">
              <a:lnSpc>
                <a:spcPct val="150000"/>
              </a:lnSpc>
            </a:pPr>
            <a:r>
              <a:rPr lang="zh-CN" altLang="en-US" sz="2000">
                <a:latin typeface="Microsoft YaHei" panose="020B0503020204020204" pitchFamily="34" charset="-122"/>
                <a:ea typeface="Microsoft YaHei" panose="020B0503020204020204" pitchFamily="34" charset="-122"/>
              </a:rPr>
              <a:t>提供</a:t>
            </a:r>
            <a:r>
              <a:rPr lang="zh-CN" altLang="en-US" sz="2000" b="1">
                <a:solidFill>
                  <a:schemeClr val="accent1"/>
                </a:solidFill>
                <a:latin typeface="Microsoft YaHei" panose="020B0503020204020204" pitchFamily="34" charset="-122"/>
                <a:ea typeface="Microsoft YaHei" panose="020B0503020204020204" pitchFamily="34" charset="-122"/>
              </a:rPr>
              <a:t>统计分析</a:t>
            </a:r>
            <a:r>
              <a:rPr lang="zh-CN" altLang="en-US" sz="2000">
                <a:latin typeface="Microsoft YaHei" panose="020B0503020204020204" pitchFamily="34" charset="-122"/>
                <a:ea typeface="Microsoft YaHei" panose="020B0503020204020204" pitchFamily="34" charset="-122"/>
              </a:rPr>
              <a:t>以及清晰地阐述重要的数据</a:t>
            </a:r>
          </a:p>
        </p:txBody>
      </p:sp>
      <p:grpSp>
        <p:nvGrpSpPr>
          <p:cNvPr id="7" name="Group 6">
            <a:extLst>
              <a:ext uri="{FF2B5EF4-FFF2-40B4-BE49-F238E27FC236}">
                <a16:creationId xmlns:a16="http://schemas.microsoft.com/office/drawing/2014/main" id="{E55557DC-F8D1-46C0-A1E4-8D78ED52DA38}"/>
              </a:ext>
            </a:extLst>
          </p:cNvPr>
          <p:cNvGrpSpPr/>
          <p:nvPr/>
        </p:nvGrpSpPr>
        <p:grpSpPr>
          <a:xfrm>
            <a:off x="7670269" y="1558547"/>
            <a:ext cx="2115843" cy="4026067"/>
            <a:chOff x="1760220" y="1170432"/>
            <a:chExt cx="2484374" cy="4778673"/>
          </a:xfrm>
        </p:grpSpPr>
        <p:sp>
          <p:nvSpPr>
            <p:cNvPr id="8" name="Freeform: Shape 7">
              <a:extLst>
                <a:ext uri="{FF2B5EF4-FFF2-40B4-BE49-F238E27FC236}">
                  <a16:creationId xmlns:a16="http://schemas.microsoft.com/office/drawing/2014/main" id="{39266B4F-08A5-4877-879F-60982942CB81}"/>
                </a:ext>
              </a:extLst>
            </p:cNvPr>
            <p:cNvSpPr/>
            <p:nvPr/>
          </p:nvSpPr>
          <p:spPr>
            <a:xfrm>
              <a:off x="1760220" y="1170432"/>
              <a:ext cx="2484374" cy="4778673"/>
            </a:xfrm>
            <a:custGeom>
              <a:avLst/>
              <a:gdLst>
                <a:gd name="connsiteX0" fmla="*/ 608076 w 2484374"/>
                <a:gd name="connsiteY0" fmla="*/ 0 h 4778673"/>
                <a:gd name="connsiteX1" fmla="*/ 1869948 w 2484374"/>
                <a:gd name="connsiteY1" fmla="*/ 0 h 4778673"/>
                <a:gd name="connsiteX2" fmla="*/ 1869948 w 2484374"/>
                <a:gd name="connsiteY2" fmla="*/ 630935 h 4778673"/>
                <a:gd name="connsiteX3" fmla="*/ 2484374 w 2484374"/>
                <a:gd name="connsiteY3" fmla="*/ 630935 h 4778673"/>
                <a:gd name="connsiteX4" fmla="*/ 2119033 w 2484374"/>
                <a:gd name="connsiteY4" fmla="*/ 1704742 h 4778673"/>
                <a:gd name="connsiteX5" fmla="*/ 2114195 w 2484374"/>
                <a:gd name="connsiteY5" fmla="*/ 1704742 h 4778673"/>
                <a:gd name="connsiteX6" fmla="*/ 2114195 w 2484374"/>
                <a:gd name="connsiteY6" fmla="*/ 2704804 h 4778673"/>
                <a:gd name="connsiteX7" fmla="*/ 2110990 w 2484374"/>
                <a:gd name="connsiteY7" fmla="*/ 2704804 h 4778673"/>
                <a:gd name="connsiteX8" fmla="*/ 2110990 w 2484374"/>
                <a:gd name="connsiteY8" fmla="*/ 3704866 h 4778673"/>
                <a:gd name="connsiteX9" fmla="*/ 2112683 w 2484374"/>
                <a:gd name="connsiteY9" fmla="*/ 3704866 h 4778673"/>
                <a:gd name="connsiteX10" fmla="*/ 2478024 w 2484374"/>
                <a:gd name="connsiteY10" fmla="*/ 4778673 h 4778673"/>
                <a:gd name="connsiteX11" fmla="*/ 0 w 2484374"/>
                <a:gd name="connsiteY11" fmla="*/ 4778673 h 4778673"/>
                <a:gd name="connsiteX12" fmla="*/ 365341 w 2484374"/>
                <a:gd name="connsiteY12" fmla="*/ 3704866 h 4778673"/>
                <a:gd name="connsiteX13" fmla="*/ 367033 w 2484374"/>
                <a:gd name="connsiteY13" fmla="*/ 3704866 h 4778673"/>
                <a:gd name="connsiteX14" fmla="*/ 367033 w 2484374"/>
                <a:gd name="connsiteY14" fmla="*/ 2704804 h 4778673"/>
                <a:gd name="connsiteX15" fmla="*/ 370238 w 2484374"/>
                <a:gd name="connsiteY15" fmla="*/ 2704804 h 4778673"/>
                <a:gd name="connsiteX16" fmla="*/ 370238 w 2484374"/>
                <a:gd name="connsiteY16" fmla="*/ 1704741 h 4778673"/>
                <a:gd name="connsiteX17" fmla="*/ 371691 w 2484374"/>
                <a:gd name="connsiteY17" fmla="*/ 1704741 h 4778673"/>
                <a:gd name="connsiteX18" fmla="*/ 6350 w 2484374"/>
                <a:gd name="connsiteY18" fmla="*/ 630935 h 4778673"/>
                <a:gd name="connsiteX19" fmla="*/ 608076 w 2484374"/>
                <a:gd name="connsiteY19" fmla="*/ 630935 h 47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4374" h="4778673">
                  <a:moveTo>
                    <a:pt x="608076" y="0"/>
                  </a:moveTo>
                  <a:lnTo>
                    <a:pt x="1869948" y="0"/>
                  </a:lnTo>
                  <a:lnTo>
                    <a:pt x="1869948" y="630935"/>
                  </a:lnTo>
                  <a:lnTo>
                    <a:pt x="2484374" y="630935"/>
                  </a:lnTo>
                  <a:lnTo>
                    <a:pt x="2119033" y="1704742"/>
                  </a:lnTo>
                  <a:lnTo>
                    <a:pt x="2114195" y="1704742"/>
                  </a:lnTo>
                  <a:lnTo>
                    <a:pt x="2114195" y="2704804"/>
                  </a:lnTo>
                  <a:lnTo>
                    <a:pt x="2110990" y="2704804"/>
                  </a:lnTo>
                  <a:lnTo>
                    <a:pt x="2110990" y="3704866"/>
                  </a:lnTo>
                  <a:lnTo>
                    <a:pt x="2112683" y="3704866"/>
                  </a:lnTo>
                  <a:lnTo>
                    <a:pt x="2478024" y="4778673"/>
                  </a:lnTo>
                  <a:lnTo>
                    <a:pt x="0" y="4778673"/>
                  </a:lnTo>
                  <a:lnTo>
                    <a:pt x="365341" y="3704866"/>
                  </a:lnTo>
                  <a:lnTo>
                    <a:pt x="367033" y="3704866"/>
                  </a:lnTo>
                  <a:lnTo>
                    <a:pt x="367033" y="2704804"/>
                  </a:lnTo>
                  <a:lnTo>
                    <a:pt x="370238" y="2704804"/>
                  </a:lnTo>
                  <a:lnTo>
                    <a:pt x="370238" y="1704741"/>
                  </a:lnTo>
                  <a:lnTo>
                    <a:pt x="371691" y="1704741"/>
                  </a:lnTo>
                  <a:lnTo>
                    <a:pt x="6350" y="630935"/>
                  </a:lnTo>
                  <a:lnTo>
                    <a:pt x="608076" y="63093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14246"/>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 name="Rectangle 8">
              <a:extLst>
                <a:ext uri="{FF2B5EF4-FFF2-40B4-BE49-F238E27FC236}">
                  <a16:creationId xmlns:a16="http://schemas.microsoft.com/office/drawing/2014/main" id="{7D5BA8FF-05E5-4919-8F0D-7A415F87ED82}"/>
                </a:ext>
              </a:extLst>
            </p:cNvPr>
            <p:cNvSpPr/>
            <p:nvPr/>
          </p:nvSpPr>
          <p:spPr>
            <a:xfrm>
              <a:off x="2168581" y="2173082"/>
              <a:ext cx="1703776" cy="401841"/>
            </a:xfrm>
            <a:prstGeom prst="rect">
              <a:avLst/>
            </a:prstGeom>
            <a:noFill/>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Introduction</a:t>
              </a:r>
            </a:p>
          </p:txBody>
        </p:sp>
        <p:sp>
          <p:nvSpPr>
            <p:cNvPr id="10" name="Rectangle 9">
              <a:extLst>
                <a:ext uri="{FF2B5EF4-FFF2-40B4-BE49-F238E27FC236}">
                  <a16:creationId xmlns:a16="http://schemas.microsoft.com/office/drawing/2014/main" id="{CE3CDF74-D6E8-432C-ADF2-AA612D36BFF0}"/>
                </a:ext>
              </a:extLst>
            </p:cNvPr>
            <p:cNvSpPr/>
            <p:nvPr/>
          </p:nvSpPr>
          <p:spPr>
            <a:xfrm>
              <a:off x="2400766" y="1301234"/>
              <a:ext cx="1217714" cy="401841"/>
            </a:xfrm>
            <a:prstGeom prst="rect">
              <a:avLst/>
            </a:prstGeom>
            <a:noFill/>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Abstract</a:t>
              </a:r>
            </a:p>
          </p:txBody>
        </p:sp>
        <p:cxnSp>
          <p:nvCxnSpPr>
            <p:cNvPr id="11" name="Straight Connector 10">
              <a:extLst>
                <a:ext uri="{FF2B5EF4-FFF2-40B4-BE49-F238E27FC236}">
                  <a16:creationId xmlns:a16="http://schemas.microsoft.com/office/drawing/2014/main" id="{B5080788-5623-40F1-BFA1-02A121E5FAF9}"/>
                </a:ext>
              </a:extLst>
            </p:cNvPr>
            <p:cNvCxnSpPr>
              <a:stCxn id="8" idx="19"/>
              <a:endCxn id="8" idx="2"/>
            </p:cNvCxnSpPr>
            <p:nvPr/>
          </p:nvCxnSpPr>
          <p:spPr>
            <a:xfrm>
              <a:off x="2368296" y="1801367"/>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82C94859-60FA-4249-91D8-EB21F0E0A558}"/>
                </a:ext>
              </a:extLst>
            </p:cNvPr>
            <p:cNvCxnSpPr>
              <a:cxnSpLocks/>
              <a:stCxn id="8" idx="17"/>
              <a:endCxn id="8" idx="5"/>
            </p:cNvCxnSpPr>
            <p:nvPr/>
          </p:nvCxnSpPr>
          <p:spPr>
            <a:xfrm>
              <a:off x="2131911" y="2875173"/>
              <a:ext cx="1742504" cy="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55FE9200-B754-4E7D-8FE3-6F3F4D75C605}"/>
                </a:ext>
              </a:extLst>
            </p:cNvPr>
            <p:cNvCxnSpPr>
              <a:cxnSpLocks/>
              <a:stCxn id="8" idx="14"/>
              <a:endCxn id="8" idx="7"/>
            </p:cNvCxnSpPr>
            <p:nvPr/>
          </p:nvCxnSpPr>
          <p:spPr>
            <a:xfrm>
              <a:off x="2127253" y="3875236"/>
              <a:ext cx="1743957"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21CE44E2-7F80-4842-917B-7FA0CE0C9F4E}"/>
                </a:ext>
              </a:extLst>
            </p:cNvPr>
            <p:cNvCxnSpPr>
              <a:cxnSpLocks/>
              <a:stCxn id="8" idx="13"/>
              <a:endCxn id="8" idx="9"/>
            </p:cNvCxnSpPr>
            <p:nvPr/>
          </p:nvCxnSpPr>
          <p:spPr>
            <a:xfrm>
              <a:off x="2127253" y="4875298"/>
              <a:ext cx="1745650"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15" name="Rectangle 14">
              <a:extLst>
                <a:ext uri="{FF2B5EF4-FFF2-40B4-BE49-F238E27FC236}">
                  <a16:creationId xmlns:a16="http://schemas.microsoft.com/office/drawing/2014/main" id="{A4D87400-BB4B-4A1F-B471-AD4067C03A10}"/>
                </a:ext>
              </a:extLst>
            </p:cNvPr>
            <p:cNvSpPr/>
            <p:nvPr/>
          </p:nvSpPr>
          <p:spPr>
            <a:xfrm>
              <a:off x="2376030" y="3194882"/>
              <a:ext cx="1246399" cy="401841"/>
            </a:xfrm>
            <a:prstGeom prst="rect">
              <a:avLst/>
            </a:prstGeom>
            <a:noFill/>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Methods</a:t>
              </a:r>
            </a:p>
          </p:txBody>
        </p:sp>
        <p:sp>
          <p:nvSpPr>
            <p:cNvPr id="16" name="Rectangle 15">
              <a:extLst>
                <a:ext uri="{FF2B5EF4-FFF2-40B4-BE49-F238E27FC236}">
                  <a16:creationId xmlns:a16="http://schemas.microsoft.com/office/drawing/2014/main" id="{05DD5B7D-697B-4ADB-8E4F-F35F1356735A}"/>
                </a:ext>
              </a:extLst>
            </p:cNvPr>
            <p:cNvSpPr/>
            <p:nvPr/>
          </p:nvSpPr>
          <p:spPr>
            <a:xfrm>
              <a:off x="2505382" y="4194943"/>
              <a:ext cx="1030171" cy="401841"/>
            </a:xfrm>
            <a:prstGeom prst="rect">
              <a:avLst/>
            </a:prstGeom>
            <a:solidFill>
              <a:schemeClr val="accent1"/>
            </a:solidFill>
          </p:spPr>
          <p:txBody>
            <a:bodyPr wrap="none">
              <a:spAutoFit/>
            </a:bodyPr>
            <a:lstStyle/>
            <a:p>
              <a:pPr algn="ctr"/>
              <a:r>
                <a:rPr lang="en-US" sz="160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Results</a:t>
              </a:r>
            </a:p>
          </p:txBody>
        </p:sp>
        <p:sp>
          <p:nvSpPr>
            <p:cNvPr id="17" name="Rectangle 16">
              <a:extLst>
                <a:ext uri="{FF2B5EF4-FFF2-40B4-BE49-F238E27FC236}">
                  <a16:creationId xmlns:a16="http://schemas.microsoft.com/office/drawing/2014/main" id="{FEAE6417-F795-49F1-9A20-BC8B8591228E}"/>
                </a:ext>
              </a:extLst>
            </p:cNvPr>
            <p:cNvSpPr/>
            <p:nvPr/>
          </p:nvSpPr>
          <p:spPr>
            <a:xfrm>
              <a:off x="2282860" y="5207755"/>
              <a:ext cx="1432738" cy="401841"/>
            </a:xfrm>
            <a:prstGeom prst="rect">
              <a:avLst/>
            </a:prstGeom>
          </p:spPr>
          <p:txBody>
            <a:bodyPr wrap="none">
              <a:spAutoFit/>
            </a:bodyPr>
            <a:lstStyle/>
            <a:p>
              <a:pPr algn="ctr"/>
              <a:r>
                <a:rPr lang="en-US" sz="1600">
                  <a:solidFill>
                    <a:srgbClr val="414246"/>
                  </a:solidFill>
                  <a:latin typeface="Microsoft YaHei" panose="020B0503020204020204" pitchFamily="34" charset="-122"/>
                  <a:ea typeface="Microsoft YaHei" panose="020B0503020204020204" pitchFamily="34" charset="-122"/>
                  <a:cs typeface="Arial" panose="020B0604020202020204" pitchFamily="34" charset="0"/>
                </a:rPr>
                <a:t>Discussion</a:t>
              </a:r>
            </a:p>
          </p:txBody>
        </p:sp>
      </p:grpSp>
      <p:sp>
        <p:nvSpPr>
          <p:cNvPr id="4" name="Rectangle: Single Corner Snipped 3">
            <a:extLst>
              <a:ext uri="{FF2B5EF4-FFF2-40B4-BE49-F238E27FC236}">
                <a16:creationId xmlns:a16="http://schemas.microsoft.com/office/drawing/2014/main" id="{A84FB701-EE46-EC62-B015-200F2133692D}"/>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5" name="TextBox 4">
            <a:extLst>
              <a:ext uri="{FF2B5EF4-FFF2-40B4-BE49-F238E27FC236}">
                <a16:creationId xmlns:a16="http://schemas.microsoft.com/office/drawing/2014/main" id="{FCBFF9E9-42B8-E688-5CC3-AEF1A1C8B27A}"/>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extLst>
      <p:ext uri="{BB962C8B-B14F-4D97-AF65-F5344CB8AC3E}">
        <p14:creationId xmlns:p14="http://schemas.microsoft.com/office/powerpoint/2010/main" val="3496549617"/>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E21EB-7014-41BD-AD3F-3DF84DF7D00C}"/>
              </a:ext>
            </a:extLst>
          </p:cNvPr>
          <p:cNvSpPr>
            <a:spLocks noGrp="1"/>
          </p:cNvSpPr>
          <p:nvPr>
            <p:ph type="title"/>
          </p:nvPr>
        </p:nvSpPr>
        <p:spPr/>
        <p:txBody>
          <a:bodyPr/>
          <a:lstStyle/>
          <a:p>
            <a:r>
              <a:rPr lang="zh-CN" altLang="en-US">
                <a:latin typeface="Microsoft YaHei" panose="020B0503020204020204" pitchFamily="34" charset="-122"/>
                <a:ea typeface="Microsoft YaHei" panose="020B0503020204020204" pitchFamily="34" charset="-122"/>
              </a:rPr>
              <a:t>讨论</a:t>
            </a:r>
            <a:r>
              <a:rPr lang="en-US" altLang="zh-CN">
                <a:latin typeface="Microsoft YaHei" panose="020B0503020204020204" pitchFamily="34" charset="-122"/>
                <a:ea typeface="Microsoft YaHei" panose="020B0503020204020204" pitchFamily="34" charset="-122"/>
              </a:rPr>
              <a:t>——</a:t>
            </a:r>
            <a:r>
              <a:rPr lang="zh-CN" altLang="en-US">
                <a:latin typeface="Microsoft YaHei" panose="020B0503020204020204" pitchFamily="34" charset="-122"/>
                <a:ea typeface="Microsoft YaHei" panose="020B0503020204020204" pitchFamily="34" charset="-122"/>
              </a:rPr>
              <a:t>写作要点</a:t>
            </a:r>
            <a:endParaRPr lang="en-US">
              <a:latin typeface="Microsoft YaHei" panose="020B0503020204020204" pitchFamily="34" charset="-122"/>
              <a:ea typeface="Microsoft YaHei" panose="020B0503020204020204" pitchFamily="34" charset="-122"/>
            </a:endParaRPr>
          </a:p>
        </p:txBody>
      </p:sp>
      <p:sp>
        <p:nvSpPr>
          <p:cNvPr id="15" name="Content Placeholder 2">
            <a:extLst>
              <a:ext uri="{FF2B5EF4-FFF2-40B4-BE49-F238E27FC236}">
                <a16:creationId xmlns:a16="http://schemas.microsoft.com/office/drawing/2014/main" id="{0F4FFD46-6808-4366-8042-83B104F90D99}"/>
              </a:ext>
            </a:extLst>
          </p:cNvPr>
          <p:cNvSpPr txBox="1">
            <a:spLocks/>
          </p:cNvSpPr>
          <p:nvPr/>
        </p:nvSpPr>
        <p:spPr>
          <a:xfrm>
            <a:off x="770467" y="1156227"/>
            <a:ext cx="10964334" cy="5069208"/>
          </a:xfrm>
          <a:prstGeom prst="rect">
            <a:avLst/>
          </a:prstGeom>
        </p:spPr>
        <p:txBody>
          <a:bodyPr vert="horz" lIns="0" tIns="45720" rIns="0" bIns="45720" rtlCol="0">
            <a:normAutofit/>
          </a:bodyPr>
          <a:lstStyle>
            <a:lvl1pPr marL="174625" indent="-174625"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kern="1200">
                <a:solidFill>
                  <a:schemeClr val="tx1"/>
                </a:solidFill>
                <a:latin typeface="+mn-lt"/>
                <a:ea typeface="Open Sans" panose="020B0606030504020204" pitchFamily="34" charset="0"/>
                <a:cs typeface="Open Sans" panose="020B0606030504020204" pitchFamily="34" charset="0"/>
              </a:defRPr>
            </a:lvl1pPr>
            <a:lvl2pPr marL="400050" indent="-200025" algn="l" defTabSz="914400" rtl="0" eaLnBrk="1" latinLnBrk="0" hangingPunct="1">
              <a:lnSpc>
                <a:spcPct val="100000"/>
              </a:lnSpc>
              <a:spcBef>
                <a:spcPts val="500"/>
              </a:spcBef>
              <a:buClr>
                <a:schemeClr val="tx1"/>
              </a:buClr>
              <a:buFont typeface="System Font Regular"/>
              <a:buChar char="–"/>
              <a:tabLst/>
              <a:defRPr sz="1600" kern="1200">
                <a:solidFill>
                  <a:schemeClr val="tx1"/>
                </a:solidFill>
                <a:latin typeface="+mn-lt"/>
                <a:ea typeface="Open Sans" panose="020B0606030504020204" pitchFamily="34" charset="0"/>
                <a:cs typeface="Open Sans" panose="020B0606030504020204" pitchFamily="34" charset="0"/>
              </a:defRPr>
            </a:lvl2pPr>
            <a:lvl3pPr marL="576263" indent="-150813" algn="l" defTabSz="914400" rtl="0" eaLnBrk="1" latinLnBrk="0" hangingPunct="1">
              <a:lnSpc>
                <a:spcPct val="100000"/>
              </a:lnSpc>
              <a:spcBef>
                <a:spcPts val="500"/>
              </a:spcBef>
              <a:buClr>
                <a:schemeClr val="tx1"/>
              </a:buClr>
              <a:buFont typeface="Arial" panose="020B0604020202020204" pitchFamily="34" charset="0"/>
              <a:buChar char="•"/>
              <a:tabLst/>
              <a:defRPr sz="1600" kern="1200">
                <a:solidFill>
                  <a:schemeClr val="tx1"/>
                </a:solidFill>
                <a:latin typeface="+mn-lt"/>
                <a:ea typeface="Open Sans" panose="020B0606030504020204" pitchFamily="34" charset="0"/>
                <a:cs typeface="Open Sans" panose="020B0606030504020204" pitchFamily="34" charset="0"/>
              </a:defRPr>
            </a:lvl3pPr>
            <a:lvl4pPr marL="860425" indent="-225425" algn="l" defTabSz="914400" rtl="0" eaLnBrk="1" latinLnBrk="0" hangingPunct="1">
              <a:lnSpc>
                <a:spcPct val="100000"/>
              </a:lnSpc>
              <a:spcBef>
                <a:spcPts val="500"/>
              </a:spcBef>
              <a:buClr>
                <a:schemeClr val="tx1"/>
              </a:buClr>
              <a:buFont typeface="System Font Regular"/>
              <a:buChar char="–"/>
              <a:tabLst/>
              <a:defRPr sz="1600" kern="1200">
                <a:solidFill>
                  <a:schemeClr val="tx1"/>
                </a:solidFill>
                <a:latin typeface="+mn-lt"/>
                <a:ea typeface="Open Sans" panose="020B0606030504020204" pitchFamily="34" charset="0"/>
                <a:cs typeface="Open Sans" panose="020B0606030504020204" pitchFamily="34" charset="0"/>
              </a:defRPr>
            </a:lvl4pPr>
            <a:lvl5pPr marL="1035050" indent="-174625" algn="l" defTabSz="914400" rtl="0" eaLnBrk="1" latinLnBrk="0" hangingPunct="1">
              <a:lnSpc>
                <a:spcPct val="100000"/>
              </a:lnSpc>
              <a:spcBef>
                <a:spcPts val="500"/>
              </a:spcBef>
              <a:buClr>
                <a:schemeClr val="tx1"/>
              </a:buClr>
              <a:buFont typeface="Arial" panose="020B0604020202020204" pitchFamily="34" charset="0"/>
              <a:buChar char="•"/>
              <a:tabLst/>
              <a:defRPr sz="16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marR="0" lvl="0" indent="-174625" algn="l" defTabSz="914400" rtl="0" eaLnBrk="1" fontAlgn="auto" latinLnBrk="0" hangingPunct="1">
              <a:lnSpc>
                <a:spcPct val="150000"/>
              </a:lnSpc>
              <a:spcBef>
                <a:spcPts val="0"/>
              </a:spcBef>
              <a:spcAft>
                <a:spcPts val="600"/>
              </a:spcAft>
              <a:buClr>
                <a:srgbClr val="383838"/>
              </a:buClr>
              <a:buSzTx/>
              <a:buFont typeface="Arial" panose="020B0604020202020204" pitchFamily="34" charset="0"/>
              <a:buChar char="•"/>
              <a:tabLst/>
              <a:defRPr/>
            </a:pPr>
            <a:r>
              <a:rPr kumimoji="0" lang="zh-CN" altLang="en-US"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rPr>
              <a:t>快速总结研究发现</a:t>
            </a:r>
          </a:p>
          <a:p>
            <a:pPr marL="174625" marR="0" lvl="0" indent="-174625" algn="l" defTabSz="914400" rtl="0" eaLnBrk="1" fontAlgn="auto" latinLnBrk="0" hangingPunct="1">
              <a:lnSpc>
                <a:spcPct val="150000"/>
              </a:lnSpc>
              <a:spcBef>
                <a:spcPts val="0"/>
              </a:spcBef>
              <a:spcAft>
                <a:spcPts val="600"/>
              </a:spcAft>
              <a:buClr>
                <a:srgbClr val="383838"/>
              </a:buClr>
              <a:buSzTx/>
              <a:buFont typeface="Arial" panose="020B0604020202020204" pitchFamily="34" charset="0"/>
              <a:buChar char="•"/>
              <a:tabLst/>
              <a:defRPr/>
            </a:pPr>
            <a:r>
              <a:rPr kumimoji="0" lang="zh-CN" altLang="en-US" sz="2400" b="1" i="0" u="none" strike="noStrike" kern="1200" cap="none" spc="0" normalizeH="0" baseline="0" noProof="0">
                <a:ln>
                  <a:noFill/>
                </a:ln>
                <a:solidFill>
                  <a:srgbClr val="18C76F"/>
                </a:solidFill>
                <a:effectLst/>
                <a:uLnTx/>
                <a:uFillTx/>
                <a:latin typeface="Microsoft YaHei" panose="020B0503020204020204" pitchFamily="34" charset="-122"/>
                <a:ea typeface="Microsoft YaHei" panose="020B0503020204020204" pitchFamily="34" charset="-122"/>
              </a:rPr>
              <a:t>不要</a:t>
            </a:r>
            <a:r>
              <a:rPr kumimoji="0" lang="zh-CN" altLang="en-US"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rPr>
              <a:t>重复“结果”</a:t>
            </a:r>
          </a:p>
          <a:p>
            <a:pPr marL="174625" marR="0" lvl="0" indent="-174625" algn="l" defTabSz="914400" rtl="0" eaLnBrk="1" fontAlgn="auto" latinLnBrk="0" hangingPunct="1">
              <a:lnSpc>
                <a:spcPct val="150000"/>
              </a:lnSpc>
              <a:spcBef>
                <a:spcPts val="0"/>
              </a:spcBef>
              <a:spcAft>
                <a:spcPts val="600"/>
              </a:spcAft>
              <a:buClr>
                <a:srgbClr val="383838"/>
              </a:buClr>
              <a:buSzTx/>
              <a:buFont typeface="Arial" panose="020B0604020202020204" pitchFamily="34" charset="0"/>
              <a:buChar char="•"/>
              <a:tabLst/>
              <a:defRPr/>
            </a:pPr>
            <a:r>
              <a:rPr kumimoji="0" lang="zh-CN" altLang="en-US"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rPr>
              <a:t>结果需要结合更广的背景、范围展开讨论</a:t>
            </a:r>
          </a:p>
          <a:p>
            <a:pPr marL="174625" marR="0" lvl="0" indent="-174625" algn="l" defTabSz="914400" rtl="0" eaLnBrk="1" fontAlgn="auto" latinLnBrk="0" hangingPunct="1">
              <a:lnSpc>
                <a:spcPct val="150000"/>
              </a:lnSpc>
              <a:spcBef>
                <a:spcPts val="0"/>
              </a:spcBef>
              <a:spcAft>
                <a:spcPts val="600"/>
              </a:spcAft>
              <a:buClr>
                <a:srgbClr val="383838"/>
              </a:buClr>
              <a:buSzTx/>
              <a:buFont typeface="Arial" panose="020B0604020202020204" pitchFamily="34" charset="0"/>
              <a:buChar char="•"/>
              <a:tabLst/>
              <a:defRPr/>
            </a:pPr>
            <a:r>
              <a:rPr kumimoji="0" lang="zh-CN" altLang="en-US"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rPr>
              <a:t>结果是否否定了前人的研究？为什么？</a:t>
            </a:r>
          </a:p>
          <a:p>
            <a:pPr marL="174625" marR="0" lvl="0" indent="-174625" algn="l" defTabSz="914400" rtl="0" eaLnBrk="1" fontAlgn="auto" latinLnBrk="0" hangingPunct="1">
              <a:lnSpc>
                <a:spcPct val="150000"/>
              </a:lnSpc>
              <a:spcBef>
                <a:spcPts val="0"/>
              </a:spcBef>
              <a:spcAft>
                <a:spcPts val="600"/>
              </a:spcAft>
              <a:buClr>
                <a:srgbClr val="383838"/>
              </a:buClr>
              <a:buSzTx/>
              <a:buFont typeface="Arial" panose="020B0604020202020204" pitchFamily="34" charset="0"/>
              <a:buChar char="•"/>
              <a:tabLst/>
              <a:defRPr/>
            </a:pPr>
            <a:r>
              <a:rPr kumimoji="0" lang="zh-CN" altLang="en-US"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rPr>
              <a:t>结论是如何促进这一领域进展的？</a:t>
            </a:r>
          </a:p>
          <a:p>
            <a:pPr marL="174625" marR="0" lvl="0" indent="-174625" algn="l" defTabSz="914400" rtl="0" eaLnBrk="1" fontAlgn="auto" latinLnBrk="0" hangingPunct="1">
              <a:lnSpc>
                <a:spcPct val="150000"/>
              </a:lnSpc>
              <a:spcBef>
                <a:spcPts val="0"/>
              </a:spcBef>
              <a:spcAft>
                <a:spcPts val="600"/>
              </a:spcAft>
              <a:buClr>
                <a:srgbClr val="383838"/>
              </a:buClr>
              <a:buSzTx/>
              <a:buFont typeface="Arial" panose="020B0604020202020204" pitchFamily="34" charset="0"/>
              <a:buChar char="•"/>
              <a:tabLst/>
              <a:defRPr/>
            </a:pPr>
            <a:r>
              <a:rPr kumimoji="0" lang="zh-CN" altLang="en-US" sz="2400" b="0"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rPr>
              <a:t>研究的局限性，对未来研究的影响？</a:t>
            </a:r>
          </a:p>
          <a:p>
            <a:pPr marL="0" marR="0" lvl="0" indent="0" algn="l" defTabSz="914400" rtl="0" eaLnBrk="1" fontAlgn="auto" latinLnBrk="0" hangingPunct="1">
              <a:lnSpc>
                <a:spcPct val="150000"/>
              </a:lnSpc>
              <a:spcBef>
                <a:spcPts val="0"/>
              </a:spcBef>
              <a:spcAft>
                <a:spcPts val="600"/>
              </a:spcAft>
              <a:buClr>
                <a:srgbClr val="383838"/>
              </a:buClr>
              <a:buSzTx/>
              <a:buFont typeface="Arial" panose="020B0604020202020204" pitchFamily="34" charset="0"/>
              <a:buNone/>
              <a:tabLst/>
              <a:defRPr/>
            </a:pPr>
            <a:r>
              <a:rPr kumimoji="0" lang="zh-CN" altLang="en-US" sz="2400" b="1"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rPr>
              <a:t>实事求是，不要过度解读，也不要妄自菲薄。</a:t>
            </a:r>
          </a:p>
          <a:p>
            <a:pPr marL="0" marR="0" lvl="0" indent="0" algn="l" defTabSz="914400" rtl="0" eaLnBrk="1" fontAlgn="auto" latinLnBrk="0" hangingPunct="1">
              <a:lnSpc>
                <a:spcPct val="150000"/>
              </a:lnSpc>
              <a:spcBef>
                <a:spcPts val="0"/>
              </a:spcBef>
              <a:spcAft>
                <a:spcPts val="600"/>
              </a:spcAft>
              <a:buClr>
                <a:srgbClr val="383838"/>
              </a:buClr>
              <a:buSzTx/>
              <a:buFont typeface="Arial" panose="020B0604020202020204" pitchFamily="34" charset="0"/>
              <a:buNone/>
              <a:tabLst/>
              <a:defRPr/>
            </a:pPr>
            <a:r>
              <a:rPr kumimoji="0" lang="zh-CN" altLang="en-US" sz="2400" b="1" i="0" u="none" strike="noStrike" kern="1200" cap="none" spc="0" normalizeH="0" baseline="0" noProof="0">
                <a:ln>
                  <a:noFill/>
                </a:ln>
                <a:solidFill>
                  <a:srgbClr val="383838"/>
                </a:solidFill>
                <a:effectLst/>
                <a:uLnTx/>
                <a:uFillTx/>
                <a:latin typeface="Microsoft YaHei" panose="020B0503020204020204" pitchFamily="34" charset="-122"/>
                <a:ea typeface="Microsoft YaHei" panose="020B0503020204020204" pitchFamily="34" charset="-122"/>
              </a:rPr>
              <a:t>撰写“讨论”是一种艺术，不要吝于请教他人寻求帮助！</a:t>
            </a:r>
          </a:p>
        </p:txBody>
      </p:sp>
      <p:grpSp>
        <p:nvGrpSpPr>
          <p:cNvPr id="16" name="Group 15">
            <a:extLst>
              <a:ext uri="{FF2B5EF4-FFF2-40B4-BE49-F238E27FC236}">
                <a16:creationId xmlns:a16="http://schemas.microsoft.com/office/drawing/2014/main" id="{17CD4CB1-FA1A-4425-8A4F-1BF6947B8894}"/>
              </a:ext>
            </a:extLst>
          </p:cNvPr>
          <p:cNvGrpSpPr/>
          <p:nvPr/>
        </p:nvGrpSpPr>
        <p:grpSpPr>
          <a:xfrm>
            <a:off x="7670269" y="1558547"/>
            <a:ext cx="2115843" cy="4026067"/>
            <a:chOff x="1760220" y="1170432"/>
            <a:chExt cx="2484374" cy="4778673"/>
          </a:xfrm>
        </p:grpSpPr>
        <p:sp>
          <p:nvSpPr>
            <p:cNvPr id="17" name="Freeform: Shape 16">
              <a:extLst>
                <a:ext uri="{FF2B5EF4-FFF2-40B4-BE49-F238E27FC236}">
                  <a16:creationId xmlns:a16="http://schemas.microsoft.com/office/drawing/2014/main" id="{EDDC71D6-6A62-4626-B84A-9B024BBAD0AB}"/>
                </a:ext>
              </a:extLst>
            </p:cNvPr>
            <p:cNvSpPr/>
            <p:nvPr/>
          </p:nvSpPr>
          <p:spPr>
            <a:xfrm>
              <a:off x="1760220" y="1170432"/>
              <a:ext cx="2484374" cy="4778673"/>
            </a:xfrm>
            <a:custGeom>
              <a:avLst/>
              <a:gdLst>
                <a:gd name="connsiteX0" fmla="*/ 608076 w 2484374"/>
                <a:gd name="connsiteY0" fmla="*/ 0 h 4778673"/>
                <a:gd name="connsiteX1" fmla="*/ 1869948 w 2484374"/>
                <a:gd name="connsiteY1" fmla="*/ 0 h 4778673"/>
                <a:gd name="connsiteX2" fmla="*/ 1869948 w 2484374"/>
                <a:gd name="connsiteY2" fmla="*/ 630935 h 4778673"/>
                <a:gd name="connsiteX3" fmla="*/ 2484374 w 2484374"/>
                <a:gd name="connsiteY3" fmla="*/ 630935 h 4778673"/>
                <a:gd name="connsiteX4" fmla="*/ 2119033 w 2484374"/>
                <a:gd name="connsiteY4" fmla="*/ 1704742 h 4778673"/>
                <a:gd name="connsiteX5" fmla="*/ 2114195 w 2484374"/>
                <a:gd name="connsiteY5" fmla="*/ 1704742 h 4778673"/>
                <a:gd name="connsiteX6" fmla="*/ 2114195 w 2484374"/>
                <a:gd name="connsiteY6" fmla="*/ 2704804 h 4778673"/>
                <a:gd name="connsiteX7" fmla="*/ 2110990 w 2484374"/>
                <a:gd name="connsiteY7" fmla="*/ 2704804 h 4778673"/>
                <a:gd name="connsiteX8" fmla="*/ 2110990 w 2484374"/>
                <a:gd name="connsiteY8" fmla="*/ 3704866 h 4778673"/>
                <a:gd name="connsiteX9" fmla="*/ 2112683 w 2484374"/>
                <a:gd name="connsiteY9" fmla="*/ 3704866 h 4778673"/>
                <a:gd name="connsiteX10" fmla="*/ 2478024 w 2484374"/>
                <a:gd name="connsiteY10" fmla="*/ 4778673 h 4778673"/>
                <a:gd name="connsiteX11" fmla="*/ 0 w 2484374"/>
                <a:gd name="connsiteY11" fmla="*/ 4778673 h 4778673"/>
                <a:gd name="connsiteX12" fmla="*/ 365341 w 2484374"/>
                <a:gd name="connsiteY12" fmla="*/ 3704866 h 4778673"/>
                <a:gd name="connsiteX13" fmla="*/ 367033 w 2484374"/>
                <a:gd name="connsiteY13" fmla="*/ 3704866 h 4778673"/>
                <a:gd name="connsiteX14" fmla="*/ 367033 w 2484374"/>
                <a:gd name="connsiteY14" fmla="*/ 2704804 h 4778673"/>
                <a:gd name="connsiteX15" fmla="*/ 370238 w 2484374"/>
                <a:gd name="connsiteY15" fmla="*/ 2704804 h 4778673"/>
                <a:gd name="connsiteX16" fmla="*/ 370238 w 2484374"/>
                <a:gd name="connsiteY16" fmla="*/ 1704741 h 4778673"/>
                <a:gd name="connsiteX17" fmla="*/ 371691 w 2484374"/>
                <a:gd name="connsiteY17" fmla="*/ 1704741 h 4778673"/>
                <a:gd name="connsiteX18" fmla="*/ 6350 w 2484374"/>
                <a:gd name="connsiteY18" fmla="*/ 630935 h 4778673"/>
                <a:gd name="connsiteX19" fmla="*/ 608076 w 2484374"/>
                <a:gd name="connsiteY19" fmla="*/ 630935 h 47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4374" h="4778673">
                  <a:moveTo>
                    <a:pt x="608076" y="0"/>
                  </a:moveTo>
                  <a:lnTo>
                    <a:pt x="1869948" y="0"/>
                  </a:lnTo>
                  <a:lnTo>
                    <a:pt x="1869948" y="630935"/>
                  </a:lnTo>
                  <a:lnTo>
                    <a:pt x="2484374" y="630935"/>
                  </a:lnTo>
                  <a:lnTo>
                    <a:pt x="2119033" y="1704742"/>
                  </a:lnTo>
                  <a:lnTo>
                    <a:pt x="2114195" y="1704742"/>
                  </a:lnTo>
                  <a:lnTo>
                    <a:pt x="2114195" y="2704804"/>
                  </a:lnTo>
                  <a:lnTo>
                    <a:pt x="2110990" y="2704804"/>
                  </a:lnTo>
                  <a:lnTo>
                    <a:pt x="2110990" y="3704866"/>
                  </a:lnTo>
                  <a:lnTo>
                    <a:pt x="2112683" y="3704866"/>
                  </a:lnTo>
                  <a:lnTo>
                    <a:pt x="2478024" y="4778673"/>
                  </a:lnTo>
                  <a:lnTo>
                    <a:pt x="0" y="4778673"/>
                  </a:lnTo>
                  <a:lnTo>
                    <a:pt x="365341" y="3704866"/>
                  </a:lnTo>
                  <a:lnTo>
                    <a:pt x="367033" y="3704866"/>
                  </a:lnTo>
                  <a:lnTo>
                    <a:pt x="367033" y="2704804"/>
                  </a:lnTo>
                  <a:lnTo>
                    <a:pt x="370238" y="2704804"/>
                  </a:lnTo>
                  <a:lnTo>
                    <a:pt x="370238" y="1704741"/>
                  </a:lnTo>
                  <a:lnTo>
                    <a:pt x="371691" y="1704741"/>
                  </a:lnTo>
                  <a:lnTo>
                    <a:pt x="6350" y="630935"/>
                  </a:lnTo>
                  <a:lnTo>
                    <a:pt x="608076" y="630935"/>
                  </a:lnTo>
                  <a:close/>
                </a:path>
              </a:pathLst>
            </a:custGeom>
            <a:noFill/>
            <a:ln w="12700" cap="flat" cmpd="sng" algn="ctr">
              <a:solidFill>
                <a:srgbClr val="115C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414246"/>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Rectangle 17">
              <a:extLst>
                <a:ext uri="{FF2B5EF4-FFF2-40B4-BE49-F238E27FC236}">
                  <a16:creationId xmlns:a16="http://schemas.microsoft.com/office/drawing/2014/main" id="{14161225-7BF5-41C5-BF56-37D979BA021B}"/>
                </a:ext>
              </a:extLst>
            </p:cNvPr>
            <p:cNvSpPr/>
            <p:nvPr/>
          </p:nvSpPr>
          <p:spPr>
            <a:xfrm>
              <a:off x="2194933" y="2173082"/>
              <a:ext cx="1651075" cy="40184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414246"/>
                  </a:solidFill>
                  <a:effectLst/>
                  <a:uLnTx/>
                  <a:uFillTx/>
                  <a:latin typeface="Microsoft YaHei" panose="020B0503020204020204" pitchFamily="34" charset="-122"/>
                  <a:ea typeface="Microsoft YaHei" panose="020B0503020204020204" pitchFamily="34" charset="-122"/>
                  <a:cs typeface="Arial" panose="020B0604020202020204" pitchFamily="34" charset="0"/>
                </a:rPr>
                <a:t>Introduction</a:t>
              </a:r>
            </a:p>
          </p:txBody>
        </p:sp>
        <p:sp>
          <p:nvSpPr>
            <p:cNvPr id="19" name="Rectangle 18">
              <a:extLst>
                <a:ext uri="{FF2B5EF4-FFF2-40B4-BE49-F238E27FC236}">
                  <a16:creationId xmlns:a16="http://schemas.microsoft.com/office/drawing/2014/main" id="{D57C483A-7172-4B35-A987-B240C72B5ABD}"/>
                </a:ext>
              </a:extLst>
            </p:cNvPr>
            <p:cNvSpPr/>
            <p:nvPr/>
          </p:nvSpPr>
          <p:spPr>
            <a:xfrm>
              <a:off x="2420304" y="1301234"/>
              <a:ext cx="1178640" cy="40184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414246"/>
                  </a:solidFill>
                  <a:effectLst/>
                  <a:uLnTx/>
                  <a:uFillTx/>
                  <a:latin typeface="Microsoft YaHei" panose="020B0503020204020204" pitchFamily="34" charset="-122"/>
                  <a:ea typeface="Microsoft YaHei" panose="020B0503020204020204" pitchFamily="34" charset="-122"/>
                  <a:cs typeface="Arial" panose="020B0604020202020204" pitchFamily="34" charset="0"/>
                </a:rPr>
                <a:t>Abstract</a:t>
              </a:r>
            </a:p>
          </p:txBody>
        </p:sp>
        <p:cxnSp>
          <p:nvCxnSpPr>
            <p:cNvPr id="20" name="Straight Connector 19">
              <a:extLst>
                <a:ext uri="{FF2B5EF4-FFF2-40B4-BE49-F238E27FC236}">
                  <a16:creationId xmlns:a16="http://schemas.microsoft.com/office/drawing/2014/main" id="{CB61E922-74CB-43DA-90A8-10C0675F6027}"/>
                </a:ext>
              </a:extLst>
            </p:cNvPr>
            <p:cNvCxnSpPr>
              <a:stCxn id="17" idx="19"/>
              <a:endCxn id="17" idx="2"/>
            </p:cNvCxnSpPr>
            <p:nvPr/>
          </p:nvCxnSpPr>
          <p:spPr>
            <a:xfrm>
              <a:off x="2368296" y="1801367"/>
              <a:ext cx="1261872" cy="0"/>
            </a:xfrm>
            <a:prstGeom prst="line">
              <a:avLst/>
            </a:prstGeom>
            <a:noFill/>
            <a:ln w="12700" cap="flat" cmpd="sng" algn="ctr">
              <a:solidFill>
                <a:srgbClr val="115C36">
                  <a:shade val="50000"/>
                </a:srgbClr>
              </a:solidFill>
              <a:prstDash val="dash"/>
              <a:miter lim="800000"/>
            </a:ln>
            <a:effectLst/>
          </p:spPr>
        </p:cxnSp>
        <p:cxnSp>
          <p:nvCxnSpPr>
            <p:cNvPr id="21" name="Straight Connector 20">
              <a:extLst>
                <a:ext uri="{FF2B5EF4-FFF2-40B4-BE49-F238E27FC236}">
                  <a16:creationId xmlns:a16="http://schemas.microsoft.com/office/drawing/2014/main" id="{958C5B3C-52F3-4A86-9F7B-86967DA0CDB6}"/>
                </a:ext>
              </a:extLst>
            </p:cNvPr>
            <p:cNvCxnSpPr>
              <a:cxnSpLocks/>
              <a:stCxn id="17" idx="17"/>
              <a:endCxn id="17" idx="5"/>
            </p:cNvCxnSpPr>
            <p:nvPr/>
          </p:nvCxnSpPr>
          <p:spPr>
            <a:xfrm>
              <a:off x="2131911" y="2875173"/>
              <a:ext cx="1742504" cy="1"/>
            </a:xfrm>
            <a:prstGeom prst="line">
              <a:avLst/>
            </a:prstGeom>
            <a:noFill/>
            <a:ln w="12700" cap="flat" cmpd="sng" algn="ctr">
              <a:solidFill>
                <a:srgbClr val="115C36">
                  <a:shade val="50000"/>
                </a:srgbClr>
              </a:solidFill>
              <a:prstDash val="dash"/>
              <a:miter lim="800000"/>
            </a:ln>
            <a:effectLst/>
          </p:spPr>
        </p:cxnSp>
        <p:cxnSp>
          <p:nvCxnSpPr>
            <p:cNvPr id="22" name="Straight Connector 21">
              <a:extLst>
                <a:ext uri="{FF2B5EF4-FFF2-40B4-BE49-F238E27FC236}">
                  <a16:creationId xmlns:a16="http://schemas.microsoft.com/office/drawing/2014/main" id="{54516432-CF6C-4E2E-B083-098FB9CA40E8}"/>
                </a:ext>
              </a:extLst>
            </p:cNvPr>
            <p:cNvCxnSpPr>
              <a:cxnSpLocks/>
              <a:stCxn id="17" idx="14"/>
              <a:endCxn id="17" idx="7"/>
            </p:cNvCxnSpPr>
            <p:nvPr/>
          </p:nvCxnSpPr>
          <p:spPr>
            <a:xfrm>
              <a:off x="2127253" y="3875236"/>
              <a:ext cx="1743957" cy="0"/>
            </a:xfrm>
            <a:prstGeom prst="line">
              <a:avLst/>
            </a:prstGeom>
            <a:noFill/>
            <a:ln w="12700" cap="flat" cmpd="sng" algn="ctr">
              <a:solidFill>
                <a:srgbClr val="115C36">
                  <a:shade val="50000"/>
                </a:srgbClr>
              </a:solidFill>
              <a:prstDash val="dash"/>
              <a:miter lim="800000"/>
            </a:ln>
            <a:effectLst/>
          </p:spPr>
        </p:cxnSp>
        <p:cxnSp>
          <p:nvCxnSpPr>
            <p:cNvPr id="23" name="Straight Connector 22">
              <a:extLst>
                <a:ext uri="{FF2B5EF4-FFF2-40B4-BE49-F238E27FC236}">
                  <a16:creationId xmlns:a16="http://schemas.microsoft.com/office/drawing/2014/main" id="{B2FF68E2-B7D8-4272-9494-CB496E95323D}"/>
                </a:ext>
              </a:extLst>
            </p:cNvPr>
            <p:cNvCxnSpPr>
              <a:cxnSpLocks/>
              <a:stCxn id="17" idx="13"/>
              <a:endCxn id="17" idx="9"/>
            </p:cNvCxnSpPr>
            <p:nvPr/>
          </p:nvCxnSpPr>
          <p:spPr>
            <a:xfrm>
              <a:off x="2127253" y="4875298"/>
              <a:ext cx="1745650" cy="0"/>
            </a:xfrm>
            <a:prstGeom prst="line">
              <a:avLst/>
            </a:prstGeom>
            <a:noFill/>
            <a:ln w="12700" cap="flat" cmpd="sng" algn="ctr">
              <a:solidFill>
                <a:srgbClr val="115C36">
                  <a:shade val="50000"/>
                </a:srgbClr>
              </a:solidFill>
              <a:prstDash val="dash"/>
              <a:miter lim="800000"/>
            </a:ln>
            <a:effectLst/>
          </p:spPr>
        </p:cxnSp>
        <p:sp>
          <p:nvSpPr>
            <p:cNvPr id="24" name="Rectangle 23">
              <a:extLst>
                <a:ext uri="{FF2B5EF4-FFF2-40B4-BE49-F238E27FC236}">
                  <a16:creationId xmlns:a16="http://schemas.microsoft.com/office/drawing/2014/main" id="{AD43445B-67D6-4FFA-8256-802EA8E18846}"/>
                </a:ext>
              </a:extLst>
            </p:cNvPr>
            <p:cNvSpPr/>
            <p:nvPr/>
          </p:nvSpPr>
          <p:spPr>
            <a:xfrm>
              <a:off x="2376030" y="3194882"/>
              <a:ext cx="1246399" cy="40184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414246"/>
                  </a:solidFill>
                  <a:effectLst/>
                  <a:uLnTx/>
                  <a:uFillTx/>
                  <a:latin typeface="Microsoft YaHei" panose="020B0503020204020204" pitchFamily="34" charset="-122"/>
                  <a:ea typeface="Microsoft YaHei" panose="020B0503020204020204" pitchFamily="34" charset="-122"/>
                  <a:cs typeface="Arial" panose="020B0604020202020204" pitchFamily="34" charset="0"/>
                </a:rPr>
                <a:t>Methods</a:t>
              </a:r>
            </a:p>
          </p:txBody>
        </p:sp>
        <p:sp>
          <p:nvSpPr>
            <p:cNvPr id="25" name="Rectangle 24">
              <a:extLst>
                <a:ext uri="{FF2B5EF4-FFF2-40B4-BE49-F238E27FC236}">
                  <a16:creationId xmlns:a16="http://schemas.microsoft.com/office/drawing/2014/main" id="{8D5A9D72-6847-410D-A2F8-04C3D3169548}"/>
                </a:ext>
              </a:extLst>
            </p:cNvPr>
            <p:cNvSpPr/>
            <p:nvPr/>
          </p:nvSpPr>
          <p:spPr>
            <a:xfrm>
              <a:off x="2501732" y="4194943"/>
              <a:ext cx="1037475" cy="40184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414246"/>
                  </a:solidFill>
                  <a:effectLst/>
                  <a:uLnTx/>
                  <a:uFillTx/>
                  <a:latin typeface="Microsoft YaHei" panose="020B0503020204020204" pitchFamily="34" charset="-122"/>
                  <a:ea typeface="Microsoft YaHei" panose="020B0503020204020204" pitchFamily="34" charset="-122"/>
                  <a:cs typeface="Arial" panose="020B0604020202020204" pitchFamily="34" charset="0"/>
                </a:rPr>
                <a:t>Results</a:t>
              </a:r>
            </a:p>
          </p:txBody>
        </p:sp>
        <p:sp>
          <p:nvSpPr>
            <p:cNvPr id="26" name="Rectangle 25">
              <a:extLst>
                <a:ext uri="{FF2B5EF4-FFF2-40B4-BE49-F238E27FC236}">
                  <a16:creationId xmlns:a16="http://schemas.microsoft.com/office/drawing/2014/main" id="{ADC2F29A-2748-44A8-A965-8A566BD27F56}"/>
                </a:ext>
              </a:extLst>
            </p:cNvPr>
            <p:cNvSpPr/>
            <p:nvPr/>
          </p:nvSpPr>
          <p:spPr>
            <a:xfrm>
              <a:off x="2282860" y="5207755"/>
              <a:ext cx="1432739" cy="401841"/>
            </a:xfrm>
            <a:prstGeom prst="rect">
              <a:avLst/>
            </a:prstGeom>
            <a:solidFill>
              <a:srgbClr val="115C36"/>
            </a:solid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Arial" panose="020B0604020202020204" pitchFamily="34" charset="0"/>
                </a:rPr>
                <a:t>Discussion</a:t>
              </a:r>
            </a:p>
          </p:txBody>
        </p:sp>
      </p:grpSp>
      <p:sp>
        <p:nvSpPr>
          <p:cNvPr id="3" name="Rectangle: Single Corner Snipped 2">
            <a:extLst>
              <a:ext uri="{FF2B5EF4-FFF2-40B4-BE49-F238E27FC236}">
                <a16:creationId xmlns:a16="http://schemas.microsoft.com/office/drawing/2014/main" id="{6012ED47-7655-BD12-CE80-FE80BD0CF53F}"/>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4" name="TextBox 3">
            <a:extLst>
              <a:ext uri="{FF2B5EF4-FFF2-40B4-BE49-F238E27FC236}">
                <a16:creationId xmlns:a16="http://schemas.microsoft.com/office/drawing/2014/main" id="{0C579BA2-3A6E-A7D2-1987-6AC2F7C8CE55}"/>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extLst>
      <p:ext uri="{BB962C8B-B14F-4D97-AF65-F5344CB8AC3E}">
        <p14:creationId xmlns:p14="http://schemas.microsoft.com/office/powerpoint/2010/main" val="2890524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E21EB-7014-41BD-AD3F-3DF84DF7D00C}"/>
              </a:ext>
            </a:extLst>
          </p:cNvPr>
          <p:cNvSpPr>
            <a:spLocks noGrp="1"/>
          </p:cNvSpPr>
          <p:nvPr>
            <p:ph type="title"/>
          </p:nvPr>
        </p:nvSpPr>
        <p:spPr/>
        <p:txBody>
          <a:bodyPr/>
          <a:lstStyle/>
          <a:p>
            <a:r>
              <a:rPr lang="zh-CN" altLang="en-US">
                <a:latin typeface="Microsoft YaHei" panose="020B0503020204020204" pitchFamily="34" charset="-122"/>
                <a:ea typeface="Microsoft YaHei" panose="020B0503020204020204" pitchFamily="34" charset="-122"/>
              </a:rPr>
              <a:t>讨论</a:t>
            </a:r>
            <a:r>
              <a:rPr lang="en-US" altLang="zh-CN">
                <a:latin typeface="Microsoft YaHei" panose="020B0503020204020204" pitchFamily="34" charset="-122"/>
                <a:ea typeface="Microsoft YaHei" panose="020B0503020204020204" pitchFamily="34" charset="-122"/>
              </a:rPr>
              <a:t>——</a:t>
            </a:r>
            <a:r>
              <a:rPr lang="zh-CN" altLang="en-US">
                <a:latin typeface="Microsoft YaHei" panose="020B0503020204020204" pitchFamily="34" charset="-122"/>
                <a:ea typeface="Microsoft YaHei" panose="020B0503020204020204" pitchFamily="34" charset="-122"/>
              </a:rPr>
              <a:t>推荐结构</a:t>
            </a:r>
            <a:endParaRPr lang="en-US">
              <a:latin typeface="Microsoft YaHei" panose="020B0503020204020204" pitchFamily="34" charset="-122"/>
              <a:ea typeface="Microsoft YaHei" panose="020B0503020204020204" pitchFamily="34" charset="-122"/>
            </a:endParaRPr>
          </a:p>
        </p:txBody>
      </p:sp>
      <p:sp>
        <p:nvSpPr>
          <p:cNvPr id="16" name="Content Placeholder 11">
            <a:extLst>
              <a:ext uri="{FF2B5EF4-FFF2-40B4-BE49-F238E27FC236}">
                <a16:creationId xmlns:a16="http://schemas.microsoft.com/office/drawing/2014/main" id="{3E0BFDE9-5D2D-4971-BF9C-08ACC97F4BC5}"/>
              </a:ext>
            </a:extLst>
          </p:cNvPr>
          <p:cNvSpPr txBox="1">
            <a:spLocks/>
          </p:cNvSpPr>
          <p:nvPr/>
        </p:nvSpPr>
        <p:spPr>
          <a:xfrm>
            <a:off x="3496401" y="1484312"/>
            <a:ext cx="2489329" cy="1646542"/>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2"/>
                </a:solidFill>
                <a:latin typeface="Source Serif Pro" panose="02040603050405020204" pitchFamily="18" charset="0"/>
                <a:ea typeface="Source Serif Pro" panose="02040603050405020204" pitchFamily="18"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endParaRPr lang="en-US" altLang="zh-CN" sz="1600" kern="0">
              <a:solidFill>
                <a:srgbClr val="383838"/>
              </a:solidFill>
              <a:latin typeface="Microsoft YaHei" panose="020B0503020204020204" pitchFamily="34" charset="-122"/>
              <a:ea typeface="Microsoft YaHei" panose="020B0503020204020204" pitchFamily="34" charset="-122"/>
            </a:endParaRPr>
          </a:p>
          <a:p>
            <a:pPr>
              <a:lnSpc>
                <a:spcPct val="110000"/>
              </a:lnSpc>
            </a:pPr>
            <a:endParaRPr lang="en-US" altLang="zh-CN" sz="1600" kern="0">
              <a:solidFill>
                <a:srgbClr val="383838"/>
              </a:solidFill>
              <a:latin typeface="Microsoft YaHei" panose="020B0503020204020204" pitchFamily="34" charset="-122"/>
              <a:ea typeface="Microsoft YaHei" panose="020B0503020204020204" pitchFamily="34" charset="-122"/>
            </a:endParaRPr>
          </a:p>
          <a:p>
            <a:pPr>
              <a:lnSpc>
                <a:spcPct val="110000"/>
              </a:lnSpc>
            </a:pPr>
            <a:r>
              <a:rPr lang="zh-CN" altLang="en-US" sz="1600" kern="0">
                <a:solidFill>
                  <a:srgbClr val="383838"/>
                </a:solidFill>
                <a:latin typeface="Microsoft YaHei" panose="020B0503020204020204" pitchFamily="34" charset="-122"/>
                <a:ea typeface="Microsoft YaHei" panose="020B0503020204020204" pitchFamily="34" charset="-122"/>
              </a:rPr>
              <a:t>讨论研究方法的优势与不足</a:t>
            </a:r>
          </a:p>
        </p:txBody>
      </p:sp>
      <p:sp>
        <p:nvSpPr>
          <p:cNvPr id="17" name="Content Placeholder 11">
            <a:extLst>
              <a:ext uri="{FF2B5EF4-FFF2-40B4-BE49-F238E27FC236}">
                <a16:creationId xmlns:a16="http://schemas.microsoft.com/office/drawing/2014/main" id="{C41A8154-F175-4094-A721-7FA703617F1A}"/>
              </a:ext>
            </a:extLst>
          </p:cNvPr>
          <p:cNvSpPr txBox="1">
            <a:spLocks/>
          </p:cNvSpPr>
          <p:nvPr/>
        </p:nvSpPr>
        <p:spPr>
          <a:xfrm>
            <a:off x="8005871" y="1842546"/>
            <a:ext cx="2256106" cy="1646542"/>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2"/>
                </a:solidFill>
                <a:latin typeface="Source Serif Pro" panose="02040603050405020204" pitchFamily="18" charset="0"/>
                <a:ea typeface="Source Serif Pro" panose="02040603050405020204" pitchFamily="18"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endParaRPr lang="en-US" altLang="zh-CN" sz="1600" kern="0">
              <a:solidFill>
                <a:schemeClr val="dk1"/>
              </a:solidFill>
              <a:latin typeface="Microsoft YaHei" panose="020B0503020204020204" pitchFamily="34" charset="-122"/>
              <a:ea typeface="Microsoft YaHei" panose="020B0503020204020204" pitchFamily="34" charset="-122"/>
            </a:endParaRPr>
          </a:p>
          <a:p>
            <a:pPr>
              <a:lnSpc>
                <a:spcPct val="110000"/>
              </a:lnSpc>
            </a:pPr>
            <a:r>
              <a:rPr lang="zh-CN" altLang="en-US" sz="1600" kern="0">
                <a:solidFill>
                  <a:schemeClr val="dk1"/>
                </a:solidFill>
                <a:latin typeface="Microsoft YaHei" panose="020B0503020204020204" pitchFamily="34" charset="-122"/>
                <a:ea typeface="Microsoft YaHei" panose="020B0503020204020204" pitchFamily="34" charset="-122"/>
              </a:rPr>
              <a:t>该领域未来的研究方向及该研究的未来应用价值</a:t>
            </a:r>
          </a:p>
        </p:txBody>
      </p:sp>
      <p:cxnSp>
        <p:nvCxnSpPr>
          <p:cNvPr id="18" name="Straight Arrow Connector 17">
            <a:extLst>
              <a:ext uri="{FF2B5EF4-FFF2-40B4-BE49-F238E27FC236}">
                <a16:creationId xmlns:a16="http://schemas.microsoft.com/office/drawing/2014/main" id="{C9451D53-8BC4-4978-BBC6-6654070ABC48}"/>
              </a:ext>
            </a:extLst>
          </p:cNvPr>
          <p:cNvCxnSpPr>
            <a:cxnSpLocks/>
          </p:cNvCxnSpPr>
          <p:nvPr/>
        </p:nvCxnSpPr>
        <p:spPr>
          <a:xfrm>
            <a:off x="1312307" y="3524151"/>
            <a:ext cx="9279493" cy="0"/>
          </a:xfrm>
          <a:prstGeom prst="straightConnector1">
            <a:avLst/>
          </a:prstGeom>
          <a:noFill/>
          <a:ln w="19050" cap="flat" cmpd="sng" algn="ctr">
            <a:solidFill>
              <a:srgbClr val="115C36"/>
            </a:solidFill>
            <a:prstDash val="solid"/>
            <a:miter lim="800000"/>
            <a:tailEnd type="triangle" w="lg" len="lg"/>
          </a:ln>
          <a:effectLst/>
        </p:spPr>
      </p:cxnSp>
      <p:sp>
        <p:nvSpPr>
          <p:cNvPr id="19" name="Pentagon 10">
            <a:extLst>
              <a:ext uri="{FF2B5EF4-FFF2-40B4-BE49-F238E27FC236}">
                <a16:creationId xmlns:a16="http://schemas.microsoft.com/office/drawing/2014/main" id="{287119AF-7CF8-4004-A079-C29CD9839B35}"/>
              </a:ext>
            </a:extLst>
          </p:cNvPr>
          <p:cNvSpPr/>
          <p:nvPr/>
        </p:nvSpPr>
        <p:spPr>
          <a:xfrm>
            <a:off x="6031554" y="3276813"/>
            <a:ext cx="1822197" cy="494676"/>
          </a:xfrm>
          <a:prstGeom prst="homePlate">
            <a:avLst/>
          </a:prstGeom>
          <a:solidFill>
            <a:srgbClr val="18C76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第 </a:t>
            </a:r>
            <a:r>
              <a:rPr kumimoji="0" lang="en-US" altLang="zh-CN"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3 </a:t>
            </a:r>
            <a:r>
              <a:rPr kumimoji="0" lang="zh-CN" alt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至</a:t>
            </a:r>
            <a:r>
              <a:rPr kumimoji="0" 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 n-1</a:t>
            </a:r>
            <a:r>
              <a:rPr kumimoji="0" lang="zh-CN" alt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段</a:t>
            </a:r>
            <a:endParaRPr kumimoji="0" 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endParaRPr>
          </a:p>
        </p:txBody>
      </p:sp>
      <p:sp>
        <p:nvSpPr>
          <p:cNvPr id="20" name="Pentagon 11">
            <a:extLst>
              <a:ext uri="{FF2B5EF4-FFF2-40B4-BE49-F238E27FC236}">
                <a16:creationId xmlns:a16="http://schemas.microsoft.com/office/drawing/2014/main" id="{B50B49FC-F4BF-41E5-B2BF-D77538B6E64D}"/>
              </a:ext>
            </a:extLst>
          </p:cNvPr>
          <p:cNvSpPr/>
          <p:nvPr/>
        </p:nvSpPr>
        <p:spPr>
          <a:xfrm>
            <a:off x="3883697" y="3276813"/>
            <a:ext cx="1822197" cy="494676"/>
          </a:xfrm>
          <a:prstGeom prst="homePlate">
            <a:avLst/>
          </a:prstGeom>
          <a:solidFill>
            <a:srgbClr val="198C53"/>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第</a:t>
            </a:r>
            <a:r>
              <a:rPr kumimoji="0" lang="en-US" altLang="zh-CN"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2</a:t>
            </a:r>
            <a:r>
              <a:rPr kumimoji="0" lang="zh-CN" alt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段</a:t>
            </a:r>
            <a:endParaRPr kumimoji="0" lang="en-US" altLang="zh-CN"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endParaRPr>
          </a:p>
        </p:txBody>
      </p:sp>
      <p:sp>
        <p:nvSpPr>
          <p:cNvPr id="21" name="Pentagon 12">
            <a:extLst>
              <a:ext uri="{FF2B5EF4-FFF2-40B4-BE49-F238E27FC236}">
                <a16:creationId xmlns:a16="http://schemas.microsoft.com/office/drawing/2014/main" id="{598623F1-4B2B-4F65-9D83-B4B1EE83B6BA}"/>
              </a:ext>
            </a:extLst>
          </p:cNvPr>
          <p:cNvSpPr/>
          <p:nvPr/>
        </p:nvSpPr>
        <p:spPr>
          <a:xfrm>
            <a:off x="1735839" y="3276813"/>
            <a:ext cx="1822197" cy="494676"/>
          </a:xfrm>
          <a:prstGeom prst="homePlate">
            <a:avLst/>
          </a:prstGeom>
          <a:solidFill>
            <a:srgbClr val="115C3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第</a:t>
            </a:r>
            <a:r>
              <a:rPr kumimoji="0" lang="en-US" altLang="zh-CN"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1</a:t>
            </a:r>
            <a:r>
              <a:rPr kumimoji="0" lang="zh-CN" alt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段</a:t>
            </a:r>
            <a:endParaRPr kumimoji="0" lang="en-US" altLang="zh-CN"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endParaRPr>
          </a:p>
        </p:txBody>
      </p:sp>
      <p:sp>
        <p:nvSpPr>
          <p:cNvPr id="22" name="Pentagon 14">
            <a:extLst>
              <a:ext uri="{FF2B5EF4-FFF2-40B4-BE49-F238E27FC236}">
                <a16:creationId xmlns:a16="http://schemas.microsoft.com/office/drawing/2014/main" id="{742FA6C7-9591-4688-8C75-A2F3DFA0EDC3}"/>
              </a:ext>
            </a:extLst>
          </p:cNvPr>
          <p:cNvSpPr/>
          <p:nvPr/>
        </p:nvSpPr>
        <p:spPr>
          <a:xfrm>
            <a:off x="8179415" y="3276813"/>
            <a:ext cx="1822197" cy="494676"/>
          </a:xfrm>
          <a:prstGeom prst="homePlate">
            <a:avLst/>
          </a:prstGeom>
          <a:solidFill>
            <a:srgbClr val="50505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终段（</a:t>
            </a:r>
            <a:r>
              <a:rPr kumimoji="0" lang="en-US" altLang="zh-CN"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n</a:t>
            </a:r>
            <a:r>
              <a:rPr kumimoji="0" lang="zh-CN" altLang="en-US" sz="18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Extrabold" panose="020B0606030504020204" pitchFamily="34" charset="0"/>
              </a:rPr>
              <a:t>）</a:t>
            </a:r>
          </a:p>
        </p:txBody>
      </p:sp>
      <p:cxnSp>
        <p:nvCxnSpPr>
          <p:cNvPr id="23" name="Straight Arrow Connector 22">
            <a:extLst>
              <a:ext uri="{FF2B5EF4-FFF2-40B4-BE49-F238E27FC236}">
                <a16:creationId xmlns:a16="http://schemas.microsoft.com/office/drawing/2014/main" id="{FE21FEB8-68A8-4ED3-8335-53C216195B5F}"/>
              </a:ext>
            </a:extLst>
          </p:cNvPr>
          <p:cNvCxnSpPr>
            <a:cxnSpLocks/>
          </p:cNvCxnSpPr>
          <p:nvPr/>
        </p:nvCxnSpPr>
        <p:spPr>
          <a:xfrm>
            <a:off x="1437313" y="4155811"/>
            <a:ext cx="2264231" cy="0"/>
          </a:xfrm>
          <a:prstGeom prst="straightConnector1">
            <a:avLst/>
          </a:prstGeom>
          <a:noFill/>
          <a:ln w="19050" cap="flat" cmpd="sng" algn="ctr">
            <a:solidFill>
              <a:srgbClr val="D8D9DA"/>
            </a:solidFill>
            <a:prstDash val="solid"/>
            <a:miter lim="800000"/>
            <a:tailEnd type="triangle" w="lg" len="lg"/>
          </a:ln>
          <a:effectLst/>
        </p:spPr>
      </p:cxnSp>
      <p:sp>
        <p:nvSpPr>
          <p:cNvPr id="24" name="Content Placeholder 11">
            <a:extLst>
              <a:ext uri="{FF2B5EF4-FFF2-40B4-BE49-F238E27FC236}">
                <a16:creationId xmlns:a16="http://schemas.microsoft.com/office/drawing/2014/main" id="{A5B9B7CF-00DC-441B-9B32-6DC37AEF2260}"/>
              </a:ext>
            </a:extLst>
          </p:cNvPr>
          <p:cNvSpPr txBox="1">
            <a:spLocks/>
          </p:cNvSpPr>
          <p:nvPr/>
        </p:nvSpPr>
        <p:spPr>
          <a:xfrm>
            <a:off x="1437559" y="4301479"/>
            <a:ext cx="2263985" cy="1235398"/>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2"/>
                </a:solidFill>
                <a:latin typeface="Source Serif Pro" panose="02040603050405020204" pitchFamily="18" charset="0"/>
                <a:ea typeface="Source Serif Pro" panose="02040603050405020204" pitchFamily="18"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CN" altLang="en-US" sz="1600" kern="0">
                <a:solidFill>
                  <a:srgbClr val="383838"/>
                </a:solidFill>
                <a:latin typeface="Microsoft YaHei" panose="020B0503020204020204" pitchFamily="34" charset="-122"/>
                <a:ea typeface="Microsoft YaHei" panose="020B0503020204020204" pitchFamily="34" charset="-122"/>
              </a:rPr>
              <a:t>这个研究展现了什么？对应引言部分的研究目的</a:t>
            </a:r>
          </a:p>
        </p:txBody>
      </p:sp>
      <p:sp>
        <p:nvSpPr>
          <p:cNvPr id="25" name="Content Placeholder 11">
            <a:extLst>
              <a:ext uri="{FF2B5EF4-FFF2-40B4-BE49-F238E27FC236}">
                <a16:creationId xmlns:a16="http://schemas.microsoft.com/office/drawing/2014/main" id="{DEFD69B3-542B-48E6-A380-7CB9E41D6D55}"/>
              </a:ext>
            </a:extLst>
          </p:cNvPr>
          <p:cNvSpPr txBox="1">
            <a:spLocks/>
          </p:cNvSpPr>
          <p:nvPr/>
        </p:nvSpPr>
        <p:spPr>
          <a:xfrm>
            <a:off x="5772636" y="4301479"/>
            <a:ext cx="2058842" cy="988063"/>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2"/>
                </a:solidFill>
                <a:latin typeface="Source Serif Pro" panose="02040603050405020204" pitchFamily="18" charset="0"/>
                <a:ea typeface="Source Serif Pro" panose="02040603050405020204" pitchFamily="18"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Source Serif Pro Semibold" panose="02040603050405020204" pitchFamily="18" charset="0"/>
                <a:ea typeface="Source Serif Pro Semibold" panose="02040603050405020204" pitchFamily="18"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CN" altLang="en-US" sz="1600" kern="0">
                <a:solidFill>
                  <a:schemeClr val="dk1"/>
                </a:solidFill>
                <a:latin typeface="Microsoft YaHei" panose="020B0503020204020204" pitchFamily="34" charset="-122"/>
                <a:ea typeface="Microsoft YaHei" panose="020B0503020204020204" pitchFamily="34" charset="-122"/>
                <a:cs typeface="Open Sans Extrabold" panose="020B0606030504020204" pitchFamily="34" charset="0"/>
              </a:rPr>
              <a:t>讨论研究结果与当前文献有何异同</a:t>
            </a:r>
          </a:p>
        </p:txBody>
      </p:sp>
      <p:cxnSp>
        <p:nvCxnSpPr>
          <p:cNvPr id="26" name="Straight Arrow Connector 25">
            <a:extLst>
              <a:ext uri="{FF2B5EF4-FFF2-40B4-BE49-F238E27FC236}">
                <a16:creationId xmlns:a16="http://schemas.microsoft.com/office/drawing/2014/main" id="{B66BA245-6054-4DCA-8DA9-A5415FDBD701}"/>
              </a:ext>
            </a:extLst>
          </p:cNvPr>
          <p:cNvCxnSpPr>
            <a:cxnSpLocks/>
          </p:cNvCxnSpPr>
          <p:nvPr/>
        </p:nvCxnSpPr>
        <p:spPr>
          <a:xfrm>
            <a:off x="5740272" y="4155811"/>
            <a:ext cx="2264231" cy="0"/>
          </a:xfrm>
          <a:prstGeom prst="straightConnector1">
            <a:avLst/>
          </a:prstGeom>
          <a:noFill/>
          <a:ln w="19050" cap="flat" cmpd="sng" algn="ctr">
            <a:solidFill>
              <a:srgbClr val="D8D9DA"/>
            </a:solidFill>
            <a:prstDash val="solid"/>
            <a:miter lim="800000"/>
            <a:tailEnd type="triangle" w="lg" len="lg"/>
          </a:ln>
          <a:effectLst/>
        </p:spPr>
      </p:cxnSp>
      <p:cxnSp>
        <p:nvCxnSpPr>
          <p:cNvPr id="27" name="Straight Arrow Connector 26">
            <a:extLst>
              <a:ext uri="{FF2B5EF4-FFF2-40B4-BE49-F238E27FC236}">
                <a16:creationId xmlns:a16="http://schemas.microsoft.com/office/drawing/2014/main" id="{9641EF5B-670B-4EE8-AA18-3B1A24D8AF62}"/>
              </a:ext>
            </a:extLst>
          </p:cNvPr>
          <p:cNvCxnSpPr>
            <a:cxnSpLocks/>
          </p:cNvCxnSpPr>
          <p:nvPr/>
        </p:nvCxnSpPr>
        <p:spPr>
          <a:xfrm>
            <a:off x="3608949" y="2957223"/>
            <a:ext cx="2264231" cy="0"/>
          </a:xfrm>
          <a:prstGeom prst="straightConnector1">
            <a:avLst/>
          </a:prstGeom>
          <a:noFill/>
          <a:ln w="19050" cap="flat" cmpd="sng" algn="ctr">
            <a:solidFill>
              <a:srgbClr val="D8D9DA"/>
            </a:solidFill>
            <a:prstDash val="solid"/>
            <a:miter lim="800000"/>
            <a:tailEnd type="triangle" w="lg" len="lg"/>
          </a:ln>
          <a:effectLst/>
        </p:spPr>
      </p:cxnSp>
      <p:cxnSp>
        <p:nvCxnSpPr>
          <p:cNvPr id="28" name="Straight Arrow Connector 27">
            <a:extLst>
              <a:ext uri="{FF2B5EF4-FFF2-40B4-BE49-F238E27FC236}">
                <a16:creationId xmlns:a16="http://schemas.microsoft.com/office/drawing/2014/main" id="{039F5715-43FE-486D-A7A7-78E0E79ACD0A}"/>
              </a:ext>
            </a:extLst>
          </p:cNvPr>
          <p:cNvCxnSpPr>
            <a:cxnSpLocks/>
          </p:cNvCxnSpPr>
          <p:nvPr/>
        </p:nvCxnSpPr>
        <p:spPr>
          <a:xfrm>
            <a:off x="7959157" y="2957223"/>
            <a:ext cx="2264231" cy="0"/>
          </a:xfrm>
          <a:prstGeom prst="straightConnector1">
            <a:avLst/>
          </a:prstGeom>
          <a:noFill/>
          <a:ln w="19050" cap="flat" cmpd="sng" algn="ctr">
            <a:solidFill>
              <a:srgbClr val="D8D9DA"/>
            </a:solidFill>
            <a:prstDash val="solid"/>
            <a:miter lim="800000"/>
            <a:tailEnd type="triangle" w="lg" len="lg"/>
          </a:ln>
          <a:effectLst/>
        </p:spPr>
      </p:cxnSp>
      <p:sp>
        <p:nvSpPr>
          <p:cNvPr id="3" name="Rectangle: Single Corner Snipped 2">
            <a:extLst>
              <a:ext uri="{FF2B5EF4-FFF2-40B4-BE49-F238E27FC236}">
                <a16:creationId xmlns:a16="http://schemas.microsoft.com/office/drawing/2014/main" id="{02BB80E0-A33F-65AF-9B27-B4261E7A4C65}"/>
              </a:ext>
            </a:extLst>
          </p:cNvPr>
          <p:cNvSpPr/>
          <p:nvPr/>
        </p:nvSpPr>
        <p:spPr>
          <a:xfrm flipH="1">
            <a:off x="9962403" y="-2340"/>
            <a:ext cx="2240844" cy="938340"/>
          </a:xfrm>
          <a:prstGeom prst="snip1Rect">
            <a:avLst>
              <a:gd name="adj" fmla="val 35581"/>
            </a:avLst>
          </a:prstGeom>
          <a:solidFill>
            <a:srgbClr val="18C76F"/>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sp>
        <p:nvSpPr>
          <p:cNvPr id="4" name="TextBox 3">
            <a:extLst>
              <a:ext uri="{FF2B5EF4-FFF2-40B4-BE49-F238E27FC236}">
                <a16:creationId xmlns:a16="http://schemas.microsoft.com/office/drawing/2014/main" id="{27B3C7C0-4C53-76E4-6FF7-637FFC655B33}"/>
              </a:ext>
            </a:extLst>
          </p:cNvPr>
          <p:cNvSpPr txBox="1"/>
          <p:nvPr/>
        </p:nvSpPr>
        <p:spPr>
          <a:xfrm>
            <a:off x="9875237" y="152984"/>
            <a:ext cx="2316763" cy="661848"/>
          </a:xfrm>
          <a:prstGeom prst="rect">
            <a:avLst/>
          </a:prstGeom>
          <a:noFill/>
        </p:spPr>
        <p:txBody>
          <a:bodyPr wrap="square">
            <a:spAutoFit/>
          </a:bodyPr>
          <a:lstStyle/>
          <a:p>
            <a:pPr algn="ctr">
              <a:lnSpc>
                <a:spcPct val="150000"/>
              </a:lnSpc>
            </a:pPr>
            <a:r>
              <a:rPr lang="zh-CN" altLang="en-US" sz="2800" b="1" i="0">
                <a:solidFill>
                  <a:schemeClr val="accent1"/>
                </a:solidFill>
                <a:effectLst/>
                <a:latin typeface="+mn-ea"/>
              </a:rPr>
              <a:t>论文写作</a:t>
            </a:r>
            <a:endParaRPr lang="en-US" altLang="zh-CN" sz="2800" b="1" i="0">
              <a:solidFill>
                <a:schemeClr val="accent1"/>
              </a:solidFill>
              <a:effectLst/>
              <a:latin typeface="+mn-ea"/>
            </a:endParaRPr>
          </a:p>
        </p:txBody>
      </p:sp>
    </p:spTree>
    <p:extLst>
      <p:ext uri="{BB962C8B-B14F-4D97-AF65-F5344CB8AC3E}">
        <p14:creationId xmlns:p14="http://schemas.microsoft.com/office/powerpoint/2010/main" val="1759977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01FCB50-7A18-5FC5-81C6-EFF92ADEDAFF}"/>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4791E1D2-4547-419A-9A88-D8083F096A0A}"/>
              </a:ext>
            </a:extLst>
          </p:cNvPr>
          <p:cNvSpPr>
            <a:spLocks noGrp="1"/>
          </p:cNvSpPr>
          <p:nvPr>
            <p:ph type="title"/>
          </p:nvPr>
        </p:nvSpPr>
        <p:spPr>
          <a:xfrm>
            <a:off x="3046115" y="2956371"/>
            <a:ext cx="6840000" cy="945257"/>
          </a:xfrm>
        </p:spPr>
        <p:txBody>
          <a:bodyPr vert="horz"/>
          <a:lstStyle/>
          <a:p>
            <a:r>
              <a:rPr lang="en-US" sz="4000" b="1" dirty="0">
                <a:solidFill>
                  <a:srgbClr val="198C53"/>
                </a:solidFill>
                <a:latin typeface="+mn-lt"/>
                <a:ea typeface="Noto Sans CJK SC Regular" panose="020B0500000000000000" pitchFamily="34" charset="-128"/>
                <a:cs typeface="Open Sans" panose="020B0606030504020204" pitchFamily="34" charset="0"/>
              </a:rPr>
              <a:t>Wiley</a:t>
            </a:r>
            <a:r>
              <a:rPr lang="zh-CN" altLang="en-US" sz="4000" b="1" dirty="0">
                <a:solidFill>
                  <a:srgbClr val="198C53"/>
                </a:solidFill>
                <a:latin typeface="+mn-lt"/>
                <a:cs typeface="Open Sans" panose="020B0606030504020204" pitchFamily="34" charset="0"/>
              </a:rPr>
              <a:t>期刊投稿选择</a:t>
            </a:r>
            <a:endParaRPr lang="en-US" altLang="zh-CN" sz="4000" dirty="0">
              <a:solidFill>
                <a:srgbClr val="198C53"/>
              </a:solidFill>
            </a:endParaRPr>
          </a:p>
        </p:txBody>
      </p:sp>
      <p:pic>
        <p:nvPicPr>
          <p:cNvPr id="4" name="Picture 3" descr="A row of books on shelves&#10;&#10;Description automatically generated with low confidence">
            <a:extLst>
              <a:ext uri="{FF2B5EF4-FFF2-40B4-BE49-F238E27FC236}">
                <a16:creationId xmlns:a16="http://schemas.microsoft.com/office/drawing/2014/main" id="{D8BD186F-D855-9DB2-5BE5-D7573363234A}"/>
              </a:ext>
            </a:extLst>
          </p:cNvPr>
          <p:cNvPicPr>
            <a:picLocks noChangeAspect="1"/>
          </p:cNvPicPr>
          <p:nvPr/>
        </p:nvPicPr>
        <p:blipFill rotWithShape="1">
          <a:blip r:embed="rId3">
            <a:extLst>
              <a:ext uri="{28A0092B-C50C-407E-A947-70E740481C1C}">
                <a14:useLocalDpi xmlns:a14="http://schemas.microsoft.com/office/drawing/2010/main" val="0"/>
              </a:ext>
            </a:extLst>
          </a:blip>
          <a:srcRect l="68095"/>
          <a:stretch/>
        </p:blipFill>
        <p:spPr>
          <a:xfrm>
            <a:off x="10211997" y="0"/>
            <a:ext cx="2146195" cy="6858000"/>
          </a:xfrm>
          <a:prstGeom prst="rect">
            <a:avLst/>
          </a:prstGeom>
        </p:spPr>
      </p:pic>
    </p:spTree>
    <p:extLst>
      <p:ext uri="{BB962C8B-B14F-4D97-AF65-F5344CB8AC3E}">
        <p14:creationId xmlns:p14="http://schemas.microsoft.com/office/powerpoint/2010/main" val="22150893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6080082" cy="523220"/>
          </a:xfrm>
          <a:prstGeom prst="rect">
            <a:avLst/>
          </a:prstGeom>
        </p:spPr>
        <p:txBody>
          <a:bodyPr wrap="square">
            <a:spAutoFit/>
          </a:bodyPr>
          <a:lstStyle/>
          <a:p>
            <a:pPr lvl="0"/>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论文发表准备与流程</a:t>
            </a:r>
            <a:r>
              <a:rPr kumimoji="0" lang="en-US" altLang="zh-CN"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a:t>
            </a:r>
            <a:r>
              <a:rPr kumimoji="0" lang="zh-CN" altLang="en-US" sz="20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mn-cs"/>
              </a:rPr>
              <a:t>期刊的选择</a:t>
            </a:r>
          </a:p>
        </p:txBody>
      </p:sp>
      <p:graphicFrame>
        <p:nvGraphicFramePr>
          <p:cNvPr id="20" name="Chart 19">
            <a:extLst>
              <a:ext uri="{FF2B5EF4-FFF2-40B4-BE49-F238E27FC236}">
                <a16:creationId xmlns:a16="http://schemas.microsoft.com/office/drawing/2014/main" id="{9AEF86AE-647B-4E31-9119-3622FEC9783F}"/>
              </a:ext>
            </a:extLst>
          </p:cNvPr>
          <p:cNvGraphicFramePr>
            <a:graphicFrameLocks/>
          </p:cNvGraphicFramePr>
          <p:nvPr/>
        </p:nvGraphicFramePr>
        <p:xfrm>
          <a:off x="1031918" y="1765383"/>
          <a:ext cx="10103114" cy="438027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EBDC45D8-9262-4EB1-9D99-5A4FD5AD9A48}"/>
              </a:ext>
            </a:extLst>
          </p:cNvPr>
          <p:cNvSpPr/>
          <p:nvPr/>
        </p:nvSpPr>
        <p:spPr>
          <a:xfrm>
            <a:off x="1031918" y="999811"/>
            <a:ext cx="6423233" cy="400110"/>
          </a:xfrm>
          <a:prstGeom prst="rect">
            <a:avLst/>
          </a:prstGeom>
        </p:spPr>
        <p:txBody>
          <a:bodyPr wrap="none">
            <a:spAutoFit/>
          </a:bodyPr>
          <a:lstStyle/>
          <a:p>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S</a:t>
            </a:r>
            <a:r>
              <a:rPr lang="en-US" altLang="zh-CN"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urvey: </a:t>
            </a: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Reasons for choosing last journal (n=5,513</a:t>
            </a:r>
            <a:r>
              <a:rPr lang="zh-CN" altLang="en-US" sz="2000" dirty="0">
                <a:solidFill>
                  <a:srgbClr val="000000"/>
                </a:solidFill>
                <a:latin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20E54A05-0C02-4EBA-A6DC-424A1330CE92}"/>
              </a:ext>
            </a:extLst>
          </p:cNvPr>
          <p:cNvSpPr/>
          <p:nvPr/>
        </p:nvSpPr>
        <p:spPr>
          <a:xfrm>
            <a:off x="1031918" y="1435937"/>
            <a:ext cx="5188087" cy="307777"/>
          </a:xfrm>
          <a:prstGeom prst="rect">
            <a:avLst/>
          </a:prstGeom>
        </p:spPr>
        <p:txBody>
          <a:bodyPr wrap="none">
            <a:spAutoFit/>
          </a:bodyPr>
          <a:lstStyle/>
          <a:p>
            <a:r>
              <a:rPr lang="en-US" sz="1400" dirty="0">
                <a:solidFill>
                  <a:srgbClr val="008000"/>
                </a:solidFill>
                <a:latin typeface="Open Sans" panose="020B0606030504020204" pitchFamily="34" charset="0"/>
                <a:ea typeface="Open Sans" panose="020B0606030504020204" pitchFamily="34" charset="0"/>
                <a:cs typeface="Open Sans" panose="020B0606030504020204" pitchFamily="34" charset="0"/>
              </a:rPr>
              <a:t>Averages, where 5 = Very important, 1 = Not at all important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E82B8D81-B5EE-4593-96E9-62CBE9258AED}"/>
              </a:ext>
            </a:extLst>
          </p:cNvPr>
          <p:cNvSpPr/>
          <p:nvPr/>
        </p:nvSpPr>
        <p:spPr>
          <a:xfrm>
            <a:off x="1990725" y="6167322"/>
            <a:ext cx="6807200" cy="577081"/>
          </a:xfrm>
          <a:prstGeom prst="rect">
            <a:avLst/>
          </a:prstGeom>
        </p:spPr>
        <p:txBody>
          <a:bodyPr wrap="square">
            <a:spAutoFit/>
          </a:bodyPr>
          <a:lstStyle/>
          <a:p>
            <a:pPr>
              <a:spcBef>
                <a:spcPct val="0"/>
              </a:spcBef>
            </a:pPr>
            <a:r>
              <a:rPr lang="en-US" altLang="zh-CN" sz="1050" dirty="0">
                <a:solidFill>
                  <a:srgbClr val="000000">
                    <a:lumMod val="65000"/>
                    <a:lumOff val="35000"/>
                  </a:srgbClr>
                </a:solidFill>
                <a:latin typeface="Microsoft YaHei" panose="020B0503020204020204" pitchFamily="34" charset="-122"/>
                <a:ea typeface="Microsoft YaHei" panose="020B0503020204020204" pitchFamily="34" charset="-122"/>
                <a:cs typeface="Times New Roman" panose="02020603050405020304" pitchFamily="18" charset="0"/>
              </a:rPr>
              <a:t>Ian Rowlands and Dave Nicholas. New Journal Publishing Models: An international survey of Senior Researchers. A CIBER Report for the Publishers Association and International Association of STM Publishers. 2005</a:t>
            </a:r>
            <a:endParaRPr lang="zh-CN" altLang="en-US" sz="1050" dirty="0">
              <a:solidFill>
                <a:srgbClr val="000000">
                  <a:lumMod val="65000"/>
                  <a:lumOff val="35000"/>
                </a:srgbClr>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6038982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BFE5B-C117-A595-FE5C-AED1BDCE7EDC}"/>
            </a:ext>
          </a:extLst>
        </p:cNvPr>
        <p:cNvGrpSpPr/>
        <p:nvPr/>
      </p:nvGrpSpPr>
      <p:grpSpPr>
        <a:xfrm>
          <a:off x="0" y="0"/>
          <a:ext cx="0" cy="0"/>
          <a:chOff x="0" y="0"/>
          <a:chExt cx="0" cy="0"/>
        </a:xfrm>
      </p:grpSpPr>
      <p:graphicFrame>
        <p:nvGraphicFramePr>
          <p:cNvPr id="37" name="think-cell data - do not delete" hidden="1">
            <a:extLst>
              <a:ext uri="{FF2B5EF4-FFF2-40B4-BE49-F238E27FC236}">
                <a16:creationId xmlns:a16="http://schemas.microsoft.com/office/drawing/2014/main" id="{1375CC16-DA78-8124-5348-9F19A12BF04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7" name="think-cell data - do not delete" hidden="1">
                        <a:extLst>
                          <a:ext uri="{FF2B5EF4-FFF2-40B4-BE49-F238E27FC236}">
                            <a16:creationId xmlns:a16="http://schemas.microsoft.com/office/drawing/2014/main" id="{1375CC16-DA78-8124-5348-9F19A12BF04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33" name="Picture 32" descr="A glass beaker filled with liquid&#10;&#10;Description automatically generated">
            <a:extLst>
              <a:ext uri="{FF2B5EF4-FFF2-40B4-BE49-F238E27FC236}">
                <a16:creationId xmlns:a16="http://schemas.microsoft.com/office/drawing/2014/main" id="{F0A90328-B887-84FC-E0AC-E68A20052653}"/>
              </a:ext>
            </a:extLst>
          </p:cNvPr>
          <p:cNvPicPr>
            <a:picLocks/>
          </p:cNvPicPr>
          <p:nvPr/>
        </p:nvPicPr>
        <p:blipFill rotWithShape="1">
          <a:blip r:embed="rId6">
            <a:extLst>
              <a:ext uri="{28A0092B-C50C-407E-A947-70E740481C1C}">
                <a14:useLocalDpi xmlns:a14="http://schemas.microsoft.com/office/drawing/2010/main" val="0"/>
              </a:ext>
            </a:extLst>
          </a:blip>
          <a:srcRect l="878" t="20688" b="4824"/>
          <a:stretch/>
        </p:blipFill>
        <p:spPr>
          <a:xfrm>
            <a:off x="-232" y="2028578"/>
            <a:ext cx="2039344" cy="2047616"/>
          </a:xfrm>
          <a:prstGeom prst="rect">
            <a:avLst/>
          </a:prstGeom>
          <a:solidFill>
            <a:schemeClr val="bg1"/>
          </a:solidFill>
        </p:spPr>
      </p:pic>
      <p:pic>
        <p:nvPicPr>
          <p:cNvPr id="22" name="Picture 21" descr="A picture containing person, clothing, plant, vegetable&#10;&#10;Description automatically generated">
            <a:extLst>
              <a:ext uri="{FF2B5EF4-FFF2-40B4-BE49-F238E27FC236}">
                <a16:creationId xmlns:a16="http://schemas.microsoft.com/office/drawing/2014/main" id="{0FBC8BCD-2614-F3E1-2E50-07F0F642A984}"/>
              </a:ext>
            </a:extLst>
          </p:cNvPr>
          <p:cNvPicPr preferRelativeResize="0">
            <a:picLocks/>
          </p:cNvPicPr>
          <p:nvPr/>
        </p:nvPicPr>
        <p:blipFill rotWithShape="1">
          <a:blip r:embed="rId7">
            <a:extLst>
              <a:ext uri="{28A0092B-C50C-407E-A947-70E740481C1C}">
                <a14:useLocalDpi xmlns:a14="http://schemas.microsoft.com/office/drawing/2010/main" val="0"/>
              </a:ext>
            </a:extLst>
          </a:blip>
          <a:srcRect l="17567" t="7594" r="-1" b="10122"/>
          <a:stretch/>
        </p:blipFill>
        <p:spPr>
          <a:xfrm>
            <a:off x="4053687" y="1"/>
            <a:ext cx="4068443" cy="3045799"/>
          </a:xfrm>
          <a:prstGeom prst="rect">
            <a:avLst/>
          </a:prstGeom>
        </p:spPr>
      </p:pic>
      <p:sp>
        <p:nvSpPr>
          <p:cNvPr id="24" name="Rectangle 23">
            <a:extLst>
              <a:ext uri="{FF2B5EF4-FFF2-40B4-BE49-F238E27FC236}">
                <a16:creationId xmlns:a16="http://schemas.microsoft.com/office/drawing/2014/main" id="{4A23C65B-8064-E330-D3EE-3B172D063CD6}"/>
              </a:ext>
            </a:extLst>
          </p:cNvPr>
          <p:cNvSpPr/>
          <p:nvPr/>
        </p:nvSpPr>
        <p:spPr>
          <a:xfrm>
            <a:off x="2030532" y="0"/>
            <a:ext cx="2030532" cy="2030532"/>
          </a:xfrm>
          <a:prstGeom prst="rect">
            <a:avLst/>
          </a:prstGeom>
          <a:solidFill>
            <a:srgbClr val="115C36"/>
          </a:solidFill>
          <a:ln w="6350" cap="flat" cmpd="sng" algn="ctr">
            <a:noFill/>
            <a:prstDash val="solid"/>
            <a:miter lim="800000"/>
          </a:ln>
          <a:effectLst/>
          <a:extLst>
            <a:ext uri="{91240B29-F687-4F45-9708-019B960494DF}">
              <a14:hiddenLine xmlns:a14="http://schemas.microsoft.com/office/drawing/2010/main" w="6350" cap="flat" cmpd="sng" algn="ctr">
                <a:solidFill>
                  <a:prstClr val="black"/>
                </a:solidFill>
                <a:prstDash val="solid"/>
                <a:miter lim="800000"/>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Open Sans ExtraBold"/>
                <a:ea typeface="+mn-ea"/>
                <a:cs typeface="+mn-cs"/>
              </a:rPr>
              <a:t>10,000+</a:t>
            </a:r>
            <a:endParaRPr kumimoji="0" lang="en-US" sz="1400" b="0" i="0" u="none" strike="noStrike" kern="0" cap="none" spc="0" normalizeH="0" baseline="0" noProof="0" dirty="0">
              <a:ln>
                <a:noFill/>
              </a:ln>
              <a:solidFill>
                <a:srgbClr val="FFFFFF"/>
              </a:solidFill>
              <a:effectLst/>
              <a:highlight>
                <a:srgbClr val="FFFF00"/>
              </a:highlight>
              <a:uLnTx/>
              <a:uFillTx/>
              <a:latin typeface="Open Sans Extra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服务的研究</a:t>
            </a:r>
            <a:endParaRPr kumimoji="0" lang="en-US" altLang="zh-CN"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机构</a:t>
            </a:r>
            <a:endParaRPr kumimoji="0" lang="en-US"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3791488D-07E5-0024-9D07-79208BBE9A58}"/>
              </a:ext>
            </a:extLst>
          </p:cNvPr>
          <p:cNvSpPr/>
          <p:nvPr/>
        </p:nvSpPr>
        <p:spPr>
          <a:xfrm>
            <a:off x="0" y="0"/>
            <a:ext cx="2030532" cy="2030532"/>
          </a:xfrm>
          <a:prstGeom prst="rect">
            <a:avLst/>
          </a:prstGeom>
          <a:solidFill>
            <a:srgbClr val="18C76F"/>
          </a:solidFill>
          <a:ln w="6350" cap="flat" cmpd="sng" algn="ctr">
            <a:noFill/>
            <a:prstDash val="solid"/>
            <a:miter lim="800000"/>
          </a:ln>
          <a:effectLst/>
          <a:extLst>
            <a:ext uri="{91240B29-F687-4F45-9708-019B960494DF}">
              <a14:hiddenLine xmlns:a14="http://schemas.microsoft.com/office/drawing/2010/main" w="6350" cap="flat" cmpd="sng" algn="ctr">
                <a:solidFill>
                  <a:prstClr val="black"/>
                </a:solidFill>
                <a:prstDash val="solid"/>
                <a:miter lim="800000"/>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383838"/>
                </a:solidFill>
                <a:effectLst/>
                <a:uLnTx/>
                <a:uFillTx/>
                <a:latin typeface="Open Sans ExtraBold"/>
                <a:ea typeface="+mn-ea"/>
                <a:cs typeface="+mn-cs"/>
              </a:rPr>
              <a:t>Top 3</a:t>
            </a:r>
            <a:br>
              <a:rPr kumimoji="0" lang="en-US" sz="2800" b="1" i="0" u="none" strike="noStrike" kern="0" cap="none" spc="0" normalizeH="0" baseline="0" noProof="0" dirty="0">
                <a:ln>
                  <a:noFill/>
                </a:ln>
                <a:solidFill>
                  <a:srgbClr val="383838"/>
                </a:solidFill>
                <a:effectLst/>
                <a:uLnTx/>
                <a:uFillTx/>
                <a:latin typeface="Open Sans ExtraBold"/>
                <a:ea typeface="+mn-ea"/>
                <a:cs typeface="+mn-cs"/>
              </a:rPr>
            </a:br>
            <a:r>
              <a:rPr kumimoji="0" lang="zh-CN" altLang="en-US" b="0" i="0" u="none" strike="noStrike" kern="0" cap="none" spc="0" normalizeH="0" baseline="0" noProof="0" dirty="0">
                <a:ln>
                  <a:noFill/>
                </a:ln>
                <a:solidFill>
                  <a:srgbClr val="383838"/>
                </a:solidFill>
                <a:effectLst/>
                <a:uLnTx/>
                <a:uFillTx/>
                <a:latin typeface="Open Sans"/>
              </a:rPr>
              <a:t>国际学术出版</a:t>
            </a:r>
            <a:endParaRPr kumimoji="0" lang="en-US" altLang="zh-CN" b="0" i="0" u="none" strike="noStrike" kern="0" cap="none" spc="0" normalizeH="0" baseline="0" noProof="0" dirty="0">
              <a:ln>
                <a:noFill/>
              </a:ln>
              <a:solidFill>
                <a:srgbClr val="383838"/>
              </a:solidFill>
              <a:effectLst/>
              <a:uLnTx/>
              <a:uFillTx/>
              <a:latin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rgbClr val="383838"/>
                </a:solidFill>
                <a:effectLst/>
                <a:uLnTx/>
                <a:uFillTx/>
                <a:latin typeface="Open Sans"/>
              </a:rPr>
              <a:t>集团</a:t>
            </a:r>
            <a:endParaRPr kumimoji="0" lang="en-US" sz="1400" b="0" i="0" u="none" strike="noStrike" kern="0" cap="none" spc="0" normalizeH="0" baseline="0" noProof="0" dirty="0">
              <a:ln>
                <a:noFill/>
              </a:ln>
              <a:solidFill>
                <a:srgbClr val="38383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49A75581-0297-A37C-0392-D1B856B2829A}"/>
              </a:ext>
            </a:extLst>
          </p:cNvPr>
          <p:cNvSpPr/>
          <p:nvPr/>
        </p:nvSpPr>
        <p:spPr>
          <a:xfrm>
            <a:off x="0" y="4059183"/>
            <a:ext cx="2030532" cy="2030532"/>
          </a:xfrm>
          <a:prstGeom prst="rect">
            <a:avLst/>
          </a:prstGeom>
          <a:solidFill>
            <a:schemeClr val="accent1"/>
          </a:solidFill>
          <a:ln w="6350" cap="flat" cmpd="sng" algn="ctr">
            <a:noFill/>
            <a:prstDash val="solid"/>
            <a:miter lim="800000"/>
          </a:ln>
          <a:effectLst/>
          <a:extLst>
            <a:ext uri="{91240B29-F687-4F45-9708-019B960494DF}">
              <a14:hiddenLine xmlns:a14="http://schemas.microsoft.com/office/drawing/2010/main" w="6350" cap="flat" cmpd="sng" algn="ctr">
                <a:solidFill>
                  <a:prstClr val="black"/>
                </a:solidFill>
                <a:prstDash val="solid"/>
                <a:miter lim="800000"/>
              </a14:hiddenLine>
            </a:ext>
          </a:extLst>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defRPr/>
            </a:pPr>
            <a:r>
              <a:rPr kumimoji="0" lang="en-US" sz="2800" b="1" i="0" u="none" strike="noStrike" kern="0" cap="none" spc="0" normalizeH="0" baseline="0" noProof="0" dirty="0">
                <a:ln>
                  <a:noFill/>
                </a:ln>
                <a:solidFill>
                  <a:schemeClr val="bg1"/>
                </a:solidFill>
                <a:effectLst/>
                <a:uLnTx/>
                <a:uFillTx/>
                <a:latin typeface="Open Sans ExtraBold"/>
                <a:ea typeface="+mn-ea"/>
                <a:cs typeface="+mn-cs"/>
              </a:rPr>
              <a:t>~2,000</a:t>
            </a:r>
            <a:r>
              <a:rPr lang="en-US" sz="2800" kern="0" dirty="0">
                <a:solidFill>
                  <a:schemeClr val="bg1"/>
                </a:solidFill>
                <a:latin typeface="Open Sans ExtraBold"/>
              </a:rPr>
              <a:t> </a:t>
            </a:r>
            <a:endParaRPr kumimoji="0" lang="en-US" sz="2800" b="0" i="0" u="none" strike="noStrike" kern="0" cap="none" spc="0" normalizeH="0" baseline="0" noProof="0" dirty="0">
              <a:ln>
                <a:noFill/>
              </a:ln>
              <a:solidFill>
                <a:schemeClr val="bg1"/>
              </a:solidFill>
              <a:effectLst/>
              <a:highlight>
                <a:srgbClr val="FFFF00"/>
              </a:highlight>
              <a:uLnTx/>
              <a:uFillTx/>
              <a:latin typeface="Open Sans Extra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chemeClr val="bg1"/>
                </a:solidFill>
                <a:effectLst/>
                <a:uLnTx/>
                <a:uFillTx/>
                <a:latin typeface="Open Sans"/>
                <a:ea typeface="Open Sans"/>
                <a:cs typeface="Open Sans"/>
              </a:rPr>
              <a:t>种学术期刊</a:t>
            </a:r>
            <a:endParaRPr lang="en-US" b="0" i="0" u="none" strike="noStrike" kern="0" cap="none" spc="0" normalizeH="0" baseline="0" noProof="0" dirty="0">
              <a:ln>
                <a:noFill/>
              </a:ln>
              <a:solidFill>
                <a:schemeClr val="bg1"/>
              </a:solidFill>
              <a:effectLst/>
              <a:uLnTx/>
              <a:uFillTx/>
              <a:latin typeface="Open Sans"/>
              <a:ea typeface="Open Sans"/>
              <a:cs typeface="Open Sans"/>
            </a:endParaRPr>
          </a:p>
        </p:txBody>
      </p:sp>
      <p:sp>
        <p:nvSpPr>
          <p:cNvPr id="28" name="Rectangle 27">
            <a:extLst>
              <a:ext uri="{FF2B5EF4-FFF2-40B4-BE49-F238E27FC236}">
                <a16:creationId xmlns:a16="http://schemas.microsoft.com/office/drawing/2014/main" id="{0FF959B3-D23A-2AFD-16BF-9DA37BE3E1D4}"/>
              </a:ext>
            </a:extLst>
          </p:cNvPr>
          <p:cNvSpPr/>
          <p:nvPr/>
        </p:nvSpPr>
        <p:spPr>
          <a:xfrm>
            <a:off x="8121506" y="4059183"/>
            <a:ext cx="2030532" cy="2030532"/>
          </a:xfrm>
          <a:prstGeom prst="rect">
            <a:avLst/>
          </a:prstGeom>
          <a:solidFill>
            <a:srgbClr val="B92D80"/>
          </a:solidFill>
          <a:ln w="6350" cap="flat" cmpd="sng" algn="ctr">
            <a:noFill/>
            <a:prstDash val="solid"/>
            <a:miter lim="800000"/>
          </a:ln>
          <a:effectLst/>
          <a:extLst>
            <a:ext uri="{91240B29-F687-4F45-9708-019B960494DF}">
              <a14:hiddenLine xmlns:a14="http://schemas.microsoft.com/office/drawing/2010/main" w="6350" cap="flat" cmpd="sng" algn="ctr">
                <a:solidFill>
                  <a:prstClr val="black"/>
                </a:solidFill>
                <a:prstDash val="solid"/>
                <a:miter lim="800000"/>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Open Sans ExtraBold"/>
                <a:ea typeface="+mn-ea"/>
                <a:cs typeface="+mn-cs"/>
              </a:rPr>
              <a:t>#1</a:t>
            </a:r>
            <a:br>
              <a:rPr kumimoji="0" lang="en-US" sz="2800" b="1" i="0" u="none" strike="noStrike" kern="0" cap="none" spc="0" normalizeH="0" baseline="0" noProof="0" dirty="0">
                <a:ln>
                  <a:noFill/>
                </a:ln>
                <a:solidFill>
                  <a:schemeClr val="bg1"/>
                </a:solidFill>
                <a:effectLst/>
                <a:uLnTx/>
                <a:uFillTx/>
                <a:latin typeface="Open Sans ExtraBold"/>
                <a:ea typeface="+mn-ea"/>
                <a:cs typeface="+mn-cs"/>
              </a:rPr>
            </a:br>
            <a:r>
              <a:rPr kumimoji="0" lang="en-US" b="0" i="0" u="none" strike="noStrike" kern="0" cap="none" spc="0" normalizeH="0" baseline="0" noProof="0" dirty="0">
                <a:ln>
                  <a:noFill/>
                </a:ln>
                <a:solidFill>
                  <a:schemeClr val="bg1"/>
                </a:solidFill>
                <a:effectLst/>
                <a:uLnTx/>
                <a:uFillTx/>
                <a:latin typeface="Open Sans ExtraBold"/>
                <a:ea typeface="+mn-ea"/>
                <a:cs typeface="+mn-cs"/>
              </a:rPr>
              <a:t> </a:t>
            </a:r>
            <a:r>
              <a:rPr lang="zh-CN" altLang="en-US" b="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商业与管理</a:t>
            </a:r>
            <a:r>
              <a:rPr lang="zh-CN" altLang="en-US"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领域</a:t>
            </a:r>
            <a:endParaRPr kumimoji="0" lang="en-US" sz="1400" i="0" u="none" strike="noStrike" kern="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F1DF962B-7ED1-578D-A132-D997BA867EA6}"/>
              </a:ext>
            </a:extLst>
          </p:cNvPr>
          <p:cNvSpPr/>
          <p:nvPr/>
        </p:nvSpPr>
        <p:spPr>
          <a:xfrm>
            <a:off x="4051638" y="4053526"/>
            <a:ext cx="2044361" cy="2036189"/>
          </a:xfrm>
          <a:prstGeom prst="rect">
            <a:avLst/>
          </a:prstGeom>
          <a:solidFill>
            <a:srgbClr val="18C76F"/>
          </a:solidFill>
          <a:ln w="6350" cap="flat" cmpd="sng" algn="ctr">
            <a:noFill/>
            <a:prstDash val="solid"/>
            <a:miter lim="800000"/>
          </a:ln>
          <a:effectLst/>
          <a:extLst>
            <a:ext uri="{91240B29-F687-4F45-9708-019B960494DF}">
              <a14:hiddenLine xmlns:a14="http://schemas.microsoft.com/office/drawing/2010/main" w="6350" cap="flat" cmpd="sng" algn="ctr">
                <a:solidFill>
                  <a:prstClr val="black"/>
                </a:solidFill>
                <a:prstDash val="solid"/>
                <a:miter lim="800000"/>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a:solidFill>
                  <a:srgbClr val="383838"/>
                </a:solidFill>
                <a:latin typeface="Open Sans ExtraBold"/>
              </a:rPr>
              <a:t>600+</a:t>
            </a:r>
            <a:br>
              <a:rPr kumimoji="0" lang="en-US" sz="2800" b="1" i="0" u="none" strike="noStrike" kern="0" cap="none" spc="0" normalizeH="0" baseline="0" noProof="0" dirty="0">
                <a:ln>
                  <a:noFill/>
                </a:ln>
                <a:solidFill>
                  <a:srgbClr val="383838"/>
                </a:solidFill>
                <a:effectLst/>
                <a:uLnTx/>
                <a:uFillTx/>
                <a:latin typeface="Open Sans ExtraBold"/>
                <a:ea typeface="+mn-ea"/>
                <a:cs typeface="+mn-cs"/>
              </a:rPr>
            </a:br>
            <a:r>
              <a:rPr kumimoji="0" lang="zh-CN" altLang="en-US" b="0" i="0" u="none" strike="noStrike" kern="0" cap="none" spc="0" normalizeH="0" baseline="0" noProof="0" dirty="0">
                <a:ln>
                  <a:noFill/>
                </a:ln>
                <a:solidFill>
                  <a:srgbClr val="383838"/>
                </a:solidFill>
                <a:effectLst/>
                <a:uLnTx/>
                <a:uFillTx/>
                <a:latin typeface="Open Sans"/>
              </a:rPr>
              <a:t>学协会合作伙伴</a:t>
            </a:r>
            <a:endParaRPr kumimoji="0" lang="en-US" sz="1400" b="0" i="0" u="none" strike="noStrike" kern="0" cap="none" spc="0" normalizeH="0" baseline="0" noProof="0" dirty="0">
              <a:ln>
                <a:noFill/>
              </a:ln>
              <a:solidFill>
                <a:srgbClr val="38383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6FAAEBCB-027F-11B6-12E4-5519587CC38A}"/>
              </a:ext>
            </a:extLst>
          </p:cNvPr>
          <p:cNvSpPr/>
          <p:nvPr/>
        </p:nvSpPr>
        <p:spPr>
          <a:xfrm>
            <a:off x="2030533" y="2019549"/>
            <a:ext cx="2032184" cy="2052829"/>
          </a:xfrm>
          <a:prstGeom prst="rect">
            <a:avLst/>
          </a:prstGeom>
          <a:solidFill>
            <a:srgbClr val="198C53"/>
          </a:solidFill>
          <a:ln w="6350" cap="flat" cmpd="sng" algn="ctr">
            <a:noFill/>
            <a:prstDash val="solid"/>
            <a:miter lim="800000"/>
          </a:ln>
          <a:effectLst/>
          <a:extLst>
            <a:ext uri="{91240B29-F687-4F45-9708-019B960494DF}">
              <a14:hiddenLine xmlns:a14="http://schemas.microsoft.com/office/drawing/2010/main" w="6350" cap="flat" cmpd="sng" algn="ctr">
                <a:solidFill>
                  <a:prstClr val="black"/>
                </a:solidFill>
                <a:prstDash val="solid"/>
                <a:miter lim="800000"/>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Open Sans ExtraBold"/>
                <a:ea typeface="+mn-ea"/>
                <a:cs typeface="+mn-cs"/>
              </a:rPr>
              <a:t>#1</a:t>
            </a:r>
            <a:br>
              <a:rPr kumimoji="0" lang="en-US" sz="1400" b="1" i="0" u="none" strike="noStrike" kern="0" cap="none" spc="0" normalizeH="0" baseline="0" noProof="0" dirty="0">
                <a:ln>
                  <a:noFill/>
                </a:ln>
                <a:solidFill>
                  <a:srgbClr val="FFFFFF"/>
                </a:solidFill>
                <a:effectLst/>
                <a:uLnTx/>
                <a:uFillTx/>
                <a:latin typeface="Open Sans ExtraBold"/>
                <a:ea typeface="+mn-ea"/>
                <a:cs typeface="+mn-cs"/>
              </a:rPr>
            </a:br>
            <a:r>
              <a:rPr lang="zh-CN" altLang="en-US"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科研分布平台</a:t>
            </a:r>
            <a:endParaRPr kumimoji="0" lang="en-US" sz="1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2" name="Picture 31" descr="A person carrying books&#10;&#10;Description automatically generated">
            <a:extLst>
              <a:ext uri="{FF2B5EF4-FFF2-40B4-BE49-F238E27FC236}">
                <a16:creationId xmlns:a16="http://schemas.microsoft.com/office/drawing/2014/main" id="{35849068-10D0-D98D-C966-89904D1871D8}"/>
              </a:ext>
            </a:extLst>
          </p:cNvPr>
          <p:cNvPicPr>
            <a:picLocks/>
          </p:cNvPicPr>
          <p:nvPr/>
        </p:nvPicPr>
        <p:blipFill rotWithShape="1">
          <a:blip r:embed="rId8">
            <a:extLst>
              <a:ext uri="{28A0092B-C50C-407E-A947-70E740481C1C}">
                <a14:useLocalDpi xmlns:a14="http://schemas.microsoft.com/office/drawing/2010/main" val="0"/>
              </a:ext>
            </a:extLst>
          </a:blip>
          <a:srcRect l="5865" t="13959" r="37441" b="12706"/>
          <a:stretch/>
        </p:blipFill>
        <p:spPr>
          <a:xfrm>
            <a:off x="10152663" y="0"/>
            <a:ext cx="2039337" cy="4059185"/>
          </a:xfrm>
          <a:prstGeom prst="rect">
            <a:avLst/>
          </a:prstGeom>
        </p:spPr>
      </p:pic>
      <p:sp>
        <p:nvSpPr>
          <p:cNvPr id="34" name="Rectangle 33">
            <a:extLst>
              <a:ext uri="{FF2B5EF4-FFF2-40B4-BE49-F238E27FC236}">
                <a16:creationId xmlns:a16="http://schemas.microsoft.com/office/drawing/2014/main" id="{C4A81570-6FA5-6FE3-1EE3-60BF4C5624E2}"/>
              </a:ext>
            </a:extLst>
          </p:cNvPr>
          <p:cNvSpPr/>
          <p:nvPr/>
        </p:nvSpPr>
        <p:spPr>
          <a:xfrm>
            <a:off x="8120245" y="2028653"/>
            <a:ext cx="2030532" cy="2030532"/>
          </a:xfrm>
          <a:prstGeom prst="rect">
            <a:avLst/>
          </a:prstGeom>
          <a:solidFill>
            <a:srgbClr val="FF91AA"/>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383838"/>
                </a:solidFill>
                <a:effectLst/>
                <a:uLnTx/>
                <a:uFillTx/>
                <a:latin typeface="Open Sans ExtraBold"/>
                <a:ea typeface="+mn-ea"/>
                <a:cs typeface="+mn-cs"/>
              </a:rPr>
              <a:t>#1</a:t>
            </a:r>
            <a:endParaRPr kumimoji="0" lang="en-US" sz="2800" b="1" i="0" u="none" strike="sngStrike" kern="0" cap="none" spc="0" normalizeH="0" baseline="0" noProof="0" dirty="0">
              <a:ln>
                <a:noFill/>
              </a:ln>
              <a:solidFill>
                <a:srgbClr val="383838"/>
              </a:solidFill>
              <a:effectLst/>
              <a:uLnTx/>
              <a:uFillTx/>
              <a:latin typeface="Open Sans Extra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rgbClr val="383838"/>
                </a:solidFill>
                <a:effectLst/>
                <a:uLnTx/>
                <a:uFillTx/>
                <a:latin typeface="Open Sans"/>
                <a:ea typeface="+mn-ea"/>
                <a:cs typeface="+mn-cs"/>
              </a:rPr>
              <a:t>化学和材料科</a:t>
            </a:r>
            <a:r>
              <a:rPr lang="zh-CN" altLang="en-US" kern="0" dirty="0">
                <a:solidFill>
                  <a:srgbClr val="383838"/>
                </a:solidFill>
                <a:latin typeface="Open Sans"/>
              </a:rPr>
              <a:t>领域</a:t>
            </a:r>
            <a:endParaRPr kumimoji="0" lang="en-US" altLang="zh-CN" b="0" i="0" u="none" strike="noStrike" kern="0" cap="none" spc="0" normalizeH="0" baseline="0" noProof="0" dirty="0">
              <a:ln>
                <a:noFill/>
              </a:ln>
              <a:solidFill>
                <a:srgbClr val="383838"/>
              </a:solidFill>
              <a:effectLst/>
              <a:uLnTx/>
              <a:uFillTx/>
              <a:latin typeface="Open Sans"/>
              <a:ea typeface="+mn-ea"/>
              <a:cs typeface="+mn-cs"/>
            </a:endParaRPr>
          </a:p>
        </p:txBody>
      </p:sp>
      <p:sp>
        <p:nvSpPr>
          <p:cNvPr id="35" name="Rectangle 34">
            <a:extLst>
              <a:ext uri="{FF2B5EF4-FFF2-40B4-BE49-F238E27FC236}">
                <a16:creationId xmlns:a16="http://schemas.microsoft.com/office/drawing/2014/main" id="{246B0D40-E02E-A8D0-B00D-9D5580E2DDC5}"/>
              </a:ext>
            </a:extLst>
          </p:cNvPr>
          <p:cNvSpPr/>
          <p:nvPr/>
        </p:nvSpPr>
        <p:spPr>
          <a:xfrm>
            <a:off x="8122130" y="0"/>
            <a:ext cx="2030532" cy="2030532"/>
          </a:xfrm>
          <a:prstGeom prst="rect">
            <a:avLst/>
          </a:prstGeom>
          <a:solidFill>
            <a:srgbClr val="941E66"/>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kern="0" dirty="0">
                <a:solidFill>
                  <a:srgbClr val="FFFFFF"/>
                </a:solidFill>
                <a:latin typeface="Open Sans ExtraBold"/>
              </a:rPr>
              <a:t>12M+</a:t>
            </a:r>
            <a:br>
              <a:rPr lang="en-US" sz="2800" b="1" kern="0" dirty="0">
                <a:solidFill>
                  <a:srgbClr val="FFFFFF"/>
                </a:solidFill>
                <a:latin typeface="Open Sans ExtraBold"/>
              </a:rPr>
            </a:br>
            <a:r>
              <a:rPr lang="zh-CN" altLang="en-US" kern="0" dirty="0">
                <a:solidFill>
                  <a:srgbClr val="FFFFFF"/>
                </a:solidFill>
                <a:latin typeface="Open Sans"/>
              </a:rPr>
              <a:t>每年服务的研究</a:t>
            </a:r>
            <a:endParaRPr lang="en-US" altLang="zh-CN" kern="0" dirty="0">
              <a:solidFill>
                <a:srgbClr val="FFFFFF"/>
              </a:solidFill>
              <a:latin typeface="Open Sans"/>
            </a:endParaRPr>
          </a:p>
          <a:p>
            <a:pPr algn="ctr"/>
            <a:r>
              <a:rPr lang="zh-CN" altLang="en-US" kern="0" dirty="0">
                <a:solidFill>
                  <a:srgbClr val="FFFFFF"/>
                </a:solidFill>
                <a:latin typeface="Open Sans"/>
              </a:rPr>
              <a:t>人员</a:t>
            </a:r>
            <a:endParaRPr lang="en-US" sz="1400" kern="0" dirty="0">
              <a:solidFill>
                <a:srgbClr val="FFFFFF"/>
              </a:solidFill>
              <a:latin typeface="Open Sans"/>
            </a:endParaRPr>
          </a:p>
        </p:txBody>
      </p:sp>
      <p:sp>
        <p:nvSpPr>
          <p:cNvPr id="38" name="Rectangle 37">
            <a:extLst>
              <a:ext uri="{FF2B5EF4-FFF2-40B4-BE49-F238E27FC236}">
                <a16:creationId xmlns:a16="http://schemas.microsoft.com/office/drawing/2014/main" id="{8524207D-39F8-288C-BF36-963E9B12A750}"/>
              </a:ext>
            </a:extLst>
          </p:cNvPr>
          <p:cNvSpPr/>
          <p:nvPr/>
        </p:nvSpPr>
        <p:spPr>
          <a:xfrm>
            <a:off x="4053526" y="2026763"/>
            <a:ext cx="4072379" cy="2038347"/>
          </a:xfrm>
          <a:prstGeom prst="rect">
            <a:avLst/>
          </a:prstGeom>
          <a:solidFill>
            <a:schemeClr val="bg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err="1">
              <a:solidFill>
                <a:schemeClr val="bg1"/>
              </a:solidFill>
            </a:endParaRPr>
          </a:p>
        </p:txBody>
      </p:sp>
      <p:pic>
        <p:nvPicPr>
          <p:cNvPr id="41" name="Picture 40" descr="A black background with a black square&#10;&#10;Description automatically generated with medium confidence">
            <a:extLst>
              <a:ext uri="{FF2B5EF4-FFF2-40B4-BE49-F238E27FC236}">
                <a16:creationId xmlns:a16="http://schemas.microsoft.com/office/drawing/2014/main" id="{CB565418-1F85-41C0-9FEF-766B7652A2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8082" y="2048760"/>
            <a:ext cx="4548658" cy="2014193"/>
          </a:xfrm>
          <a:prstGeom prst="rect">
            <a:avLst/>
          </a:prstGeom>
        </p:spPr>
      </p:pic>
      <p:pic>
        <p:nvPicPr>
          <p:cNvPr id="45" name="Picture 44" descr="A library with many books on shelves&#10;&#10;Description automatically generated">
            <a:extLst>
              <a:ext uri="{FF2B5EF4-FFF2-40B4-BE49-F238E27FC236}">
                <a16:creationId xmlns:a16="http://schemas.microsoft.com/office/drawing/2014/main" id="{3ABF8129-791C-B675-1083-5E90BBC3C2BA}"/>
              </a:ext>
            </a:extLst>
          </p:cNvPr>
          <p:cNvPicPr>
            <a:picLocks noChangeAspect="1"/>
          </p:cNvPicPr>
          <p:nvPr/>
        </p:nvPicPr>
        <p:blipFill rotWithShape="1">
          <a:blip r:embed="rId10">
            <a:extLst>
              <a:ext uri="{28A0092B-C50C-407E-A947-70E740481C1C}">
                <a14:useLocalDpi xmlns:a14="http://schemas.microsoft.com/office/drawing/2010/main" val="0"/>
              </a:ext>
            </a:extLst>
          </a:blip>
          <a:srcRect l="48161" t="30431" r="3699" b="34743"/>
          <a:stretch/>
        </p:blipFill>
        <p:spPr>
          <a:xfrm>
            <a:off x="6096000" y="4062953"/>
            <a:ext cx="2029905" cy="2017335"/>
          </a:xfrm>
          <a:prstGeom prst="rect">
            <a:avLst/>
          </a:prstGeom>
        </p:spPr>
      </p:pic>
      <p:pic>
        <p:nvPicPr>
          <p:cNvPr id="47" name="Picture 46" descr="A person wearing a graduation cap and gown&#10;&#10;Description automatically generated">
            <a:extLst>
              <a:ext uri="{FF2B5EF4-FFF2-40B4-BE49-F238E27FC236}">
                <a16:creationId xmlns:a16="http://schemas.microsoft.com/office/drawing/2014/main" id="{ED7C0206-26A4-8C97-6D3A-9601323473F2}"/>
              </a:ext>
            </a:extLst>
          </p:cNvPr>
          <p:cNvPicPr>
            <a:picLocks noChangeAspect="1"/>
          </p:cNvPicPr>
          <p:nvPr/>
        </p:nvPicPr>
        <p:blipFill rotWithShape="1">
          <a:blip r:embed="rId11">
            <a:extLst>
              <a:ext uri="{28A0092B-C50C-407E-A947-70E740481C1C}">
                <a14:useLocalDpi xmlns:a14="http://schemas.microsoft.com/office/drawing/2010/main" val="0"/>
              </a:ext>
            </a:extLst>
          </a:blip>
          <a:srcRect l="17465" t="1646" r="16864"/>
          <a:stretch/>
        </p:blipFill>
        <p:spPr>
          <a:xfrm>
            <a:off x="2029077" y="4062954"/>
            <a:ext cx="2024450" cy="2026762"/>
          </a:xfrm>
          <a:prstGeom prst="rect">
            <a:avLst/>
          </a:prstGeom>
        </p:spPr>
      </p:pic>
      <p:pic>
        <p:nvPicPr>
          <p:cNvPr id="3" name="Picture 2" descr="A person reading a book in a library&#10;&#10;Description automatically generated">
            <a:extLst>
              <a:ext uri="{FF2B5EF4-FFF2-40B4-BE49-F238E27FC236}">
                <a16:creationId xmlns:a16="http://schemas.microsoft.com/office/drawing/2014/main" id="{D62F6155-0A10-0D77-E194-E2FAA2D8C10C}"/>
              </a:ext>
            </a:extLst>
          </p:cNvPr>
          <p:cNvPicPr>
            <a:picLocks noChangeAspect="1"/>
          </p:cNvPicPr>
          <p:nvPr/>
        </p:nvPicPr>
        <p:blipFill rotWithShape="1">
          <a:blip r:embed="rId12">
            <a:extLst>
              <a:ext uri="{28A0092B-C50C-407E-A947-70E740481C1C}">
                <a14:useLocalDpi xmlns:a14="http://schemas.microsoft.com/office/drawing/2010/main" val="0"/>
              </a:ext>
            </a:extLst>
          </a:blip>
          <a:srcRect l="11586" r="21761"/>
          <a:stretch/>
        </p:blipFill>
        <p:spPr>
          <a:xfrm>
            <a:off x="10148898" y="4053526"/>
            <a:ext cx="2043102" cy="2026762"/>
          </a:xfrm>
          <a:prstGeom prst="rect">
            <a:avLst/>
          </a:prstGeom>
        </p:spPr>
      </p:pic>
    </p:spTree>
    <p:extLst>
      <p:ext uri="{BB962C8B-B14F-4D97-AF65-F5344CB8AC3E}">
        <p14:creationId xmlns:p14="http://schemas.microsoft.com/office/powerpoint/2010/main" val="262143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A0A4-450C-A74B-8DAE-815AA086C6EF}"/>
              </a:ext>
            </a:extLst>
          </p:cNvPr>
          <p:cNvSpPr>
            <a:spLocks noGrp="1"/>
          </p:cNvSpPr>
          <p:nvPr>
            <p:ph type="title"/>
          </p:nvPr>
        </p:nvSpPr>
        <p:spPr/>
        <p:txBody>
          <a:bodyPr vert="horz" lIns="0" tIns="36000" rIns="0" bIns="36000" rtlCol="0" anchor="b">
            <a:noAutofit/>
          </a:bodyPr>
          <a:lstStyle/>
          <a:p>
            <a:r>
              <a:rPr lang="en-US">
                <a:latin typeface="+mn-lt"/>
                <a:ea typeface="+mn-ea"/>
                <a:cs typeface="+mn-ea"/>
                <a:sym typeface="+mn-lt"/>
              </a:rPr>
              <a:t>Journal Finder</a:t>
            </a:r>
            <a:r>
              <a:rPr lang="en-US" altLang="zh-CN">
                <a:latin typeface="+mn-lt"/>
                <a:ea typeface="+mn-ea"/>
                <a:cs typeface="+mn-ea"/>
                <a:sym typeface="+mn-lt"/>
              </a:rPr>
              <a:t>—</a:t>
            </a:r>
            <a:r>
              <a:rPr lang="zh-CN" altLang="en-US">
                <a:latin typeface="+mn-lt"/>
                <a:ea typeface="+mn-ea"/>
                <a:cs typeface="+mn-ea"/>
                <a:sym typeface="+mn-lt"/>
              </a:rPr>
              <a:t>期刊选择工具</a:t>
            </a:r>
            <a:endParaRPr lang="en-US">
              <a:latin typeface="+mn-lt"/>
              <a:ea typeface="+mn-ea"/>
              <a:cs typeface="+mn-ea"/>
              <a:sym typeface="+mn-lt"/>
            </a:endParaRPr>
          </a:p>
        </p:txBody>
      </p:sp>
      <p:sp>
        <p:nvSpPr>
          <p:cNvPr id="3" name="Footer Placeholder 2">
            <a:extLst>
              <a:ext uri="{FF2B5EF4-FFF2-40B4-BE49-F238E27FC236}">
                <a16:creationId xmlns:a16="http://schemas.microsoft.com/office/drawing/2014/main" id="{ABDBA569-38B4-C893-62A7-F385589F2A4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83838"/>
                </a:solidFill>
                <a:effectLst/>
                <a:uLnTx/>
                <a:uFillTx/>
                <a:latin typeface="Open Sans"/>
                <a:ea typeface="+mn-ea"/>
                <a:cs typeface="+mn-cs"/>
                <a:sym typeface="+mn-lt"/>
              </a:rPr>
              <a:t>PROPRIETARY &amp; CONFIDENTIAL</a:t>
            </a:r>
          </a:p>
        </p:txBody>
      </p:sp>
      <p:sp>
        <p:nvSpPr>
          <p:cNvPr id="5" name="TextBox 4">
            <a:extLst>
              <a:ext uri="{FF2B5EF4-FFF2-40B4-BE49-F238E27FC236}">
                <a16:creationId xmlns:a16="http://schemas.microsoft.com/office/drawing/2014/main" id="{D84D51FC-26B6-C4FC-357F-38247672E8A2}"/>
              </a:ext>
            </a:extLst>
          </p:cNvPr>
          <p:cNvSpPr txBox="1"/>
          <p:nvPr/>
        </p:nvSpPr>
        <p:spPr>
          <a:xfrm>
            <a:off x="1557641" y="5473047"/>
            <a:ext cx="52235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83838"/>
                </a:solidFill>
                <a:effectLst/>
                <a:uLnTx/>
                <a:uFillTx/>
                <a:latin typeface="Open Sans"/>
                <a:ea typeface="+mn-ea"/>
                <a:cs typeface="+mn-cs"/>
                <a:sym typeface="+mn-lt"/>
                <a:hlinkClick r:id="rId7"/>
              </a:rPr>
              <a:t>https://www.wiley.com/en-gb/publish/journal-finder</a:t>
            </a:r>
            <a:endParaRPr kumimoji="0" lang="en-US" sz="1600" b="0" i="0" u="none" strike="noStrike" kern="1200" cap="none" spc="0" normalizeH="0" baseline="0" noProof="0">
              <a:ln>
                <a:noFill/>
              </a:ln>
              <a:solidFill>
                <a:srgbClr val="383838"/>
              </a:solidFill>
              <a:effectLst/>
              <a:uLnTx/>
              <a:uFillTx/>
              <a:latin typeface="Open Sans"/>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83838"/>
              </a:solidFill>
              <a:effectLst/>
              <a:uLnTx/>
              <a:uFillTx/>
              <a:latin typeface="Open Sans"/>
              <a:ea typeface="+mn-ea"/>
              <a:cs typeface="+mn-cs"/>
              <a:sym typeface="+mn-lt"/>
            </a:endParaRPr>
          </a:p>
        </p:txBody>
      </p:sp>
      <p:sp>
        <p:nvSpPr>
          <p:cNvPr id="7" name="TextBox 6">
            <a:extLst>
              <a:ext uri="{FF2B5EF4-FFF2-40B4-BE49-F238E27FC236}">
                <a16:creationId xmlns:a16="http://schemas.microsoft.com/office/drawing/2014/main" id="{2F98654F-CCCA-A85B-5D3F-7E9D224368C6}"/>
              </a:ext>
            </a:extLst>
          </p:cNvPr>
          <p:cNvSpPr txBox="1"/>
          <p:nvPr/>
        </p:nvSpPr>
        <p:spPr>
          <a:xfrm>
            <a:off x="1481387" y="2265841"/>
            <a:ext cx="369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383838"/>
              </a:solidFill>
              <a:effectLst/>
              <a:uLnTx/>
              <a:uFillTx/>
              <a:latin typeface="Noto Sans SC"/>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a:ln>
                  <a:noFill/>
                </a:ln>
                <a:solidFill>
                  <a:srgbClr val="115C36"/>
                </a:solidFill>
                <a:effectLst/>
                <a:uLnTx/>
                <a:uFillTx/>
                <a:latin typeface="Noto Sans SC"/>
                <a:ea typeface="+mn-ea"/>
                <a:cs typeface="+mn-cs"/>
                <a:sym typeface="+mn-lt"/>
              </a:rPr>
              <a:t>找到适合您的文章的期刊</a:t>
            </a:r>
            <a:endParaRPr kumimoji="0" lang="en-US" altLang="zh-CN" sz="2000" b="1" i="0" u="none" strike="noStrike" kern="1200" cap="none" spc="0" normalizeH="0" baseline="0" noProof="0">
              <a:ln>
                <a:noFill/>
              </a:ln>
              <a:solidFill>
                <a:srgbClr val="115C36"/>
              </a:solidFill>
              <a:effectLst/>
              <a:uLnTx/>
              <a:uFillTx/>
              <a:latin typeface="Noto Sans SC"/>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srgbClr val="383838"/>
              </a:solidFill>
              <a:effectLst/>
              <a:uLnTx/>
              <a:uFillTx/>
              <a:latin typeface="Noto Sans SC"/>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a:ln>
                  <a:noFill/>
                </a:ln>
                <a:solidFill>
                  <a:srgbClr val="115C36"/>
                </a:solidFill>
                <a:effectLst/>
                <a:uLnTx/>
                <a:uFillTx/>
                <a:latin typeface="Noto Sans SC"/>
                <a:ea typeface="+mn-ea"/>
                <a:cs typeface="+mn-cs"/>
                <a:sym typeface="+mn-lt"/>
              </a:rPr>
              <a:t>有效提高影响力</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srgbClr val="383838"/>
              </a:solidFill>
              <a:effectLst/>
              <a:uLnTx/>
              <a:uFillTx/>
              <a:latin typeface="Noto Sans SC"/>
              <a:ea typeface="+mn-ea"/>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a:ln>
                  <a:noFill/>
                </a:ln>
                <a:solidFill>
                  <a:srgbClr val="115C36"/>
                </a:solidFill>
                <a:effectLst/>
                <a:uLnTx/>
                <a:uFillTx/>
                <a:latin typeface="Noto Sans SC"/>
                <a:ea typeface="+mn-ea"/>
                <a:cs typeface="+mn-cs"/>
                <a:sym typeface="+mn-lt"/>
              </a:rPr>
              <a:t>节省时间</a:t>
            </a:r>
            <a:endParaRPr kumimoji="0" lang="en-US" sz="2000" b="1" i="0" u="none" strike="noStrike" kern="1200" cap="none" spc="0" normalizeH="0" baseline="0" noProof="0">
              <a:ln>
                <a:noFill/>
              </a:ln>
              <a:solidFill>
                <a:srgbClr val="115C36"/>
              </a:solidFill>
              <a:effectLst/>
              <a:uLnTx/>
              <a:uFillTx/>
              <a:latin typeface="Noto Sans SC"/>
              <a:ea typeface="+mn-ea"/>
              <a:cs typeface="+mn-cs"/>
              <a:sym typeface="+mn-lt"/>
            </a:endParaRPr>
          </a:p>
        </p:txBody>
      </p:sp>
      <p:sp>
        <p:nvSpPr>
          <p:cNvPr id="9" name="TextBox 8">
            <a:extLst>
              <a:ext uri="{FF2B5EF4-FFF2-40B4-BE49-F238E27FC236}">
                <a16:creationId xmlns:a16="http://schemas.microsoft.com/office/drawing/2014/main" id="{B4273A24-7F53-E719-1777-5BE70317C247}"/>
              </a:ext>
            </a:extLst>
          </p:cNvPr>
          <p:cNvSpPr txBox="1"/>
          <p:nvPr/>
        </p:nvSpPr>
        <p:spPr>
          <a:xfrm>
            <a:off x="723607" y="1392242"/>
            <a:ext cx="610362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383838"/>
                </a:solidFill>
                <a:effectLst/>
                <a:uLnTx/>
                <a:uFillTx/>
                <a:latin typeface="Open Sans"/>
                <a:ea typeface="+mn-ea"/>
                <a:cs typeface="+mn-cs"/>
                <a:sym typeface="+mn-lt"/>
              </a:rPr>
              <a:t>Wiley’s Journal Finder</a:t>
            </a:r>
            <a:r>
              <a:rPr kumimoji="0" lang="zh-CN" altLang="en-US" sz="2000" b="1" i="0" u="none" strike="noStrike" kern="1200" cap="none" spc="0" normalizeH="0" baseline="0" noProof="0">
                <a:ln>
                  <a:noFill/>
                </a:ln>
                <a:solidFill>
                  <a:srgbClr val="383838"/>
                </a:solidFill>
                <a:effectLst/>
                <a:uLnTx/>
                <a:uFillTx/>
                <a:latin typeface="Open Sans"/>
                <a:ea typeface="+mn-ea"/>
                <a:cs typeface="+mn-cs"/>
                <a:sym typeface="+mn-lt"/>
              </a:rPr>
              <a:t>帮助您</a:t>
            </a:r>
            <a:endParaRPr kumimoji="0" lang="en-US" altLang="zh-CN" sz="2000" b="1" i="0" u="none" strike="noStrike" kern="1200" cap="none" spc="0" normalizeH="0" baseline="0" noProof="0">
              <a:ln>
                <a:noFill/>
              </a:ln>
              <a:solidFill>
                <a:srgbClr val="383838"/>
              </a:solidFill>
              <a:effectLst/>
              <a:uLnTx/>
              <a:uFillTx/>
              <a:latin typeface="Open Sans"/>
              <a:ea typeface="+mn-ea"/>
              <a:cs typeface="+mn-cs"/>
              <a:sym typeface="+mn-lt"/>
            </a:endParaRPr>
          </a:p>
        </p:txBody>
      </p:sp>
      <p:sp>
        <p:nvSpPr>
          <p:cNvPr id="10" name="TextBox 9">
            <a:extLst>
              <a:ext uri="{FF2B5EF4-FFF2-40B4-BE49-F238E27FC236}">
                <a16:creationId xmlns:a16="http://schemas.microsoft.com/office/drawing/2014/main" id="{30BC6295-0835-840C-73EA-CC95AE57506B}"/>
              </a:ext>
            </a:extLst>
          </p:cNvPr>
          <p:cNvSpPr txBox="1"/>
          <p:nvPr/>
        </p:nvSpPr>
        <p:spPr>
          <a:xfrm>
            <a:off x="6262918" y="1420583"/>
            <a:ext cx="5203322" cy="400110"/>
          </a:xfrm>
          <a:prstGeom prst="rect">
            <a:avLst/>
          </a:prstGeom>
          <a:noFill/>
        </p:spPr>
        <p:txBody>
          <a:bodyPr wrap="square">
            <a:spAutoFit/>
          </a:bodyPr>
          <a:lstStyle>
            <a:defPPr>
              <a:defRPr lang="en-US"/>
            </a:defPPr>
            <a:lvl1pPr>
              <a:defRPr sz="20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a:ln>
                  <a:noFill/>
                </a:ln>
                <a:solidFill>
                  <a:srgbClr val="383838"/>
                </a:solidFill>
                <a:effectLst/>
                <a:uLnTx/>
                <a:uFillTx/>
                <a:latin typeface="Open Sans"/>
                <a:ea typeface="+mn-ea"/>
                <a:cs typeface="+mn-cs"/>
                <a:sym typeface="+mn-lt"/>
              </a:rPr>
              <a:t>使用</a:t>
            </a:r>
            <a:r>
              <a:rPr kumimoji="0" lang="en-US" altLang="zh-CN" sz="2000" b="1" i="0" u="none" strike="noStrike" kern="1200" cap="none" spc="0" normalizeH="0" baseline="0" noProof="0">
                <a:ln>
                  <a:noFill/>
                </a:ln>
                <a:solidFill>
                  <a:srgbClr val="383838"/>
                </a:solidFill>
                <a:effectLst/>
                <a:uLnTx/>
                <a:uFillTx/>
                <a:latin typeface="Open Sans"/>
                <a:ea typeface="+mn-ea"/>
                <a:cs typeface="+mn-cs"/>
                <a:sym typeface="+mn-lt"/>
              </a:rPr>
              <a:t>Wiley's Journal Finder</a:t>
            </a:r>
          </a:p>
        </p:txBody>
      </p:sp>
      <p:sp>
        <p:nvSpPr>
          <p:cNvPr id="4" name="Rectangle 3">
            <a:extLst>
              <a:ext uri="{FF2B5EF4-FFF2-40B4-BE49-F238E27FC236}">
                <a16:creationId xmlns:a16="http://schemas.microsoft.com/office/drawing/2014/main" id="{CBBAA3BD-FFB2-22FC-6A75-4D38132F5733}"/>
              </a:ext>
            </a:extLst>
          </p:cNvPr>
          <p:cNvSpPr/>
          <p:nvPr/>
        </p:nvSpPr>
        <p:spPr>
          <a:xfrm>
            <a:off x="6592923" y="2404205"/>
            <a:ext cx="3870986" cy="723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比较</a:t>
            </a:r>
            <a:r>
              <a:rPr kumimoji="0" lang="en-US" altLang="zh-CN" sz="1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Wiley</a:t>
            </a:r>
            <a:r>
              <a:rPr kumimoji="0" lang="zh-CN" altLang="en-US" sz="1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出版的</a:t>
            </a:r>
            <a:r>
              <a:rPr kumimoji="0" lang="en-US" altLang="zh-CN" sz="1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1,800</a:t>
            </a:r>
            <a:r>
              <a:rPr kumimoji="0" lang="zh-CN" altLang="en-US" sz="1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多种期刊</a:t>
            </a:r>
          </a:p>
        </p:txBody>
      </p:sp>
      <p:sp>
        <p:nvSpPr>
          <p:cNvPr id="8" name="Rectangle 7">
            <a:extLst>
              <a:ext uri="{FF2B5EF4-FFF2-40B4-BE49-F238E27FC236}">
                <a16:creationId xmlns:a16="http://schemas.microsoft.com/office/drawing/2014/main" id="{1D7D1C76-3996-91FB-F7CF-C931D5D205F0}"/>
              </a:ext>
            </a:extLst>
          </p:cNvPr>
          <p:cNvSpPr/>
          <p:nvPr/>
        </p:nvSpPr>
        <p:spPr>
          <a:xfrm>
            <a:off x="6592923" y="3274526"/>
            <a:ext cx="3870986" cy="666980"/>
          </a:xfrm>
          <a:prstGeom prst="rect">
            <a:avLst/>
          </a:prstGeom>
          <a:solidFill>
            <a:srgbClr val="198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浏览或者搜索您研究领域的期刊</a:t>
            </a:r>
          </a:p>
        </p:txBody>
      </p:sp>
      <p:sp>
        <p:nvSpPr>
          <p:cNvPr id="12" name="Rectangle 11">
            <a:extLst>
              <a:ext uri="{FF2B5EF4-FFF2-40B4-BE49-F238E27FC236}">
                <a16:creationId xmlns:a16="http://schemas.microsoft.com/office/drawing/2014/main" id="{1795A0A7-BF97-99F3-F872-FE07161D769E}"/>
              </a:ext>
            </a:extLst>
          </p:cNvPr>
          <p:cNvSpPr/>
          <p:nvPr/>
        </p:nvSpPr>
        <p:spPr>
          <a:xfrm>
            <a:off x="6592923" y="4083577"/>
            <a:ext cx="3870986" cy="5957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Open Sans"/>
                <a:ea typeface="+mn-ea"/>
                <a:cs typeface="+mn-cs"/>
                <a:sym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Open Sans"/>
                <a:ea typeface="+mn-ea"/>
                <a:cs typeface="+mn-cs"/>
                <a:sym typeface="+mn-lt"/>
              </a:rPr>
              <a:t>    横向对比期刊的数据指标</a:t>
            </a:r>
            <a:endParaRPr kumimoji="0" lang="en-US" altLang="zh-CN" sz="1800" b="1" i="0" u="none" strike="noStrike" kern="1200" cap="none" spc="0" normalizeH="0" baseline="0" noProof="0">
              <a:ln>
                <a:noFill/>
              </a:ln>
              <a:solidFill>
                <a:srgbClr val="FFFFFF"/>
              </a:solidFill>
              <a:effectLst/>
              <a:uLnTx/>
              <a:uFillTx/>
              <a:latin typeface="Open Sans"/>
              <a:ea typeface="+mn-ea"/>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8383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47DE2DC6-57B3-5CCE-4EC3-48ADB112E073}"/>
              </a:ext>
            </a:extLst>
          </p:cNvPr>
          <p:cNvGrpSpPr/>
          <p:nvPr/>
        </p:nvGrpSpPr>
        <p:grpSpPr>
          <a:xfrm>
            <a:off x="6141071" y="2391084"/>
            <a:ext cx="645096" cy="650417"/>
            <a:chOff x="4272700" y="2478863"/>
            <a:chExt cx="645096" cy="650417"/>
          </a:xfrm>
        </p:grpSpPr>
        <p:sp>
          <p:nvSpPr>
            <p:cNvPr id="25" name="Oval 24">
              <a:extLst>
                <a:ext uri="{FF2B5EF4-FFF2-40B4-BE49-F238E27FC236}">
                  <a16:creationId xmlns:a16="http://schemas.microsoft.com/office/drawing/2014/main" id="{ED2A2757-65BE-59E0-2ED8-4C796F80BF89}"/>
                </a:ext>
              </a:extLst>
            </p:cNvPr>
            <p:cNvSpPr/>
            <p:nvPr/>
          </p:nvSpPr>
          <p:spPr>
            <a:xfrm>
              <a:off x="4277716" y="2489200"/>
              <a:ext cx="640080" cy="640080"/>
            </a:xfrm>
            <a:prstGeom prst="ellipse">
              <a:avLst/>
            </a:prstGeom>
            <a:solidFill>
              <a:schemeClr val="bg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26" name="Picture 25">
              <a:extLst>
                <a:ext uri="{FF2B5EF4-FFF2-40B4-BE49-F238E27FC236}">
                  <a16:creationId xmlns:a16="http://schemas.microsoft.com/office/drawing/2014/main" id="{33C17615-884A-6DA6-B6EA-EA66F020D4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72700" y="2478863"/>
              <a:ext cx="640080" cy="640080"/>
            </a:xfrm>
            <a:prstGeom prst="rect">
              <a:avLst/>
            </a:prstGeom>
          </p:spPr>
        </p:pic>
      </p:grpSp>
      <p:sp>
        <p:nvSpPr>
          <p:cNvPr id="32" name="Oval 31">
            <a:extLst>
              <a:ext uri="{FF2B5EF4-FFF2-40B4-BE49-F238E27FC236}">
                <a16:creationId xmlns:a16="http://schemas.microsoft.com/office/drawing/2014/main" id="{3F45A754-2298-64AD-29EF-17CCC6A4D47E}"/>
              </a:ext>
            </a:extLst>
          </p:cNvPr>
          <p:cNvSpPr/>
          <p:nvPr/>
        </p:nvSpPr>
        <p:spPr>
          <a:xfrm>
            <a:off x="6143865" y="4042800"/>
            <a:ext cx="640080" cy="640080"/>
          </a:xfrm>
          <a:prstGeom prst="ellipse">
            <a:avLst/>
          </a:prstGeom>
          <a:solidFill>
            <a:schemeClr val="bg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33" name="Picture 32">
            <a:extLst>
              <a:ext uri="{FF2B5EF4-FFF2-40B4-BE49-F238E27FC236}">
                <a16:creationId xmlns:a16="http://schemas.microsoft.com/office/drawing/2014/main" id="{60BB979A-8CEB-FAC7-33BD-732CF33887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40146" y="4004043"/>
            <a:ext cx="640080" cy="640080"/>
          </a:xfrm>
          <a:prstGeom prst="rect">
            <a:avLst/>
          </a:prstGeom>
        </p:spPr>
      </p:pic>
      <p:pic>
        <p:nvPicPr>
          <p:cNvPr id="35" name="checkmark">
            <a:extLst>
              <a:ext uri="{FF2B5EF4-FFF2-40B4-BE49-F238E27FC236}">
                <a16:creationId xmlns:a16="http://schemas.microsoft.com/office/drawing/2014/main" id="{BD921E8F-8BDF-A1C2-65AD-CB64144A7446}"/>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3921" y="2405166"/>
            <a:ext cx="744717" cy="744717"/>
          </a:xfrm>
          <a:prstGeom prst="rect">
            <a:avLst/>
          </a:prstGeom>
        </p:spPr>
      </p:pic>
      <p:pic>
        <p:nvPicPr>
          <p:cNvPr id="39" name="graph">
            <a:extLst>
              <a:ext uri="{FF2B5EF4-FFF2-40B4-BE49-F238E27FC236}">
                <a16:creationId xmlns:a16="http://schemas.microsoft.com/office/drawing/2014/main" id="{262BACAD-7678-B3C7-C06C-8A7991A22567}"/>
              </a:ext>
            </a:extLst>
          </p:cNvPr>
          <p:cNvPicPr>
            <a:picLocks noChangeAspect="1"/>
          </p:cNvPicPr>
          <p:nvPr>
            <p:custDataLst>
              <p:tags r:id="rId2"/>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6670" y="3006249"/>
            <a:ext cx="648383" cy="648383"/>
          </a:xfrm>
          <a:prstGeom prst="rect">
            <a:avLst/>
          </a:prstGeom>
        </p:spPr>
      </p:pic>
      <p:pic>
        <p:nvPicPr>
          <p:cNvPr id="40" name="stopwatch">
            <a:extLst>
              <a:ext uri="{FF2B5EF4-FFF2-40B4-BE49-F238E27FC236}">
                <a16:creationId xmlns:a16="http://schemas.microsoft.com/office/drawing/2014/main" id="{623E020F-12AD-56C8-71C5-F2CEF39FAACB}"/>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1250" y="3641575"/>
            <a:ext cx="648383" cy="648383"/>
          </a:xfrm>
          <a:prstGeom prst="rect">
            <a:avLst/>
          </a:prstGeom>
        </p:spPr>
      </p:pic>
      <p:grpSp>
        <p:nvGrpSpPr>
          <p:cNvPr id="42" name="Group 41">
            <a:extLst>
              <a:ext uri="{FF2B5EF4-FFF2-40B4-BE49-F238E27FC236}">
                <a16:creationId xmlns:a16="http://schemas.microsoft.com/office/drawing/2014/main" id="{6790B267-8EFB-C98F-06E4-57EE60156DAB}"/>
              </a:ext>
            </a:extLst>
          </p:cNvPr>
          <p:cNvGrpSpPr/>
          <p:nvPr/>
        </p:nvGrpSpPr>
        <p:grpSpPr>
          <a:xfrm>
            <a:off x="6137027" y="3235757"/>
            <a:ext cx="640080" cy="640080"/>
            <a:chOff x="5626062" y="3297023"/>
            <a:chExt cx="640080" cy="640080"/>
          </a:xfrm>
        </p:grpSpPr>
        <p:sp>
          <p:nvSpPr>
            <p:cNvPr id="29" name="Oval 28">
              <a:extLst>
                <a:ext uri="{FF2B5EF4-FFF2-40B4-BE49-F238E27FC236}">
                  <a16:creationId xmlns:a16="http://schemas.microsoft.com/office/drawing/2014/main" id="{B8DFE807-7469-9215-18C2-61F83F3A88DF}"/>
                </a:ext>
              </a:extLst>
            </p:cNvPr>
            <p:cNvSpPr/>
            <p:nvPr/>
          </p:nvSpPr>
          <p:spPr>
            <a:xfrm>
              <a:off x="5626062" y="3297023"/>
              <a:ext cx="640080" cy="640080"/>
            </a:xfrm>
            <a:prstGeom prst="ellipse">
              <a:avLst/>
            </a:prstGeom>
            <a:solidFill>
              <a:schemeClr val="bg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41" name="magnifying glass">
              <a:extLst>
                <a:ext uri="{FF2B5EF4-FFF2-40B4-BE49-F238E27FC236}">
                  <a16:creationId xmlns:a16="http://schemas.microsoft.com/office/drawing/2014/main" id="{FEA5C02A-5F4E-972E-DD5D-C5B7023EE0AB}"/>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46064" y="3313135"/>
              <a:ext cx="600075" cy="600075"/>
            </a:xfrm>
            <a:prstGeom prst="rect">
              <a:avLst/>
            </a:prstGeom>
          </p:spPr>
        </p:pic>
      </p:grpSp>
    </p:spTree>
    <p:extLst>
      <p:ext uri="{BB962C8B-B14F-4D97-AF65-F5344CB8AC3E}">
        <p14:creationId xmlns:p14="http://schemas.microsoft.com/office/powerpoint/2010/main" val="527654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E35E1-29B6-03FB-C977-44EC5032EA00}"/>
              </a:ext>
            </a:extLst>
          </p:cNvPr>
          <p:cNvPicPr>
            <a:picLocks noChangeAspect="1"/>
          </p:cNvPicPr>
          <p:nvPr/>
        </p:nvPicPr>
        <p:blipFill>
          <a:blip r:embed="rId2"/>
          <a:stretch>
            <a:fillRect/>
          </a:stretch>
        </p:blipFill>
        <p:spPr>
          <a:xfrm>
            <a:off x="359999" y="1355596"/>
            <a:ext cx="10452637" cy="4546834"/>
          </a:xfrm>
          <a:prstGeom prst="rect">
            <a:avLst/>
          </a:prstGeom>
        </p:spPr>
      </p:pic>
      <p:sp>
        <p:nvSpPr>
          <p:cNvPr id="2" name="Title 1">
            <a:extLst>
              <a:ext uri="{FF2B5EF4-FFF2-40B4-BE49-F238E27FC236}">
                <a16:creationId xmlns:a16="http://schemas.microsoft.com/office/drawing/2014/main" id="{8C3B4D3E-279F-5165-9118-7EAA9A77EB3A}"/>
              </a:ext>
            </a:extLst>
          </p:cNvPr>
          <p:cNvSpPr>
            <a:spLocks noGrp="1"/>
          </p:cNvSpPr>
          <p:nvPr>
            <p:ph type="title"/>
          </p:nvPr>
        </p:nvSpPr>
        <p:spPr/>
        <p:txBody>
          <a:bodyPr vert="horz" lIns="0" tIns="36000" rIns="0" bIns="36000" rtlCol="0" anchor="b">
            <a:noAutofit/>
          </a:bodyPr>
          <a:lstStyle/>
          <a:p>
            <a:r>
              <a:rPr lang="en-US">
                <a:latin typeface="+mn-lt"/>
                <a:ea typeface="+mn-ea"/>
                <a:cs typeface="+mn-ea"/>
                <a:sym typeface="+mn-lt"/>
              </a:rPr>
              <a:t>Wiley’s Journal Finder</a:t>
            </a:r>
            <a:r>
              <a:rPr lang="en-US" altLang="zh-CN">
                <a:latin typeface="+mn-lt"/>
                <a:ea typeface="+mn-ea"/>
                <a:cs typeface="+mn-ea"/>
                <a:sym typeface="+mn-lt"/>
              </a:rPr>
              <a:t>—</a:t>
            </a:r>
            <a:r>
              <a:rPr lang="zh-CN" altLang="en-US">
                <a:latin typeface="+mn-lt"/>
                <a:ea typeface="+mn-ea"/>
                <a:cs typeface="+mn-ea"/>
                <a:sym typeface="+mn-lt"/>
              </a:rPr>
              <a:t>期刊选择工具</a:t>
            </a:r>
            <a:endParaRPr lang="en-US">
              <a:latin typeface="+mn-lt"/>
              <a:ea typeface="+mn-ea"/>
              <a:cs typeface="+mn-ea"/>
              <a:sym typeface="+mn-lt"/>
            </a:endParaRPr>
          </a:p>
        </p:txBody>
      </p:sp>
      <p:sp>
        <p:nvSpPr>
          <p:cNvPr id="3" name="Footer Placeholder 2">
            <a:extLst>
              <a:ext uri="{FF2B5EF4-FFF2-40B4-BE49-F238E27FC236}">
                <a16:creationId xmlns:a16="http://schemas.microsoft.com/office/drawing/2014/main" id="{19EE377D-37BE-7539-337E-B0C84F24C4A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83838"/>
                </a:solidFill>
                <a:effectLst/>
                <a:uLnTx/>
                <a:uFillTx/>
                <a:latin typeface="Open Sans"/>
                <a:ea typeface="+mn-ea"/>
                <a:cs typeface="+mn-cs"/>
                <a:sym typeface="+mn-lt"/>
              </a:rPr>
              <a:t>PROPRIETARY &amp; CONFIDENTIAL</a:t>
            </a:r>
          </a:p>
        </p:txBody>
      </p:sp>
      <p:sp>
        <p:nvSpPr>
          <p:cNvPr id="14" name="TextBox 13">
            <a:extLst>
              <a:ext uri="{FF2B5EF4-FFF2-40B4-BE49-F238E27FC236}">
                <a16:creationId xmlns:a16="http://schemas.microsoft.com/office/drawing/2014/main" id="{ABBE1B0D-386C-33B6-AB3E-BD9B9EF28277}"/>
              </a:ext>
            </a:extLst>
          </p:cNvPr>
          <p:cNvSpPr txBox="1"/>
          <p:nvPr/>
        </p:nvSpPr>
        <p:spPr>
          <a:xfrm>
            <a:off x="2777490" y="2788920"/>
            <a:ext cx="2903220" cy="640080"/>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383838"/>
              </a:solidFill>
              <a:effectLst/>
              <a:uLnTx/>
              <a:uFillTx/>
              <a:latin typeface="Open Sans"/>
              <a:ea typeface="+mn-ea"/>
              <a:cs typeface="+mn-cs"/>
              <a:sym typeface="+mn-lt"/>
            </a:endParaRPr>
          </a:p>
        </p:txBody>
      </p:sp>
      <p:cxnSp>
        <p:nvCxnSpPr>
          <p:cNvPr id="17" name="Connector: Elbow 16">
            <a:extLst>
              <a:ext uri="{FF2B5EF4-FFF2-40B4-BE49-F238E27FC236}">
                <a16:creationId xmlns:a16="http://schemas.microsoft.com/office/drawing/2014/main" id="{52C29C3F-5ED3-78B9-E1CA-29F0A18408BC}"/>
              </a:ext>
            </a:extLst>
          </p:cNvPr>
          <p:cNvCxnSpPr>
            <a:cxnSpLocks/>
          </p:cNvCxnSpPr>
          <p:nvPr/>
        </p:nvCxnSpPr>
        <p:spPr>
          <a:xfrm>
            <a:off x="8590585" y="1920988"/>
            <a:ext cx="1317344" cy="527292"/>
          </a:xfrm>
          <a:prstGeom prst="bentConnector3">
            <a:avLst>
              <a:gd name="adj1" fmla="val 50000"/>
            </a:avLst>
          </a:prstGeom>
          <a:ln w="19050">
            <a:solidFill>
              <a:srgbClr val="198C53"/>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F56702E-506D-E8EB-4A4A-25F491EE6624}"/>
              </a:ext>
            </a:extLst>
          </p:cNvPr>
          <p:cNvSpPr/>
          <p:nvPr/>
        </p:nvSpPr>
        <p:spPr>
          <a:xfrm>
            <a:off x="3149582" y="1677234"/>
            <a:ext cx="5441003" cy="640573"/>
          </a:xfrm>
          <a:prstGeom prst="rect">
            <a:avLst/>
          </a:prstGeom>
          <a:noFill/>
          <a:ln w="28575">
            <a:solidFill>
              <a:srgbClr val="198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sym typeface="+mn-lt"/>
            </a:endParaRPr>
          </a:p>
        </p:txBody>
      </p:sp>
      <p:sp>
        <p:nvSpPr>
          <p:cNvPr id="44" name="Rectangle 43">
            <a:extLst>
              <a:ext uri="{FF2B5EF4-FFF2-40B4-BE49-F238E27FC236}">
                <a16:creationId xmlns:a16="http://schemas.microsoft.com/office/drawing/2014/main" id="{545263FC-B012-99A8-59D1-A11037848C4D}"/>
              </a:ext>
            </a:extLst>
          </p:cNvPr>
          <p:cNvSpPr/>
          <p:nvPr/>
        </p:nvSpPr>
        <p:spPr>
          <a:xfrm>
            <a:off x="486137" y="2317806"/>
            <a:ext cx="2663445" cy="3434811"/>
          </a:xfrm>
          <a:prstGeom prst="rect">
            <a:avLst/>
          </a:prstGeom>
          <a:noFill/>
          <a:ln w="28575">
            <a:solidFill>
              <a:srgbClr val="198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sym typeface="+mn-lt"/>
            </a:endParaRPr>
          </a:p>
        </p:txBody>
      </p:sp>
      <p:sp>
        <p:nvSpPr>
          <p:cNvPr id="45" name="Rectangle 44">
            <a:extLst>
              <a:ext uri="{FF2B5EF4-FFF2-40B4-BE49-F238E27FC236}">
                <a16:creationId xmlns:a16="http://schemas.microsoft.com/office/drawing/2014/main" id="{2B60213F-3BD0-D313-FE91-53A06BCEFD4E}"/>
              </a:ext>
            </a:extLst>
          </p:cNvPr>
          <p:cNvSpPr/>
          <p:nvPr/>
        </p:nvSpPr>
        <p:spPr>
          <a:xfrm>
            <a:off x="486137" y="1613211"/>
            <a:ext cx="1081692" cy="307777"/>
          </a:xfrm>
          <a:prstGeom prst="rect">
            <a:avLst/>
          </a:prstGeom>
          <a:solidFill>
            <a:srgbClr val="198C5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rgbClr val="FFFFFF"/>
                </a:solidFill>
                <a:effectLst/>
                <a:uLnTx/>
                <a:uFillTx/>
                <a:latin typeface="Open Sans"/>
                <a:ea typeface="+mn-ea"/>
                <a:cs typeface="+mn-cs"/>
                <a:sym typeface="+mn-lt"/>
              </a:rPr>
              <a:t>筛选优化</a:t>
            </a:r>
          </a:p>
        </p:txBody>
      </p:sp>
      <p:sp>
        <p:nvSpPr>
          <p:cNvPr id="46" name="Rectangle 45">
            <a:extLst>
              <a:ext uri="{FF2B5EF4-FFF2-40B4-BE49-F238E27FC236}">
                <a16:creationId xmlns:a16="http://schemas.microsoft.com/office/drawing/2014/main" id="{4001AB4E-1CE9-6D7B-187E-4A46710D1461}"/>
              </a:ext>
            </a:extLst>
          </p:cNvPr>
          <p:cNvSpPr/>
          <p:nvPr/>
        </p:nvSpPr>
        <p:spPr>
          <a:xfrm>
            <a:off x="9937047" y="2294391"/>
            <a:ext cx="1387129" cy="307777"/>
          </a:xfrm>
          <a:prstGeom prst="rect">
            <a:avLst/>
          </a:prstGeom>
          <a:solidFill>
            <a:srgbClr val="198C5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查找研究领域</a:t>
            </a:r>
            <a:endParaRPr kumimoji="0" lang="en-US" sz="1400" b="1" i="0" u="none" strike="noStrike" kern="1200" cap="none" spc="0" normalizeH="0" baseline="0" noProof="0" err="1">
              <a:ln>
                <a:noFill/>
              </a:ln>
              <a:solidFill>
                <a:srgbClr val="FFFFFF"/>
              </a:solidFill>
              <a:effectLst/>
              <a:uLnTx/>
              <a:uFillTx/>
              <a:latin typeface="Open Sans"/>
              <a:ea typeface="+mn-ea"/>
              <a:cs typeface="+mn-cs"/>
              <a:sym typeface="+mn-lt"/>
            </a:endParaRPr>
          </a:p>
        </p:txBody>
      </p:sp>
    </p:spTree>
    <p:extLst>
      <p:ext uri="{BB962C8B-B14F-4D97-AF65-F5344CB8AC3E}">
        <p14:creationId xmlns:p14="http://schemas.microsoft.com/office/powerpoint/2010/main" val="3497464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428EFB-7983-FA45-D7C8-B2A0A8C57842}"/>
              </a:ext>
            </a:extLst>
          </p:cNvPr>
          <p:cNvPicPr>
            <a:picLocks noChangeAspect="1"/>
          </p:cNvPicPr>
          <p:nvPr/>
        </p:nvPicPr>
        <p:blipFill>
          <a:blip r:embed="rId2"/>
          <a:stretch>
            <a:fillRect/>
          </a:stretch>
        </p:blipFill>
        <p:spPr>
          <a:xfrm>
            <a:off x="2247764" y="1108031"/>
            <a:ext cx="6913130" cy="5618867"/>
          </a:xfrm>
          <a:prstGeom prst="rect">
            <a:avLst/>
          </a:prstGeom>
          <a:ln>
            <a:solidFill>
              <a:srgbClr val="115C36"/>
            </a:solidFill>
          </a:ln>
        </p:spPr>
      </p:pic>
      <p:sp>
        <p:nvSpPr>
          <p:cNvPr id="2" name="Title 1">
            <a:extLst>
              <a:ext uri="{FF2B5EF4-FFF2-40B4-BE49-F238E27FC236}">
                <a16:creationId xmlns:a16="http://schemas.microsoft.com/office/drawing/2014/main" id="{8C3B4D3E-279F-5165-9118-7EAA9A77EB3A}"/>
              </a:ext>
            </a:extLst>
          </p:cNvPr>
          <p:cNvSpPr>
            <a:spLocks noGrp="1"/>
          </p:cNvSpPr>
          <p:nvPr>
            <p:ph type="title"/>
          </p:nvPr>
        </p:nvSpPr>
        <p:spPr/>
        <p:txBody>
          <a:bodyPr vert="horz" lIns="0" tIns="36000" rIns="0" bIns="36000" rtlCol="0" anchor="b">
            <a:noAutofit/>
          </a:bodyPr>
          <a:lstStyle/>
          <a:p>
            <a:r>
              <a:rPr lang="en-US">
                <a:latin typeface="+mn-lt"/>
                <a:ea typeface="+mn-ea"/>
                <a:cs typeface="+mn-ea"/>
                <a:sym typeface="+mn-lt"/>
              </a:rPr>
              <a:t>Wiley’s Journal Finder</a:t>
            </a:r>
            <a:r>
              <a:rPr lang="en-US" altLang="zh-CN">
                <a:latin typeface="+mn-lt"/>
                <a:ea typeface="+mn-ea"/>
                <a:cs typeface="+mn-ea"/>
                <a:sym typeface="+mn-lt"/>
              </a:rPr>
              <a:t>—</a:t>
            </a:r>
            <a:r>
              <a:rPr lang="zh-CN" altLang="en-US">
                <a:latin typeface="+mn-lt"/>
                <a:ea typeface="+mn-ea"/>
                <a:cs typeface="+mn-ea"/>
                <a:sym typeface="+mn-lt"/>
              </a:rPr>
              <a:t>期刊选择工具</a:t>
            </a:r>
            <a:endParaRPr lang="en-US">
              <a:latin typeface="+mn-lt"/>
              <a:ea typeface="+mn-ea"/>
              <a:cs typeface="+mn-ea"/>
              <a:sym typeface="+mn-lt"/>
            </a:endParaRPr>
          </a:p>
        </p:txBody>
      </p:sp>
      <p:sp>
        <p:nvSpPr>
          <p:cNvPr id="3" name="Footer Placeholder 2">
            <a:extLst>
              <a:ext uri="{FF2B5EF4-FFF2-40B4-BE49-F238E27FC236}">
                <a16:creationId xmlns:a16="http://schemas.microsoft.com/office/drawing/2014/main" id="{19EE377D-37BE-7539-337E-B0C84F24C4A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83838"/>
                </a:solidFill>
                <a:effectLst/>
                <a:uLnTx/>
                <a:uFillTx/>
                <a:latin typeface="Open Sans"/>
                <a:ea typeface="+mn-ea"/>
                <a:cs typeface="+mn-cs"/>
                <a:sym typeface="+mn-lt"/>
              </a:rPr>
              <a:t>PROPRIETARY &amp; CONFIDENTIAL</a:t>
            </a:r>
          </a:p>
        </p:txBody>
      </p:sp>
      <p:sp>
        <p:nvSpPr>
          <p:cNvPr id="6" name="Rectangle 5">
            <a:extLst>
              <a:ext uri="{FF2B5EF4-FFF2-40B4-BE49-F238E27FC236}">
                <a16:creationId xmlns:a16="http://schemas.microsoft.com/office/drawing/2014/main" id="{41784390-796D-DE08-A9D4-C6312F0D7205}"/>
              </a:ext>
            </a:extLst>
          </p:cNvPr>
          <p:cNvSpPr/>
          <p:nvPr/>
        </p:nvSpPr>
        <p:spPr>
          <a:xfrm>
            <a:off x="5764192" y="5106185"/>
            <a:ext cx="3356947" cy="284991"/>
          </a:xfrm>
          <a:prstGeom prst="rect">
            <a:avLst/>
          </a:prstGeom>
          <a:noFill/>
          <a:ln w="28575">
            <a:solidFill>
              <a:srgbClr val="198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sym typeface="+mn-lt"/>
            </a:endParaRPr>
          </a:p>
        </p:txBody>
      </p:sp>
      <p:cxnSp>
        <p:nvCxnSpPr>
          <p:cNvPr id="7" name="Connector: Elbow 6">
            <a:extLst>
              <a:ext uri="{FF2B5EF4-FFF2-40B4-BE49-F238E27FC236}">
                <a16:creationId xmlns:a16="http://schemas.microsoft.com/office/drawing/2014/main" id="{51141CE6-0BEB-5F77-11C5-FE434BD37458}"/>
              </a:ext>
            </a:extLst>
          </p:cNvPr>
          <p:cNvCxnSpPr>
            <a:cxnSpLocks/>
            <a:stCxn id="6" idx="3"/>
            <a:endCxn id="8" idx="1"/>
          </p:cNvCxnSpPr>
          <p:nvPr/>
        </p:nvCxnSpPr>
        <p:spPr>
          <a:xfrm>
            <a:off x="9121139" y="5248681"/>
            <a:ext cx="790296" cy="103101"/>
          </a:xfrm>
          <a:prstGeom prst="bentConnector3">
            <a:avLst>
              <a:gd name="adj1" fmla="val 50000"/>
            </a:avLst>
          </a:prstGeom>
          <a:ln w="19050">
            <a:solidFill>
              <a:srgbClr val="198C5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B6B489C-B48E-9BCF-E29F-42D49D7B03D1}"/>
              </a:ext>
            </a:extLst>
          </p:cNvPr>
          <p:cNvSpPr/>
          <p:nvPr/>
        </p:nvSpPr>
        <p:spPr>
          <a:xfrm>
            <a:off x="9911435" y="5197893"/>
            <a:ext cx="1920561" cy="307777"/>
          </a:xfrm>
          <a:prstGeom prst="rect">
            <a:avLst/>
          </a:prstGeom>
          <a:solidFill>
            <a:srgbClr val="198C5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可同时勾选四本期刊</a:t>
            </a:r>
            <a:endParaRPr kumimoji="0" lang="en-US" sz="1400" b="1" i="0" u="none" strike="noStrike" kern="1200" cap="none" spc="0" normalizeH="0" baseline="0" noProof="0" err="1">
              <a:ln>
                <a:noFill/>
              </a:ln>
              <a:solidFill>
                <a:srgbClr val="FFFFFF"/>
              </a:solidFill>
              <a:effectLst/>
              <a:uLnTx/>
              <a:uFillTx/>
              <a:latin typeface="Open Sans"/>
              <a:ea typeface="+mn-ea"/>
              <a:cs typeface="+mn-cs"/>
              <a:sym typeface="+mn-lt"/>
            </a:endParaRPr>
          </a:p>
        </p:txBody>
      </p:sp>
      <p:sp>
        <p:nvSpPr>
          <p:cNvPr id="9" name="Rectangle 8">
            <a:extLst>
              <a:ext uri="{FF2B5EF4-FFF2-40B4-BE49-F238E27FC236}">
                <a16:creationId xmlns:a16="http://schemas.microsoft.com/office/drawing/2014/main" id="{CDC834CD-946F-92BF-F762-D30F18FCB8DB}"/>
              </a:ext>
            </a:extLst>
          </p:cNvPr>
          <p:cNvSpPr/>
          <p:nvPr/>
        </p:nvSpPr>
        <p:spPr>
          <a:xfrm>
            <a:off x="9911436" y="5910096"/>
            <a:ext cx="1296496" cy="307777"/>
          </a:xfrm>
          <a:prstGeom prst="rect">
            <a:avLst/>
          </a:prstGeom>
          <a:solidFill>
            <a:srgbClr val="198C5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期刊指标对比</a:t>
            </a:r>
            <a:endParaRPr kumimoji="0" lang="en-US" sz="1400" b="1" i="0" u="none" strike="noStrike" kern="1200" cap="none" spc="0" normalizeH="0" baseline="0" noProof="0" err="1">
              <a:ln>
                <a:noFill/>
              </a:ln>
              <a:solidFill>
                <a:srgbClr val="FFFFFF"/>
              </a:solidFill>
              <a:effectLst/>
              <a:uLnTx/>
              <a:uFillTx/>
              <a:latin typeface="Open Sans"/>
              <a:ea typeface="+mn-ea"/>
              <a:cs typeface="+mn-cs"/>
              <a:sym typeface="+mn-lt"/>
            </a:endParaRPr>
          </a:p>
        </p:txBody>
      </p:sp>
      <p:cxnSp>
        <p:nvCxnSpPr>
          <p:cNvPr id="10" name="Connector: Elbow 9">
            <a:extLst>
              <a:ext uri="{FF2B5EF4-FFF2-40B4-BE49-F238E27FC236}">
                <a16:creationId xmlns:a16="http://schemas.microsoft.com/office/drawing/2014/main" id="{D2610A5D-E2B4-8714-9265-C631223BFAA1}"/>
              </a:ext>
            </a:extLst>
          </p:cNvPr>
          <p:cNvCxnSpPr>
            <a:cxnSpLocks/>
          </p:cNvCxnSpPr>
          <p:nvPr/>
        </p:nvCxnSpPr>
        <p:spPr>
          <a:xfrm flipV="1">
            <a:off x="9121139" y="6054043"/>
            <a:ext cx="790296" cy="216070"/>
          </a:xfrm>
          <a:prstGeom prst="bentConnector3">
            <a:avLst>
              <a:gd name="adj1" fmla="val 50000"/>
            </a:avLst>
          </a:prstGeom>
          <a:ln w="19050">
            <a:solidFill>
              <a:srgbClr val="198C5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190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25DC-5049-A902-D5AB-7442D042A14A}"/>
              </a:ext>
            </a:extLst>
          </p:cNvPr>
          <p:cNvSpPr>
            <a:spLocks noGrp="1"/>
          </p:cNvSpPr>
          <p:nvPr>
            <p:ph type="title"/>
          </p:nvPr>
        </p:nvSpPr>
        <p:spPr/>
        <p:txBody>
          <a:bodyPr/>
          <a:lstStyle/>
          <a:p>
            <a:r>
              <a:rPr lang="zh-CN" altLang="en-US">
                <a:latin typeface="+mn-lt"/>
                <a:ea typeface="+mn-ea"/>
                <a:cs typeface="+mn-ea"/>
                <a:sym typeface="+mn-lt"/>
              </a:rPr>
              <a:t>期刊各项指标对比</a:t>
            </a:r>
            <a:endParaRPr lang="en-US">
              <a:latin typeface="+mn-lt"/>
              <a:ea typeface="+mn-ea"/>
              <a:cs typeface="+mn-ea"/>
              <a:sym typeface="+mn-lt"/>
            </a:endParaRPr>
          </a:p>
        </p:txBody>
      </p:sp>
      <p:sp>
        <p:nvSpPr>
          <p:cNvPr id="3" name="Footer Placeholder 2">
            <a:extLst>
              <a:ext uri="{FF2B5EF4-FFF2-40B4-BE49-F238E27FC236}">
                <a16:creationId xmlns:a16="http://schemas.microsoft.com/office/drawing/2014/main" id="{423EF20B-C482-2A4F-E1D3-BCB4861D62F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83838"/>
                </a:solidFill>
                <a:effectLst/>
                <a:uLnTx/>
                <a:uFillTx/>
                <a:latin typeface="Open Sans"/>
                <a:ea typeface="+mn-ea"/>
                <a:cs typeface="+mn-cs"/>
                <a:sym typeface="+mn-lt"/>
              </a:rPr>
              <a:t>PROPRIETARY &amp; CONFIDENTIAL</a:t>
            </a:r>
          </a:p>
        </p:txBody>
      </p:sp>
      <p:sp>
        <p:nvSpPr>
          <p:cNvPr id="7" name="TextBox 6">
            <a:extLst>
              <a:ext uri="{FF2B5EF4-FFF2-40B4-BE49-F238E27FC236}">
                <a16:creationId xmlns:a16="http://schemas.microsoft.com/office/drawing/2014/main" id="{63DEF113-B2C2-0A51-6C7F-D9602B5C27F4}"/>
              </a:ext>
            </a:extLst>
          </p:cNvPr>
          <p:cNvSpPr txBox="1"/>
          <p:nvPr/>
        </p:nvSpPr>
        <p:spPr>
          <a:xfrm>
            <a:off x="0" y="2832755"/>
            <a:ext cx="2858704" cy="2031325"/>
          </a:xfrm>
          <a:prstGeom prst="rect">
            <a:avLst/>
          </a:prstGeom>
          <a:solidFill>
            <a:srgbClr val="198C5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投稿到收到第一个审稿决定的时间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稿件接收率</a:t>
            </a:r>
            <a:endParaRPr kumimoji="0" lang="en-US" altLang="zh-CN" sz="1400" b="1" i="0" u="none" strike="noStrike" kern="1200" cap="none" spc="0" normalizeH="0" baseline="0" noProof="0">
              <a:ln>
                <a:noFill/>
              </a:ln>
              <a:solidFill>
                <a:srgbClr val="FFFFFF"/>
              </a:solidFill>
              <a:effectLst/>
              <a:uLnTx/>
              <a:uFillTx/>
              <a:latin typeface="Open Sans"/>
              <a:ea typeface="+mn-ea"/>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稿件接收至在线出版的时间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期刊影响因子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年度全文浏览次数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开放获取选项和费用</a:t>
            </a:r>
            <a:endParaRPr kumimoji="0" lang="en-US" altLang="zh-CN" sz="1400" b="1" i="0" u="none" strike="noStrike" kern="1200" cap="none" spc="0" normalizeH="0" baseline="0" noProof="0">
              <a:ln>
                <a:noFill/>
              </a:ln>
              <a:solidFill>
                <a:srgbClr val="FFFFFF"/>
              </a:solidFill>
              <a:effectLst/>
              <a:uLnTx/>
              <a:uFillTx/>
              <a:latin typeface="Open Sans"/>
              <a:ea typeface="+mn-ea"/>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数据分享政策</a:t>
            </a:r>
            <a:endParaRPr kumimoji="0" lang="en-US" altLang="zh-CN" sz="1400" b="1" i="0" u="none" strike="noStrike" kern="1200" cap="none" spc="0" normalizeH="0" baseline="0" noProof="0">
              <a:ln>
                <a:noFill/>
              </a:ln>
              <a:solidFill>
                <a:srgbClr val="FFFFFF"/>
              </a:solidFill>
              <a:effectLst/>
              <a:uLnTx/>
              <a:uFillTx/>
              <a:latin typeface="Open Sans"/>
              <a:ea typeface="+mn-ea"/>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Open Sans"/>
                <a:ea typeface="+mn-ea"/>
                <a:cs typeface="+mn-cs"/>
                <a:sym typeface="+mn-lt"/>
              </a:rPr>
              <a:t>ORCID</a:t>
            </a: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政策</a:t>
            </a:r>
            <a:endParaRPr kumimoji="0" lang="en-US" altLang="zh-CN" sz="1400" b="1" i="0" u="none" strike="noStrike" kern="1200" cap="none" spc="0" normalizeH="0" baseline="0" noProof="0">
              <a:ln>
                <a:noFill/>
              </a:ln>
              <a:solidFill>
                <a:srgbClr val="FFFFFF"/>
              </a:solidFill>
              <a:effectLst/>
              <a:uLnTx/>
              <a:uFillTx/>
              <a:latin typeface="Open Sans"/>
              <a:ea typeface="+mn-ea"/>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Open Sans"/>
                <a:ea typeface="+mn-ea"/>
                <a:cs typeface="+mn-cs"/>
                <a:sym typeface="+mn-lt"/>
              </a:rPr>
              <a:t>预印政策</a:t>
            </a:r>
          </a:p>
        </p:txBody>
      </p:sp>
      <p:pic>
        <p:nvPicPr>
          <p:cNvPr id="6" name="Picture 5">
            <a:extLst>
              <a:ext uri="{FF2B5EF4-FFF2-40B4-BE49-F238E27FC236}">
                <a16:creationId xmlns:a16="http://schemas.microsoft.com/office/drawing/2014/main" id="{1D0B9F74-694A-6AA6-9A62-B041CC8DD625}"/>
              </a:ext>
            </a:extLst>
          </p:cNvPr>
          <p:cNvPicPr>
            <a:picLocks noChangeAspect="1"/>
          </p:cNvPicPr>
          <p:nvPr/>
        </p:nvPicPr>
        <p:blipFill>
          <a:blip r:embed="rId2"/>
          <a:stretch>
            <a:fillRect/>
          </a:stretch>
        </p:blipFill>
        <p:spPr>
          <a:xfrm>
            <a:off x="3019085" y="1109302"/>
            <a:ext cx="8115760" cy="5420406"/>
          </a:xfrm>
          <a:prstGeom prst="rect">
            <a:avLst/>
          </a:prstGeom>
          <a:solidFill>
            <a:srgbClr val="FFFFFF"/>
          </a:solidFill>
          <a:ln>
            <a:solidFill>
              <a:srgbClr val="115C36"/>
            </a:solidFill>
          </a:ln>
        </p:spPr>
      </p:pic>
    </p:spTree>
    <p:extLst>
      <p:ext uri="{BB962C8B-B14F-4D97-AF65-F5344CB8AC3E}">
        <p14:creationId xmlns:p14="http://schemas.microsoft.com/office/powerpoint/2010/main" val="3382323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E33E-8502-6D17-0CC3-2F3486B42654}"/>
              </a:ext>
            </a:extLst>
          </p:cNvPr>
          <p:cNvSpPr>
            <a:spLocks noGrp="1"/>
          </p:cNvSpPr>
          <p:nvPr>
            <p:ph type="title"/>
          </p:nvPr>
        </p:nvSpPr>
        <p:spPr>
          <a:xfrm>
            <a:off x="330502" y="750426"/>
            <a:ext cx="2746995" cy="864000"/>
          </a:xfrm>
        </p:spPr>
        <p:txBody>
          <a:bodyPr/>
          <a:lstStyle/>
          <a:p>
            <a:r>
              <a:rPr lang="zh-CN" altLang="en-US" dirty="0"/>
              <a:t>期刊详情页了解期刊详细信息</a:t>
            </a:r>
            <a:endParaRPr lang="en-US" dirty="0"/>
          </a:p>
        </p:txBody>
      </p:sp>
      <p:sp>
        <p:nvSpPr>
          <p:cNvPr id="4" name="Footer Placeholder 3">
            <a:extLst>
              <a:ext uri="{FF2B5EF4-FFF2-40B4-BE49-F238E27FC236}">
                <a16:creationId xmlns:a16="http://schemas.microsoft.com/office/drawing/2014/main" id="{B0EECD48-8191-BAD7-ED30-5FDC385FC82F}"/>
              </a:ext>
            </a:extLst>
          </p:cNvPr>
          <p:cNvSpPr>
            <a:spLocks noGrp="1"/>
          </p:cNvSpPr>
          <p:nvPr>
            <p:ph type="ftr" sz="quarter" idx="11"/>
          </p:nvPr>
        </p:nvSpPr>
        <p:spPr/>
        <p:txBody>
          <a:bodyPr/>
          <a:lstStyle/>
          <a:p>
            <a:r>
              <a:rPr lang="en-US"/>
              <a:t>PROPRIETARY &amp; CONFIDENTIAL</a:t>
            </a:r>
          </a:p>
        </p:txBody>
      </p:sp>
      <p:pic>
        <p:nvPicPr>
          <p:cNvPr id="6" name="Picture 5">
            <a:extLst>
              <a:ext uri="{FF2B5EF4-FFF2-40B4-BE49-F238E27FC236}">
                <a16:creationId xmlns:a16="http://schemas.microsoft.com/office/drawing/2014/main" id="{3B28F37C-A45D-247F-33AF-D1469320D0AA}"/>
              </a:ext>
            </a:extLst>
          </p:cNvPr>
          <p:cNvPicPr>
            <a:picLocks noChangeAspect="1"/>
          </p:cNvPicPr>
          <p:nvPr/>
        </p:nvPicPr>
        <p:blipFill>
          <a:blip r:embed="rId2"/>
          <a:stretch>
            <a:fillRect/>
          </a:stretch>
        </p:blipFill>
        <p:spPr>
          <a:xfrm>
            <a:off x="3185652" y="504000"/>
            <a:ext cx="8762225" cy="6061088"/>
          </a:xfrm>
          <a:prstGeom prst="rect">
            <a:avLst/>
          </a:prstGeom>
        </p:spPr>
      </p:pic>
      <p:pic>
        <p:nvPicPr>
          <p:cNvPr id="8" name="Picture 7">
            <a:extLst>
              <a:ext uri="{FF2B5EF4-FFF2-40B4-BE49-F238E27FC236}">
                <a16:creationId xmlns:a16="http://schemas.microsoft.com/office/drawing/2014/main" id="{ECAB3515-CB5A-4F64-4129-E40B6A7F2F75}"/>
              </a:ext>
            </a:extLst>
          </p:cNvPr>
          <p:cNvPicPr>
            <a:picLocks noChangeAspect="1"/>
          </p:cNvPicPr>
          <p:nvPr/>
        </p:nvPicPr>
        <p:blipFill>
          <a:blip r:embed="rId3"/>
          <a:stretch>
            <a:fillRect/>
          </a:stretch>
        </p:blipFill>
        <p:spPr>
          <a:xfrm>
            <a:off x="3831047" y="2831246"/>
            <a:ext cx="1055391" cy="2861631"/>
          </a:xfrm>
          <a:prstGeom prst="rect">
            <a:avLst/>
          </a:prstGeom>
        </p:spPr>
      </p:pic>
      <p:pic>
        <p:nvPicPr>
          <p:cNvPr id="10" name="Picture 9">
            <a:extLst>
              <a:ext uri="{FF2B5EF4-FFF2-40B4-BE49-F238E27FC236}">
                <a16:creationId xmlns:a16="http://schemas.microsoft.com/office/drawing/2014/main" id="{5A8FB0D6-431A-882B-84C6-1B08CDAE0764}"/>
              </a:ext>
            </a:extLst>
          </p:cNvPr>
          <p:cNvPicPr>
            <a:picLocks noChangeAspect="1"/>
          </p:cNvPicPr>
          <p:nvPr/>
        </p:nvPicPr>
        <p:blipFill>
          <a:blip r:embed="rId4"/>
          <a:stretch>
            <a:fillRect/>
          </a:stretch>
        </p:blipFill>
        <p:spPr>
          <a:xfrm>
            <a:off x="4886438" y="2842367"/>
            <a:ext cx="1074005" cy="1120033"/>
          </a:xfrm>
          <a:prstGeom prst="rect">
            <a:avLst/>
          </a:prstGeom>
        </p:spPr>
      </p:pic>
      <p:pic>
        <p:nvPicPr>
          <p:cNvPr id="12" name="Picture 11">
            <a:extLst>
              <a:ext uri="{FF2B5EF4-FFF2-40B4-BE49-F238E27FC236}">
                <a16:creationId xmlns:a16="http://schemas.microsoft.com/office/drawing/2014/main" id="{9938D793-0F7C-E2B0-55EA-CF824041A760}"/>
              </a:ext>
            </a:extLst>
          </p:cNvPr>
          <p:cNvPicPr>
            <a:picLocks noChangeAspect="1"/>
          </p:cNvPicPr>
          <p:nvPr/>
        </p:nvPicPr>
        <p:blipFill>
          <a:blip r:embed="rId5"/>
          <a:stretch>
            <a:fillRect/>
          </a:stretch>
        </p:blipFill>
        <p:spPr>
          <a:xfrm>
            <a:off x="6052622" y="2842367"/>
            <a:ext cx="1098769" cy="1998714"/>
          </a:xfrm>
          <a:prstGeom prst="rect">
            <a:avLst/>
          </a:prstGeom>
        </p:spPr>
      </p:pic>
      <p:pic>
        <p:nvPicPr>
          <p:cNvPr id="14" name="Picture 13">
            <a:extLst>
              <a:ext uri="{FF2B5EF4-FFF2-40B4-BE49-F238E27FC236}">
                <a16:creationId xmlns:a16="http://schemas.microsoft.com/office/drawing/2014/main" id="{ABC70AFE-5F5B-6337-AEDD-2D7302A4AF10}"/>
              </a:ext>
            </a:extLst>
          </p:cNvPr>
          <p:cNvPicPr>
            <a:picLocks noChangeAspect="1"/>
          </p:cNvPicPr>
          <p:nvPr/>
        </p:nvPicPr>
        <p:blipFill>
          <a:blip r:embed="rId6"/>
          <a:stretch>
            <a:fillRect/>
          </a:stretch>
        </p:blipFill>
        <p:spPr>
          <a:xfrm>
            <a:off x="7259546" y="2831247"/>
            <a:ext cx="1055391" cy="1526178"/>
          </a:xfrm>
          <a:prstGeom prst="rect">
            <a:avLst/>
          </a:prstGeom>
        </p:spPr>
      </p:pic>
      <p:pic>
        <p:nvPicPr>
          <p:cNvPr id="16" name="Picture 15">
            <a:extLst>
              <a:ext uri="{FF2B5EF4-FFF2-40B4-BE49-F238E27FC236}">
                <a16:creationId xmlns:a16="http://schemas.microsoft.com/office/drawing/2014/main" id="{90F675C7-5A48-28C7-B7F8-CDD87B183AFE}"/>
              </a:ext>
            </a:extLst>
          </p:cNvPr>
          <p:cNvPicPr>
            <a:picLocks noChangeAspect="1"/>
          </p:cNvPicPr>
          <p:nvPr/>
        </p:nvPicPr>
        <p:blipFill>
          <a:blip r:embed="rId7"/>
          <a:stretch>
            <a:fillRect/>
          </a:stretch>
        </p:blipFill>
        <p:spPr>
          <a:xfrm>
            <a:off x="8386338" y="2831247"/>
            <a:ext cx="1145992" cy="1526178"/>
          </a:xfrm>
          <a:prstGeom prst="rect">
            <a:avLst/>
          </a:prstGeom>
        </p:spPr>
      </p:pic>
      <p:sp>
        <p:nvSpPr>
          <p:cNvPr id="3" name="Rectangle 2">
            <a:extLst>
              <a:ext uri="{FF2B5EF4-FFF2-40B4-BE49-F238E27FC236}">
                <a16:creationId xmlns:a16="http://schemas.microsoft.com/office/drawing/2014/main" id="{118250CF-2AD5-578D-FCF7-393E7CC6849F}"/>
              </a:ext>
            </a:extLst>
          </p:cNvPr>
          <p:cNvSpPr/>
          <p:nvPr/>
        </p:nvSpPr>
        <p:spPr>
          <a:xfrm>
            <a:off x="3079515" y="1278988"/>
            <a:ext cx="3868052" cy="1031132"/>
          </a:xfrm>
          <a:prstGeom prst="rect">
            <a:avLst/>
          </a:prstGeom>
          <a:noFill/>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err="1">
              <a:solidFill>
                <a:schemeClr val="bg1"/>
              </a:solidFill>
            </a:endParaRPr>
          </a:p>
        </p:txBody>
      </p:sp>
    </p:spTree>
    <p:extLst>
      <p:ext uri="{BB962C8B-B14F-4D97-AF65-F5344CB8AC3E}">
        <p14:creationId xmlns:p14="http://schemas.microsoft.com/office/powerpoint/2010/main" val="3266305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D0ECA9D-1C28-2740-BD96-6F0274FE50E8}"/>
              </a:ext>
            </a:extLst>
          </p:cNvPr>
          <p:cNvPicPr>
            <a:picLocks noGrp="1" noChangeAspect="1"/>
          </p:cNvPicPr>
          <p:nvPr>
            <p:ph type="pic" sz="quarter" idx="10"/>
          </p:nvPr>
        </p:nvPicPr>
        <p:blipFill>
          <a:blip r:embed="rId3"/>
          <a:srcRect l="14762" r="14762"/>
          <a:stretch/>
        </p:blipFill>
        <p:spPr/>
      </p:pic>
      <p:sp>
        <p:nvSpPr>
          <p:cNvPr id="5" name="Footer Placeholder 4">
            <a:extLst>
              <a:ext uri="{FF2B5EF4-FFF2-40B4-BE49-F238E27FC236}">
                <a16:creationId xmlns:a16="http://schemas.microsoft.com/office/drawing/2014/main" id="{0E0BFE2B-19D7-B3E2-09E9-E717472288A1}"/>
              </a:ext>
            </a:extLst>
          </p:cNvPr>
          <p:cNvSpPr>
            <a:spLocks noGrp="1"/>
          </p:cNvSpPr>
          <p:nvPr>
            <p:ph type="ftr" sz="quarter" idx="4294967295"/>
          </p:nvPr>
        </p:nvSpPr>
        <p:spPr>
          <a:xfrm>
            <a:off x="8591550" y="6442075"/>
            <a:ext cx="3600450" cy="215900"/>
          </a:xfrm>
        </p:spPr>
        <p:txBody>
          <a:bodyPr/>
          <a:lstStyle/>
          <a:p>
            <a:r>
              <a:rPr lang="en-US"/>
              <a:t>PROPRIETARY &amp; CONFIDENTIAL</a:t>
            </a:r>
          </a:p>
        </p:txBody>
      </p:sp>
      <p:sp>
        <p:nvSpPr>
          <p:cNvPr id="10" name="TextBox 9">
            <a:extLst>
              <a:ext uri="{FF2B5EF4-FFF2-40B4-BE49-F238E27FC236}">
                <a16:creationId xmlns:a16="http://schemas.microsoft.com/office/drawing/2014/main" id="{8CC4906D-BE56-32C0-47DD-1BFBFCFA068E}"/>
              </a:ext>
            </a:extLst>
          </p:cNvPr>
          <p:cNvSpPr txBox="1"/>
          <p:nvPr/>
        </p:nvSpPr>
        <p:spPr>
          <a:xfrm>
            <a:off x="3086100" y="2736507"/>
            <a:ext cx="6172200" cy="662554"/>
          </a:xfrm>
          <a:prstGeom prst="rect">
            <a:avLst/>
          </a:prstGeom>
          <a:noFill/>
        </p:spPr>
        <p:txBody>
          <a:bodyPr wrap="square">
            <a:spAutoFit/>
          </a:bodyPr>
          <a:lstStyle/>
          <a:p>
            <a:pPr>
              <a:lnSpc>
                <a:spcPct val="150000"/>
              </a:lnSpc>
            </a:pPr>
            <a:r>
              <a:rPr lang="zh-CN" altLang="en-US" sz="2800" b="1" i="0" dirty="0">
                <a:solidFill>
                  <a:schemeClr val="accent1"/>
                </a:solidFill>
                <a:effectLst/>
                <a:latin typeface="Microsoft YaHei" panose="020B0503020204020204" pitchFamily="34" charset="-122"/>
                <a:ea typeface="Microsoft YaHei" panose="020B0503020204020204" pitchFamily="34" charset="-122"/>
              </a:rPr>
              <a:t>作者与读者服务</a:t>
            </a:r>
          </a:p>
        </p:txBody>
      </p:sp>
    </p:spTree>
    <p:extLst>
      <p:ext uri="{BB962C8B-B14F-4D97-AF65-F5344CB8AC3E}">
        <p14:creationId xmlns:p14="http://schemas.microsoft.com/office/powerpoint/2010/main" val="1676425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CCF121-3160-47CE-8F70-7F182B10FCC1}"/>
              </a:ext>
            </a:extLst>
          </p:cNvPr>
          <p:cNvSpPr>
            <a:spLocks noGrp="1"/>
          </p:cNvSpPr>
          <p:nvPr>
            <p:ph type="title"/>
          </p:nvPr>
        </p:nvSpPr>
        <p:spPr/>
        <p:txBody>
          <a:bodyPr/>
          <a:lstStyle/>
          <a:p>
            <a:r>
              <a:rPr lang="en-US" altLang="zh-CN"/>
              <a:t>Wiley</a:t>
            </a:r>
            <a:r>
              <a:rPr lang="zh-CN" altLang="en-US"/>
              <a:t>积极满足科研人员不同的学术需求</a:t>
            </a:r>
            <a:endParaRPr lang="en-US"/>
          </a:p>
        </p:txBody>
      </p:sp>
      <p:sp>
        <p:nvSpPr>
          <p:cNvPr id="4" name="Text Placeholder 3">
            <a:extLst>
              <a:ext uri="{FF2B5EF4-FFF2-40B4-BE49-F238E27FC236}">
                <a16:creationId xmlns:a16="http://schemas.microsoft.com/office/drawing/2014/main" id="{6538A9B1-0739-48A1-993C-040ED01A0E22}"/>
              </a:ext>
            </a:extLst>
          </p:cNvPr>
          <p:cNvSpPr>
            <a:spLocks noGrp="1"/>
          </p:cNvSpPr>
          <p:nvPr>
            <p:ph type="body" sz="quarter" idx="19"/>
          </p:nvPr>
        </p:nvSpPr>
        <p:spPr/>
        <p:txBody>
          <a:bodyPr/>
          <a:lstStyle/>
          <a:p>
            <a:endParaRPr lang="en-US"/>
          </a:p>
        </p:txBody>
      </p:sp>
      <p:sp>
        <p:nvSpPr>
          <p:cNvPr id="7" name="Text Placeholder 6">
            <a:extLst>
              <a:ext uri="{FF2B5EF4-FFF2-40B4-BE49-F238E27FC236}">
                <a16:creationId xmlns:a16="http://schemas.microsoft.com/office/drawing/2014/main" id="{B3859A95-56C8-4AFD-AC36-5CC0D49C22A4}"/>
              </a:ext>
            </a:extLst>
          </p:cNvPr>
          <p:cNvSpPr>
            <a:spLocks noGrp="1"/>
          </p:cNvSpPr>
          <p:nvPr>
            <p:ph type="body" sz="quarter" idx="20"/>
          </p:nvPr>
        </p:nvSpPr>
        <p:spPr/>
        <p:txBody>
          <a:bodyPr/>
          <a:lstStyle/>
          <a:p>
            <a:endParaRPr lang="en-US"/>
          </a:p>
        </p:txBody>
      </p:sp>
      <p:pic>
        <p:nvPicPr>
          <p:cNvPr id="1026" name="Picture 2" descr="https://northcentralus1-mediap.svc.ms/transform/thumbnail?provider=spo&amp;inputFormat=jpg&amp;cs=fFNQTw&amp;docid=https%3A%2F%2Fwiley.sharepoint.com%3A443%2F_api%2Fv2.0%2Fdrives%2Fb!mCUO6b6_yEm9ugKGE9VMhx_UvFfsm5dHi376XkosR-bo5sFeYygYQIjmKBORwkOP%2Fitems%2F01RH62OTDN6WOPOGQ6JNF2QHOKC3BAJORQ%3Fversion%3DPublished&amp;access_token=eyJ0eXAiOiJKV1QiLCJhbGciOiJub25lIn0.eyJhdWQiOiIwMDAwMDAwMy0wMDAwLTBmZjEtY2UwMC0wMDAwMDAwMDAwMDAvd2lsZXkuc2hhcmVwb2ludC5jb21AMjRmZTI0NGYtODkwZS00NmVmLWJlMmYtYTUyMDI5NzZiN2E1IiwiaXNzIjoiMDAwMDAwMDMtMDAwMC0wZmYxLWNlMDAtMDAwMDAwMDAwMDAwIiwibmJmIjoiMTU1MTIxMTU0MiIsImV4cCI6IjE1NTEyMzMxNDIiLCJlbmRwb2ludHVybCI6IlhLNWdINkNxOE5lNmpCWW9hMUlOQ2NVWHRUTzMranI2Syt2R2JOMG9DRmM9IiwiZW5kcG9pbnR1cmxMZW5ndGgiOiIxMTIiLCJpc2xvb3BiYWNrIjoiVHJ1ZSIsImNpZCI6Ik5qbGtPV016T1dVdFpqQXdPQzA0TURBd0xUVmtaR1l0TXpoaE5UWTBPRFpqWlRNeSIsInZlciI6Imhhc2hlZHByb29mdG9rZW4iLCJzaXRlaWQiOiJaVGt3WlRJMU9UZ3RZbVppWlMwME9XTTRMV0prWW1FdE1ESTROakV6WkRVMFl6ZzMiLCJzaWduaW5fc3RhdGUiOiJbXCJrbXNpXCJdIiwibmFtZWlkIjoiMCMuZnxtZW1iZXJzaGlwfHNhZ3JlZW5Ad2lsZXkuY29tIiwibmlpIjoibWljcm9zb2Z0LnNoYXJlcG9pbnQiLCJpc3VzZXIiOiJ0cnVlIiwiY2FjaGVrZXkiOiIwaC5mfG1lbWJlcnNoaXB8MTAwM2JmZmQ5NmQ5MjVkZUBsaXZlLmNvbSIsInR0IjoiMCIsInVzZVBlcnNpc3RlbnRDb29raWUiOiIzIn0.em8zbjFyaW40S1hRc2JIaXcxVWh6Um5obTk2MlBZWkZCQjZwYnpmK0liND0&amp;encodeFailures=1&amp;width=1365&amp;height=910&amp;srcWidth=5616&amp;srcHeight=3744">
            <a:extLst>
              <a:ext uri="{FF2B5EF4-FFF2-40B4-BE49-F238E27FC236}">
                <a16:creationId xmlns:a16="http://schemas.microsoft.com/office/drawing/2014/main" id="{824A38D5-39AF-449B-AFF8-599BAD415B2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54975"/>
            <a:ext cx="12192000" cy="23068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05222E-6C53-4178-888C-E07BE3864373}"/>
              </a:ext>
            </a:extLst>
          </p:cNvPr>
          <p:cNvSpPr txBox="1"/>
          <p:nvPr/>
        </p:nvSpPr>
        <p:spPr>
          <a:xfrm>
            <a:off x="2371586" y="1040551"/>
            <a:ext cx="10000830" cy="129484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latin typeface="+mn-ea"/>
                <a:cs typeface="Open Sans" panose="020B0606030504020204" pitchFamily="34" charset="0"/>
              </a:rPr>
              <a:t>随着研究的深度和广度不断扩大，共享知识变得更加复杂</a:t>
            </a:r>
            <a:endParaRPr lang="en-US" altLang="zh-CN" dirty="0">
              <a:latin typeface="+mn-ea"/>
              <a:cs typeface="Open Sans" panose="020B0606030504020204" pitchFamily="34" charset="0"/>
            </a:endParaRPr>
          </a:p>
          <a:p>
            <a:pPr marL="285750" indent="-285750">
              <a:lnSpc>
                <a:spcPct val="150000"/>
              </a:lnSpc>
              <a:buFont typeface="Arial" panose="020B0604020202020204" pitchFamily="34" charset="0"/>
              <a:buChar char="•"/>
            </a:pPr>
            <a:r>
              <a:rPr lang="zh-CN" altLang="en-US" dirty="0">
                <a:latin typeface="+mn-ea"/>
                <a:cs typeface="Open Sans" panose="020B0606030504020204" pitchFamily="34" charset="0"/>
              </a:rPr>
              <a:t>科研人员希望自己的工作具有影响力</a:t>
            </a:r>
            <a:endParaRPr lang="en-US" dirty="0">
              <a:latin typeface="+mn-ea"/>
              <a:cs typeface="Open Sans" panose="020B0606030504020204" pitchFamily="34" charset="0"/>
            </a:endParaRPr>
          </a:p>
          <a:p>
            <a:pPr marL="285750" indent="-285750">
              <a:lnSpc>
                <a:spcPct val="150000"/>
              </a:lnSpc>
              <a:buFont typeface="Arial" panose="020B0604020202020204" pitchFamily="34" charset="0"/>
              <a:buChar char="•"/>
            </a:pPr>
            <a:r>
              <a:rPr lang="zh-CN" altLang="en-US" dirty="0">
                <a:latin typeface="+mn-ea"/>
                <a:cs typeface="Open Sans" panose="020B0606030504020204" pitchFamily="34" charset="0"/>
              </a:rPr>
              <a:t>内容、科技和服务的提升可以让科研人员更便捷的分享自己的研究成果，并最终得到应用</a:t>
            </a:r>
            <a:endParaRPr lang="en-US" dirty="0">
              <a:latin typeface="+mn-ea"/>
              <a:cs typeface="Open Sans" panose="020B0606030504020204" pitchFamily="34" charset="0"/>
            </a:endParaRPr>
          </a:p>
        </p:txBody>
      </p:sp>
      <p:sp>
        <p:nvSpPr>
          <p:cNvPr id="10" name="Rectangle 9">
            <a:extLst>
              <a:ext uri="{FF2B5EF4-FFF2-40B4-BE49-F238E27FC236}">
                <a16:creationId xmlns:a16="http://schemas.microsoft.com/office/drawing/2014/main" id="{679B3A27-7DD4-44B9-A297-EF75024893CF}"/>
              </a:ext>
            </a:extLst>
          </p:cNvPr>
          <p:cNvSpPr/>
          <p:nvPr/>
        </p:nvSpPr>
        <p:spPr>
          <a:xfrm>
            <a:off x="265468" y="1540243"/>
            <a:ext cx="2371406" cy="400110"/>
          </a:xfrm>
          <a:prstGeom prst="rect">
            <a:avLst/>
          </a:prstGeom>
        </p:spPr>
        <p:txBody>
          <a:bodyPr wrap="square">
            <a:spAutoFit/>
          </a:bodyPr>
          <a:lstStyle/>
          <a:p>
            <a:pPr defTabSz="685783">
              <a:spcBef>
                <a:spcPts val="750"/>
              </a:spcBef>
            </a:pPr>
            <a:r>
              <a:rPr lang="zh-CN" altLang="en-US" sz="2000" dirty="0">
                <a:solidFill>
                  <a:schemeClr val="accent1"/>
                </a:solidFill>
                <a:latin typeface="+mn-ea"/>
                <a:cs typeface="Open Sans" panose="020B0606030504020204" pitchFamily="34" charset="0"/>
              </a:rPr>
              <a:t>科研人员的需求：</a:t>
            </a:r>
            <a:endParaRPr lang="en-GB" sz="2000" dirty="0">
              <a:solidFill>
                <a:schemeClr val="accent1"/>
              </a:solidFill>
              <a:latin typeface="+mn-ea"/>
              <a:cs typeface="Open Sans" panose="020B0606030504020204" pitchFamily="34" charset="0"/>
            </a:endParaRPr>
          </a:p>
        </p:txBody>
      </p:sp>
      <p:sp>
        <p:nvSpPr>
          <p:cNvPr id="11" name="Rectangle 10">
            <a:extLst>
              <a:ext uri="{FF2B5EF4-FFF2-40B4-BE49-F238E27FC236}">
                <a16:creationId xmlns:a16="http://schemas.microsoft.com/office/drawing/2014/main" id="{70F0D6DE-F26A-4062-9F15-345652EACD43}"/>
              </a:ext>
            </a:extLst>
          </p:cNvPr>
          <p:cNvSpPr/>
          <p:nvPr/>
        </p:nvSpPr>
        <p:spPr>
          <a:xfrm>
            <a:off x="641579" y="5196498"/>
            <a:ext cx="1995295" cy="400110"/>
          </a:xfrm>
          <a:prstGeom prst="rect">
            <a:avLst/>
          </a:prstGeom>
        </p:spPr>
        <p:txBody>
          <a:bodyPr wrap="square">
            <a:spAutoFit/>
          </a:bodyPr>
          <a:lstStyle/>
          <a:p>
            <a:pPr defTabSz="685783">
              <a:spcBef>
                <a:spcPts val="750"/>
              </a:spcBef>
            </a:pPr>
            <a:r>
              <a:rPr lang="en-US" altLang="zh-CN" sz="2000" dirty="0">
                <a:solidFill>
                  <a:schemeClr val="accent1"/>
                </a:solidFill>
                <a:latin typeface="+mn-ea"/>
                <a:cs typeface="Open Sans" panose="020B0606030504020204" pitchFamily="34" charset="0"/>
              </a:rPr>
              <a:t>Wiley</a:t>
            </a:r>
            <a:r>
              <a:rPr lang="zh-CN" altLang="en-US" sz="2000" dirty="0">
                <a:solidFill>
                  <a:schemeClr val="accent1"/>
                </a:solidFill>
                <a:latin typeface="+mn-ea"/>
                <a:cs typeface="Open Sans" panose="020B0606030504020204" pitchFamily="34" charset="0"/>
              </a:rPr>
              <a:t>能做的：</a:t>
            </a:r>
            <a:endParaRPr lang="en-GB" sz="2000" dirty="0">
              <a:solidFill>
                <a:schemeClr val="accent1"/>
              </a:solidFill>
              <a:latin typeface="+mn-ea"/>
              <a:cs typeface="Open Sans" panose="020B0606030504020204" pitchFamily="34" charset="0"/>
            </a:endParaRPr>
          </a:p>
        </p:txBody>
      </p:sp>
      <p:sp>
        <p:nvSpPr>
          <p:cNvPr id="5" name="Rectangle 4">
            <a:extLst>
              <a:ext uri="{FF2B5EF4-FFF2-40B4-BE49-F238E27FC236}">
                <a16:creationId xmlns:a16="http://schemas.microsoft.com/office/drawing/2014/main" id="{078E67D5-B3BE-4F6A-B86A-25CD63338665}"/>
              </a:ext>
            </a:extLst>
          </p:cNvPr>
          <p:cNvSpPr/>
          <p:nvPr/>
        </p:nvSpPr>
        <p:spPr>
          <a:xfrm>
            <a:off x="2371586" y="5081385"/>
            <a:ext cx="9822429" cy="129484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latin typeface="+mn-ea"/>
                <a:cs typeface="Open Sans" panose="020B0606030504020204" pitchFamily="34" charset="0"/>
              </a:rPr>
              <a:t>引导科研人员在学术研究旅程中交流成果</a:t>
            </a:r>
            <a:endParaRPr lang="en-US" altLang="zh-CN" dirty="0">
              <a:latin typeface="+mn-ea"/>
              <a:cs typeface="Open Sans" panose="020B0606030504020204" pitchFamily="34" charset="0"/>
            </a:endParaRPr>
          </a:p>
          <a:p>
            <a:pPr marL="285750" indent="-285750">
              <a:lnSpc>
                <a:spcPct val="150000"/>
              </a:lnSpc>
              <a:buFont typeface="Arial" panose="020B0604020202020204" pitchFamily="34" charset="0"/>
              <a:buChar char="•"/>
            </a:pPr>
            <a:r>
              <a:rPr lang="zh-CN" altLang="en-US" dirty="0">
                <a:latin typeface="+mn-ea"/>
                <a:cs typeface="Open Sans" panose="020B0606030504020204" pitchFamily="34" charset="0"/>
              </a:rPr>
              <a:t>信息素养和科研能力提升</a:t>
            </a:r>
            <a:endParaRPr lang="en-US" altLang="zh-CN" dirty="0">
              <a:latin typeface="+mn-ea"/>
              <a:cs typeface="Open Sans" panose="020B0606030504020204" pitchFamily="34" charset="0"/>
            </a:endParaRPr>
          </a:p>
          <a:p>
            <a:pPr marL="285750" indent="-285750">
              <a:lnSpc>
                <a:spcPct val="150000"/>
              </a:lnSpc>
              <a:buFont typeface="Arial" panose="020B0604020202020204" pitchFamily="34" charset="0"/>
              <a:buChar char="•"/>
            </a:pPr>
            <a:r>
              <a:rPr lang="zh-CN" altLang="en-US" dirty="0">
                <a:latin typeface="+mn-ea"/>
                <a:cs typeface="Open Sans" panose="020B0606030504020204" pitchFamily="34" charset="0"/>
              </a:rPr>
              <a:t>学术讲座、学术交流</a:t>
            </a:r>
          </a:p>
        </p:txBody>
      </p:sp>
    </p:spTree>
    <p:extLst>
      <p:ext uri="{BB962C8B-B14F-4D97-AF65-F5344CB8AC3E}">
        <p14:creationId xmlns:p14="http://schemas.microsoft.com/office/powerpoint/2010/main" val="218710516"/>
      </p:ext>
    </p:extLst>
  </p:cSld>
  <p:clrMapOvr>
    <a:masterClrMapping/>
  </p:clrMapOvr>
  <mc:AlternateContent xmlns:mc="http://schemas.openxmlformats.org/markup-compatibility/2006" xmlns:p14="http://schemas.microsoft.com/office/powerpoint/2010/main">
    <mc:Choice Requires="p14">
      <p:transition spd="slow" p14:dur="2000" advTm="107855"/>
    </mc:Choice>
    <mc:Fallback xmlns="">
      <p:transition spd="slow" advTm="107855"/>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0EB1-7BF9-4BD9-9E9C-6FBE76A68618}"/>
              </a:ext>
            </a:extLst>
          </p:cNvPr>
          <p:cNvSpPr>
            <a:spLocks noGrp="1"/>
          </p:cNvSpPr>
          <p:nvPr>
            <p:ph type="title"/>
          </p:nvPr>
        </p:nvSpPr>
        <p:spPr/>
        <p:txBody>
          <a:bodyPr/>
          <a:lstStyle/>
          <a:p>
            <a:r>
              <a:rPr lang="zh-CN" altLang="en-US" dirty="0">
                <a:latin typeface="Open Sans" panose="020B0606030504020204" pitchFamily="34" charset="0"/>
                <a:ea typeface="Noto Sans CJK SC Regular" panose="020B0500000000000000" pitchFamily="34" charset="-128"/>
              </a:rPr>
              <a:t>积极开展讲座满足科研人员的需求</a:t>
            </a:r>
            <a:endParaRPr lang="en-US" dirty="0">
              <a:latin typeface="Open Sans" panose="020B0606030504020204" pitchFamily="34" charset="0"/>
              <a:ea typeface="Noto Sans CJK SC Regular" panose="020B0500000000000000" pitchFamily="34" charset="-128"/>
            </a:endParaRPr>
          </a:p>
        </p:txBody>
      </p:sp>
      <p:grpSp>
        <p:nvGrpSpPr>
          <p:cNvPr id="26" name="Group 25">
            <a:extLst>
              <a:ext uri="{FF2B5EF4-FFF2-40B4-BE49-F238E27FC236}">
                <a16:creationId xmlns:a16="http://schemas.microsoft.com/office/drawing/2014/main" id="{E2D64906-AA8F-4110-A3BC-9A22FF8497F9}"/>
              </a:ext>
            </a:extLst>
          </p:cNvPr>
          <p:cNvGrpSpPr/>
          <p:nvPr/>
        </p:nvGrpSpPr>
        <p:grpSpPr>
          <a:xfrm>
            <a:off x="1309894" y="1142295"/>
            <a:ext cx="2948132" cy="5215771"/>
            <a:chOff x="840713" y="1129927"/>
            <a:chExt cx="2948132" cy="5215771"/>
          </a:xfrm>
          <a:scene3d>
            <a:camera prst="perspectiveRight">
              <a:rot lat="0" lon="21000000" rev="0"/>
            </a:camera>
            <a:lightRig rig="threePt" dir="t"/>
          </a:scene3d>
        </p:grpSpPr>
        <p:pic>
          <p:nvPicPr>
            <p:cNvPr id="5" name="Picture 4" descr="A picture containing text&#10;&#10;Description automatically generated">
              <a:extLst>
                <a:ext uri="{FF2B5EF4-FFF2-40B4-BE49-F238E27FC236}">
                  <a16:creationId xmlns:a16="http://schemas.microsoft.com/office/drawing/2014/main" id="{0418B4FF-562D-4327-A9AF-801D2EC8C029}"/>
                </a:ext>
              </a:extLst>
            </p:cNvPr>
            <p:cNvPicPr>
              <a:picLocks noChangeAspect="1"/>
            </p:cNvPicPr>
            <p:nvPr/>
          </p:nvPicPr>
          <p:blipFill rotWithShape="1">
            <a:blip r:embed="rId4">
              <a:extLst>
                <a:ext uri="{28A0092B-C50C-407E-A947-70E740481C1C}">
                  <a14:useLocalDpi xmlns:a14="http://schemas.microsoft.com/office/drawing/2010/main" val="0"/>
                </a:ext>
              </a:extLst>
            </a:blip>
            <a:srcRect t="13257" b="38648"/>
            <a:stretch/>
          </p:blipFill>
          <p:spPr>
            <a:xfrm>
              <a:off x="840713" y="1129927"/>
              <a:ext cx="2948132" cy="2510922"/>
            </a:xfrm>
            <a:prstGeom prst="rect">
              <a:avLst/>
            </a:prstGeom>
            <a:ln>
              <a:solidFill>
                <a:schemeClr val="accent1"/>
              </a:solidFill>
            </a:ln>
          </p:spPr>
        </p:pic>
        <p:pic>
          <p:nvPicPr>
            <p:cNvPr id="9" name="Picture 8" descr="Graphical user interface&#10;&#10;Description automatically generated">
              <a:extLst>
                <a:ext uri="{FF2B5EF4-FFF2-40B4-BE49-F238E27FC236}">
                  <a16:creationId xmlns:a16="http://schemas.microsoft.com/office/drawing/2014/main" id="{394A93AD-E9A8-47A7-A430-7D03E20C5091}"/>
                </a:ext>
              </a:extLst>
            </p:cNvPr>
            <p:cNvPicPr>
              <a:picLocks noChangeAspect="1"/>
            </p:cNvPicPr>
            <p:nvPr/>
          </p:nvPicPr>
          <p:blipFill rotWithShape="1">
            <a:blip r:embed="rId5">
              <a:extLst>
                <a:ext uri="{28A0092B-C50C-407E-A947-70E740481C1C}">
                  <a14:useLocalDpi xmlns:a14="http://schemas.microsoft.com/office/drawing/2010/main" val="0"/>
                </a:ext>
              </a:extLst>
            </a:blip>
            <a:srcRect t="13649" b="37460"/>
            <a:stretch/>
          </p:blipFill>
          <p:spPr>
            <a:xfrm>
              <a:off x="840713" y="3834776"/>
              <a:ext cx="2948132" cy="2510922"/>
            </a:xfrm>
            <a:prstGeom prst="rect">
              <a:avLst/>
            </a:prstGeom>
            <a:ln>
              <a:solidFill>
                <a:schemeClr val="accent1"/>
              </a:solidFill>
            </a:ln>
          </p:spPr>
        </p:pic>
      </p:grpSp>
      <p:grpSp>
        <p:nvGrpSpPr>
          <p:cNvPr id="24" name="Group 23">
            <a:extLst>
              <a:ext uri="{FF2B5EF4-FFF2-40B4-BE49-F238E27FC236}">
                <a16:creationId xmlns:a16="http://schemas.microsoft.com/office/drawing/2014/main" id="{89AE77C7-2F32-4D89-B8A9-12F75517E4DF}"/>
              </a:ext>
            </a:extLst>
          </p:cNvPr>
          <p:cNvGrpSpPr/>
          <p:nvPr/>
        </p:nvGrpSpPr>
        <p:grpSpPr>
          <a:xfrm>
            <a:off x="7933974" y="1172260"/>
            <a:ext cx="2948132" cy="5167030"/>
            <a:chOff x="8518108" y="1129927"/>
            <a:chExt cx="2948132" cy="5167030"/>
          </a:xfrm>
          <a:scene3d>
            <a:camera prst="perspectiveLeft">
              <a:rot lat="0" lon="600000" rev="0"/>
            </a:camera>
            <a:lightRig rig="threePt" dir="t"/>
          </a:scene3d>
        </p:grpSpPr>
        <p:pic>
          <p:nvPicPr>
            <p:cNvPr id="7" name="Picture 6" descr="Text&#10;&#10;Description automatically generated">
              <a:extLst>
                <a:ext uri="{FF2B5EF4-FFF2-40B4-BE49-F238E27FC236}">
                  <a16:creationId xmlns:a16="http://schemas.microsoft.com/office/drawing/2014/main" id="{A345F385-2046-45FD-886E-30F7DA7BA075}"/>
                </a:ext>
              </a:extLst>
            </p:cNvPr>
            <p:cNvPicPr>
              <a:picLocks noChangeAspect="1"/>
            </p:cNvPicPr>
            <p:nvPr/>
          </p:nvPicPr>
          <p:blipFill rotWithShape="1">
            <a:blip r:embed="rId6">
              <a:extLst>
                <a:ext uri="{28A0092B-C50C-407E-A947-70E740481C1C}">
                  <a14:useLocalDpi xmlns:a14="http://schemas.microsoft.com/office/drawing/2010/main" val="0"/>
                </a:ext>
              </a:extLst>
            </a:blip>
            <a:srcRect t="13812" b="38093"/>
            <a:stretch/>
          </p:blipFill>
          <p:spPr>
            <a:xfrm>
              <a:off x="8518108" y="1129927"/>
              <a:ext cx="2948132" cy="2510922"/>
            </a:xfrm>
            <a:prstGeom prst="rect">
              <a:avLst/>
            </a:prstGeom>
            <a:ln>
              <a:solidFill>
                <a:schemeClr val="accent1"/>
              </a:solidFill>
            </a:ln>
          </p:spPr>
        </p:pic>
        <p:pic>
          <p:nvPicPr>
            <p:cNvPr id="11" name="Picture 10" descr="Graphical user interface, text, application, chat or text message&#10;&#10;Description automatically generated">
              <a:extLst>
                <a:ext uri="{FF2B5EF4-FFF2-40B4-BE49-F238E27FC236}">
                  <a16:creationId xmlns:a16="http://schemas.microsoft.com/office/drawing/2014/main" id="{436360A6-EE91-4C9C-89EB-92C2AF0DAC7A}"/>
                </a:ext>
              </a:extLst>
            </p:cNvPr>
            <p:cNvPicPr>
              <a:picLocks noChangeAspect="1"/>
            </p:cNvPicPr>
            <p:nvPr/>
          </p:nvPicPr>
          <p:blipFill rotWithShape="1">
            <a:blip r:embed="rId7">
              <a:extLst>
                <a:ext uri="{28A0092B-C50C-407E-A947-70E740481C1C}">
                  <a14:useLocalDpi xmlns:a14="http://schemas.microsoft.com/office/drawing/2010/main" val="0"/>
                </a:ext>
              </a:extLst>
            </a:blip>
            <a:srcRect l="1600" t="13648" r="2295" b="39365"/>
            <a:stretch/>
          </p:blipFill>
          <p:spPr>
            <a:xfrm>
              <a:off x="8518108" y="3786035"/>
              <a:ext cx="2948132" cy="2510922"/>
            </a:xfrm>
            <a:prstGeom prst="rect">
              <a:avLst/>
            </a:prstGeom>
            <a:ln>
              <a:solidFill>
                <a:schemeClr val="accent1"/>
              </a:solidFill>
            </a:ln>
          </p:spPr>
        </p:pic>
      </p:grpSp>
      <p:pic>
        <p:nvPicPr>
          <p:cNvPr id="13" name="Picture 12" descr="Graphical user interface, text, application&#10;&#10;Description automatically generated">
            <a:extLst>
              <a:ext uri="{FF2B5EF4-FFF2-40B4-BE49-F238E27FC236}">
                <a16:creationId xmlns:a16="http://schemas.microsoft.com/office/drawing/2014/main" id="{F53D1E36-1211-416B-9B60-D45840CE71EA}"/>
              </a:ext>
            </a:extLst>
          </p:cNvPr>
          <p:cNvPicPr>
            <a:picLocks noChangeAspect="1"/>
          </p:cNvPicPr>
          <p:nvPr/>
        </p:nvPicPr>
        <p:blipFill rotWithShape="1">
          <a:blip r:embed="rId8">
            <a:extLst>
              <a:ext uri="{28A0092B-C50C-407E-A947-70E740481C1C}">
                <a14:useLocalDpi xmlns:a14="http://schemas.microsoft.com/office/drawing/2010/main" val="0"/>
              </a:ext>
            </a:extLst>
          </a:blip>
          <a:srcRect l="2598" t="28413" r="1488" b="25547"/>
          <a:stretch/>
        </p:blipFill>
        <p:spPr>
          <a:xfrm>
            <a:off x="4650355" y="3848404"/>
            <a:ext cx="2891290" cy="2468575"/>
          </a:xfrm>
          <a:prstGeom prst="rect">
            <a:avLst/>
          </a:prstGeom>
          <a:ln>
            <a:solidFill>
              <a:schemeClr val="accent1"/>
            </a:solidFill>
          </a:ln>
        </p:spPr>
      </p:pic>
      <p:sp>
        <p:nvSpPr>
          <p:cNvPr id="16" name="Rectangle 15">
            <a:extLst>
              <a:ext uri="{FF2B5EF4-FFF2-40B4-BE49-F238E27FC236}">
                <a16:creationId xmlns:a16="http://schemas.microsoft.com/office/drawing/2014/main" id="{23CAC60D-78DA-4E5D-A239-3DE2FC2FAB9B}"/>
              </a:ext>
            </a:extLst>
          </p:cNvPr>
          <p:cNvSpPr/>
          <p:nvPr>
            <p:custDataLst>
              <p:tags r:id="rId1"/>
            </p:custDataLst>
          </p:nvPr>
        </p:nvSpPr>
        <p:spPr>
          <a:xfrm>
            <a:off x="4800599" y="1172260"/>
            <a:ext cx="2667001" cy="2332940"/>
          </a:xfrm>
          <a:prstGeom prst="rect">
            <a:avLst/>
          </a:prstGeom>
          <a:solidFill>
            <a:schemeClr val="bg1">
              <a:lumMod val="95000"/>
            </a:schemeClr>
          </a:solidFill>
          <a:ln w="6350" cap="flat" cmpd="sng" algn="ctr">
            <a:solidFill>
              <a:srgbClr val="115C36"/>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lvl1pPr marL="180000" indent="-180000" algn="l" defTabSz="914400" rtl="0" eaLnBrk="1" latinLnBrk="0" hangingPunct="1">
              <a:buClr>
                <a:schemeClr val="tx1"/>
              </a:buClr>
              <a:buFont typeface="Wingdings" pitchFamily="2" charset="2"/>
              <a:buChar char="§"/>
            </a:lvl1pPr>
            <a:lvl2pPr marL="360000" indent="-180000" algn="l" defTabSz="914400" rtl="0" eaLnBrk="1" latinLnBrk="0" hangingPunct="1">
              <a:buClr>
                <a:schemeClr val="tx1"/>
              </a:buClr>
              <a:buFont typeface="Open Sans" panose="020B0606030504020204" pitchFamily="34" charset="0"/>
              <a:buChar char="–"/>
            </a:lvl2pPr>
            <a:lvl3pPr marL="540000" indent="-180000" algn="l" defTabSz="914400" rtl="0" eaLnBrk="1" latinLnBrk="0" hangingPunct="1">
              <a:buClr>
                <a:schemeClr val="tx1"/>
              </a:buClr>
              <a:buFont typeface="Open Sans" panose="020B0606030504020204" pitchFamily="34" charset="0"/>
              <a:buChar char="–"/>
            </a:lvl3pPr>
            <a:lvl4pPr marL="720000" indent="-180000" algn="l" defTabSz="914400" rtl="0" eaLnBrk="1" latinLnBrk="0" hangingPunct="1">
              <a:buClr>
                <a:schemeClr val="tx1"/>
              </a:buClr>
              <a:buFont typeface="Open Sans" panose="020B0606030504020204" pitchFamily="34" charset="0"/>
              <a:buChar char="–"/>
            </a:lvl4pPr>
            <a:lvl5pPr marL="900000" indent="-180000" algn="l" defTabSz="914400" rtl="0" eaLnBrk="1" latinLnBrk="0" hangingPunct="1">
              <a:buClr>
                <a:schemeClr val="tx1"/>
              </a:buClr>
              <a:buFont typeface="Open Sans" panose="020B0606030504020204" pitchFamily="34" charset="0"/>
              <a:buChar char="–"/>
            </a:lvl5pPr>
            <a:lvl6pPr marL="2514600" indent="-228600" algn="l" defTabSz="914400" rtl="0" eaLnBrk="1" latinLnBrk="0" hangingPunct="1">
              <a:buFont typeface="Arial" panose="020B0604020202020204" pitchFamily="34" charset="0"/>
              <a:buChar char="•"/>
            </a:lvl6pPr>
            <a:lvl7pPr marL="2971800" indent="-228600" algn="l" defTabSz="914400" rtl="0" eaLnBrk="1" latinLnBrk="0" hangingPunct="1">
              <a:buFont typeface="Arial" panose="020B0604020202020204" pitchFamily="34" charset="0"/>
              <a:buChar char="•"/>
            </a:lvl7pPr>
            <a:lvl8pPr marL="3429000" indent="-228600" algn="l" defTabSz="914400" rtl="0" eaLnBrk="1" latinLnBrk="0" hangingPunct="1">
              <a:buFont typeface="Arial" panose="020B0604020202020204" pitchFamily="34" charset="0"/>
              <a:buChar char="•"/>
            </a:lvl8pPr>
            <a:lvl9pPr marL="3886200" indent="-228600" algn="l" defTabSz="914400" rtl="0" eaLnBrk="1" latinLnBrk="0" hangingPunct="1">
              <a:buFont typeface="Arial" panose="020B0604020202020204" pitchFamily="34" charset="0"/>
              <a:buChar char="•"/>
            </a:lvl9pPr>
          </a:lstStyle>
          <a:p>
            <a:pPr marL="180000" marR="0" lvl="0" indent="-180000" algn="l" defTabSz="914400" rtl="0" eaLnBrk="1" fontAlgn="auto" latinLnBrk="0" hangingPunct="1">
              <a:lnSpc>
                <a:spcPct val="150000"/>
              </a:lnSpc>
              <a:spcBef>
                <a:spcPts val="0"/>
              </a:spcBef>
              <a:spcAft>
                <a:spcPts val="0"/>
              </a:spcAft>
              <a:buClr>
                <a:srgbClr val="383838"/>
              </a:buClr>
              <a:buSzTx/>
              <a:buFont typeface="Wingdings" pitchFamily="2" charset="2"/>
              <a:buChar char="§"/>
              <a:tabLst/>
              <a:defRPr/>
            </a:pPr>
            <a:r>
              <a:rPr kumimoji="0" lang="zh-CN" altLang="en-US" sz="1400" b="1" i="0" u="none" strike="noStrike" kern="0" cap="none" spc="0" normalizeH="0" baseline="0" noProof="0" dirty="0">
                <a:ln>
                  <a:noFill/>
                </a:ln>
                <a:solidFill>
                  <a:srgbClr val="115C36"/>
                </a:solidFill>
                <a:effectLst/>
                <a:uLnTx/>
                <a:uFillTx/>
                <a:latin typeface="Open Sans"/>
                <a:ea typeface="+mn-ea"/>
                <a:cs typeface="+mn-cs"/>
                <a:sym typeface="Calibri"/>
              </a:rPr>
              <a:t>如何进行高效的英文文献检索</a:t>
            </a:r>
            <a:endParaRPr kumimoji="0" lang="en-US" altLang="zh-CN" sz="1400" b="1" i="0" u="none" strike="noStrike" kern="0" cap="none" spc="0" normalizeH="0" baseline="0" noProof="0" dirty="0">
              <a:ln>
                <a:noFill/>
              </a:ln>
              <a:solidFill>
                <a:srgbClr val="115C36"/>
              </a:solidFill>
              <a:effectLst/>
              <a:uLnTx/>
              <a:uFillTx/>
              <a:latin typeface="Open Sans"/>
              <a:ea typeface="+mn-ea"/>
              <a:cs typeface="+mn-cs"/>
              <a:sym typeface="Calibri"/>
            </a:endParaRPr>
          </a:p>
          <a:p>
            <a:pPr marL="180000" marR="0" lvl="0" indent="-180000" algn="l" defTabSz="914400" rtl="0" eaLnBrk="1" fontAlgn="auto" latinLnBrk="0" hangingPunct="1">
              <a:lnSpc>
                <a:spcPct val="150000"/>
              </a:lnSpc>
              <a:spcBef>
                <a:spcPts val="0"/>
              </a:spcBef>
              <a:spcAft>
                <a:spcPts val="0"/>
              </a:spcAft>
              <a:buClr>
                <a:srgbClr val="383838"/>
              </a:buClr>
              <a:buSzTx/>
              <a:buFont typeface="Wingdings" pitchFamily="2" charset="2"/>
              <a:buChar char="§"/>
              <a:tabLst/>
              <a:defRPr/>
            </a:pPr>
            <a:r>
              <a:rPr kumimoji="0" lang="zh-CN" altLang="en-US" sz="1400" b="1" i="0" u="none" strike="noStrike" kern="0" cap="none" spc="0" normalizeH="0" baseline="0" noProof="0" dirty="0">
                <a:ln>
                  <a:noFill/>
                </a:ln>
                <a:solidFill>
                  <a:srgbClr val="115C36"/>
                </a:solidFill>
                <a:effectLst/>
                <a:uLnTx/>
                <a:uFillTx/>
                <a:latin typeface="Open Sans"/>
                <a:ea typeface="+mn-ea"/>
                <a:cs typeface="+mn-cs"/>
                <a:sym typeface="Calibri"/>
              </a:rPr>
              <a:t>英文科技论文写作注意事项</a:t>
            </a:r>
            <a:endParaRPr kumimoji="0" lang="en-US" altLang="zh-CN" sz="1400" b="1" i="0" u="none" strike="noStrike" kern="0" cap="none" spc="0" normalizeH="0" baseline="0" noProof="0" dirty="0">
              <a:ln>
                <a:noFill/>
              </a:ln>
              <a:solidFill>
                <a:srgbClr val="115C36"/>
              </a:solidFill>
              <a:effectLst/>
              <a:uLnTx/>
              <a:uFillTx/>
              <a:latin typeface="Open Sans"/>
              <a:ea typeface="+mn-ea"/>
              <a:cs typeface="+mn-cs"/>
              <a:sym typeface="Calibri"/>
            </a:endParaRPr>
          </a:p>
          <a:p>
            <a:pPr marL="180000" marR="0" lvl="0" indent="-180000" algn="l" defTabSz="914400" rtl="0" eaLnBrk="1" fontAlgn="auto" latinLnBrk="0" hangingPunct="1">
              <a:lnSpc>
                <a:spcPct val="150000"/>
              </a:lnSpc>
              <a:spcBef>
                <a:spcPts val="0"/>
              </a:spcBef>
              <a:spcAft>
                <a:spcPts val="0"/>
              </a:spcAft>
              <a:buClr>
                <a:srgbClr val="383838"/>
              </a:buClr>
              <a:buSzTx/>
              <a:buFont typeface="Wingdings" pitchFamily="2" charset="2"/>
              <a:buChar char="§"/>
              <a:tabLst/>
              <a:defRPr/>
            </a:pPr>
            <a:r>
              <a:rPr kumimoji="0" lang="zh-CN" altLang="en-US" sz="1400" b="1" i="0" u="none" strike="noStrike" kern="0" cap="none" spc="0" normalizeH="0" baseline="0" noProof="0" dirty="0">
                <a:ln>
                  <a:noFill/>
                </a:ln>
                <a:solidFill>
                  <a:srgbClr val="115C36"/>
                </a:solidFill>
                <a:effectLst/>
                <a:uLnTx/>
                <a:uFillTx/>
                <a:latin typeface="Open Sans"/>
                <a:ea typeface="+mn-ea"/>
                <a:cs typeface="+mn-cs"/>
                <a:sym typeface="Calibri"/>
              </a:rPr>
              <a:t>同行评审流程</a:t>
            </a:r>
            <a:endParaRPr kumimoji="0" lang="en-US" altLang="zh-CN" sz="1400" b="1" i="0" u="none" strike="noStrike" kern="0" cap="none" spc="0" normalizeH="0" baseline="0" noProof="0" dirty="0">
              <a:ln>
                <a:noFill/>
              </a:ln>
              <a:solidFill>
                <a:srgbClr val="115C36"/>
              </a:solidFill>
              <a:effectLst/>
              <a:uLnTx/>
              <a:uFillTx/>
              <a:latin typeface="Open Sans"/>
              <a:ea typeface="+mn-ea"/>
              <a:cs typeface="+mn-cs"/>
              <a:sym typeface="Calibri"/>
            </a:endParaRPr>
          </a:p>
          <a:p>
            <a:pPr marL="180000" marR="0" lvl="0" indent="-180000" algn="l" defTabSz="914400" rtl="0" eaLnBrk="1" fontAlgn="auto" latinLnBrk="0" hangingPunct="1">
              <a:lnSpc>
                <a:spcPct val="150000"/>
              </a:lnSpc>
              <a:spcBef>
                <a:spcPts val="0"/>
              </a:spcBef>
              <a:spcAft>
                <a:spcPts val="0"/>
              </a:spcAft>
              <a:buClr>
                <a:srgbClr val="383838"/>
              </a:buClr>
              <a:buSzTx/>
              <a:buFont typeface="Wingdings" pitchFamily="2" charset="2"/>
              <a:buChar char="§"/>
              <a:tabLst/>
              <a:defRPr/>
            </a:pPr>
            <a:r>
              <a:rPr kumimoji="0" lang="zh-CN" altLang="en-US" sz="1400" b="1" i="0" u="none" strike="noStrike" kern="0" cap="none" spc="0" normalizeH="0" baseline="0" noProof="0" dirty="0">
                <a:ln>
                  <a:noFill/>
                </a:ln>
                <a:solidFill>
                  <a:srgbClr val="115C36"/>
                </a:solidFill>
                <a:effectLst/>
                <a:uLnTx/>
                <a:uFillTx/>
                <a:latin typeface="Open Sans"/>
                <a:ea typeface="+mn-ea"/>
                <a:cs typeface="+mn-cs"/>
                <a:sym typeface="Calibri"/>
              </a:rPr>
              <a:t>如何回复同行评审意见</a:t>
            </a:r>
            <a:endParaRPr kumimoji="0" lang="en-US" sz="1400" b="1" i="0" u="none" strike="noStrike" kern="0" cap="none" spc="0" normalizeH="0" baseline="0" noProof="0" dirty="0">
              <a:ln>
                <a:noFill/>
              </a:ln>
              <a:solidFill>
                <a:srgbClr val="115C36"/>
              </a:solidFill>
              <a:effectLst/>
              <a:uLnTx/>
              <a:uFillTx/>
              <a:latin typeface="Open Sans"/>
              <a:ea typeface="+mn-ea"/>
              <a:cs typeface="+mn-cs"/>
              <a:sym typeface="Calibri"/>
            </a:endParaRPr>
          </a:p>
        </p:txBody>
      </p:sp>
    </p:spTree>
    <p:extLst>
      <p:ext uri="{BB962C8B-B14F-4D97-AF65-F5344CB8AC3E}">
        <p14:creationId xmlns:p14="http://schemas.microsoft.com/office/powerpoint/2010/main" val="2961047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5BE5-6EDD-4F1F-8EC6-8E590EC2D15A}"/>
              </a:ext>
            </a:extLst>
          </p:cNvPr>
          <p:cNvSpPr>
            <a:spLocks noGrp="1"/>
          </p:cNvSpPr>
          <p:nvPr>
            <p:ph type="title"/>
          </p:nvPr>
        </p:nvSpPr>
        <p:spPr/>
        <p:txBody>
          <a:bodyPr/>
          <a:lstStyle/>
          <a:p>
            <a:r>
              <a:rPr lang="en-US" altLang="zh-CN"/>
              <a:t>Wiley</a:t>
            </a:r>
            <a:r>
              <a:rPr lang="zh-CN" altLang="en-US"/>
              <a:t>科研苑 </a:t>
            </a:r>
            <a:r>
              <a:rPr lang="en-US" altLang="zh-CN"/>
              <a:t>Research Academy Cloud</a:t>
            </a:r>
            <a:endParaRPr lang="en-US"/>
          </a:p>
        </p:txBody>
      </p:sp>
      <p:sp>
        <p:nvSpPr>
          <p:cNvPr id="12" name="Rectangle 11">
            <a:extLst>
              <a:ext uri="{FF2B5EF4-FFF2-40B4-BE49-F238E27FC236}">
                <a16:creationId xmlns:a16="http://schemas.microsoft.com/office/drawing/2014/main" id="{F4F81D09-C736-49B3-AB32-4ECE41A470CA}"/>
              </a:ext>
            </a:extLst>
          </p:cNvPr>
          <p:cNvSpPr/>
          <p:nvPr/>
        </p:nvSpPr>
        <p:spPr>
          <a:xfrm>
            <a:off x="272229" y="1019117"/>
            <a:ext cx="3235181" cy="369332"/>
          </a:xfrm>
          <a:prstGeom prst="rect">
            <a:avLst/>
          </a:prstGeom>
        </p:spPr>
        <p:txBody>
          <a:bodyPr wrap="none">
            <a:spAutoFit/>
          </a:bodyPr>
          <a:lstStyle/>
          <a:p>
            <a:r>
              <a:rPr lang="en-US" altLang="zh-CN" b="1">
                <a:solidFill>
                  <a:schemeClr val="bg1">
                    <a:lumMod val="50000"/>
                  </a:schemeClr>
                </a:solidFill>
                <a:latin typeface="NotoSansCJKsc"/>
              </a:rPr>
              <a:t>——</a:t>
            </a:r>
            <a:r>
              <a:rPr lang="zh-CN" altLang="en-US" b="1" i="1">
                <a:solidFill>
                  <a:schemeClr val="bg1">
                    <a:lumMod val="50000"/>
                  </a:schemeClr>
                </a:solidFill>
                <a:latin typeface="NotoSansCJKsc"/>
              </a:rPr>
              <a:t>学术出版与服务整合平台</a:t>
            </a:r>
            <a:endParaRPr lang="zh-CN" altLang="en-US" b="1" i="1">
              <a:solidFill>
                <a:schemeClr val="bg1">
                  <a:lumMod val="50000"/>
                </a:schemeClr>
              </a:solidFill>
            </a:endParaRPr>
          </a:p>
        </p:txBody>
      </p:sp>
      <p:sp>
        <p:nvSpPr>
          <p:cNvPr id="18" name="Content Placeholder 14">
            <a:extLst>
              <a:ext uri="{FF2B5EF4-FFF2-40B4-BE49-F238E27FC236}">
                <a16:creationId xmlns:a16="http://schemas.microsoft.com/office/drawing/2014/main" id="{69060399-285F-4276-ACCE-DFA8018E9320}"/>
              </a:ext>
            </a:extLst>
          </p:cNvPr>
          <p:cNvSpPr txBox="1">
            <a:spLocks/>
          </p:cNvSpPr>
          <p:nvPr/>
        </p:nvSpPr>
        <p:spPr>
          <a:xfrm>
            <a:off x="360719" y="1809511"/>
            <a:ext cx="4213638" cy="1331430"/>
          </a:xfrm>
          <a:prstGeom prst="rect">
            <a:avLst/>
          </a:prstGeom>
          <a:solidFill>
            <a:schemeClr val="accent1"/>
          </a:solidFill>
        </p:spPr>
        <p:txBody>
          <a:bodyPr vert="horz" lIns="91440" tIns="45720" rIns="91440" bIns="45720" rtlCol="0" anchor="ctr">
            <a:noAutofit/>
          </a:bodyPr>
          <a:lstStyle>
            <a:lvl1pPr marL="228600" indent="-2286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Clr>
                <a:schemeClr val="tx1"/>
              </a:buClr>
              <a:buFont typeface="System Font Regular"/>
              <a:buChar char="–"/>
              <a:defRPr sz="2200" kern="1200">
                <a:solidFill>
                  <a:schemeClr val="tx1"/>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Clr>
                <a:schemeClr val="tx1"/>
              </a:buClr>
              <a:buFont typeface="System Font Regular"/>
              <a:buChar char="–"/>
              <a:defRPr sz="22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buClr>
                <a:schemeClr val="bg1"/>
              </a:buClr>
              <a:buNone/>
            </a:pPr>
            <a:r>
              <a:rPr lang="zh-CN" altLang="en-US" sz="1050">
                <a:solidFill>
                  <a:schemeClr val="bg1"/>
                </a:solidFill>
                <a:latin typeface="Open Sans" panose="020B0606030504020204" pitchFamily="34" charset="0"/>
              </a:rPr>
              <a:t>多种学术资源聚合</a:t>
            </a:r>
            <a:endParaRPr lang="en-US" sz="1050">
              <a:solidFill>
                <a:schemeClr val="bg1"/>
              </a:solidFill>
              <a:latin typeface="Open Sans" panose="020B0606030504020204" pitchFamily="34" charset="0"/>
            </a:endParaRPr>
          </a:p>
          <a:p>
            <a:pPr>
              <a:lnSpc>
                <a:spcPts val="1000"/>
              </a:lnSpc>
              <a:buClr>
                <a:schemeClr val="bg1"/>
              </a:buClr>
              <a:buFont typeface="Wingdings" panose="05000000000000000000" pitchFamily="2" charset="2"/>
              <a:buChar char="§"/>
            </a:pPr>
            <a:r>
              <a:rPr lang="en-US" altLang="zh-CN" sz="1050">
                <a:solidFill>
                  <a:schemeClr val="bg1"/>
                </a:solidFill>
                <a:latin typeface="Open Sans" panose="020B0606030504020204" pitchFamily="34" charset="0"/>
              </a:rPr>
              <a:t>300+ </a:t>
            </a:r>
            <a:r>
              <a:rPr lang="zh-CN" altLang="en-US" sz="1050">
                <a:solidFill>
                  <a:schemeClr val="bg1"/>
                </a:solidFill>
                <a:latin typeface="Open Sans" panose="020B0606030504020204" pitchFamily="34" charset="0"/>
              </a:rPr>
              <a:t>在线直播与学术会议回放</a:t>
            </a:r>
            <a:endParaRPr lang="en-US" sz="1050">
              <a:solidFill>
                <a:schemeClr val="bg1"/>
              </a:solidFill>
              <a:latin typeface="Open Sans" panose="020B0606030504020204" pitchFamily="34" charset="0"/>
            </a:endParaRPr>
          </a:p>
          <a:p>
            <a:pPr>
              <a:lnSpc>
                <a:spcPts val="1000"/>
              </a:lnSpc>
              <a:buClr>
                <a:schemeClr val="bg1"/>
              </a:buClr>
              <a:buFont typeface="Wingdings" panose="05000000000000000000" pitchFamily="2" charset="2"/>
              <a:buChar char="§"/>
            </a:pPr>
            <a:r>
              <a:rPr lang="en-US" sz="1050">
                <a:solidFill>
                  <a:schemeClr val="bg1"/>
                </a:solidFill>
                <a:latin typeface="Open Sans" panose="020B0606030504020204" pitchFamily="34" charset="0"/>
              </a:rPr>
              <a:t>200+</a:t>
            </a:r>
            <a:r>
              <a:rPr lang="zh-CN" altLang="en-US" sz="1050">
                <a:solidFill>
                  <a:schemeClr val="bg1"/>
                </a:solidFill>
                <a:latin typeface="Open Sans" panose="020B0606030504020204" pitchFamily="34" charset="0"/>
              </a:rPr>
              <a:t>篇</a:t>
            </a:r>
            <a:r>
              <a:rPr lang="en-US" sz="1050">
                <a:solidFill>
                  <a:schemeClr val="bg1"/>
                </a:solidFill>
                <a:latin typeface="Open Sans" panose="020B0606030504020204" pitchFamily="34" charset="0"/>
              </a:rPr>
              <a:t> </a:t>
            </a:r>
            <a:r>
              <a:rPr lang="zh-CN" altLang="en-US" sz="1050">
                <a:solidFill>
                  <a:schemeClr val="bg1"/>
                </a:solidFill>
                <a:latin typeface="Open Sans" panose="020B0606030504020204" pitchFamily="34" charset="0"/>
              </a:rPr>
              <a:t>期刊信息资源</a:t>
            </a:r>
            <a:endParaRPr lang="en-US" sz="1050">
              <a:solidFill>
                <a:schemeClr val="bg1"/>
              </a:solidFill>
              <a:latin typeface="Open Sans" panose="020B0606030504020204" pitchFamily="34" charset="0"/>
            </a:endParaRPr>
          </a:p>
          <a:p>
            <a:pPr>
              <a:lnSpc>
                <a:spcPts val="1000"/>
              </a:lnSpc>
              <a:buClr>
                <a:schemeClr val="bg1"/>
              </a:buClr>
              <a:buFont typeface="Wingdings" panose="05000000000000000000" pitchFamily="2" charset="2"/>
              <a:buChar char="§"/>
            </a:pPr>
            <a:r>
              <a:rPr lang="en-US" sz="1050">
                <a:solidFill>
                  <a:schemeClr val="bg1"/>
                </a:solidFill>
                <a:latin typeface="Open Sans" panose="020B0606030504020204" pitchFamily="34" charset="0"/>
              </a:rPr>
              <a:t>8</a:t>
            </a:r>
            <a:r>
              <a:rPr lang="zh-CN" altLang="en-US" sz="1050">
                <a:solidFill>
                  <a:schemeClr val="bg1"/>
                </a:solidFill>
                <a:latin typeface="Open Sans" panose="020B0606030504020204" pitchFamily="34" charset="0"/>
              </a:rPr>
              <a:t>个科技论文写作与发表技巧专栏</a:t>
            </a:r>
            <a:endParaRPr lang="en-US" sz="1050" b="1">
              <a:solidFill>
                <a:schemeClr val="bg1"/>
              </a:solidFill>
              <a:latin typeface="Open Sans" panose="020B0606030504020204" pitchFamily="34" charset="0"/>
            </a:endParaRPr>
          </a:p>
          <a:p>
            <a:pPr>
              <a:lnSpc>
                <a:spcPts val="1000"/>
              </a:lnSpc>
              <a:buClr>
                <a:schemeClr val="bg1"/>
              </a:buClr>
              <a:buFont typeface="Wingdings" panose="05000000000000000000" pitchFamily="2" charset="2"/>
              <a:buChar char="§"/>
            </a:pPr>
            <a:r>
              <a:rPr lang="en-US" altLang="zh-CN" sz="1050">
                <a:solidFill>
                  <a:schemeClr val="bg1"/>
                </a:solidFill>
                <a:latin typeface="Open Sans" panose="020B0606030504020204" pitchFamily="34" charset="0"/>
              </a:rPr>
              <a:t>13</a:t>
            </a:r>
            <a:r>
              <a:rPr lang="zh-CN" altLang="en-US" sz="1050">
                <a:solidFill>
                  <a:schemeClr val="bg1"/>
                </a:solidFill>
                <a:latin typeface="Open Sans" panose="020B0606030504020204" pitchFamily="34" charset="0"/>
              </a:rPr>
              <a:t>期学术出版电台已发表</a:t>
            </a:r>
            <a:endParaRPr lang="en-US" altLang="zh-CN" sz="1050">
              <a:solidFill>
                <a:schemeClr val="bg1"/>
              </a:solidFill>
              <a:latin typeface="Open Sans" panose="020B0606030504020204" pitchFamily="34" charset="0"/>
            </a:endParaRPr>
          </a:p>
          <a:p>
            <a:pPr marL="0" indent="0">
              <a:lnSpc>
                <a:spcPts val="1000"/>
              </a:lnSpc>
              <a:buClr>
                <a:schemeClr val="bg1"/>
              </a:buClr>
              <a:buNone/>
            </a:pPr>
            <a:r>
              <a:rPr lang="zh-CN" altLang="en-US" sz="1050">
                <a:solidFill>
                  <a:schemeClr val="bg1"/>
                </a:solidFill>
                <a:latin typeface="Open Sans" panose="020B0606030504020204" pitchFamily="34" charset="0"/>
              </a:rPr>
              <a:t>并持续更新中</a:t>
            </a:r>
            <a:r>
              <a:rPr lang="en-US" altLang="zh-CN" sz="1050">
                <a:solidFill>
                  <a:schemeClr val="bg1"/>
                </a:solidFill>
                <a:latin typeface="Open Sans" panose="020B0606030504020204" pitchFamily="34" charset="0"/>
              </a:rPr>
              <a:t>……</a:t>
            </a:r>
          </a:p>
        </p:txBody>
      </p:sp>
      <p:sp>
        <p:nvSpPr>
          <p:cNvPr id="19" name="Rectangle 18">
            <a:extLst>
              <a:ext uri="{FF2B5EF4-FFF2-40B4-BE49-F238E27FC236}">
                <a16:creationId xmlns:a16="http://schemas.microsoft.com/office/drawing/2014/main" id="{F8560644-8CC3-4E1F-AEB0-5A1197C9EA28}"/>
              </a:ext>
            </a:extLst>
          </p:cNvPr>
          <p:cNvSpPr/>
          <p:nvPr/>
        </p:nvSpPr>
        <p:spPr>
          <a:xfrm>
            <a:off x="272229" y="1444913"/>
            <a:ext cx="5269389" cy="430887"/>
          </a:xfrm>
          <a:prstGeom prst="rect">
            <a:avLst/>
          </a:prstGeom>
        </p:spPr>
        <p:txBody>
          <a:bodyPr vert="horz" lIns="91440" tIns="45720" rIns="91440" bIns="45720" rtlCol="0" anchor="t">
            <a:normAutofit/>
          </a:bodyPr>
          <a:lstStyle/>
          <a:p>
            <a:pPr>
              <a:spcAft>
                <a:spcPts val="600"/>
              </a:spcAft>
              <a:buClr>
                <a:schemeClr val="accent1"/>
              </a:buClr>
            </a:pPr>
            <a:r>
              <a:rPr lang="zh-CN" altLang="en-US" sz="1400" b="1">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rPr>
              <a:t>资源整合</a:t>
            </a:r>
            <a:endParaRPr lang="en-US" sz="1400" b="1">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6" name="Rectangle 25">
            <a:extLst>
              <a:ext uri="{FF2B5EF4-FFF2-40B4-BE49-F238E27FC236}">
                <a16:creationId xmlns:a16="http://schemas.microsoft.com/office/drawing/2014/main" id="{F1902A72-69F1-47EF-84B5-ED36A7EA1F8F}"/>
              </a:ext>
            </a:extLst>
          </p:cNvPr>
          <p:cNvSpPr/>
          <p:nvPr/>
        </p:nvSpPr>
        <p:spPr>
          <a:xfrm>
            <a:off x="605409" y="3193231"/>
            <a:ext cx="1614263" cy="369333"/>
          </a:xfrm>
          <a:prstGeom prst="rect">
            <a:avLst/>
          </a:prstGeom>
        </p:spPr>
        <p:txBody>
          <a:bodyPr vert="horz" lIns="91440" tIns="45720" rIns="91440" bIns="45720" rtlCol="0" anchor="t">
            <a:normAutofit/>
          </a:bodyPr>
          <a:lstStyle/>
          <a:p>
            <a:pPr>
              <a:spcAft>
                <a:spcPts val="600"/>
              </a:spcAft>
              <a:buClr>
                <a:schemeClr val="accent1"/>
              </a:buClr>
            </a:pPr>
            <a:r>
              <a:rPr lang="en-US" sz="1200" b="1">
                <a:solidFill>
                  <a:schemeClr val="accent1"/>
                </a:solidFill>
                <a:latin typeface="Open Sans Extrabold" panose="020B0606030504020204" pitchFamily="34" charset="0"/>
                <a:ea typeface="Open Sans Extrabold" panose="020B0606030504020204" pitchFamily="34" charset="0"/>
                <a:cs typeface="Open Sans Extrabold" panose="020B0606030504020204" pitchFamily="34" charset="0"/>
              </a:rPr>
              <a:t>Easy to be Found!</a:t>
            </a:r>
          </a:p>
        </p:txBody>
      </p:sp>
      <p:sp>
        <p:nvSpPr>
          <p:cNvPr id="35" name="Rectangle 34">
            <a:extLst>
              <a:ext uri="{FF2B5EF4-FFF2-40B4-BE49-F238E27FC236}">
                <a16:creationId xmlns:a16="http://schemas.microsoft.com/office/drawing/2014/main" id="{957E0B97-8DAF-4AFC-B40F-38CEE9D40CDB}"/>
              </a:ext>
            </a:extLst>
          </p:cNvPr>
          <p:cNvSpPr/>
          <p:nvPr/>
        </p:nvSpPr>
        <p:spPr>
          <a:xfrm>
            <a:off x="7872247" y="1180775"/>
            <a:ext cx="2094879" cy="64231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285750" indent="-285750">
              <a:lnSpc>
                <a:spcPts val="2000"/>
              </a:lnSpc>
              <a:buFont typeface="Arial" panose="020B0604020202020204" pitchFamily="34" charset="0"/>
              <a:buChar char="•"/>
            </a:pPr>
            <a:r>
              <a:rPr lang="zh-CN" altLang="en-US" sz="1200" i="1">
                <a:solidFill>
                  <a:schemeClr val="accent1"/>
                </a:solidFill>
                <a:ea typeface="Noto Sans CJK SC Regular" panose="020B0500000000000000" pitchFamily="34" charset="-122"/>
              </a:rPr>
              <a:t>主编与大咖见解</a:t>
            </a:r>
            <a:endParaRPr lang="en-US" altLang="zh-CN" sz="1200" i="1">
              <a:solidFill>
                <a:schemeClr val="accent1"/>
              </a:solidFill>
              <a:ea typeface="Noto Sans CJK SC Regular" panose="020B0500000000000000" pitchFamily="34" charset="-122"/>
            </a:endParaRPr>
          </a:p>
          <a:p>
            <a:pPr marL="285750" indent="-285750">
              <a:lnSpc>
                <a:spcPts val="2000"/>
              </a:lnSpc>
              <a:buFont typeface="Arial" panose="020B0604020202020204" pitchFamily="34" charset="0"/>
              <a:buChar char="•"/>
            </a:pPr>
            <a:r>
              <a:rPr lang="zh-CN" altLang="en-US" sz="1200" i="1">
                <a:solidFill>
                  <a:schemeClr val="accent1"/>
                </a:solidFill>
                <a:ea typeface="Noto Sans CJK SC Regular" panose="020B0500000000000000" pitchFamily="34" charset="-122"/>
              </a:rPr>
              <a:t>期刊与学术前沿</a:t>
            </a:r>
            <a:endParaRPr lang="en-US" altLang="zh-CN" sz="1200" i="1">
              <a:solidFill>
                <a:schemeClr val="accent1"/>
              </a:solidFill>
              <a:ea typeface="Noto Sans CJK SC Regular" panose="020B0500000000000000" pitchFamily="34" charset="-122"/>
            </a:endParaRPr>
          </a:p>
        </p:txBody>
      </p:sp>
      <p:cxnSp>
        <p:nvCxnSpPr>
          <p:cNvPr id="36" name="Straight Connector 35">
            <a:extLst>
              <a:ext uri="{FF2B5EF4-FFF2-40B4-BE49-F238E27FC236}">
                <a16:creationId xmlns:a16="http://schemas.microsoft.com/office/drawing/2014/main" id="{3EB4BFD8-F1A3-4341-BAE2-C55732278FC3}"/>
              </a:ext>
            </a:extLst>
          </p:cNvPr>
          <p:cNvCxnSpPr>
            <a:cxnSpLocks/>
          </p:cNvCxnSpPr>
          <p:nvPr/>
        </p:nvCxnSpPr>
        <p:spPr>
          <a:xfrm>
            <a:off x="4678687" y="1265051"/>
            <a:ext cx="0" cy="5117812"/>
          </a:xfrm>
          <a:prstGeom prst="line">
            <a:avLst/>
          </a:prstGeom>
          <a:ln w="38100" cap="flat" cmpd="sng" algn="ctr">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1EA3E25-ED7D-4BFE-FC4D-9C57C55EB157}"/>
              </a:ext>
            </a:extLst>
          </p:cNvPr>
          <p:cNvGrpSpPr/>
          <p:nvPr/>
        </p:nvGrpSpPr>
        <p:grpSpPr>
          <a:xfrm>
            <a:off x="7872247" y="3205617"/>
            <a:ext cx="3948278" cy="2822065"/>
            <a:chOff x="7629703" y="1589637"/>
            <a:chExt cx="3237992" cy="2335977"/>
          </a:xfrm>
        </p:grpSpPr>
        <p:grpSp>
          <p:nvGrpSpPr>
            <p:cNvPr id="9" name="Group 8">
              <a:extLst>
                <a:ext uri="{FF2B5EF4-FFF2-40B4-BE49-F238E27FC236}">
                  <a16:creationId xmlns:a16="http://schemas.microsoft.com/office/drawing/2014/main" id="{2E6B1D74-74EE-2B40-7062-E0CD3079700D}"/>
                </a:ext>
              </a:extLst>
            </p:cNvPr>
            <p:cNvGrpSpPr/>
            <p:nvPr/>
          </p:nvGrpSpPr>
          <p:grpSpPr>
            <a:xfrm>
              <a:off x="7629703" y="1589637"/>
              <a:ext cx="3237992" cy="2335977"/>
              <a:chOff x="7629703" y="1589637"/>
              <a:chExt cx="3237992" cy="2335977"/>
            </a:xfrm>
          </p:grpSpPr>
          <p:grpSp>
            <p:nvGrpSpPr>
              <p:cNvPr id="5" name="Group 4">
                <a:extLst>
                  <a:ext uri="{FF2B5EF4-FFF2-40B4-BE49-F238E27FC236}">
                    <a16:creationId xmlns:a16="http://schemas.microsoft.com/office/drawing/2014/main" id="{AAD5592A-CEC6-0DE3-3A8D-4CBD852294E1}"/>
                  </a:ext>
                </a:extLst>
              </p:cNvPr>
              <p:cNvGrpSpPr/>
              <p:nvPr/>
            </p:nvGrpSpPr>
            <p:grpSpPr>
              <a:xfrm>
                <a:off x="7629703" y="1589637"/>
                <a:ext cx="3237992" cy="2335977"/>
                <a:chOff x="7629703" y="1589637"/>
                <a:chExt cx="4290072" cy="3389585"/>
              </a:xfrm>
            </p:grpSpPr>
            <p:pic>
              <p:nvPicPr>
                <p:cNvPr id="13" name="Picture 12">
                  <a:extLst>
                    <a:ext uri="{FF2B5EF4-FFF2-40B4-BE49-F238E27FC236}">
                      <a16:creationId xmlns:a16="http://schemas.microsoft.com/office/drawing/2014/main" id="{DA47398A-1A5B-459B-B87D-1E6F0A4B4193}"/>
                    </a:ext>
                  </a:extLst>
                </p:cNvPr>
                <p:cNvPicPr>
                  <a:picLocks noChangeAspect="1"/>
                </p:cNvPicPr>
                <p:nvPr/>
              </p:nvPicPr>
              <p:blipFill>
                <a:blip r:embed="rId2"/>
                <a:stretch>
                  <a:fillRect/>
                </a:stretch>
              </p:blipFill>
              <p:spPr>
                <a:xfrm>
                  <a:off x="7629703" y="1589637"/>
                  <a:ext cx="4290071" cy="504096"/>
                </a:xfrm>
                <a:prstGeom prst="rect">
                  <a:avLst/>
                </a:prstGeom>
                <a:ln w="19050">
                  <a:solidFill>
                    <a:schemeClr val="accent1"/>
                  </a:solidFill>
                </a:ln>
              </p:spPr>
            </p:pic>
            <p:pic>
              <p:nvPicPr>
                <p:cNvPr id="4" name="Picture 3" descr="A screenshot of a phone&#10;&#10;Description automatically generated">
                  <a:extLst>
                    <a:ext uri="{FF2B5EF4-FFF2-40B4-BE49-F238E27FC236}">
                      <a16:creationId xmlns:a16="http://schemas.microsoft.com/office/drawing/2014/main" id="{7A431B37-7B3A-65B6-B7F2-E9C21AC88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9703" y="2101351"/>
                  <a:ext cx="4290072" cy="2877871"/>
                </a:xfrm>
                <a:prstGeom prst="rect">
                  <a:avLst/>
                </a:prstGeom>
                <a:ln w="19050">
                  <a:solidFill>
                    <a:schemeClr val="accent1"/>
                  </a:solidFill>
                </a:ln>
              </p:spPr>
            </p:pic>
          </p:grpSp>
          <p:sp>
            <p:nvSpPr>
              <p:cNvPr id="16" name="TextBox 15">
                <a:extLst>
                  <a:ext uri="{FF2B5EF4-FFF2-40B4-BE49-F238E27FC236}">
                    <a16:creationId xmlns:a16="http://schemas.microsoft.com/office/drawing/2014/main" id="{E62A0C2F-52B2-4090-AF30-F83EF669026D}"/>
                  </a:ext>
                </a:extLst>
              </p:cNvPr>
              <p:cNvSpPr txBox="1"/>
              <p:nvPr/>
            </p:nvSpPr>
            <p:spPr>
              <a:xfrm>
                <a:off x="8599065" y="3107994"/>
                <a:ext cx="1237171" cy="228442"/>
              </a:xfrm>
              <a:prstGeom prst="rect">
                <a:avLst/>
              </a:prstGeom>
              <a:ln w="19050">
                <a:noFill/>
              </a:ln>
            </p:spPr>
            <p:txBody>
              <a:bodyPr vert="horz" wrap="square" lIns="0" tIns="0" rIns="0" bIns="0" rtlCol="0">
                <a:noAutofit/>
              </a:bodyPr>
              <a:lstStyle/>
              <a:p>
                <a:pPr algn="l"/>
                <a:r>
                  <a:rPr lang="en-US" sz="1200" b="1">
                    <a:solidFill>
                      <a:schemeClr val="accent1"/>
                    </a:solidFill>
                  </a:rPr>
                  <a:t>Enter </a:t>
                </a:r>
                <a:r>
                  <a:rPr lang="en-US" altLang="zh-CN" sz="1200" b="1">
                    <a:solidFill>
                      <a:schemeClr val="accent1"/>
                    </a:solidFill>
                  </a:rPr>
                  <a:t>from </a:t>
                </a:r>
                <a:r>
                  <a:rPr lang="en-US" sz="1200" b="1">
                    <a:solidFill>
                      <a:schemeClr val="accent1"/>
                    </a:solidFill>
                  </a:rPr>
                  <a:t>Here!</a:t>
                </a:r>
              </a:p>
            </p:txBody>
          </p:sp>
          <p:cxnSp>
            <p:nvCxnSpPr>
              <p:cNvPr id="17" name="Straight Arrow Connector 16">
                <a:extLst>
                  <a:ext uri="{FF2B5EF4-FFF2-40B4-BE49-F238E27FC236}">
                    <a16:creationId xmlns:a16="http://schemas.microsoft.com/office/drawing/2014/main" id="{21116298-40D2-4F1C-B975-A392C12E0907}"/>
                  </a:ext>
                </a:extLst>
              </p:cNvPr>
              <p:cNvCxnSpPr>
                <a:cxnSpLocks/>
              </p:cNvCxnSpPr>
              <p:nvPr/>
            </p:nvCxnSpPr>
            <p:spPr>
              <a:xfrm>
                <a:off x="9720897" y="3328257"/>
                <a:ext cx="230679" cy="106385"/>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68D364D8-1A87-4556-8437-E30B8763A540}"/>
                </a:ext>
              </a:extLst>
            </p:cNvPr>
            <p:cNvSpPr/>
            <p:nvPr/>
          </p:nvSpPr>
          <p:spPr>
            <a:xfrm>
              <a:off x="10042633" y="3328257"/>
              <a:ext cx="734005" cy="354564"/>
            </a:xfrm>
            <a:prstGeom prst="rect">
              <a:avLst/>
            </a:prstGeom>
            <a:solidFill>
              <a:srgbClr val="115C36">
                <a:alpha val="50000"/>
              </a:srgbClr>
            </a:solid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b="1">
                <a:solidFill>
                  <a:schemeClr val="bg1"/>
                </a:solidFill>
              </a:endParaRPr>
            </a:p>
          </p:txBody>
        </p:sp>
      </p:grpSp>
      <p:grpSp>
        <p:nvGrpSpPr>
          <p:cNvPr id="11" name="Group 10">
            <a:extLst>
              <a:ext uri="{FF2B5EF4-FFF2-40B4-BE49-F238E27FC236}">
                <a16:creationId xmlns:a16="http://schemas.microsoft.com/office/drawing/2014/main" id="{1896700F-210B-1989-115A-DA50A78BB34B}"/>
              </a:ext>
            </a:extLst>
          </p:cNvPr>
          <p:cNvGrpSpPr/>
          <p:nvPr/>
        </p:nvGrpSpPr>
        <p:grpSpPr>
          <a:xfrm>
            <a:off x="9995337" y="1115315"/>
            <a:ext cx="1924433" cy="2077916"/>
            <a:chOff x="9310865" y="1115314"/>
            <a:chExt cx="2551407" cy="2551407"/>
          </a:xfrm>
        </p:grpSpPr>
        <p:pic>
          <p:nvPicPr>
            <p:cNvPr id="45" name="Picture 44" descr="Qr code&#10;&#10;Description automatically generated">
              <a:extLst>
                <a:ext uri="{FF2B5EF4-FFF2-40B4-BE49-F238E27FC236}">
                  <a16:creationId xmlns:a16="http://schemas.microsoft.com/office/drawing/2014/main" id="{ACD3F664-0596-4FC2-862E-FD4E47EFEFC1}"/>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9310865" y="1115314"/>
              <a:ext cx="2551407" cy="2551407"/>
            </a:xfrm>
            <a:prstGeom prst="rect">
              <a:avLst/>
            </a:prstGeom>
          </p:spPr>
        </p:pic>
        <p:pic>
          <p:nvPicPr>
            <p:cNvPr id="37" name="Picture 36" descr="A green background with white text&#10;&#10;Description automatically generated with low confidence">
              <a:extLst>
                <a:ext uri="{FF2B5EF4-FFF2-40B4-BE49-F238E27FC236}">
                  <a16:creationId xmlns:a16="http://schemas.microsoft.com/office/drawing/2014/main" id="{2C68ABF7-E643-46B0-A3AE-65665E1986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9937" y="2054386"/>
              <a:ext cx="673261" cy="673261"/>
            </a:xfrm>
            <a:prstGeom prst="rect">
              <a:avLst/>
            </a:prstGeom>
          </p:spPr>
        </p:pic>
      </p:grpSp>
      <p:sp>
        <p:nvSpPr>
          <p:cNvPr id="49" name="TextBox 48">
            <a:extLst>
              <a:ext uri="{FF2B5EF4-FFF2-40B4-BE49-F238E27FC236}">
                <a16:creationId xmlns:a16="http://schemas.microsoft.com/office/drawing/2014/main" id="{64B5EA16-B678-452F-9374-BC79A71EA512}"/>
              </a:ext>
            </a:extLst>
          </p:cNvPr>
          <p:cNvSpPr txBox="1"/>
          <p:nvPr/>
        </p:nvSpPr>
        <p:spPr>
          <a:xfrm>
            <a:off x="7872247" y="1892501"/>
            <a:ext cx="2123091" cy="1200329"/>
          </a:xfrm>
          <a:prstGeom prst="rect">
            <a:avLst/>
          </a:prstGeom>
          <a:noFill/>
          <a:ln w="19050">
            <a:solidFill>
              <a:schemeClr val="accent1"/>
            </a:solidFill>
          </a:ln>
        </p:spPr>
        <p:txBody>
          <a:bodyPr wrap="square">
            <a:spAutoFit/>
          </a:bodyPr>
          <a:lstStyle/>
          <a:p>
            <a:pPr algn="ctr"/>
            <a:r>
              <a:rPr lang="zh-CN" altLang="en-US" sz="1200" b="1">
                <a:solidFill>
                  <a:srgbClr val="414246"/>
                </a:solidFill>
                <a:latin typeface="NotoSansCJKsc"/>
              </a:rPr>
              <a:t>平台目前已服务</a:t>
            </a:r>
            <a:endParaRPr lang="en-US" altLang="zh-CN" sz="1200" b="1">
              <a:solidFill>
                <a:srgbClr val="414246"/>
              </a:solidFill>
              <a:latin typeface="NotoSansCJKsc"/>
            </a:endParaRPr>
          </a:p>
          <a:p>
            <a:pPr algn="ctr"/>
            <a:r>
              <a:rPr lang="zh-CN" altLang="en-US" sz="1200" b="1">
                <a:solidFill>
                  <a:srgbClr val="414246"/>
                </a:solidFill>
                <a:latin typeface="NotoSansCJKsc"/>
              </a:rPr>
              <a:t>超</a:t>
            </a:r>
            <a:r>
              <a:rPr lang="en-US" altLang="zh-CN" sz="1200" b="1">
                <a:solidFill>
                  <a:srgbClr val="414246"/>
                </a:solidFill>
                <a:latin typeface="NotoSansCJKsc"/>
              </a:rPr>
              <a:t>20</a:t>
            </a:r>
            <a:r>
              <a:rPr lang="zh-CN" altLang="en-US" sz="1200" b="1">
                <a:solidFill>
                  <a:srgbClr val="414246"/>
                </a:solidFill>
                <a:latin typeface="NotoSansCJKsc"/>
              </a:rPr>
              <a:t>万科研用户</a:t>
            </a:r>
            <a:endParaRPr lang="en-US" altLang="zh-CN" sz="1200" b="1">
              <a:solidFill>
                <a:srgbClr val="414246"/>
              </a:solidFill>
              <a:latin typeface="NotoSansCJKsc"/>
            </a:endParaRPr>
          </a:p>
          <a:p>
            <a:pPr algn="ctr"/>
            <a:r>
              <a:rPr lang="zh-CN" altLang="en-US" sz="1200" b="1">
                <a:solidFill>
                  <a:srgbClr val="414246"/>
                </a:solidFill>
                <a:latin typeface="NotoSansCJKsc"/>
              </a:rPr>
              <a:t>快来扫码关注</a:t>
            </a:r>
            <a:endParaRPr lang="en-US" altLang="zh-CN" sz="1200" b="1">
              <a:solidFill>
                <a:srgbClr val="414246"/>
              </a:solidFill>
              <a:latin typeface="NotoSansCJKsc"/>
            </a:endParaRPr>
          </a:p>
          <a:p>
            <a:pPr algn="ctr"/>
            <a:r>
              <a:rPr lang="zh-CN" altLang="en-US" sz="1200" b="1">
                <a:solidFill>
                  <a:srgbClr val="414246"/>
                </a:solidFill>
                <a:latin typeface="NotoSansCJKsc"/>
              </a:rPr>
              <a:t> “</a:t>
            </a:r>
            <a:r>
              <a:rPr lang="en-GB" sz="1200" b="1">
                <a:solidFill>
                  <a:schemeClr val="accent1"/>
                </a:solidFill>
                <a:latin typeface="NotoSansCJKsc"/>
              </a:rPr>
              <a:t>Wiley</a:t>
            </a:r>
            <a:r>
              <a:rPr lang="zh-CN" altLang="en-US" sz="1200" b="1">
                <a:solidFill>
                  <a:schemeClr val="accent1"/>
                </a:solidFill>
                <a:latin typeface="NotoSansCJKsc"/>
              </a:rPr>
              <a:t>科研服务</a:t>
            </a:r>
            <a:r>
              <a:rPr lang="zh-CN" altLang="en-US" sz="1200" b="1">
                <a:solidFill>
                  <a:srgbClr val="414246"/>
                </a:solidFill>
                <a:latin typeface="NotoSansCJKsc"/>
              </a:rPr>
              <a:t>”</a:t>
            </a:r>
            <a:endParaRPr lang="en-US" altLang="zh-CN" sz="1200" b="1">
              <a:solidFill>
                <a:srgbClr val="414246"/>
              </a:solidFill>
              <a:latin typeface="NotoSansCJKsc"/>
            </a:endParaRPr>
          </a:p>
          <a:p>
            <a:pPr algn="ctr"/>
            <a:r>
              <a:rPr lang="zh-CN" altLang="en-US" sz="1200" b="1">
                <a:solidFill>
                  <a:schemeClr val="accent1"/>
                </a:solidFill>
                <a:latin typeface="NotoSansCJKsc"/>
              </a:rPr>
              <a:t>点击菜单“科研苑”</a:t>
            </a:r>
            <a:endParaRPr lang="en-US" altLang="zh-CN" sz="1200" b="1">
              <a:solidFill>
                <a:schemeClr val="accent1"/>
              </a:solidFill>
              <a:latin typeface="NotoSansCJKsc"/>
            </a:endParaRPr>
          </a:p>
          <a:p>
            <a:pPr algn="ctr"/>
            <a:r>
              <a:rPr lang="zh-CN" altLang="en-US" sz="1200" b="1">
                <a:solidFill>
                  <a:srgbClr val="414246"/>
                </a:solidFill>
                <a:latin typeface="NotoSansCJKsc"/>
              </a:rPr>
              <a:t>即可访问</a:t>
            </a:r>
            <a:endParaRPr lang="en-US" sz="1200"/>
          </a:p>
        </p:txBody>
      </p:sp>
      <p:pic>
        <p:nvPicPr>
          <p:cNvPr id="24" name="Picture 23" descr="A screenshot of a video call&#10;&#10;Description automatically generated">
            <a:extLst>
              <a:ext uri="{FF2B5EF4-FFF2-40B4-BE49-F238E27FC236}">
                <a16:creationId xmlns:a16="http://schemas.microsoft.com/office/drawing/2014/main" id="{29B7560C-7540-D674-E159-A288031A1B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707"/>
          <a:stretch/>
        </p:blipFill>
        <p:spPr>
          <a:xfrm>
            <a:off x="2440463" y="3620535"/>
            <a:ext cx="2133894" cy="2485320"/>
          </a:xfrm>
          <a:prstGeom prst="rect">
            <a:avLst/>
          </a:prstGeom>
        </p:spPr>
      </p:pic>
      <p:pic>
        <p:nvPicPr>
          <p:cNvPr id="33" name="Picture 32" descr="A screenshot of a cell phone&#10;&#10;Description automatically generated">
            <a:extLst>
              <a:ext uri="{FF2B5EF4-FFF2-40B4-BE49-F238E27FC236}">
                <a16:creationId xmlns:a16="http://schemas.microsoft.com/office/drawing/2014/main" id="{14385247-6DC0-563E-8060-6AD2C50758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208" b="30779"/>
          <a:stretch/>
        </p:blipFill>
        <p:spPr>
          <a:xfrm>
            <a:off x="360719" y="3620535"/>
            <a:ext cx="2036810" cy="2589574"/>
          </a:xfrm>
          <a:prstGeom prst="rect">
            <a:avLst/>
          </a:prstGeom>
        </p:spPr>
      </p:pic>
      <p:pic>
        <p:nvPicPr>
          <p:cNvPr id="39" name="Picture 38" descr="A screenshot of a phone&#10;&#10;Description automatically generated">
            <a:extLst>
              <a:ext uri="{FF2B5EF4-FFF2-40B4-BE49-F238E27FC236}">
                <a16:creationId xmlns:a16="http://schemas.microsoft.com/office/drawing/2014/main" id="{EFBD503A-ACE0-BDFF-C136-E7984F7DC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7948" y="1180775"/>
            <a:ext cx="2895779" cy="5219493"/>
          </a:xfrm>
          <a:prstGeom prst="rect">
            <a:avLst/>
          </a:prstGeom>
        </p:spPr>
      </p:pic>
      <p:sp>
        <p:nvSpPr>
          <p:cNvPr id="42" name="Rectangle 41">
            <a:extLst>
              <a:ext uri="{FF2B5EF4-FFF2-40B4-BE49-F238E27FC236}">
                <a16:creationId xmlns:a16="http://schemas.microsoft.com/office/drawing/2014/main" id="{85E3B94E-5322-C03D-5FEF-E40F4594C374}"/>
              </a:ext>
            </a:extLst>
          </p:cNvPr>
          <p:cNvSpPr/>
          <p:nvPr/>
        </p:nvSpPr>
        <p:spPr>
          <a:xfrm>
            <a:off x="7761216" y="6144126"/>
            <a:ext cx="3948277" cy="360250"/>
          </a:xfrm>
          <a:prstGeom prst="rect">
            <a:avLst/>
          </a:prstGeom>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2000"/>
              </a:lnSpc>
            </a:pPr>
            <a:r>
              <a:rPr lang="zh-CN" altLang="en-US" sz="1200" b="1" i="1">
                <a:solidFill>
                  <a:schemeClr val="accent1"/>
                </a:solidFill>
                <a:ea typeface="Noto Sans CJK SC Regular" panose="020B0500000000000000" pitchFamily="34" charset="-122"/>
              </a:rPr>
              <a:t>微信端一键快捷获取，成为你的移动端学术资源库</a:t>
            </a:r>
            <a:endParaRPr lang="en-US" altLang="zh-CN" sz="1200" b="1" i="1">
              <a:solidFill>
                <a:schemeClr val="accent1"/>
              </a:solidFill>
              <a:ea typeface="Noto Sans CJK SC Regular" panose="020B0500000000000000" pitchFamily="34" charset="-122"/>
            </a:endParaRPr>
          </a:p>
        </p:txBody>
      </p:sp>
    </p:spTree>
    <p:extLst>
      <p:ext uri="{BB962C8B-B14F-4D97-AF65-F5344CB8AC3E}">
        <p14:creationId xmlns:p14="http://schemas.microsoft.com/office/powerpoint/2010/main" val="47972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F1C4-EDB5-6DE9-AC15-7D10D9C55EC5}"/>
              </a:ext>
            </a:extLst>
          </p:cNvPr>
          <p:cNvSpPr>
            <a:spLocks noGrp="1"/>
          </p:cNvSpPr>
          <p:nvPr>
            <p:ph type="title"/>
          </p:nvPr>
        </p:nvSpPr>
        <p:spPr/>
        <p:txBody>
          <a:bodyPr/>
          <a:lstStyle/>
          <a:p>
            <a:r>
              <a:rPr lang="en-US" dirty="0"/>
              <a:t>Wiley</a:t>
            </a:r>
            <a:r>
              <a:rPr lang="zh-CN" altLang="en-US" dirty="0"/>
              <a:t>出版知识小讲堂</a:t>
            </a:r>
            <a:endParaRPr lang="en-US" dirty="0"/>
          </a:p>
        </p:txBody>
      </p:sp>
      <p:graphicFrame>
        <p:nvGraphicFramePr>
          <p:cNvPr id="14" name="Diagram 13">
            <a:extLst>
              <a:ext uri="{FF2B5EF4-FFF2-40B4-BE49-F238E27FC236}">
                <a16:creationId xmlns:a16="http://schemas.microsoft.com/office/drawing/2014/main" id="{A1F82302-363D-526B-B806-5F77FFD610DD}"/>
              </a:ext>
            </a:extLst>
          </p:cNvPr>
          <p:cNvGraphicFramePr/>
          <p:nvPr/>
        </p:nvGraphicFramePr>
        <p:xfrm>
          <a:off x="276123" y="1311221"/>
          <a:ext cx="2117587" cy="4364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5254CB6D-1E5F-BEBD-DFAC-33875B8E600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952" b="23420"/>
          <a:stretch/>
        </p:blipFill>
        <p:spPr bwMode="auto">
          <a:xfrm>
            <a:off x="2532939" y="2848448"/>
            <a:ext cx="2778775" cy="1364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0D0741C-A824-AFAB-F73E-625A393983C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9050" b="21521"/>
          <a:stretch/>
        </p:blipFill>
        <p:spPr bwMode="auto">
          <a:xfrm>
            <a:off x="2532939" y="1245629"/>
            <a:ext cx="2778775" cy="14215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14E52EB-22CE-A334-B7F6-94304E7FC91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250" b="25004"/>
          <a:stretch/>
        </p:blipFill>
        <p:spPr bwMode="auto">
          <a:xfrm>
            <a:off x="2532939" y="4451267"/>
            <a:ext cx="2778775" cy="13642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301E519-ACFF-5A64-C4A9-FCDA1F81F8D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156" b="13098"/>
          <a:stretch/>
        </p:blipFill>
        <p:spPr bwMode="auto">
          <a:xfrm>
            <a:off x="8215083" y="2032863"/>
            <a:ext cx="2584141" cy="12686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980B9C8-6BC4-7688-B83B-F86797DB5FC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893" b="12360"/>
          <a:stretch/>
        </p:blipFill>
        <p:spPr bwMode="auto">
          <a:xfrm>
            <a:off x="8215084" y="3618933"/>
            <a:ext cx="2584141" cy="12686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3B8747D-3E63-FBC6-CF40-6CA17023118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1639" r="2847" b="21733"/>
          <a:stretch/>
        </p:blipFill>
        <p:spPr bwMode="auto">
          <a:xfrm>
            <a:off x="8215085" y="5209631"/>
            <a:ext cx="2584140" cy="13058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C2CD7F23-3A72-477A-DB8C-49ABE937C706}"/>
              </a:ext>
            </a:extLst>
          </p:cNvPr>
          <p:cNvGraphicFramePr/>
          <p:nvPr/>
        </p:nvGraphicFramePr>
        <p:xfrm>
          <a:off x="5659238" y="2124376"/>
          <a:ext cx="2584141" cy="436429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0" name="Arrow: Right 9">
            <a:extLst>
              <a:ext uri="{FF2B5EF4-FFF2-40B4-BE49-F238E27FC236}">
                <a16:creationId xmlns:a16="http://schemas.microsoft.com/office/drawing/2014/main" id="{3A30A8FA-6A7B-D65F-4582-E295642BD862}"/>
              </a:ext>
            </a:extLst>
          </p:cNvPr>
          <p:cNvSpPr/>
          <p:nvPr/>
        </p:nvSpPr>
        <p:spPr>
          <a:xfrm>
            <a:off x="6095997" y="229050"/>
            <a:ext cx="2778775" cy="1199373"/>
          </a:xfrm>
          <a:prstGeom prst="rightArrow">
            <a:avLst/>
          </a:prstGeom>
          <a:solidFill>
            <a:srgbClr val="198C53"/>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400" b="1" dirty="0">
                <a:solidFill>
                  <a:schemeClr val="bg1"/>
                </a:solidFill>
              </a:rPr>
              <a:t>点击链接或扫描二维码，获取</a:t>
            </a:r>
            <a:r>
              <a:rPr lang="en-US" altLang="zh-CN" sz="1400" b="1" dirty="0">
                <a:solidFill>
                  <a:schemeClr val="bg1"/>
                </a:solidFill>
              </a:rPr>
              <a:t>Wiley</a:t>
            </a:r>
            <a:r>
              <a:rPr lang="zh-CN" altLang="en-US" sz="1400" b="1" dirty="0">
                <a:solidFill>
                  <a:schemeClr val="bg1"/>
                </a:solidFill>
              </a:rPr>
              <a:t>出版知识</a:t>
            </a:r>
            <a:endParaRPr lang="en-US" sz="1400" b="1" dirty="0" err="1">
              <a:solidFill>
                <a:schemeClr val="bg1"/>
              </a:solidFill>
            </a:endParaRPr>
          </a:p>
        </p:txBody>
      </p:sp>
      <p:sp>
        <p:nvSpPr>
          <p:cNvPr id="12" name="TextBox 11">
            <a:extLst>
              <a:ext uri="{FF2B5EF4-FFF2-40B4-BE49-F238E27FC236}">
                <a16:creationId xmlns:a16="http://schemas.microsoft.com/office/drawing/2014/main" id="{C3CDC86A-2EA1-2CD1-EA63-7598C9F12F75}"/>
              </a:ext>
            </a:extLst>
          </p:cNvPr>
          <p:cNvSpPr txBox="1"/>
          <p:nvPr/>
        </p:nvSpPr>
        <p:spPr>
          <a:xfrm>
            <a:off x="6016956" y="1448424"/>
            <a:ext cx="3030981" cy="461665"/>
          </a:xfrm>
          <a:prstGeom prst="rect">
            <a:avLst/>
          </a:prstGeom>
          <a:noFill/>
        </p:spPr>
        <p:txBody>
          <a:bodyPr wrap="square">
            <a:spAutoFit/>
          </a:bodyPr>
          <a:lstStyle/>
          <a:p>
            <a:r>
              <a:rPr lang="en-US" sz="1200" u="sng" dirty="0">
                <a:solidFill>
                  <a:srgbClr val="000000"/>
                </a:solidFill>
                <a:effectLst/>
                <a:latin typeface="Calibri" panose="020F0502020204030204" pitchFamily="34" charset="0"/>
                <a:ea typeface="SimSun" panose="02010600030101010101" pitchFamily="2" charset="-122"/>
                <a:hlinkClick r:id="rId19"/>
              </a:rPr>
              <a:t>https://app6SJGlUEG4184.h5.xiaoeknow.com/p/decorate/page/eyJpZCI6IjE3NjY5NDAifQ</a:t>
            </a:r>
            <a:endParaRPr lang="en-US" sz="1200" dirty="0"/>
          </a:p>
        </p:txBody>
      </p:sp>
      <p:pic>
        <p:nvPicPr>
          <p:cNvPr id="15" name="Picture 14" descr="A qr code on a white background&#10;&#10;Description automatically generated">
            <a:extLst>
              <a:ext uri="{FF2B5EF4-FFF2-40B4-BE49-F238E27FC236}">
                <a16:creationId xmlns:a16="http://schemas.microsoft.com/office/drawing/2014/main" id="{72FBD75D-5B4E-A7AD-F295-A989EB88A9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47937" y="114523"/>
            <a:ext cx="1775534" cy="1775534"/>
          </a:xfrm>
          <a:prstGeom prst="rect">
            <a:avLst/>
          </a:prstGeom>
        </p:spPr>
      </p:pic>
    </p:spTree>
    <p:extLst>
      <p:ext uri="{BB962C8B-B14F-4D97-AF65-F5344CB8AC3E}">
        <p14:creationId xmlns:p14="http://schemas.microsoft.com/office/powerpoint/2010/main" val="2501770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Green New Design">
            <a:extLst>
              <a:ext uri="{FF2B5EF4-FFF2-40B4-BE49-F238E27FC236}">
                <a16:creationId xmlns:a16="http://schemas.microsoft.com/office/drawing/2014/main" id="{73A669E4-B349-7D77-4DA4-23EC2A8B065E}"/>
              </a:ext>
            </a:extLst>
          </p:cNvPr>
          <p:cNvGraphicFramePr>
            <a:graphicFrameLocks noGrp="1"/>
          </p:cNvGraphicFramePr>
          <p:nvPr>
            <p:ph idx="4294967295"/>
            <p:custDataLst>
              <p:tags r:id="rId1"/>
            </p:custDataLst>
          </p:nvPr>
        </p:nvGraphicFramePr>
        <p:xfrm>
          <a:off x="0" y="1473981"/>
          <a:ext cx="12192000" cy="5219484"/>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543910860"/>
                    </a:ext>
                  </a:extLst>
                </a:gridCol>
                <a:gridCol w="3048000">
                  <a:extLst>
                    <a:ext uri="{9D8B030D-6E8A-4147-A177-3AD203B41FA5}">
                      <a16:colId xmlns:a16="http://schemas.microsoft.com/office/drawing/2014/main" val="4122536545"/>
                    </a:ext>
                  </a:extLst>
                </a:gridCol>
                <a:gridCol w="3048000">
                  <a:extLst>
                    <a:ext uri="{9D8B030D-6E8A-4147-A177-3AD203B41FA5}">
                      <a16:colId xmlns:a16="http://schemas.microsoft.com/office/drawing/2014/main" val="2344102613"/>
                    </a:ext>
                  </a:extLst>
                </a:gridCol>
                <a:gridCol w="3048000">
                  <a:extLst>
                    <a:ext uri="{9D8B030D-6E8A-4147-A177-3AD203B41FA5}">
                      <a16:colId xmlns:a16="http://schemas.microsoft.com/office/drawing/2014/main" val="3148018787"/>
                    </a:ext>
                  </a:extLst>
                </a:gridCol>
              </a:tblGrid>
              <a:tr h="2631065">
                <a:tc>
                  <a:txBody>
                    <a:bodyPr/>
                    <a:lstStyle/>
                    <a:p>
                      <a:endParaRPr lang="en-US" sz="1600" dirty="0"/>
                    </a:p>
                  </a:txBody>
                  <a:tcPr>
                    <a:solidFill>
                      <a:schemeClr val="accent1"/>
                    </a:solidFill>
                  </a:tcPr>
                </a:tc>
                <a:tc>
                  <a:txBody>
                    <a:bodyPr/>
                    <a:lstStyle/>
                    <a:p>
                      <a:endParaRPr lang="en-US" sz="1600" dirty="0"/>
                    </a:p>
                  </a:txBody>
                  <a:tcPr>
                    <a:solidFill>
                      <a:srgbClr val="198C53"/>
                    </a:solidFill>
                  </a:tcPr>
                </a:tc>
                <a:tc>
                  <a:txBody>
                    <a:bodyPr/>
                    <a:lstStyle/>
                    <a:p>
                      <a:endParaRPr lang="en-US" sz="1600" dirty="0"/>
                    </a:p>
                  </a:txBody>
                  <a:tcPr>
                    <a:solidFill>
                      <a:schemeClr val="accent1"/>
                    </a:solidFill>
                  </a:tcPr>
                </a:tc>
                <a:tc>
                  <a:txBody>
                    <a:bodyPr/>
                    <a:lstStyle/>
                    <a:p>
                      <a:endParaRPr lang="en-US" sz="1600" dirty="0"/>
                    </a:p>
                  </a:txBody>
                  <a:tcPr>
                    <a:solidFill>
                      <a:srgbClr val="198C53"/>
                    </a:solidFill>
                  </a:tcPr>
                </a:tc>
                <a:extLst>
                  <a:ext uri="{0D108BD9-81ED-4DB2-BD59-A6C34878D82A}">
                    <a16:rowId xmlns:a16="http://schemas.microsoft.com/office/drawing/2014/main" val="4052540151"/>
                  </a:ext>
                </a:extLst>
              </a:tr>
              <a:tr h="2588419">
                <a:tc>
                  <a:txBody>
                    <a:bodyPr/>
                    <a:lstStyle/>
                    <a:p>
                      <a:endParaRPr lang="en-US" sz="1600" dirty="0"/>
                    </a:p>
                  </a:txBody>
                  <a:tcPr>
                    <a:solidFill>
                      <a:srgbClr val="198C53"/>
                    </a:solidFill>
                  </a:tcPr>
                </a:tc>
                <a:tc>
                  <a:txBody>
                    <a:bodyPr/>
                    <a:lstStyle/>
                    <a:p>
                      <a:endParaRPr lang="en-US" sz="1600" dirty="0"/>
                    </a:p>
                  </a:txBody>
                  <a:tcPr>
                    <a:solidFill>
                      <a:schemeClr val="accent1"/>
                    </a:solidFill>
                  </a:tcPr>
                </a:tc>
                <a:tc>
                  <a:txBody>
                    <a:bodyPr/>
                    <a:lstStyle/>
                    <a:p>
                      <a:endParaRPr lang="en-US" sz="1600" dirty="0"/>
                    </a:p>
                  </a:txBody>
                  <a:tcPr>
                    <a:solidFill>
                      <a:srgbClr val="198C53"/>
                    </a:solidFill>
                  </a:tcPr>
                </a:tc>
                <a:tc>
                  <a:txBody>
                    <a:bodyPr/>
                    <a:lstStyle/>
                    <a:p>
                      <a:endParaRPr lang="en-US" sz="1600" dirty="0"/>
                    </a:p>
                  </a:txBody>
                  <a:tcPr>
                    <a:solidFill>
                      <a:schemeClr val="accent1"/>
                    </a:solidFill>
                  </a:tcPr>
                </a:tc>
                <a:extLst>
                  <a:ext uri="{0D108BD9-81ED-4DB2-BD59-A6C34878D82A}">
                    <a16:rowId xmlns:a16="http://schemas.microsoft.com/office/drawing/2014/main" val="2087332054"/>
                  </a:ext>
                </a:extLst>
              </a:tr>
            </a:tbl>
          </a:graphicData>
        </a:graphic>
      </p:graphicFrame>
      <p:pic>
        <p:nvPicPr>
          <p:cNvPr id="6" name="ebook">
            <a:extLst>
              <a:ext uri="{FF2B5EF4-FFF2-40B4-BE49-F238E27FC236}">
                <a16:creationId xmlns:a16="http://schemas.microsoft.com/office/drawing/2014/main" id="{1A280D4A-D561-7A42-350F-5F2AE1C6C5CF}"/>
              </a:ext>
            </a:extLst>
          </p:cNvPr>
          <p:cNvPicPr>
            <a:picLocks noChangeAspect="1"/>
          </p:cNvPicPr>
          <p:nvPr>
            <p:custDataLst>
              <p:tags r:id="rId2"/>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77739" y="1473981"/>
            <a:ext cx="1806305" cy="1806305"/>
          </a:xfrm>
          <a:prstGeom prst="rect">
            <a:avLst/>
          </a:prstGeom>
        </p:spPr>
      </p:pic>
      <p:sp>
        <p:nvSpPr>
          <p:cNvPr id="26" name="Text Placeholder 25">
            <a:extLst>
              <a:ext uri="{FF2B5EF4-FFF2-40B4-BE49-F238E27FC236}">
                <a16:creationId xmlns:a16="http://schemas.microsoft.com/office/drawing/2014/main" id="{25AE00EF-0E4F-470E-570F-F4EEC5203A49}"/>
              </a:ext>
            </a:extLst>
          </p:cNvPr>
          <p:cNvSpPr>
            <a:spLocks noGrp="1"/>
          </p:cNvSpPr>
          <p:nvPr>
            <p:ph type="body" sz="quarter" idx="13"/>
          </p:nvPr>
        </p:nvSpPr>
        <p:spPr>
          <a:xfrm>
            <a:off x="360003" y="388054"/>
            <a:ext cx="11471994" cy="703426"/>
          </a:xfrm>
        </p:spPr>
        <p:txBody>
          <a:bodyPr/>
          <a:lstStyle/>
          <a:p>
            <a:r>
              <a:rPr lang="en-US" altLang="zh-CN" sz="3600" dirty="0">
                <a:solidFill>
                  <a:srgbClr val="18C76F"/>
                </a:solidFill>
              </a:rPr>
              <a:t>Wiley</a:t>
            </a:r>
            <a:r>
              <a:rPr lang="zh-CN" altLang="en-US" sz="3600" dirty="0">
                <a:solidFill>
                  <a:srgbClr val="18C76F"/>
                </a:solidFill>
              </a:rPr>
              <a:t>产品服务</a:t>
            </a:r>
            <a:endParaRPr lang="en-US" sz="3600" dirty="0">
              <a:solidFill>
                <a:srgbClr val="18C76F"/>
              </a:solidFill>
            </a:endParaRPr>
          </a:p>
        </p:txBody>
      </p:sp>
      <p:sp>
        <p:nvSpPr>
          <p:cNvPr id="3" name="Speech Bubble: Rectangle 2">
            <a:extLst>
              <a:ext uri="{FF2B5EF4-FFF2-40B4-BE49-F238E27FC236}">
                <a16:creationId xmlns:a16="http://schemas.microsoft.com/office/drawing/2014/main" id="{C1C5F072-2F0D-61EA-383D-E23CBF84234C}"/>
              </a:ext>
            </a:extLst>
          </p:cNvPr>
          <p:cNvSpPr/>
          <p:nvPr/>
        </p:nvSpPr>
        <p:spPr>
          <a:xfrm>
            <a:off x="135870" y="2949808"/>
            <a:ext cx="2588577" cy="662338"/>
          </a:xfrm>
          <a:prstGeom prst="wedgeRectCallout">
            <a:avLst>
              <a:gd name="adj1" fmla="val -49936"/>
              <a:gd name="adj2" fmla="val 20485"/>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spcBef>
                <a:spcPts val="400"/>
              </a:spcBef>
              <a:spcAft>
                <a:spcPts val="400"/>
              </a:spcAft>
            </a:pPr>
            <a:r>
              <a:rPr lang="en-US" altLang="zh-CN" sz="2400" dirty="0">
                <a:solidFill>
                  <a:schemeClr val="lt1"/>
                </a:solidFill>
              </a:rPr>
              <a:t>Wiley</a:t>
            </a:r>
            <a:r>
              <a:rPr lang="zh-CN" altLang="en-US" sz="2400" dirty="0">
                <a:solidFill>
                  <a:schemeClr val="lt1"/>
                </a:solidFill>
              </a:rPr>
              <a:t>期刊</a:t>
            </a:r>
            <a:endParaRPr lang="en-US" altLang="zh-CN" sz="2400" dirty="0">
              <a:solidFill>
                <a:schemeClr val="lt1"/>
              </a:solidFill>
            </a:endParaRPr>
          </a:p>
        </p:txBody>
      </p:sp>
      <p:sp>
        <p:nvSpPr>
          <p:cNvPr id="5" name="Speech Bubble: Rectangle 4">
            <a:extLst>
              <a:ext uri="{FF2B5EF4-FFF2-40B4-BE49-F238E27FC236}">
                <a16:creationId xmlns:a16="http://schemas.microsoft.com/office/drawing/2014/main" id="{9239C610-7854-D7E2-30C0-B49189392982}"/>
              </a:ext>
            </a:extLst>
          </p:cNvPr>
          <p:cNvSpPr/>
          <p:nvPr/>
        </p:nvSpPr>
        <p:spPr>
          <a:xfrm>
            <a:off x="2974423" y="2954431"/>
            <a:ext cx="3546983" cy="1015408"/>
          </a:xfrm>
          <a:prstGeom prst="wedgeRectCallout">
            <a:avLst>
              <a:gd name="adj1" fmla="val -49936"/>
              <a:gd name="adj2" fmla="val 20485"/>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spcBef>
                <a:spcPts val="400"/>
              </a:spcBef>
              <a:spcAft>
                <a:spcPts val="400"/>
              </a:spcAft>
            </a:pPr>
            <a:r>
              <a:rPr lang="en-US" altLang="zh-CN" sz="2000" dirty="0">
                <a:solidFill>
                  <a:schemeClr val="lt1"/>
                </a:solidFill>
              </a:rPr>
              <a:t>Current Protocols</a:t>
            </a:r>
          </a:p>
          <a:p>
            <a:pPr algn="ctr">
              <a:spcBef>
                <a:spcPts val="400"/>
              </a:spcBef>
              <a:spcAft>
                <a:spcPts val="400"/>
              </a:spcAft>
            </a:pPr>
            <a:r>
              <a:rPr lang="zh-CN" altLang="en-US" sz="2000" dirty="0">
                <a:solidFill>
                  <a:schemeClr val="lt1"/>
                </a:solidFill>
              </a:rPr>
              <a:t>（实验室指南）</a:t>
            </a:r>
            <a:endParaRPr lang="en-US" altLang="zh-CN" sz="2000" dirty="0">
              <a:solidFill>
                <a:schemeClr val="lt1"/>
              </a:solidFill>
            </a:endParaRPr>
          </a:p>
        </p:txBody>
      </p:sp>
      <p:sp>
        <p:nvSpPr>
          <p:cNvPr id="21" name="Speech Bubble: Rectangle 20">
            <a:extLst>
              <a:ext uri="{FF2B5EF4-FFF2-40B4-BE49-F238E27FC236}">
                <a16:creationId xmlns:a16="http://schemas.microsoft.com/office/drawing/2014/main" id="{C92D135D-F537-9CEA-6017-61C0A85ACEC4}"/>
              </a:ext>
            </a:extLst>
          </p:cNvPr>
          <p:cNvSpPr/>
          <p:nvPr/>
        </p:nvSpPr>
        <p:spPr>
          <a:xfrm>
            <a:off x="5768703" y="2980480"/>
            <a:ext cx="3819525" cy="907909"/>
          </a:xfrm>
          <a:prstGeom prst="wedgeRectCallout">
            <a:avLst>
              <a:gd name="adj1" fmla="val -49936"/>
              <a:gd name="adj2" fmla="val 20485"/>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spcBef>
                <a:spcPts val="400"/>
              </a:spcBef>
              <a:spcAft>
                <a:spcPts val="400"/>
              </a:spcAft>
            </a:pPr>
            <a:r>
              <a:rPr lang="en-US" altLang="zh-CN" sz="2000" dirty="0">
                <a:solidFill>
                  <a:schemeClr val="lt1"/>
                </a:solidFill>
              </a:rPr>
              <a:t>The Cochrane Library</a:t>
            </a:r>
          </a:p>
          <a:p>
            <a:pPr algn="ctr">
              <a:spcBef>
                <a:spcPts val="400"/>
              </a:spcBef>
              <a:spcAft>
                <a:spcPts val="400"/>
              </a:spcAft>
            </a:pPr>
            <a:r>
              <a:rPr lang="zh-CN" altLang="en-US" sz="2000" dirty="0">
                <a:solidFill>
                  <a:schemeClr val="lt1"/>
                </a:solidFill>
              </a:rPr>
              <a:t>（考克兰图书馆）</a:t>
            </a:r>
            <a:endParaRPr lang="en-US" altLang="zh-CN" sz="2000" dirty="0">
              <a:solidFill>
                <a:schemeClr val="lt1"/>
              </a:solidFill>
            </a:endParaRPr>
          </a:p>
        </p:txBody>
      </p:sp>
      <p:pic>
        <p:nvPicPr>
          <p:cNvPr id="30" name="article">
            <a:extLst>
              <a:ext uri="{FF2B5EF4-FFF2-40B4-BE49-F238E27FC236}">
                <a16:creationId xmlns:a16="http://schemas.microsoft.com/office/drawing/2014/main" id="{E620A684-FF08-40AC-B0DF-8926BBC67B4B}"/>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7121" y="1473981"/>
            <a:ext cx="1648260" cy="1648260"/>
          </a:xfrm>
          <a:prstGeom prst="rect">
            <a:avLst/>
          </a:prstGeom>
        </p:spPr>
      </p:pic>
      <p:pic>
        <p:nvPicPr>
          <p:cNvPr id="31" name="beaker">
            <a:extLst>
              <a:ext uri="{FF2B5EF4-FFF2-40B4-BE49-F238E27FC236}">
                <a16:creationId xmlns:a16="http://schemas.microsoft.com/office/drawing/2014/main" id="{D94C0507-F09A-EC48-A09F-F9821FDA8E89}"/>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758479" y="1406038"/>
            <a:ext cx="1806306" cy="1806306"/>
          </a:xfrm>
          <a:prstGeom prst="rect">
            <a:avLst/>
          </a:prstGeom>
        </p:spPr>
      </p:pic>
      <p:pic>
        <p:nvPicPr>
          <p:cNvPr id="32" name="digital learning">
            <a:extLst>
              <a:ext uri="{FF2B5EF4-FFF2-40B4-BE49-F238E27FC236}">
                <a16:creationId xmlns:a16="http://schemas.microsoft.com/office/drawing/2014/main" id="{5B538848-B9E2-1BC7-D597-F9BA7AB1E75A}"/>
              </a:ext>
            </a:extLst>
          </p:cNvPr>
          <p:cNvPicPr>
            <a:picLocks noChangeAspect="1"/>
          </p:cNvPicPr>
          <p:nvPr>
            <p:custDataLst>
              <p:tags r:id="rId5"/>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27217" y="1481630"/>
            <a:ext cx="1806306" cy="1806306"/>
          </a:xfrm>
          <a:prstGeom prst="rect">
            <a:avLst/>
          </a:prstGeom>
        </p:spPr>
      </p:pic>
      <p:sp>
        <p:nvSpPr>
          <p:cNvPr id="33" name="Speech Bubble: Rectangle 32">
            <a:extLst>
              <a:ext uri="{FF2B5EF4-FFF2-40B4-BE49-F238E27FC236}">
                <a16:creationId xmlns:a16="http://schemas.microsoft.com/office/drawing/2014/main" id="{4B5B9E88-AEB2-0D35-2B6E-829297C956D9}"/>
              </a:ext>
            </a:extLst>
          </p:cNvPr>
          <p:cNvSpPr/>
          <p:nvPr/>
        </p:nvSpPr>
        <p:spPr>
          <a:xfrm>
            <a:off x="-451653" y="5527081"/>
            <a:ext cx="3825808" cy="1015408"/>
          </a:xfrm>
          <a:prstGeom prst="wedgeRectCallout">
            <a:avLst>
              <a:gd name="adj1" fmla="val -49936"/>
              <a:gd name="adj2" fmla="val 20485"/>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spcBef>
                <a:spcPts val="400"/>
              </a:spcBef>
              <a:spcAft>
                <a:spcPts val="400"/>
              </a:spcAft>
            </a:pPr>
            <a:r>
              <a:rPr lang="en-US" altLang="zh-CN" sz="2000" dirty="0">
                <a:solidFill>
                  <a:schemeClr val="lt1"/>
                </a:solidFill>
              </a:rPr>
              <a:t>Wiley Digital Archives</a:t>
            </a:r>
          </a:p>
          <a:p>
            <a:pPr algn="ctr">
              <a:spcBef>
                <a:spcPts val="400"/>
              </a:spcBef>
              <a:spcAft>
                <a:spcPts val="400"/>
              </a:spcAft>
            </a:pPr>
            <a:r>
              <a:rPr lang="zh-CN" altLang="en-US" sz="2000" dirty="0">
                <a:solidFill>
                  <a:schemeClr val="lt1"/>
                </a:solidFill>
              </a:rPr>
              <a:t>（</a:t>
            </a:r>
            <a:r>
              <a:rPr lang="en-US" altLang="zh-CN" sz="2000" dirty="0">
                <a:solidFill>
                  <a:schemeClr val="lt1"/>
                </a:solidFill>
              </a:rPr>
              <a:t>Wiley</a:t>
            </a:r>
            <a:r>
              <a:rPr lang="zh-CN" altLang="en-US" sz="2000" dirty="0">
                <a:solidFill>
                  <a:schemeClr val="lt1"/>
                </a:solidFill>
              </a:rPr>
              <a:t>数字馆藏）</a:t>
            </a:r>
            <a:endParaRPr lang="en-US" altLang="zh-CN" sz="2000" dirty="0">
              <a:solidFill>
                <a:schemeClr val="lt1"/>
              </a:solidFill>
            </a:endParaRPr>
          </a:p>
        </p:txBody>
      </p:sp>
      <p:pic>
        <p:nvPicPr>
          <p:cNvPr id="34" name="collaborate">
            <a:extLst>
              <a:ext uri="{FF2B5EF4-FFF2-40B4-BE49-F238E27FC236}">
                <a16:creationId xmlns:a16="http://schemas.microsoft.com/office/drawing/2014/main" id="{B8A1EC84-9B62-5CA9-29C4-176D27BDF999}"/>
              </a:ext>
            </a:extLst>
          </p:cNvPr>
          <p:cNvPicPr>
            <a:picLocks noChangeAspect="1"/>
          </p:cNvPicPr>
          <p:nvPr>
            <p:custDataLst>
              <p:tags r:id="rId6"/>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24254" y="3942902"/>
            <a:ext cx="1761127" cy="1761127"/>
          </a:xfrm>
          <a:prstGeom prst="rect">
            <a:avLst/>
          </a:prstGeom>
        </p:spPr>
      </p:pic>
      <p:sp>
        <p:nvSpPr>
          <p:cNvPr id="35" name="Speech Bubble: Rectangle 34">
            <a:extLst>
              <a:ext uri="{FF2B5EF4-FFF2-40B4-BE49-F238E27FC236}">
                <a16:creationId xmlns:a16="http://schemas.microsoft.com/office/drawing/2014/main" id="{E5609BE8-EED7-FB84-7E1A-7E1FA075BC1E}"/>
              </a:ext>
            </a:extLst>
          </p:cNvPr>
          <p:cNvSpPr/>
          <p:nvPr/>
        </p:nvSpPr>
        <p:spPr>
          <a:xfrm>
            <a:off x="2888139" y="5527081"/>
            <a:ext cx="3546983" cy="1015408"/>
          </a:xfrm>
          <a:prstGeom prst="wedgeRectCallout">
            <a:avLst>
              <a:gd name="adj1" fmla="val -49936"/>
              <a:gd name="adj2" fmla="val 20485"/>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spcBef>
                <a:spcPts val="400"/>
              </a:spcBef>
              <a:spcAft>
                <a:spcPts val="400"/>
              </a:spcAft>
            </a:pPr>
            <a:r>
              <a:rPr lang="en-US" altLang="zh-CN" sz="2000" dirty="0" err="1">
                <a:solidFill>
                  <a:schemeClr val="lt1"/>
                </a:solidFill>
              </a:rPr>
              <a:t>Oable</a:t>
            </a:r>
            <a:endParaRPr lang="en-US" altLang="zh-CN" sz="2000" dirty="0">
              <a:solidFill>
                <a:schemeClr val="lt1"/>
              </a:solidFill>
            </a:endParaRPr>
          </a:p>
          <a:p>
            <a:pPr algn="ctr">
              <a:spcBef>
                <a:spcPts val="400"/>
              </a:spcBef>
              <a:spcAft>
                <a:spcPts val="400"/>
              </a:spcAft>
            </a:pPr>
            <a:r>
              <a:rPr lang="zh-CN" altLang="en-US" sz="2000" dirty="0">
                <a:solidFill>
                  <a:schemeClr val="lt1"/>
                </a:solidFill>
              </a:rPr>
              <a:t>（开放获取解决方案）</a:t>
            </a:r>
            <a:endParaRPr lang="en-US" altLang="zh-CN" sz="2000" dirty="0">
              <a:solidFill>
                <a:schemeClr val="lt1"/>
              </a:solidFill>
            </a:endParaRPr>
          </a:p>
        </p:txBody>
      </p:sp>
      <p:sp>
        <p:nvSpPr>
          <p:cNvPr id="36" name="Speech Bubble: Rectangle 35">
            <a:extLst>
              <a:ext uri="{FF2B5EF4-FFF2-40B4-BE49-F238E27FC236}">
                <a16:creationId xmlns:a16="http://schemas.microsoft.com/office/drawing/2014/main" id="{F0E768D5-2C7E-157E-5546-C39D54D2BACD}"/>
              </a:ext>
            </a:extLst>
          </p:cNvPr>
          <p:cNvSpPr/>
          <p:nvPr/>
        </p:nvSpPr>
        <p:spPr>
          <a:xfrm>
            <a:off x="5798272" y="5470580"/>
            <a:ext cx="3546983" cy="1015408"/>
          </a:xfrm>
          <a:prstGeom prst="wedgeRectCallout">
            <a:avLst>
              <a:gd name="adj1" fmla="val -49936"/>
              <a:gd name="adj2" fmla="val 20485"/>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spcBef>
                <a:spcPts val="400"/>
              </a:spcBef>
              <a:spcAft>
                <a:spcPts val="400"/>
              </a:spcAft>
            </a:pPr>
            <a:r>
              <a:rPr lang="en-US" altLang="zh-CN" sz="2000" dirty="0" err="1">
                <a:solidFill>
                  <a:schemeClr val="lt1"/>
                </a:solidFill>
              </a:rPr>
              <a:t>KnowItAll</a:t>
            </a:r>
            <a:endParaRPr lang="en-US" altLang="zh-CN" sz="2000" dirty="0">
              <a:solidFill>
                <a:schemeClr val="lt1"/>
              </a:solidFill>
            </a:endParaRPr>
          </a:p>
          <a:p>
            <a:pPr algn="ctr">
              <a:spcBef>
                <a:spcPts val="400"/>
              </a:spcBef>
              <a:spcAft>
                <a:spcPts val="400"/>
              </a:spcAft>
            </a:pPr>
            <a:r>
              <a:rPr lang="zh-CN" altLang="en-US" sz="2000" dirty="0">
                <a:solidFill>
                  <a:schemeClr val="lt1"/>
                </a:solidFill>
              </a:rPr>
              <a:t>（光谱数据解决方案）</a:t>
            </a:r>
            <a:endParaRPr lang="en-US" altLang="zh-CN" sz="2000" dirty="0">
              <a:solidFill>
                <a:schemeClr val="lt1"/>
              </a:solidFill>
            </a:endParaRPr>
          </a:p>
        </p:txBody>
      </p:sp>
      <p:pic>
        <p:nvPicPr>
          <p:cNvPr id="37" name="collaborate 2">
            <a:extLst>
              <a:ext uri="{FF2B5EF4-FFF2-40B4-BE49-F238E27FC236}">
                <a16:creationId xmlns:a16="http://schemas.microsoft.com/office/drawing/2014/main" id="{9149E543-30C3-6E05-2223-6A2B652D7540}"/>
              </a:ext>
            </a:extLst>
          </p:cNvPr>
          <p:cNvPicPr>
            <a:picLocks noChangeAspect="1"/>
          </p:cNvPicPr>
          <p:nvPr>
            <p:custDataLst>
              <p:tags r:id="rId7"/>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867660" y="4037782"/>
            <a:ext cx="1587943" cy="1587943"/>
          </a:xfrm>
          <a:prstGeom prst="rect">
            <a:avLst/>
          </a:prstGeom>
        </p:spPr>
      </p:pic>
      <p:pic>
        <p:nvPicPr>
          <p:cNvPr id="38" name="membership">
            <a:extLst>
              <a:ext uri="{FF2B5EF4-FFF2-40B4-BE49-F238E27FC236}">
                <a16:creationId xmlns:a16="http://schemas.microsoft.com/office/drawing/2014/main" id="{165EC8FF-DCF9-3EFD-429E-301773FFCB60}"/>
              </a:ext>
            </a:extLst>
          </p:cNvPr>
          <p:cNvPicPr>
            <a:picLocks noChangeAspect="1"/>
          </p:cNvPicPr>
          <p:nvPr>
            <p:custDataLst>
              <p:tags r:id="rId8"/>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760678" y="4015613"/>
            <a:ext cx="1539383" cy="1539383"/>
          </a:xfrm>
          <a:prstGeom prst="rect">
            <a:avLst/>
          </a:prstGeom>
        </p:spPr>
      </p:pic>
      <p:sp>
        <p:nvSpPr>
          <p:cNvPr id="2" name="Speech Bubble: Rectangle 1">
            <a:extLst>
              <a:ext uri="{FF2B5EF4-FFF2-40B4-BE49-F238E27FC236}">
                <a16:creationId xmlns:a16="http://schemas.microsoft.com/office/drawing/2014/main" id="{6F3FEA69-EFB0-8111-0654-E73362F3A07A}"/>
              </a:ext>
            </a:extLst>
          </p:cNvPr>
          <p:cNvSpPr/>
          <p:nvPr/>
        </p:nvSpPr>
        <p:spPr>
          <a:xfrm>
            <a:off x="9495829" y="2974437"/>
            <a:ext cx="2370126" cy="907909"/>
          </a:xfrm>
          <a:prstGeom prst="wedgeRectCallout">
            <a:avLst>
              <a:gd name="adj1" fmla="val -49936"/>
              <a:gd name="adj2" fmla="val 20485"/>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spcBef>
                <a:spcPts val="400"/>
              </a:spcBef>
              <a:spcAft>
                <a:spcPts val="400"/>
              </a:spcAft>
            </a:pPr>
            <a:r>
              <a:rPr lang="en-US" altLang="zh-CN" sz="2000" dirty="0">
                <a:solidFill>
                  <a:schemeClr val="lt1"/>
                </a:solidFill>
              </a:rPr>
              <a:t>Wiley</a:t>
            </a:r>
            <a:r>
              <a:rPr lang="zh-CN" altLang="en-US" sz="2000" dirty="0">
                <a:solidFill>
                  <a:schemeClr val="lt1"/>
                </a:solidFill>
              </a:rPr>
              <a:t>图书和参考工具书</a:t>
            </a:r>
            <a:endParaRPr lang="en-US" altLang="zh-CN" sz="2000" dirty="0">
              <a:solidFill>
                <a:schemeClr val="lt1"/>
              </a:solidFill>
            </a:endParaRPr>
          </a:p>
        </p:txBody>
      </p:sp>
      <p:sp>
        <p:nvSpPr>
          <p:cNvPr id="4" name="Speech Bubble: Rectangle 3">
            <a:extLst>
              <a:ext uri="{FF2B5EF4-FFF2-40B4-BE49-F238E27FC236}">
                <a16:creationId xmlns:a16="http://schemas.microsoft.com/office/drawing/2014/main" id="{6BE19DFA-B293-DDC5-5389-AE4ADDA7E286}"/>
              </a:ext>
            </a:extLst>
          </p:cNvPr>
          <p:cNvSpPr/>
          <p:nvPr/>
        </p:nvSpPr>
        <p:spPr>
          <a:xfrm>
            <a:off x="9303861" y="5524329"/>
            <a:ext cx="2370126" cy="907909"/>
          </a:xfrm>
          <a:prstGeom prst="wedgeRectCallout">
            <a:avLst>
              <a:gd name="adj1" fmla="val -49936"/>
              <a:gd name="adj2" fmla="val 20485"/>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spcBef>
                <a:spcPts val="400"/>
              </a:spcBef>
              <a:spcAft>
                <a:spcPts val="400"/>
              </a:spcAft>
            </a:pPr>
            <a:r>
              <a:rPr lang="zh-CN" altLang="en-US" sz="2000" dirty="0">
                <a:solidFill>
                  <a:schemeClr val="lt1"/>
                </a:solidFill>
              </a:rPr>
              <a:t>其他专业数据库</a:t>
            </a:r>
            <a:endParaRPr lang="en-US" altLang="zh-CN" sz="2000" dirty="0">
              <a:solidFill>
                <a:schemeClr val="lt1"/>
              </a:solidFill>
            </a:endParaRPr>
          </a:p>
        </p:txBody>
      </p:sp>
      <p:pic>
        <p:nvPicPr>
          <p:cNvPr id="8" name="digital licensing">
            <a:extLst>
              <a:ext uri="{FF2B5EF4-FFF2-40B4-BE49-F238E27FC236}">
                <a16:creationId xmlns:a16="http://schemas.microsoft.com/office/drawing/2014/main" id="{DE2BC26E-5DDE-6A2E-3AFC-24143159586A}"/>
              </a:ext>
            </a:extLst>
          </p:cNvPr>
          <p:cNvPicPr>
            <a:picLocks noChangeAspect="1"/>
          </p:cNvPicPr>
          <p:nvPr>
            <p:custDataLst>
              <p:tags r:id="rId9"/>
            </p:custDataLst>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605135" y="3979412"/>
            <a:ext cx="1846129" cy="1846129"/>
          </a:xfrm>
          <a:prstGeom prst="rect">
            <a:avLst/>
          </a:prstGeom>
        </p:spPr>
      </p:pic>
    </p:spTree>
    <p:extLst>
      <p:ext uri="{BB962C8B-B14F-4D97-AF65-F5344CB8AC3E}">
        <p14:creationId xmlns:p14="http://schemas.microsoft.com/office/powerpoint/2010/main" val="1510100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E03A-E64D-5456-A452-33D932622EE1}"/>
              </a:ext>
            </a:extLst>
          </p:cNvPr>
          <p:cNvSpPr>
            <a:spLocks noGrp="1"/>
          </p:cNvSpPr>
          <p:nvPr>
            <p:ph type="title"/>
          </p:nvPr>
        </p:nvSpPr>
        <p:spPr/>
        <p:txBody>
          <a:bodyPr/>
          <a:lstStyle/>
          <a:p>
            <a:r>
              <a:rPr lang="zh-CN" altLang="en-US"/>
              <a:t>社交媒体推广作者论文服务</a:t>
            </a:r>
            <a:endParaRPr lang="en-US"/>
          </a:p>
        </p:txBody>
      </p:sp>
      <p:sp>
        <p:nvSpPr>
          <p:cNvPr id="3" name="Content Placeholder 2">
            <a:extLst>
              <a:ext uri="{FF2B5EF4-FFF2-40B4-BE49-F238E27FC236}">
                <a16:creationId xmlns:a16="http://schemas.microsoft.com/office/drawing/2014/main" id="{4358A7C6-D477-FA96-AFDB-25FCB13B9485}"/>
              </a:ext>
            </a:extLst>
          </p:cNvPr>
          <p:cNvSpPr>
            <a:spLocks noGrp="1"/>
          </p:cNvSpPr>
          <p:nvPr>
            <p:ph idx="4294967295"/>
          </p:nvPr>
        </p:nvSpPr>
        <p:spPr>
          <a:xfrm>
            <a:off x="468509" y="1029279"/>
            <a:ext cx="11471275" cy="4802187"/>
          </a:xfrm>
        </p:spPr>
        <p:txBody>
          <a:bodyPr vert="horz" lIns="0" tIns="36000" rIns="0" bIns="0" rtlCol="0" anchor="t">
            <a:noAutofit/>
          </a:bodyPr>
          <a:lstStyle/>
          <a:p>
            <a:pPr marL="179705" indent="-179705"/>
            <a:r>
              <a:rPr lang="en-US" sz="1600" dirty="0">
                <a:latin typeface="+mn-ea"/>
                <a:ea typeface="+mn-ea"/>
                <a:cs typeface="Open Sans"/>
              </a:rPr>
              <a:t>Wiley</a:t>
            </a:r>
            <a:r>
              <a:rPr lang="zh-CN" altLang="en-US" sz="1600">
                <a:latin typeface="+mn-ea"/>
                <a:ea typeface="+mn-ea"/>
                <a:cs typeface="Open Sans"/>
              </a:rPr>
              <a:t>官方社交媒体微信订阅号、威立微博为符合条件的中国作者提供免费论文推广服务，帮助扩大科研影响力</a:t>
            </a:r>
            <a:endParaRPr lang="en-US" altLang="zh-CN" sz="1600">
              <a:latin typeface="+mn-ea"/>
              <a:ea typeface="+mn-ea"/>
            </a:endParaRPr>
          </a:p>
          <a:p>
            <a:pPr marL="179705" indent="-179705"/>
            <a:r>
              <a:rPr lang="zh-CN" altLang="en-US" sz="1600" b="0" i="0">
                <a:effectLst/>
                <a:latin typeface="+mn-ea"/>
                <a:ea typeface="+mn-ea"/>
                <a:cs typeface="Open Sans"/>
              </a:rPr>
              <a:t>威立（</a:t>
            </a:r>
            <a:r>
              <a:rPr lang="en-US" altLang="zh-CN" sz="1600" b="0" i="0" dirty="0">
                <a:effectLst/>
                <a:latin typeface="+mn-ea"/>
                <a:ea typeface="+mn-ea"/>
                <a:cs typeface="Open Sans"/>
              </a:rPr>
              <a:t>Wiley</a:t>
            </a:r>
            <a:r>
              <a:rPr lang="zh-CN" altLang="en-US" sz="1600" b="0" i="0">
                <a:effectLst/>
                <a:latin typeface="+mn-ea"/>
                <a:ea typeface="+mn-ea"/>
                <a:cs typeface="Open Sans"/>
              </a:rPr>
              <a:t>）威立订阅号上设置</a:t>
            </a:r>
            <a:r>
              <a:rPr lang="en-US" altLang="zh-CN" sz="1600" b="1" i="0" dirty="0">
                <a:solidFill>
                  <a:srgbClr val="115C36"/>
                </a:solidFill>
                <a:effectLst/>
                <a:latin typeface="+mn-ea"/>
                <a:ea typeface="+mn-ea"/>
                <a:cs typeface="Open Sans"/>
              </a:rPr>
              <a:t>【</a:t>
            </a:r>
            <a:r>
              <a:rPr lang="zh-CN" altLang="en-US" sz="1600" b="1" i="0">
                <a:solidFill>
                  <a:srgbClr val="115C36"/>
                </a:solidFill>
                <a:effectLst/>
                <a:latin typeface="+mn-ea"/>
                <a:ea typeface="+mn-ea"/>
                <a:cs typeface="Open Sans"/>
              </a:rPr>
              <a:t>精选论文</a:t>
            </a:r>
            <a:r>
              <a:rPr lang="en-US" altLang="zh-CN" sz="1600" b="1" i="0" dirty="0">
                <a:solidFill>
                  <a:srgbClr val="115C36"/>
                </a:solidFill>
                <a:effectLst/>
                <a:latin typeface="+mn-ea"/>
                <a:ea typeface="+mn-ea"/>
                <a:cs typeface="Open Sans"/>
              </a:rPr>
              <a:t>】</a:t>
            </a:r>
            <a:r>
              <a:rPr lang="zh-CN" altLang="en-US" sz="1600" b="1" i="0">
                <a:solidFill>
                  <a:srgbClr val="115C36"/>
                </a:solidFill>
                <a:effectLst/>
                <a:latin typeface="+mn-ea"/>
                <a:ea typeface="+mn-ea"/>
                <a:cs typeface="Open Sans"/>
              </a:rPr>
              <a:t>专栏</a:t>
            </a:r>
            <a:r>
              <a:rPr lang="zh-CN" altLang="en-US" sz="1600" b="0" i="0">
                <a:effectLst/>
                <a:latin typeface="+mn-ea"/>
                <a:ea typeface="+mn-ea"/>
                <a:cs typeface="Open Sans"/>
              </a:rPr>
              <a:t>，帮助中国作者免费推广学术研究。</a:t>
            </a:r>
            <a:endParaRPr lang="en-US" altLang="zh-CN" sz="1600" b="0" i="0">
              <a:effectLst/>
              <a:latin typeface="+mn-ea"/>
              <a:ea typeface="+mn-ea"/>
            </a:endParaRPr>
          </a:p>
          <a:p>
            <a:pPr marL="179705" indent="-179705" algn="l"/>
            <a:r>
              <a:rPr lang="zh-CN" altLang="en-US" sz="1600" b="0" i="0">
                <a:effectLst/>
                <a:highlight>
                  <a:srgbClr val="FFFFFF"/>
                </a:highlight>
                <a:latin typeface="+mn-ea"/>
                <a:ea typeface="+mn-ea"/>
              </a:rPr>
              <a:t>只要您符合以下条件：</a:t>
            </a:r>
            <a:endParaRPr lang="en-US" altLang="zh-CN" sz="1600" b="0" i="0">
              <a:effectLst/>
              <a:highlight>
                <a:srgbClr val="FFFFFF"/>
              </a:highlight>
              <a:latin typeface="+mn-ea"/>
              <a:ea typeface="+mn-ea"/>
            </a:endParaRPr>
          </a:p>
          <a:p>
            <a:pPr marL="179705" indent="-179705" algn="l"/>
            <a:r>
              <a:rPr lang="zh-CN" altLang="en-US" sz="1600" b="1" i="0">
                <a:solidFill>
                  <a:srgbClr val="115C36"/>
                </a:solidFill>
                <a:effectLst/>
                <a:highlight>
                  <a:srgbClr val="FFFFFF"/>
                </a:highlight>
                <a:latin typeface="+mn-ea"/>
                <a:ea typeface="+mn-ea"/>
                <a:cs typeface="Open Sans"/>
              </a:rPr>
              <a:t>过去</a:t>
            </a:r>
            <a:r>
              <a:rPr lang="en-US" altLang="zh-CN" sz="1600" b="1" i="0" dirty="0">
                <a:solidFill>
                  <a:srgbClr val="115C36"/>
                </a:solidFill>
                <a:effectLst/>
                <a:highlight>
                  <a:srgbClr val="FFFFFF"/>
                </a:highlight>
                <a:latin typeface="+mn-ea"/>
                <a:ea typeface="+mn-ea"/>
                <a:cs typeface="Open Sans"/>
              </a:rPr>
              <a:t>12</a:t>
            </a:r>
            <a:r>
              <a:rPr lang="zh-CN" altLang="en-US" sz="1600" b="1" i="0">
                <a:solidFill>
                  <a:srgbClr val="115C36"/>
                </a:solidFill>
                <a:effectLst/>
                <a:highlight>
                  <a:srgbClr val="FFFFFF"/>
                </a:highlight>
                <a:latin typeface="+mn-ea"/>
                <a:ea typeface="+mn-ea"/>
                <a:cs typeface="Open Sans"/>
              </a:rPr>
              <a:t>个月内发表于</a:t>
            </a:r>
            <a:r>
              <a:rPr lang="en-US" altLang="zh-CN" sz="1600" b="1" i="0" dirty="0">
                <a:solidFill>
                  <a:srgbClr val="115C36"/>
                </a:solidFill>
                <a:effectLst/>
                <a:highlight>
                  <a:srgbClr val="FFFFFF"/>
                </a:highlight>
                <a:latin typeface="+mn-ea"/>
                <a:ea typeface="+mn-ea"/>
                <a:cs typeface="Open Sans"/>
              </a:rPr>
              <a:t>Wiley</a:t>
            </a:r>
            <a:r>
              <a:rPr lang="zh-CN" altLang="en-US" sz="1600" b="1" i="0">
                <a:solidFill>
                  <a:srgbClr val="115C36"/>
                </a:solidFill>
                <a:effectLst/>
                <a:highlight>
                  <a:srgbClr val="FFFFFF"/>
                </a:highlight>
                <a:latin typeface="+mn-ea"/>
                <a:ea typeface="+mn-ea"/>
                <a:cs typeface="Open Sans"/>
              </a:rPr>
              <a:t>旗下期刊的学术研究；</a:t>
            </a:r>
            <a:endParaRPr lang="zh-CN" altLang="en-US" sz="1600" b="0" i="0">
              <a:solidFill>
                <a:srgbClr val="115C36"/>
              </a:solidFill>
              <a:effectLst/>
              <a:highlight>
                <a:srgbClr val="FFFFFF"/>
              </a:highlight>
              <a:latin typeface="+mn-ea"/>
              <a:ea typeface="+mn-ea"/>
            </a:endParaRPr>
          </a:p>
          <a:p>
            <a:pPr marL="179705" indent="-179705" algn="l">
              <a:buFont typeface="Arial" panose="020B0604020202020204" pitchFamily="34" charset="0"/>
              <a:buChar char="•"/>
            </a:pPr>
            <a:r>
              <a:rPr lang="zh-CN" altLang="en-US" sz="1600" b="1" i="0">
                <a:solidFill>
                  <a:srgbClr val="115C36"/>
                </a:solidFill>
                <a:effectLst/>
                <a:highlight>
                  <a:srgbClr val="FFFFFF"/>
                </a:highlight>
                <a:latin typeface="+mn-ea"/>
                <a:ea typeface="+mn-ea"/>
              </a:rPr>
              <a:t>开放获取型文章或订阅型文章形式不限，学科和研究领域不限；</a:t>
            </a:r>
            <a:endParaRPr lang="zh-CN" altLang="en-US" sz="1600" b="0" i="0">
              <a:solidFill>
                <a:srgbClr val="115C36"/>
              </a:solidFill>
              <a:effectLst/>
              <a:highlight>
                <a:srgbClr val="FFFFFF"/>
              </a:highlight>
              <a:latin typeface="+mn-ea"/>
              <a:ea typeface="+mn-ea"/>
            </a:endParaRPr>
          </a:p>
          <a:p>
            <a:pPr marL="179705" indent="-179705" algn="l">
              <a:buFont typeface="Arial" panose="020B0604020202020204" pitchFamily="34" charset="0"/>
              <a:buChar char="•"/>
            </a:pPr>
            <a:r>
              <a:rPr lang="zh-CN" altLang="en-US" sz="1600" b="1" i="0">
                <a:solidFill>
                  <a:srgbClr val="115C36"/>
                </a:solidFill>
                <a:effectLst/>
                <a:highlight>
                  <a:srgbClr val="FFFFFF"/>
                </a:highlight>
                <a:latin typeface="+mn-ea"/>
                <a:ea typeface="+mn-ea"/>
              </a:rPr>
              <a:t>符合中国法律和国家政策的相关规定和要求。</a:t>
            </a:r>
            <a:endParaRPr lang="zh-CN" altLang="en-US" sz="1600" b="0" i="0">
              <a:solidFill>
                <a:srgbClr val="115C36"/>
              </a:solidFill>
              <a:effectLst/>
              <a:highlight>
                <a:srgbClr val="FFFFFF"/>
              </a:highlight>
              <a:latin typeface="+mn-ea"/>
              <a:ea typeface="+mn-ea"/>
            </a:endParaRPr>
          </a:p>
          <a:p>
            <a:pPr marL="179705" indent="-179705">
              <a:buFont typeface="Arial" panose="020B0604020202020204" pitchFamily="34" charset="0"/>
              <a:buChar char="•"/>
            </a:pPr>
            <a:r>
              <a:rPr lang="zh-CN" altLang="en-US" sz="1600" b="1">
                <a:solidFill>
                  <a:srgbClr val="115C36"/>
                </a:solidFill>
                <a:highlight>
                  <a:srgbClr val="FFFFFF"/>
                </a:highlight>
                <a:cs typeface="Open Sans"/>
              </a:rPr>
              <a:t>将准备好的文章解读发至Fliu@wiley.com</a:t>
            </a:r>
            <a:endParaRPr lang="zh-CN" altLang="en-US" sz="1600" b="1" dirty="0">
              <a:solidFill>
                <a:srgbClr val="115C36"/>
              </a:solidFill>
              <a:highlight>
                <a:srgbClr val="FFFFFF"/>
              </a:highlight>
            </a:endParaRPr>
          </a:p>
          <a:p>
            <a:pPr marL="0" indent="0">
              <a:buNone/>
            </a:pPr>
            <a:endParaRPr lang="zh-CN" altLang="en-US" sz="1600" b="1" dirty="0">
              <a:solidFill>
                <a:srgbClr val="115C36"/>
              </a:solidFill>
              <a:highlight>
                <a:srgbClr val="FFFFFF"/>
              </a:highlight>
            </a:endParaRPr>
          </a:p>
          <a:p>
            <a:pPr marL="179705" indent="-179705"/>
            <a:endParaRPr lang="en-US" altLang="zh-CN" sz="1800">
              <a:latin typeface="Noto Sans CJK SC Regular"/>
            </a:endParaRPr>
          </a:p>
          <a:p>
            <a:pPr marL="179705" indent="-179705"/>
            <a:endParaRPr lang="en-US" sz="1600">
              <a:latin typeface="Noto Sans CJK SC Regular"/>
            </a:endParaRPr>
          </a:p>
        </p:txBody>
      </p:sp>
      <p:pic>
        <p:nvPicPr>
          <p:cNvPr id="6" name="Picture 5">
            <a:extLst>
              <a:ext uri="{FF2B5EF4-FFF2-40B4-BE49-F238E27FC236}">
                <a16:creationId xmlns:a16="http://schemas.microsoft.com/office/drawing/2014/main" id="{0F44D045-0FC4-3EF9-074E-A65ECB6F46A9}"/>
              </a:ext>
            </a:extLst>
          </p:cNvPr>
          <p:cNvPicPr>
            <a:picLocks noChangeAspect="1"/>
          </p:cNvPicPr>
          <p:nvPr/>
        </p:nvPicPr>
        <p:blipFill>
          <a:blip r:embed="rId2"/>
          <a:stretch>
            <a:fillRect/>
          </a:stretch>
        </p:blipFill>
        <p:spPr>
          <a:xfrm>
            <a:off x="209550" y="3293790"/>
            <a:ext cx="3723273" cy="2973911"/>
          </a:xfrm>
          <a:prstGeom prst="rect">
            <a:avLst/>
          </a:prstGeom>
        </p:spPr>
      </p:pic>
      <p:pic>
        <p:nvPicPr>
          <p:cNvPr id="8" name="Picture 7">
            <a:extLst>
              <a:ext uri="{FF2B5EF4-FFF2-40B4-BE49-F238E27FC236}">
                <a16:creationId xmlns:a16="http://schemas.microsoft.com/office/drawing/2014/main" id="{9670966C-6BAD-B635-41A9-1FA512A6668A}"/>
              </a:ext>
            </a:extLst>
          </p:cNvPr>
          <p:cNvPicPr>
            <a:picLocks noChangeAspect="1"/>
          </p:cNvPicPr>
          <p:nvPr/>
        </p:nvPicPr>
        <p:blipFill>
          <a:blip r:embed="rId3"/>
          <a:stretch>
            <a:fillRect/>
          </a:stretch>
        </p:blipFill>
        <p:spPr>
          <a:xfrm>
            <a:off x="4123375" y="3293790"/>
            <a:ext cx="3501448" cy="2966364"/>
          </a:xfrm>
          <a:prstGeom prst="rect">
            <a:avLst/>
          </a:prstGeom>
        </p:spPr>
      </p:pic>
      <p:pic>
        <p:nvPicPr>
          <p:cNvPr id="7" name="Picture 6">
            <a:extLst>
              <a:ext uri="{FF2B5EF4-FFF2-40B4-BE49-F238E27FC236}">
                <a16:creationId xmlns:a16="http://schemas.microsoft.com/office/drawing/2014/main" id="{D7C52E0B-293B-DD06-22B1-9503686FAF8F}"/>
              </a:ext>
            </a:extLst>
          </p:cNvPr>
          <p:cNvPicPr>
            <a:picLocks noChangeAspect="1"/>
          </p:cNvPicPr>
          <p:nvPr/>
        </p:nvPicPr>
        <p:blipFill rotWithShape="1">
          <a:blip r:embed="rId4"/>
          <a:srcRect t="4195" b="1"/>
          <a:stretch/>
        </p:blipFill>
        <p:spPr>
          <a:xfrm>
            <a:off x="8264918" y="1820414"/>
            <a:ext cx="2815584" cy="4802328"/>
          </a:xfrm>
          <a:prstGeom prst="rect">
            <a:avLst/>
          </a:prstGeom>
        </p:spPr>
      </p:pic>
    </p:spTree>
    <p:extLst>
      <p:ext uri="{BB962C8B-B14F-4D97-AF65-F5344CB8AC3E}">
        <p14:creationId xmlns:p14="http://schemas.microsoft.com/office/powerpoint/2010/main" val="64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0A53-2E4A-402C-B20E-1672F550CBA0}"/>
              </a:ext>
            </a:extLst>
          </p:cNvPr>
          <p:cNvSpPr>
            <a:spLocks noGrp="1"/>
          </p:cNvSpPr>
          <p:nvPr>
            <p:ph type="title"/>
          </p:nvPr>
        </p:nvSpPr>
        <p:spPr/>
        <p:txBody>
          <a:bodyPr/>
          <a:lstStyle/>
          <a:p>
            <a:r>
              <a:rPr lang="zh-CN" altLang="en-US">
                <a:latin typeface="Verdana" panose="020B0604030504040204" pitchFamily="34" charset="0"/>
                <a:ea typeface="Microsoft YaHei" panose="020B0503020204020204" pitchFamily="34" charset="-122"/>
                <a:cs typeface="Arial" panose="020B0604020202020204" pitchFamily="34" charset="0"/>
              </a:rPr>
              <a:t>更加全面的为科研人员服务</a:t>
            </a:r>
            <a:endParaRPr lang="en-US"/>
          </a:p>
        </p:txBody>
      </p:sp>
      <p:sp>
        <p:nvSpPr>
          <p:cNvPr id="7" name="Text Placeholder 3">
            <a:extLst>
              <a:ext uri="{FF2B5EF4-FFF2-40B4-BE49-F238E27FC236}">
                <a16:creationId xmlns:a16="http://schemas.microsoft.com/office/drawing/2014/main" id="{FC0B96E1-D8A7-4376-9C73-6B5FEEA49CD9}"/>
              </a:ext>
            </a:extLst>
          </p:cNvPr>
          <p:cNvSpPr txBox="1">
            <a:spLocks/>
          </p:cNvSpPr>
          <p:nvPr/>
        </p:nvSpPr>
        <p:spPr>
          <a:xfrm>
            <a:off x="685801" y="2770044"/>
            <a:ext cx="4020518" cy="2200275"/>
          </a:xfrm>
          <a:prstGeom prst="rect">
            <a:avLst/>
          </a:prstGeom>
        </p:spPr>
        <p:txBody>
          <a:bodyPr lIns="137160" rIns="137160">
            <a:normAutofit fontScale="92500" lnSpcReduction="10000"/>
          </a:bodyPr>
          <a:lstStyle>
            <a:lvl1pPr marL="0" indent="0" algn="l" defTabSz="914400" rtl="0" eaLnBrk="1" latinLnBrk="0" hangingPunct="1">
              <a:lnSpc>
                <a:spcPct val="140000"/>
              </a:lnSpc>
              <a:spcBef>
                <a:spcPts val="1000"/>
              </a:spcBef>
              <a:buFont typeface="Arial"/>
              <a:buNone/>
              <a:defRPr sz="1800" b="0" i="0" kern="120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zh-CN" altLang="en-US" sz="1600">
                <a:latin typeface="Verdana" panose="020B0604030504040204" pitchFamily="34" charset="0"/>
                <a:ea typeface="Microsoft YaHei" panose="020B0503020204020204" pitchFamily="34" charset="-122"/>
                <a:cs typeface="Arial" panose="020B0604020202020204" pitchFamily="34" charset="0"/>
              </a:rPr>
              <a:t>        </a:t>
            </a:r>
            <a:r>
              <a:rPr lang="zh-CN" altLang="en-US" sz="1600" b="0" i="0">
                <a:effectLst/>
                <a:highlight>
                  <a:srgbClr val="FFFFFF"/>
                </a:highlight>
                <a:latin typeface="Arial" panose="020B0604020202020204" pitchFamily="34" charset="0"/>
              </a:rPr>
              <a:t>作者仅需从微信端接入，关注公众号</a:t>
            </a:r>
            <a:r>
              <a:rPr lang="zh-CN" altLang="en-US" sz="1600" b="1" i="0">
                <a:solidFill>
                  <a:srgbClr val="115C36"/>
                </a:solidFill>
                <a:effectLst/>
                <a:highlight>
                  <a:srgbClr val="FFFFFF"/>
                </a:highlight>
                <a:latin typeface="Arial" panose="020B0604020202020204" pitchFamily="34" charset="0"/>
              </a:rPr>
              <a:t>“</a:t>
            </a:r>
            <a:r>
              <a:rPr lang="en-US" altLang="zh-CN" sz="1600" b="1" i="0">
                <a:solidFill>
                  <a:srgbClr val="115C36"/>
                </a:solidFill>
                <a:effectLst/>
                <a:highlight>
                  <a:srgbClr val="FFFFFF"/>
                </a:highlight>
                <a:latin typeface="Arial" panose="020B0604020202020204" pitchFamily="34" charset="0"/>
              </a:rPr>
              <a:t>Wiley</a:t>
            </a:r>
            <a:r>
              <a:rPr lang="zh-CN" altLang="en-US" sz="1600" b="1" i="0">
                <a:solidFill>
                  <a:srgbClr val="115C36"/>
                </a:solidFill>
                <a:effectLst/>
                <a:highlight>
                  <a:srgbClr val="FFFFFF"/>
                </a:highlight>
                <a:latin typeface="Arial" panose="020B0604020202020204" pitchFamily="34" charset="0"/>
              </a:rPr>
              <a:t>作者服务与开放科学”</a:t>
            </a:r>
            <a:r>
              <a:rPr lang="zh-CN" altLang="en-US" sz="1600" b="0" i="0">
                <a:effectLst/>
                <a:highlight>
                  <a:srgbClr val="FFFFFF"/>
                </a:highlight>
                <a:latin typeface="Arial" panose="020B0604020202020204" pitchFamily="34" charset="0"/>
              </a:rPr>
              <a:t>，验证并激活对应投稿期刊的帐户，就可以通过</a:t>
            </a:r>
            <a:r>
              <a:rPr lang="zh-CN" altLang="en-US" sz="1600" b="1">
                <a:solidFill>
                  <a:srgbClr val="115C36"/>
                </a:solidFill>
                <a:highlight>
                  <a:srgbClr val="FFFFFF"/>
                </a:highlight>
                <a:latin typeface="Arial" panose="020B0604020202020204" pitchFamily="34" charset="0"/>
              </a:rPr>
              <a:t>微信</a:t>
            </a:r>
            <a:r>
              <a:rPr lang="zh-CN" altLang="en-US" sz="1600" b="0" i="0">
                <a:effectLst/>
                <a:highlight>
                  <a:srgbClr val="FFFFFF"/>
                </a:highlight>
                <a:latin typeface="Arial" panose="020B0604020202020204" pitchFamily="34" charset="0"/>
              </a:rPr>
              <a:t>接收到实时投稿状态更新的消息提醒，也可在期刊页面查询投稿最新处理状态。首批上线</a:t>
            </a:r>
            <a:r>
              <a:rPr lang="en-US" altLang="zh-CN" sz="1600">
                <a:highlight>
                  <a:srgbClr val="FFFFFF"/>
                </a:highlight>
                <a:latin typeface="Arial" panose="020B0604020202020204" pitchFamily="34" charset="0"/>
              </a:rPr>
              <a:t>73</a:t>
            </a:r>
            <a:r>
              <a:rPr lang="zh-CN" altLang="en-US" sz="1600">
                <a:highlight>
                  <a:srgbClr val="FFFFFF"/>
                </a:highlight>
                <a:latin typeface="Arial" panose="020B0604020202020204" pitchFamily="34" charset="0"/>
              </a:rPr>
              <a:t>本材料与化学方向期刊。</a:t>
            </a:r>
            <a:r>
              <a:rPr lang="en-US" altLang="zh-CN" sz="1600">
                <a:highlight>
                  <a:srgbClr val="FFFFFF"/>
                </a:highlight>
                <a:latin typeface="Arial" panose="020B0604020202020204" pitchFamily="34" charset="0"/>
                <a:hlinkClick r:id="rId3"/>
              </a:rPr>
              <a:t>73</a:t>
            </a:r>
            <a:r>
              <a:rPr lang="zh-CN" altLang="en-US" sz="1600">
                <a:highlight>
                  <a:srgbClr val="FFFFFF"/>
                </a:highlight>
                <a:latin typeface="Arial" panose="020B0604020202020204" pitchFamily="34" charset="0"/>
                <a:hlinkClick r:id="rId3"/>
              </a:rPr>
              <a:t>本期刊列表</a:t>
            </a:r>
            <a:r>
              <a:rPr lang="zh-CN" altLang="en-US" sz="1600">
                <a:highlight>
                  <a:srgbClr val="FFFFFF"/>
                </a:highlight>
                <a:latin typeface="Arial" panose="020B0604020202020204" pitchFamily="34" charset="0"/>
              </a:rPr>
              <a:t>可在该服务号菜单栏点击常见问题查看。</a:t>
            </a:r>
            <a:endParaRPr lang="en-US" sz="1600">
              <a:latin typeface="Verdana" panose="020B0604030504040204" pitchFamily="34" charset="0"/>
              <a:ea typeface="Verdana" panose="020B0604030504040204" pitchFamily="34" charset="0"/>
              <a:cs typeface="Arial" panose="020B0604020202020204" pitchFamily="34" charset="0"/>
            </a:endParaRPr>
          </a:p>
        </p:txBody>
      </p:sp>
      <p:sp>
        <p:nvSpPr>
          <p:cNvPr id="26" name="Subtitle 2">
            <a:extLst>
              <a:ext uri="{FF2B5EF4-FFF2-40B4-BE49-F238E27FC236}">
                <a16:creationId xmlns:a16="http://schemas.microsoft.com/office/drawing/2014/main" id="{3076E546-54BE-4D92-8021-0EAC472342A5}"/>
              </a:ext>
            </a:extLst>
          </p:cNvPr>
          <p:cNvSpPr txBox="1">
            <a:spLocks/>
          </p:cNvSpPr>
          <p:nvPr/>
        </p:nvSpPr>
        <p:spPr>
          <a:xfrm>
            <a:off x="685800" y="2042784"/>
            <a:ext cx="3948193" cy="643543"/>
          </a:xfrm>
          <a:prstGeom prst="rect">
            <a:avLst/>
          </a:prstGeom>
        </p:spPr>
        <p:txBody>
          <a:bodyPr wrap="square" lIns="137160" rIns="137160" anchor="t" anchorCtr="0">
            <a:normAutofit fontScale="85000" lnSpcReduction="10000"/>
          </a:bodyPr>
          <a:lstStyle>
            <a:lvl1pPr marL="0" indent="0" algn="l" defTabSz="914400" rtl="0" eaLnBrk="1" latinLnBrk="0" hangingPunct="1">
              <a:lnSpc>
                <a:spcPct val="100000"/>
              </a:lnSpc>
              <a:spcBef>
                <a:spcPts val="1000"/>
              </a:spcBef>
              <a:buFont typeface="Arial"/>
              <a:buNone/>
              <a:defRPr sz="4800" b="0" i="0" kern="1200" spc="0" baseline="0">
                <a:solidFill>
                  <a:schemeClr val="accent1"/>
                </a:solidFill>
                <a:latin typeface="Source Serif Pro" charset="0"/>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zh-CN" altLang="en-US" sz="3600" b="1">
                <a:latin typeface="Verdana" panose="020B0604030504040204" pitchFamily="34" charset="0"/>
                <a:ea typeface="Microsoft YaHei" panose="020B0503020204020204" pitchFamily="34" charset="-122"/>
                <a:cs typeface="Arial" panose="020B0604020202020204" pitchFamily="34" charset="0"/>
              </a:rPr>
              <a:t>移动端稿件追踪服务</a:t>
            </a:r>
            <a:endParaRPr lang="en-US" sz="3600" b="1">
              <a:latin typeface="Verdana" panose="020B0604030504040204" pitchFamily="34" charset="0"/>
              <a:ea typeface="Verdana" panose="020B0604030504040204" pitchFamily="34" charset="0"/>
              <a:cs typeface="Arial" panose="020B0604020202020204" pitchFamily="34" charset="0"/>
            </a:endParaRPr>
          </a:p>
        </p:txBody>
      </p:sp>
      <p:sp>
        <p:nvSpPr>
          <p:cNvPr id="4" name="AutoShape 4" descr="图片">
            <a:extLst>
              <a:ext uri="{FF2B5EF4-FFF2-40B4-BE49-F238E27FC236}">
                <a16:creationId xmlns:a16="http://schemas.microsoft.com/office/drawing/2014/main" id="{1450B681-70EB-5A25-4826-68AA00DFC891}"/>
              </a:ext>
            </a:extLst>
          </p:cNvPr>
          <p:cNvSpPr>
            <a:spLocks noChangeAspect="1" noChangeArrowheads="1"/>
          </p:cNvSpPr>
          <p:nvPr/>
        </p:nvSpPr>
        <p:spPr bwMode="auto">
          <a:xfrm>
            <a:off x="5943600" y="3276600"/>
            <a:ext cx="4300780" cy="43007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65B31D33-825C-5C2D-A7B6-3F0D5C65B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937" y="1218496"/>
            <a:ext cx="4408059" cy="5145972"/>
          </a:xfrm>
          <a:prstGeom prst="rect">
            <a:avLst/>
          </a:prstGeom>
        </p:spPr>
      </p:pic>
      <p:sp>
        <p:nvSpPr>
          <p:cNvPr id="30" name="TextBox 29">
            <a:extLst>
              <a:ext uri="{FF2B5EF4-FFF2-40B4-BE49-F238E27FC236}">
                <a16:creationId xmlns:a16="http://schemas.microsoft.com/office/drawing/2014/main" id="{70157484-7CCB-5B26-2865-B1790ACDDE11}"/>
              </a:ext>
            </a:extLst>
          </p:cNvPr>
          <p:cNvSpPr txBox="1"/>
          <p:nvPr/>
        </p:nvSpPr>
        <p:spPr>
          <a:xfrm>
            <a:off x="4786518" y="1218496"/>
            <a:ext cx="2484895" cy="307777"/>
          </a:xfrm>
          <a:prstGeom prst="rect">
            <a:avLst/>
          </a:prstGeom>
          <a:noFill/>
        </p:spPr>
        <p:txBody>
          <a:bodyPr wrap="square">
            <a:spAutoFit/>
          </a:bodyPr>
          <a:lstStyle/>
          <a:p>
            <a:r>
              <a:rPr lang="zh-CN" altLang="en-US" sz="1400" b="1">
                <a:effectLst/>
              </a:rPr>
              <a:t>稿件通知类型包含以下内容：</a:t>
            </a:r>
            <a:endParaRPr lang="en-US" sz="1400"/>
          </a:p>
        </p:txBody>
      </p:sp>
      <p:sp>
        <p:nvSpPr>
          <p:cNvPr id="32" name="TextBox 31">
            <a:extLst>
              <a:ext uri="{FF2B5EF4-FFF2-40B4-BE49-F238E27FC236}">
                <a16:creationId xmlns:a16="http://schemas.microsoft.com/office/drawing/2014/main" id="{82ACE498-815B-558D-D49A-28FFF79AF802}"/>
              </a:ext>
            </a:extLst>
          </p:cNvPr>
          <p:cNvSpPr txBox="1"/>
          <p:nvPr/>
        </p:nvSpPr>
        <p:spPr>
          <a:xfrm>
            <a:off x="4670156" y="1709934"/>
            <a:ext cx="2717618" cy="3310778"/>
          </a:xfrm>
          <a:prstGeom prst="rect">
            <a:avLst/>
          </a:prstGeom>
          <a:noFill/>
        </p:spPr>
        <p:txBody>
          <a:bodyPr wrap="square">
            <a:spAutoFit/>
          </a:bodyPr>
          <a:lstStyle/>
          <a:p>
            <a:pPr marL="285750" indent="-285750" algn="l">
              <a:lnSpc>
                <a:spcPct val="114000"/>
              </a:lnSpc>
              <a:buFont typeface="Wingdings" panose="05000000000000000000" pitchFamily="2" charset="2"/>
              <a:buChar char="Ø"/>
            </a:pPr>
            <a:r>
              <a:rPr lang="en-US" sz="1400" b="1" i="0">
                <a:effectLst/>
                <a:highlight>
                  <a:srgbClr val="FFFFFF"/>
                </a:highlight>
                <a:latin typeface="Noto Sans SC" panose="020B0200000000000000" pitchFamily="34" charset="-128"/>
                <a:ea typeface="Noto Sans SC" panose="020B0200000000000000" pitchFamily="34" charset="-128"/>
              </a:rPr>
              <a:t>Manuscript Submitted </a:t>
            </a:r>
            <a:br>
              <a:rPr lang="en-US" sz="1400" b="1">
                <a:highlight>
                  <a:srgbClr val="FFFFFF"/>
                </a:highlight>
                <a:latin typeface="Noto Sans SC" panose="020B0200000000000000" pitchFamily="34" charset="-128"/>
                <a:ea typeface="Noto Sans SC" panose="020B0200000000000000" pitchFamily="34" charset="-128"/>
              </a:rPr>
            </a:br>
            <a:r>
              <a:rPr lang="zh-CN" altLang="en-US" sz="1200" b="0" i="0">
                <a:effectLst/>
                <a:highlight>
                  <a:srgbClr val="FFFFFF"/>
                </a:highlight>
                <a:latin typeface="Noto Sans SC" panose="020B0200000000000000" pitchFamily="34" charset="-128"/>
                <a:ea typeface="Noto Sans SC" panose="020B0200000000000000" pitchFamily="34" charset="-128"/>
              </a:rPr>
              <a:t>稿件已提交</a:t>
            </a:r>
          </a:p>
          <a:p>
            <a:pPr marL="285750" indent="-285750" algn="l">
              <a:lnSpc>
                <a:spcPct val="114000"/>
              </a:lnSpc>
              <a:buFont typeface="Wingdings" panose="05000000000000000000" pitchFamily="2" charset="2"/>
              <a:buChar char="Ø"/>
            </a:pPr>
            <a:r>
              <a:rPr lang="en-US" sz="1400" b="1" i="0">
                <a:effectLst/>
                <a:highlight>
                  <a:srgbClr val="FFFFFF"/>
                </a:highlight>
                <a:latin typeface="Noto Sans SC" panose="020B0200000000000000" pitchFamily="34" charset="-128"/>
                <a:ea typeface="Noto Sans SC" panose="020B0200000000000000" pitchFamily="34" charset="-128"/>
              </a:rPr>
              <a:t>With Editor </a:t>
            </a:r>
            <a:br>
              <a:rPr lang="en-US" sz="1400" b="1" i="0">
                <a:effectLst/>
                <a:highlight>
                  <a:srgbClr val="FFFFFF"/>
                </a:highlight>
                <a:latin typeface="Noto Sans SC" panose="020B0200000000000000" pitchFamily="34" charset="-128"/>
                <a:ea typeface="Noto Sans SC" panose="020B0200000000000000" pitchFamily="34" charset="-128"/>
              </a:rPr>
            </a:br>
            <a:r>
              <a:rPr lang="zh-CN" altLang="en-US" sz="1200" b="0" i="0">
                <a:effectLst/>
                <a:highlight>
                  <a:srgbClr val="FFFFFF"/>
                </a:highlight>
                <a:latin typeface="Noto Sans SC" panose="020B0200000000000000" pitchFamily="34" charset="-128"/>
                <a:ea typeface="Noto Sans SC" panose="020B0200000000000000" pitchFamily="34" charset="-128"/>
              </a:rPr>
              <a:t>稿件交予编辑处理</a:t>
            </a:r>
          </a:p>
          <a:p>
            <a:pPr marL="285750" indent="-285750" algn="l">
              <a:lnSpc>
                <a:spcPct val="114000"/>
              </a:lnSpc>
              <a:buFont typeface="Wingdings" panose="05000000000000000000" pitchFamily="2" charset="2"/>
              <a:buChar char="Ø"/>
            </a:pPr>
            <a:r>
              <a:rPr lang="en-US" sz="1400" b="1" i="0">
                <a:effectLst/>
                <a:highlight>
                  <a:srgbClr val="FFFFFF"/>
                </a:highlight>
                <a:latin typeface="Noto Sans SC" panose="020B0200000000000000" pitchFamily="34" charset="-128"/>
                <a:ea typeface="Noto Sans SC" panose="020B0200000000000000" pitchFamily="34" charset="-128"/>
              </a:rPr>
              <a:t>Under Review </a:t>
            </a:r>
            <a:br>
              <a:rPr lang="en-US" sz="1400" b="1" i="0">
                <a:effectLst/>
                <a:highlight>
                  <a:srgbClr val="FFFFFF"/>
                </a:highlight>
                <a:latin typeface="Noto Sans SC" panose="020B0200000000000000" pitchFamily="34" charset="-128"/>
                <a:ea typeface="Noto Sans SC" panose="020B0200000000000000" pitchFamily="34" charset="-128"/>
              </a:rPr>
            </a:br>
            <a:r>
              <a:rPr lang="zh-CN" altLang="en-US" sz="1200" b="0" i="0">
                <a:effectLst/>
                <a:highlight>
                  <a:srgbClr val="FFFFFF"/>
                </a:highlight>
                <a:latin typeface="Noto Sans SC" panose="020B0200000000000000" pitchFamily="34" charset="-128"/>
                <a:ea typeface="Noto Sans SC" panose="020B0200000000000000" pitchFamily="34" charset="-128"/>
              </a:rPr>
              <a:t>稿件正在审稿中</a:t>
            </a:r>
          </a:p>
          <a:p>
            <a:pPr marL="285750" indent="-285750" algn="l">
              <a:lnSpc>
                <a:spcPct val="114000"/>
              </a:lnSpc>
              <a:buFont typeface="Wingdings" panose="05000000000000000000" pitchFamily="2" charset="2"/>
              <a:buChar char="Ø"/>
            </a:pPr>
            <a:r>
              <a:rPr lang="en-US" sz="1400" b="1" i="0">
                <a:effectLst/>
                <a:highlight>
                  <a:srgbClr val="FFFFFF"/>
                </a:highlight>
                <a:latin typeface="Noto Sans SC" panose="020B0200000000000000" pitchFamily="34" charset="-128"/>
                <a:ea typeface="Noto Sans SC" panose="020B0200000000000000" pitchFamily="34" charset="-128"/>
              </a:rPr>
              <a:t>Decision e.g., revise/in revision, reject</a:t>
            </a:r>
            <a:r>
              <a:rPr lang="en-US" sz="1400" b="1">
                <a:highlight>
                  <a:srgbClr val="FFFFFF"/>
                </a:highlight>
                <a:latin typeface="Noto Sans SC" panose="020B0200000000000000" pitchFamily="34" charset="-128"/>
                <a:ea typeface="Noto Sans SC" panose="020B0200000000000000" pitchFamily="34" charset="-128"/>
              </a:rPr>
              <a:t>,</a:t>
            </a:r>
            <a:r>
              <a:rPr lang="en-US" sz="1400" b="1" i="0">
                <a:effectLst/>
                <a:highlight>
                  <a:srgbClr val="FFFFFF"/>
                </a:highlight>
                <a:latin typeface="Noto Sans SC" panose="020B0200000000000000" pitchFamily="34" charset="-128"/>
                <a:ea typeface="Noto Sans SC" panose="020B0200000000000000" pitchFamily="34" charset="-128"/>
              </a:rPr>
              <a:t> accept, transfer pending </a:t>
            </a:r>
            <a:br>
              <a:rPr lang="en-US" sz="1400" b="0" i="0">
                <a:effectLst/>
                <a:highlight>
                  <a:srgbClr val="FFFFFF"/>
                </a:highlight>
                <a:latin typeface="Noto Sans SC" panose="020B0200000000000000" pitchFamily="34" charset="-128"/>
                <a:ea typeface="Noto Sans SC" panose="020B0200000000000000" pitchFamily="34" charset="-128"/>
              </a:rPr>
            </a:br>
            <a:r>
              <a:rPr lang="zh-CN" altLang="en-US" sz="1200" b="0" i="0">
                <a:effectLst/>
                <a:highlight>
                  <a:srgbClr val="FFFFFF"/>
                </a:highlight>
                <a:latin typeface="Noto Sans SC" panose="020B0200000000000000" pitchFamily="34" charset="-128"/>
                <a:ea typeface="Noto Sans SC" panose="020B0200000000000000" pitchFamily="34" charset="-128"/>
              </a:rPr>
              <a:t>稿件结果反馈，例如“修改”“拒稿”“接受”“等待转投”等</a:t>
            </a:r>
          </a:p>
          <a:p>
            <a:pPr marL="285750" indent="-285750" algn="l">
              <a:lnSpc>
                <a:spcPct val="114000"/>
              </a:lnSpc>
              <a:buFont typeface="Wingdings" panose="05000000000000000000" pitchFamily="2" charset="2"/>
              <a:buChar char="Ø"/>
            </a:pPr>
            <a:r>
              <a:rPr lang="en-US" sz="1400" b="1" i="0">
                <a:effectLst/>
                <a:highlight>
                  <a:srgbClr val="FFFFFF"/>
                </a:highlight>
                <a:latin typeface="Noto Sans SC" panose="020B0200000000000000" pitchFamily="34" charset="-128"/>
                <a:ea typeface="Noto Sans SC" panose="020B0200000000000000" pitchFamily="34" charset="-128"/>
              </a:rPr>
              <a:t>Revised Manuscript Submitted </a:t>
            </a:r>
            <a:br>
              <a:rPr lang="en-US" sz="1400" b="0" i="0">
                <a:effectLst/>
                <a:highlight>
                  <a:srgbClr val="FFFFFF"/>
                </a:highlight>
                <a:latin typeface="Noto Sans SC" panose="020B0200000000000000" pitchFamily="34" charset="-128"/>
                <a:ea typeface="Noto Sans SC" panose="020B0200000000000000" pitchFamily="34" charset="-128"/>
              </a:rPr>
            </a:br>
            <a:r>
              <a:rPr lang="zh-CN" altLang="en-US" sz="1200" b="0" i="0">
                <a:effectLst/>
                <a:highlight>
                  <a:srgbClr val="FFFFFF"/>
                </a:highlight>
                <a:latin typeface="Noto Sans SC" panose="020B0200000000000000" pitchFamily="34" charset="-128"/>
                <a:ea typeface="Noto Sans SC" panose="020B0200000000000000" pitchFamily="34" charset="-128"/>
              </a:rPr>
              <a:t>修改稿已成功提交</a:t>
            </a:r>
            <a:endParaRPr lang="zh-CN" altLang="en-US" sz="1400" b="0" i="0">
              <a:effectLst/>
              <a:highlight>
                <a:srgbClr val="FFFFFF"/>
              </a:highlight>
              <a:latin typeface="Noto Sans SC" panose="020B0200000000000000" pitchFamily="34" charset="-128"/>
              <a:ea typeface="Noto Sans SC" panose="020B0200000000000000" pitchFamily="34" charset="-128"/>
            </a:endParaRPr>
          </a:p>
        </p:txBody>
      </p:sp>
    </p:spTree>
    <p:extLst>
      <p:ext uri="{BB962C8B-B14F-4D97-AF65-F5344CB8AC3E}">
        <p14:creationId xmlns:p14="http://schemas.microsoft.com/office/powerpoint/2010/main" val="3232920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0D518-94ED-03B1-693A-AD7B390CCF3C}"/>
              </a:ext>
            </a:extLst>
          </p:cNvPr>
          <p:cNvSpPr>
            <a:spLocks noGrp="1"/>
          </p:cNvSpPr>
          <p:nvPr>
            <p:ph type="title"/>
          </p:nvPr>
        </p:nvSpPr>
        <p:spPr>
          <a:xfrm>
            <a:off x="359999" y="72000"/>
            <a:ext cx="11471997" cy="864000"/>
          </a:xfrm>
        </p:spPr>
        <p:txBody>
          <a:bodyPr vert="horz" lIns="0" tIns="36000" rIns="0" bIns="36000" rtlCol="0" anchor="b">
            <a:normAutofit/>
          </a:bodyPr>
          <a:lstStyle/>
          <a:p>
            <a:r>
              <a:rPr lang="zh-CN" altLang="en-US" b="1" i="0" kern="1200" dirty="0">
                <a:latin typeface="+mj-lt"/>
                <a:ea typeface="Open Sans Extrabold" panose="020B0606030504020204" pitchFamily="34" charset="0"/>
                <a:cs typeface="Open Sans Extrabold" panose="020B0606030504020204" pitchFamily="34" charset="0"/>
              </a:rPr>
              <a:t>培训意见问卷调查和答疑</a:t>
            </a:r>
            <a:endParaRPr lang="en-US" b="1" i="0" kern="1200" dirty="0">
              <a:latin typeface="+mj-lt"/>
              <a:ea typeface="Open Sans Extrabold" panose="020B0606030504020204" pitchFamily="34" charset="0"/>
              <a:cs typeface="Open Sans Extrabold" panose="020B0606030504020204" pitchFamily="34" charset="0"/>
            </a:endParaRPr>
          </a:p>
        </p:txBody>
      </p:sp>
      <p:sp>
        <p:nvSpPr>
          <p:cNvPr id="11" name="TextBox 10">
            <a:extLst>
              <a:ext uri="{FF2B5EF4-FFF2-40B4-BE49-F238E27FC236}">
                <a16:creationId xmlns:a16="http://schemas.microsoft.com/office/drawing/2014/main" id="{37ED5007-24DC-3504-BF49-D45183F2B529}"/>
              </a:ext>
            </a:extLst>
          </p:cNvPr>
          <p:cNvSpPr txBox="1"/>
          <p:nvPr/>
        </p:nvSpPr>
        <p:spPr>
          <a:xfrm>
            <a:off x="5093416" y="1386351"/>
            <a:ext cx="2665535" cy="432000"/>
          </a:xfrm>
          <a:prstGeom prst="rect">
            <a:avLst/>
          </a:prstGeom>
          <a:noFill/>
        </p:spPr>
        <p:txBody>
          <a:bodyPr vert="horz" lIns="0" tIns="0" rIns="0" bIns="72000" rtlCol="0" anchor="b">
            <a:normAutofit/>
          </a:bodyPr>
          <a:lstStyle/>
          <a:p>
            <a:pPr algn="ctr">
              <a:lnSpc>
                <a:spcPct val="90000"/>
              </a:lnSpc>
              <a:spcBef>
                <a:spcPts val="900"/>
              </a:spcBef>
              <a:buClr>
                <a:schemeClr val="tx1"/>
              </a:buClr>
            </a:pPr>
            <a:r>
              <a:rPr lang="zh-CN" altLang="en-US" b="1" i="0" kern="1200" dirty="0">
                <a:solidFill>
                  <a:schemeClr val="tx2"/>
                </a:solidFill>
                <a:latin typeface="+mj-lt"/>
                <a:ea typeface="Open Sans Extrabold" panose="020B0606030504020204" pitchFamily="34" charset="0"/>
                <a:cs typeface="Open Sans Extrabold" panose="020B0606030504020204" pitchFamily="34" charset="0"/>
              </a:rPr>
              <a:t>扫码填写</a:t>
            </a:r>
            <a:r>
              <a:rPr lang="zh-CN" altLang="en-US" b="1" dirty="0">
                <a:solidFill>
                  <a:schemeClr val="tx2"/>
                </a:solidFill>
                <a:latin typeface="+mj-lt"/>
                <a:ea typeface="Open Sans Extrabold" panose="020B0606030504020204" pitchFamily="34" charset="0"/>
                <a:cs typeface="Open Sans Extrabold" panose="020B0606030504020204" pitchFamily="34" charset="0"/>
              </a:rPr>
              <a:t>培训建议</a:t>
            </a:r>
            <a:endParaRPr lang="en-US" altLang="zh-CN" b="1" i="0" kern="1200" dirty="0">
              <a:solidFill>
                <a:schemeClr val="tx2"/>
              </a:solidFill>
              <a:latin typeface="+mj-lt"/>
              <a:ea typeface="Open Sans Extrabold" panose="020B0606030504020204" pitchFamily="34" charset="0"/>
              <a:cs typeface="Open Sans Extrabold" panose="020B0606030504020204" pitchFamily="34" charset="0"/>
            </a:endParaRPr>
          </a:p>
        </p:txBody>
      </p:sp>
      <p:sp>
        <p:nvSpPr>
          <p:cNvPr id="3" name="Footer Placeholder 2">
            <a:extLst>
              <a:ext uri="{FF2B5EF4-FFF2-40B4-BE49-F238E27FC236}">
                <a16:creationId xmlns:a16="http://schemas.microsoft.com/office/drawing/2014/main" id="{CBD6C535-6074-5EF6-455E-C00B6D1CB28A}"/>
              </a:ext>
            </a:extLst>
          </p:cNvPr>
          <p:cNvSpPr>
            <a:spLocks noGrp="1"/>
          </p:cNvSpPr>
          <p:nvPr>
            <p:ph type="ftr" sz="quarter" idx="23"/>
          </p:nvPr>
        </p:nvSpPr>
        <p:spPr>
          <a:xfrm>
            <a:off x="7866240" y="6442144"/>
            <a:ext cx="3600000" cy="216000"/>
          </a:xfrm>
        </p:spPr>
        <p:txBody>
          <a:bodyPr vert="horz" lIns="0" tIns="0" rIns="0" bIns="0" rtlCol="0" anchor="b">
            <a:normAutofit/>
          </a:bodyPr>
          <a:lstStyle/>
          <a:p>
            <a:pPr>
              <a:spcAft>
                <a:spcPts val="600"/>
              </a:spcAft>
            </a:pPr>
            <a:r>
              <a:rPr lang="en-US" kern="1200">
                <a:latin typeface="+mn-lt"/>
                <a:ea typeface="+mn-ea"/>
                <a:cs typeface="+mn-cs"/>
              </a:rPr>
              <a:t>PROPRIETARY &amp; CONFIDENTIAL</a:t>
            </a:r>
          </a:p>
        </p:txBody>
      </p:sp>
      <p:pic>
        <p:nvPicPr>
          <p:cNvPr id="12" name="Picture 11">
            <a:extLst>
              <a:ext uri="{FF2B5EF4-FFF2-40B4-BE49-F238E27FC236}">
                <a16:creationId xmlns:a16="http://schemas.microsoft.com/office/drawing/2014/main" id="{CDE4FF90-EE09-C0DC-2EB6-C6D6B65E6FA7}"/>
              </a:ext>
            </a:extLst>
          </p:cNvPr>
          <p:cNvPicPr>
            <a:picLocks noChangeAspect="1"/>
          </p:cNvPicPr>
          <p:nvPr/>
        </p:nvPicPr>
        <p:blipFill>
          <a:blip r:embed="rId2"/>
          <a:stretch>
            <a:fillRect/>
          </a:stretch>
        </p:blipFill>
        <p:spPr>
          <a:xfrm>
            <a:off x="4800267" y="2219814"/>
            <a:ext cx="3251835" cy="3251835"/>
          </a:xfrm>
          <a:prstGeom prst="rect">
            <a:avLst/>
          </a:prstGeom>
        </p:spPr>
      </p:pic>
    </p:spTree>
    <p:extLst>
      <p:ext uri="{BB962C8B-B14F-4D97-AF65-F5344CB8AC3E}">
        <p14:creationId xmlns:p14="http://schemas.microsoft.com/office/powerpoint/2010/main" val="1840856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40C2F6B-CDEB-2541-4A1C-CA357813158E}"/>
              </a:ext>
            </a:extLst>
          </p:cNvPr>
          <p:cNvSpPr>
            <a:spLocks noGrp="1"/>
          </p:cNvSpPr>
          <p:nvPr>
            <p:ph type="pic" sz="quarter" idx="14"/>
          </p:nvPr>
        </p:nvSpPr>
        <p:spPr/>
        <p:txBody>
          <a:bodyPr/>
          <a:lstStyle/>
          <a:p>
            <a:endParaRPr lang="en-US" dirty="0"/>
          </a:p>
        </p:txBody>
      </p:sp>
      <p:sp>
        <p:nvSpPr>
          <p:cNvPr id="3" name="Text Placeholder 2">
            <a:extLst>
              <a:ext uri="{FF2B5EF4-FFF2-40B4-BE49-F238E27FC236}">
                <a16:creationId xmlns:a16="http://schemas.microsoft.com/office/drawing/2014/main" id="{E5535DAB-B22E-45BE-9DAF-282BE2A19239}"/>
              </a:ext>
            </a:extLst>
          </p:cNvPr>
          <p:cNvSpPr>
            <a:spLocks noGrp="1"/>
          </p:cNvSpPr>
          <p:nvPr>
            <p:ph type="body" sz="quarter" idx="13"/>
          </p:nvPr>
        </p:nvSpPr>
        <p:spPr/>
        <p:txBody>
          <a:bodyPr/>
          <a:lstStyle/>
          <a:p>
            <a:r>
              <a:rPr lang="en-US" altLang="zh-CN">
                <a:latin typeface="+mn-lt"/>
                <a:ea typeface="+mn-ea"/>
                <a:cs typeface="+mn-ea"/>
                <a:sym typeface="+mn-lt"/>
              </a:rPr>
              <a:t>Thank you!</a:t>
            </a:r>
            <a:endParaRPr lang="en-US">
              <a:latin typeface="+mn-lt"/>
              <a:ea typeface="+mn-ea"/>
              <a:cs typeface="+mn-ea"/>
              <a:sym typeface="+mn-lt"/>
            </a:endParaRPr>
          </a:p>
        </p:txBody>
      </p:sp>
      <p:sp>
        <p:nvSpPr>
          <p:cNvPr id="2" name="Text Placeholder 3">
            <a:extLst>
              <a:ext uri="{FF2B5EF4-FFF2-40B4-BE49-F238E27FC236}">
                <a16:creationId xmlns:a16="http://schemas.microsoft.com/office/drawing/2014/main" id="{A4BC6CFA-D0AC-4A27-AC9B-2322CF858BA7}"/>
              </a:ext>
            </a:extLst>
          </p:cNvPr>
          <p:cNvSpPr>
            <a:spLocks noGrp="1"/>
          </p:cNvSpPr>
          <p:nvPr>
            <p:ph type="body" sz="quarter" idx="4294967295"/>
          </p:nvPr>
        </p:nvSpPr>
        <p:spPr>
          <a:xfrm>
            <a:off x="2985788" y="5060710"/>
            <a:ext cx="6002338" cy="1126609"/>
          </a:xfrm>
        </p:spPr>
        <p:txBody>
          <a:bodyPr/>
          <a:lstStyle/>
          <a:p>
            <a:pPr marL="0" indent="0">
              <a:buNone/>
            </a:pPr>
            <a:r>
              <a:rPr lang="zh-CN" altLang="en-US" sz="2400" dirty="0">
                <a:solidFill>
                  <a:schemeClr val="bg1"/>
                </a:solidFill>
                <a:latin typeface="+mn-lt"/>
                <a:ea typeface="+mn-ea"/>
                <a:cs typeface="+mn-ea"/>
                <a:sym typeface="+mn-lt"/>
              </a:rPr>
              <a:t>刘俊丽</a:t>
            </a:r>
            <a:endParaRPr lang="en-US" altLang="zh-CN" sz="2400" dirty="0">
              <a:solidFill>
                <a:schemeClr val="bg1"/>
              </a:solidFill>
              <a:latin typeface="+mn-lt"/>
              <a:ea typeface="+mn-ea"/>
              <a:cs typeface="+mn-ea"/>
              <a:sym typeface="+mn-lt"/>
            </a:endParaRPr>
          </a:p>
          <a:p>
            <a:pPr marL="0" indent="0">
              <a:buNone/>
            </a:pPr>
            <a:r>
              <a:rPr lang="en-US" altLang="zh-CN" sz="2400" dirty="0">
                <a:solidFill>
                  <a:schemeClr val="bg1"/>
                </a:solidFill>
                <a:ea typeface="+mn-ea"/>
                <a:cs typeface="+mn-ea"/>
                <a:sym typeface="+mn-lt"/>
              </a:rPr>
              <a:t>jliu2</a:t>
            </a:r>
            <a:r>
              <a:rPr lang="en-US" altLang="zh-CN" sz="2400" dirty="0">
                <a:solidFill>
                  <a:schemeClr val="bg1"/>
                </a:solidFill>
                <a:latin typeface="+mn-lt"/>
                <a:ea typeface="+mn-ea"/>
                <a:cs typeface="+mn-ea"/>
                <a:sym typeface="+mn-lt"/>
              </a:rPr>
              <a:t>@wiley.com</a:t>
            </a:r>
          </a:p>
          <a:p>
            <a:endParaRPr lang="en-US" altLang="zh-CN" sz="2400" dirty="0">
              <a:solidFill>
                <a:schemeClr val="bg1"/>
              </a:solidFill>
              <a:latin typeface="+mn-lt"/>
              <a:ea typeface="+mn-ea"/>
              <a:cs typeface="+mn-ea"/>
              <a:sym typeface="+mn-lt"/>
            </a:endParaRPr>
          </a:p>
        </p:txBody>
      </p:sp>
      <p:pic>
        <p:nvPicPr>
          <p:cNvPr id="5" name="Picture 4">
            <a:extLst>
              <a:ext uri="{FF2B5EF4-FFF2-40B4-BE49-F238E27FC236}">
                <a16:creationId xmlns:a16="http://schemas.microsoft.com/office/drawing/2014/main" id="{9B4402EC-FDE8-44C3-A018-FCE7C5A561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140542"/>
            <a:ext cx="12192000" cy="3228568"/>
          </a:xfrm>
          <a:prstGeom prst="rect">
            <a:avLst/>
          </a:prstGeom>
          <a:noFill/>
          <a:ln>
            <a:noFill/>
          </a:ln>
        </p:spPr>
      </p:pic>
    </p:spTree>
    <p:extLst>
      <p:ext uri="{BB962C8B-B14F-4D97-AF65-F5344CB8AC3E}">
        <p14:creationId xmlns:p14="http://schemas.microsoft.com/office/powerpoint/2010/main" val="2641732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B4EF-0F03-71E7-9191-5D1A97CDA531}"/>
              </a:ext>
            </a:extLst>
          </p:cNvPr>
          <p:cNvSpPr>
            <a:spLocks noGrp="1"/>
          </p:cNvSpPr>
          <p:nvPr>
            <p:ph type="title"/>
          </p:nvPr>
        </p:nvSpPr>
        <p:spPr/>
        <p:txBody>
          <a:bodyPr/>
          <a:lstStyle/>
          <a:p>
            <a:r>
              <a:rPr lang="en-US" altLang="zh-CN" dirty="0"/>
              <a:t>Wiley</a:t>
            </a:r>
            <a:r>
              <a:rPr lang="zh-CN" altLang="en-US" dirty="0"/>
              <a:t>期刊影响力持续增长</a:t>
            </a:r>
            <a:endParaRPr lang="en-US" dirty="0"/>
          </a:p>
        </p:txBody>
      </p:sp>
      <p:sp>
        <p:nvSpPr>
          <p:cNvPr id="4" name="Footer Placeholder 3">
            <a:extLst>
              <a:ext uri="{FF2B5EF4-FFF2-40B4-BE49-F238E27FC236}">
                <a16:creationId xmlns:a16="http://schemas.microsoft.com/office/drawing/2014/main" id="{0CC15E00-798C-7F61-701B-6C2A384C8B42}"/>
              </a:ext>
            </a:extLst>
          </p:cNvPr>
          <p:cNvSpPr>
            <a:spLocks noGrp="1"/>
          </p:cNvSpPr>
          <p:nvPr>
            <p:ph type="ftr" sz="quarter" idx="11"/>
          </p:nvPr>
        </p:nvSpPr>
        <p:spPr/>
        <p:txBody>
          <a:bodyPr/>
          <a:lstStyle/>
          <a:p>
            <a:r>
              <a:rPr lang="en-US"/>
              <a:t>PROPRIETARY &amp; CONFIDENTIAL</a:t>
            </a:r>
          </a:p>
        </p:txBody>
      </p:sp>
      <p:sp>
        <p:nvSpPr>
          <p:cNvPr id="5" name="Rectangle 4">
            <a:extLst>
              <a:ext uri="{FF2B5EF4-FFF2-40B4-BE49-F238E27FC236}">
                <a16:creationId xmlns:a16="http://schemas.microsoft.com/office/drawing/2014/main" id="{A29AECEC-B6BD-647A-EB19-FE4E108676CE}"/>
              </a:ext>
            </a:extLst>
          </p:cNvPr>
          <p:cNvSpPr/>
          <p:nvPr/>
        </p:nvSpPr>
        <p:spPr>
          <a:xfrm>
            <a:off x="3831473" y="1367355"/>
            <a:ext cx="4501187" cy="1480863"/>
          </a:xfrm>
          <a:prstGeom prst="rect">
            <a:avLst/>
          </a:prstGeom>
          <a:solidFill>
            <a:srgbClr val="00385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6" name="Rectangle 5">
            <a:extLst>
              <a:ext uri="{FF2B5EF4-FFF2-40B4-BE49-F238E27FC236}">
                <a16:creationId xmlns:a16="http://schemas.microsoft.com/office/drawing/2014/main" id="{F8B5DFC9-7600-9B58-1B00-EA7197F08EFC}"/>
              </a:ext>
            </a:extLst>
          </p:cNvPr>
          <p:cNvSpPr/>
          <p:nvPr/>
        </p:nvSpPr>
        <p:spPr>
          <a:xfrm>
            <a:off x="3831473" y="3034705"/>
            <a:ext cx="2167351" cy="2669945"/>
          </a:xfrm>
          <a:prstGeom prst="rect">
            <a:avLst/>
          </a:prstGeom>
          <a:solidFill>
            <a:srgbClr val="02E8FB">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7" name="Rectangle 6">
            <a:extLst>
              <a:ext uri="{FF2B5EF4-FFF2-40B4-BE49-F238E27FC236}">
                <a16:creationId xmlns:a16="http://schemas.microsoft.com/office/drawing/2014/main" id="{1C5044B2-0B55-FE78-2EE0-EB96D5190201}"/>
              </a:ext>
            </a:extLst>
          </p:cNvPr>
          <p:cNvSpPr/>
          <p:nvPr/>
        </p:nvSpPr>
        <p:spPr>
          <a:xfrm>
            <a:off x="6165309" y="3034705"/>
            <a:ext cx="2167351" cy="2669945"/>
          </a:xfrm>
          <a:prstGeom prst="rect">
            <a:avLst/>
          </a:prstGeom>
          <a:solidFill>
            <a:srgbClr val="009CA9">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8" name="Rectangle 7">
            <a:extLst>
              <a:ext uri="{FF2B5EF4-FFF2-40B4-BE49-F238E27FC236}">
                <a16:creationId xmlns:a16="http://schemas.microsoft.com/office/drawing/2014/main" id="{5CF2DDC0-D547-23D1-2B29-E5A65D06C7EA}"/>
              </a:ext>
            </a:extLst>
          </p:cNvPr>
          <p:cNvSpPr/>
          <p:nvPr/>
        </p:nvSpPr>
        <p:spPr>
          <a:xfrm>
            <a:off x="8437221" y="1367355"/>
            <a:ext cx="2762902" cy="2514546"/>
          </a:xfrm>
          <a:prstGeom prst="rect">
            <a:avLst/>
          </a:prstGeom>
          <a:solidFill>
            <a:srgbClr val="009CA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9" name="Rectangle 8">
            <a:extLst>
              <a:ext uri="{FF2B5EF4-FFF2-40B4-BE49-F238E27FC236}">
                <a16:creationId xmlns:a16="http://schemas.microsoft.com/office/drawing/2014/main" id="{190F0190-7C7A-2C61-98E8-07F5B1F021A0}"/>
              </a:ext>
            </a:extLst>
          </p:cNvPr>
          <p:cNvSpPr/>
          <p:nvPr/>
        </p:nvSpPr>
        <p:spPr>
          <a:xfrm>
            <a:off x="8437220" y="3953266"/>
            <a:ext cx="2762903" cy="1751383"/>
          </a:xfrm>
          <a:prstGeom prst="rect">
            <a:avLst/>
          </a:prstGeom>
          <a:solidFill>
            <a:srgbClr val="009CA9">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pic>
        <p:nvPicPr>
          <p:cNvPr id="10" name="Picture 9">
            <a:extLst>
              <a:ext uri="{FF2B5EF4-FFF2-40B4-BE49-F238E27FC236}">
                <a16:creationId xmlns:a16="http://schemas.microsoft.com/office/drawing/2014/main" id="{98D87482-EEF5-9BF9-EBEB-2582FF56D6C2}"/>
              </a:ext>
            </a:extLst>
          </p:cNvPr>
          <p:cNvPicPr>
            <a:picLocks noChangeAspect="1"/>
          </p:cNvPicPr>
          <p:nvPr/>
        </p:nvPicPr>
        <p:blipFill>
          <a:blip r:embed="rId2" cstate="screen">
            <a:biLevel thresh="25000"/>
            <a:extLst>
              <a:ext uri="{28A0092B-C50C-407E-A947-70E740481C1C}">
                <a14:useLocalDpi xmlns:a14="http://schemas.microsoft.com/office/drawing/2010/main"/>
              </a:ext>
            </a:extLst>
          </a:blip>
          <a:stretch>
            <a:fillRect/>
          </a:stretch>
        </p:blipFill>
        <p:spPr>
          <a:xfrm>
            <a:off x="4275216" y="1911382"/>
            <a:ext cx="639711" cy="486859"/>
          </a:xfrm>
          <a:prstGeom prst="rect">
            <a:avLst/>
          </a:prstGeom>
        </p:spPr>
      </p:pic>
      <p:sp>
        <p:nvSpPr>
          <p:cNvPr id="11" name="Content Placeholder 3">
            <a:extLst>
              <a:ext uri="{FF2B5EF4-FFF2-40B4-BE49-F238E27FC236}">
                <a16:creationId xmlns:a16="http://schemas.microsoft.com/office/drawing/2014/main" id="{3191259A-4844-DB43-DCF3-C7253FD02CAF}"/>
              </a:ext>
            </a:extLst>
          </p:cNvPr>
          <p:cNvSpPr txBox="1">
            <a:spLocks/>
          </p:cNvSpPr>
          <p:nvPr/>
        </p:nvSpPr>
        <p:spPr>
          <a:xfrm>
            <a:off x="6271260" y="1832055"/>
            <a:ext cx="1925184" cy="443003"/>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zh-CN" altLang="en-US"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种期刊被收录在</a:t>
            </a:r>
            <a:r>
              <a:rPr kumimoji="0" lang="en-US" altLang="zh-CN"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2023 JCR</a:t>
            </a:r>
            <a:r>
              <a:rPr kumimoji="0" lang="zh-CN" altLang="en-US"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中</a:t>
            </a:r>
            <a:endParaRPr kumimoji="0" lang="sv-SE"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12" name="Subtitle 1">
            <a:extLst>
              <a:ext uri="{FF2B5EF4-FFF2-40B4-BE49-F238E27FC236}">
                <a16:creationId xmlns:a16="http://schemas.microsoft.com/office/drawing/2014/main" id="{CCF1AA39-6C8E-C564-5396-04FEC84EAE47}"/>
              </a:ext>
            </a:extLst>
          </p:cNvPr>
          <p:cNvSpPr txBox="1">
            <a:spLocks/>
          </p:cNvSpPr>
          <p:nvPr/>
        </p:nvSpPr>
        <p:spPr>
          <a:xfrm>
            <a:off x="4935417" y="1855304"/>
            <a:ext cx="2524597" cy="554054"/>
          </a:xfrm>
          <a:prstGeom prst="rect">
            <a:avLst/>
          </a:prstGeom>
        </p:spPr>
        <p:txBody>
          <a:bodyPr wrap="square" lIns="91440" rIns="91440" anchor="b" anchorCtr="0">
            <a:noAutofit/>
          </a:bodyPr>
          <a:lstStyle>
            <a:lvl1pPr marL="0" indent="0" algn="l" defTabSz="914400" rtl="0" eaLnBrk="1" latinLnBrk="0" hangingPunct="1">
              <a:lnSpc>
                <a:spcPct val="100000"/>
              </a:lnSpc>
              <a:spcBef>
                <a:spcPts val="1000"/>
              </a:spcBef>
              <a:buFont typeface="Arial"/>
              <a:buNone/>
              <a:defRPr sz="3200" b="1" i="0" kern="1200" spc="0" baseline="0">
                <a:solidFill>
                  <a:schemeClr val="tx1">
                    <a:lumMod val="65000"/>
                    <a:lumOff val="35000"/>
                  </a:schemeClr>
                </a:solidFill>
                <a:latin typeface="+mj-lt"/>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1,725</a:t>
            </a:r>
            <a:endParaRPr kumimoji="0" lang="sv-SE" sz="3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13" name="Subtitle 1">
            <a:extLst>
              <a:ext uri="{FF2B5EF4-FFF2-40B4-BE49-F238E27FC236}">
                <a16:creationId xmlns:a16="http://schemas.microsoft.com/office/drawing/2014/main" id="{838114A8-D4D6-744C-59F0-C4F48A889ED3}"/>
              </a:ext>
            </a:extLst>
          </p:cNvPr>
          <p:cNvSpPr txBox="1">
            <a:spLocks/>
          </p:cNvSpPr>
          <p:nvPr/>
        </p:nvSpPr>
        <p:spPr>
          <a:xfrm>
            <a:off x="3994059" y="4094434"/>
            <a:ext cx="2066689" cy="554054"/>
          </a:xfrm>
          <a:prstGeom prst="rect">
            <a:avLst/>
          </a:prstGeom>
        </p:spPr>
        <p:txBody>
          <a:bodyPr wrap="square" lIns="91440" rIns="91440" anchor="b" anchorCtr="0">
            <a:noAutofit/>
          </a:bodyPr>
          <a:lstStyle>
            <a:lvl1pPr marL="0" indent="0" algn="l" defTabSz="914400" rtl="0" eaLnBrk="1" latinLnBrk="0" hangingPunct="1">
              <a:lnSpc>
                <a:spcPct val="100000"/>
              </a:lnSpc>
              <a:spcBef>
                <a:spcPts val="1000"/>
              </a:spcBef>
              <a:buFont typeface="Arial"/>
              <a:buNone/>
              <a:defRPr sz="3200" b="1" i="0" kern="1200" spc="0" baseline="0">
                <a:solidFill>
                  <a:schemeClr val="tx1">
                    <a:lumMod val="65000"/>
                    <a:lumOff val="35000"/>
                  </a:schemeClr>
                </a:solidFill>
                <a:latin typeface="+mj-lt"/>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Open Sans" panose="020B0606030504020204" pitchFamily="34" charset="0"/>
                <a:ea typeface="Noto Sans CJK SC Regular" panose="020B0500000000000000" pitchFamily="34" charset="-128"/>
                <a:sym typeface="Open Sans" panose="020B0606030504020204" pitchFamily="34" charset="0"/>
              </a:rPr>
              <a:t>210,404</a:t>
            </a:r>
            <a:endParaRPr kumimoji="0" lang="sv-SE" sz="3200" b="1" i="0" u="none" strike="noStrike" kern="1200" cap="none" spc="0" normalizeH="0" baseline="0" noProof="0" dirty="0">
              <a:ln>
                <a:noFill/>
              </a:ln>
              <a:solidFill>
                <a:srgbClr val="FFFFFF"/>
              </a:solidFill>
              <a:effectLst/>
              <a:uLnTx/>
              <a:uFillTx/>
              <a:latin typeface="Open Sans" panose="020B0606030504020204" pitchFamily="34" charset="0"/>
              <a:ea typeface="Noto Sans CJK SC Regular" panose="020B0500000000000000" pitchFamily="34" charset="-128"/>
              <a:cs typeface="+mn-cs"/>
              <a:sym typeface="Open Sans" panose="020B0606030504020204" pitchFamily="34" charset="0"/>
            </a:endParaRPr>
          </a:p>
        </p:txBody>
      </p:sp>
      <p:sp>
        <p:nvSpPr>
          <p:cNvPr id="14" name="Content Placeholder 3">
            <a:extLst>
              <a:ext uri="{FF2B5EF4-FFF2-40B4-BE49-F238E27FC236}">
                <a16:creationId xmlns:a16="http://schemas.microsoft.com/office/drawing/2014/main" id="{52EB090D-0260-FBCD-1AE5-95F15E5729E3}"/>
              </a:ext>
            </a:extLst>
          </p:cNvPr>
          <p:cNvSpPr txBox="1">
            <a:spLocks/>
          </p:cNvSpPr>
          <p:nvPr/>
        </p:nvSpPr>
        <p:spPr>
          <a:xfrm>
            <a:off x="3994059" y="4658861"/>
            <a:ext cx="1998154" cy="1240949"/>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zh-CN" altLang="en-US"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篇文章被</a:t>
            </a:r>
            <a:r>
              <a:rPr kumimoji="0" lang="en-US" altLang="zh-CN"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JCR</a:t>
            </a:r>
            <a:r>
              <a:rPr kumimoji="0" lang="zh-CN" altLang="en-US"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收录</a:t>
            </a:r>
            <a:endParaRPr kumimoji="0" lang="sv-SE"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pic>
        <p:nvPicPr>
          <p:cNvPr id="15" name="Picture 14">
            <a:extLst>
              <a:ext uri="{FF2B5EF4-FFF2-40B4-BE49-F238E27FC236}">
                <a16:creationId xmlns:a16="http://schemas.microsoft.com/office/drawing/2014/main" id="{AF41AB5C-8B4A-51FA-5FDA-2651BEF7F17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37972" y1="43082" x2="37972" y2="43082"/>
                        <a14:foregroundMark x1="43396" y1="43082" x2="43396" y2="43082"/>
                        <a14:foregroundMark x1="49686" y1="44497" x2="49686" y2="44497"/>
                      </a14:backgroundRemoval>
                    </a14:imgEffect>
                    <a14:imgEffect>
                      <a14:brightnessContrast bright="100000" contrast="47000"/>
                    </a14:imgEffect>
                  </a14:imgLayer>
                </a14:imgProps>
              </a:ext>
              <a:ext uri="{28A0092B-C50C-407E-A947-70E740481C1C}">
                <a14:useLocalDpi xmlns:a14="http://schemas.microsoft.com/office/drawing/2010/main"/>
              </a:ext>
            </a:extLst>
          </a:blip>
          <a:stretch>
            <a:fillRect/>
          </a:stretch>
        </p:blipFill>
        <p:spPr>
          <a:xfrm>
            <a:off x="9191980" y="3857813"/>
            <a:ext cx="1224742" cy="1224742"/>
          </a:xfrm>
          <a:prstGeom prst="rect">
            <a:avLst/>
          </a:prstGeom>
        </p:spPr>
      </p:pic>
      <p:pic>
        <p:nvPicPr>
          <p:cNvPr id="16" name="Picture 15">
            <a:extLst>
              <a:ext uri="{FF2B5EF4-FFF2-40B4-BE49-F238E27FC236}">
                <a16:creationId xmlns:a16="http://schemas.microsoft.com/office/drawing/2014/main" id="{4D6301F5-6703-C38E-E769-190461F4C736}"/>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448901" y="3400250"/>
            <a:ext cx="629672" cy="553017"/>
          </a:xfrm>
          <a:prstGeom prst="rect">
            <a:avLst/>
          </a:prstGeom>
        </p:spPr>
      </p:pic>
      <p:pic>
        <p:nvPicPr>
          <p:cNvPr id="17" name="Picture 16">
            <a:extLst>
              <a:ext uri="{FF2B5EF4-FFF2-40B4-BE49-F238E27FC236}">
                <a16:creationId xmlns:a16="http://schemas.microsoft.com/office/drawing/2014/main" id="{4E68DEA7-D27F-C3B9-842E-8A068E52950A}"/>
              </a:ext>
            </a:extLst>
          </p:cNvPr>
          <p:cNvPicPr>
            <a:picLocks noChangeAspect="1"/>
          </p:cNvPicPr>
          <p:nvPr/>
        </p:nvPicPr>
        <p:blipFill>
          <a:blip r:embed="rId7" cstate="screen">
            <a:biLevel thresh="25000"/>
            <a:extLst>
              <a:ext uri="{BEBA8EAE-BF5A-486C-A8C5-ECC9F3942E4B}">
                <a14:imgProps xmlns:a14="http://schemas.microsoft.com/office/drawing/2010/main">
                  <a14:imgLayer r:embed="rId8">
                    <a14:imgEffect>
                      <a14:backgroundRemoval t="10000" b="90000" l="10000" r="90000">
                        <a14:foregroundMark x1="32000" y1="24000" x2="32000" y2="24000"/>
                        <a14:foregroundMark x1="43429" y1="40000" x2="43429" y2="40000"/>
                        <a14:foregroundMark x1="44000" y1="52571" x2="44000" y2="52571"/>
                        <a14:foregroundMark x1="62286" y1="53143" x2="62286" y2="53143"/>
                        <a14:foregroundMark x1="64000" y1="37714" x2="64000" y2="37714"/>
                        <a14:backgroundMark x1="56000" y1="29714" x2="56000" y2="29714"/>
                      </a14:backgroundRemoval>
                    </a14:imgEffect>
                  </a14:imgLayer>
                </a14:imgProps>
              </a:ext>
              <a:ext uri="{28A0092B-C50C-407E-A947-70E740481C1C}">
                <a14:useLocalDpi xmlns:a14="http://schemas.microsoft.com/office/drawing/2010/main"/>
              </a:ext>
            </a:extLst>
          </a:blip>
          <a:stretch>
            <a:fillRect/>
          </a:stretch>
        </p:blipFill>
        <p:spPr>
          <a:xfrm>
            <a:off x="9389347" y="1643630"/>
            <a:ext cx="830008" cy="830008"/>
          </a:xfrm>
          <a:prstGeom prst="rect">
            <a:avLst/>
          </a:prstGeom>
        </p:spPr>
      </p:pic>
      <p:pic>
        <p:nvPicPr>
          <p:cNvPr id="18" name="Picture 17">
            <a:extLst>
              <a:ext uri="{FF2B5EF4-FFF2-40B4-BE49-F238E27FC236}">
                <a16:creationId xmlns:a16="http://schemas.microsoft.com/office/drawing/2014/main" id="{2520C554-ED6D-1CA5-4AAA-20F9BCF5E9FD}"/>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foregroundMark x1="38235" y1="39412" x2="38235" y2="39412"/>
                      </a14:backgroundRemoval>
                    </a14:imgEffect>
                  </a14:imgLayer>
                </a14:imgProps>
              </a:ext>
              <a:ext uri="{28A0092B-C50C-407E-A947-70E740481C1C}">
                <a14:useLocalDpi xmlns:a14="http://schemas.microsoft.com/office/drawing/2010/main"/>
              </a:ext>
            </a:extLst>
          </a:blip>
          <a:stretch>
            <a:fillRect/>
          </a:stretch>
        </p:blipFill>
        <p:spPr>
          <a:xfrm>
            <a:off x="3994059" y="3253596"/>
            <a:ext cx="933356" cy="933356"/>
          </a:xfrm>
          <a:prstGeom prst="rect">
            <a:avLst/>
          </a:prstGeom>
        </p:spPr>
      </p:pic>
      <p:sp>
        <p:nvSpPr>
          <p:cNvPr id="19" name="Subtitle 1">
            <a:extLst>
              <a:ext uri="{FF2B5EF4-FFF2-40B4-BE49-F238E27FC236}">
                <a16:creationId xmlns:a16="http://schemas.microsoft.com/office/drawing/2014/main" id="{35E93246-1B43-06AB-A1BE-31B6573DF14A}"/>
              </a:ext>
            </a:extLst>
          </p:cNvPr>
          <p:cNvSpPr txBox="1">
            <a:spLocks/>
          </p:cNvSpPr>
          <p:nvPr/>
        </p:nvSpPr>
        <p:spPr>
          <a:xfrm>
            <a:off x="6393127" y="4091301"/>
            <a:ext cx="1269295" cy="554054"/>
          </a:xfrm>
          <a:prstGeom prst="rect">
            <a:avLst/>
          </a:prstGeom>
        </p:spPr>
        <p:txBody>
          <a:bodyPr wrap="square" lIns="91440" rIns="91440" anchor="b" anchorCtr="0">
            <a:noAutofit/>
          </a:bodyPr>
          <a:lstStyle>
            <a:lvl1pPr marL="0" indent="0" algn="l" defTabSz="914400" rtl="0" eaLnBrk="1" latinLnBrk="0" hangingPunct="1">
              <a:lnSpc>
                <a:spcPct val="100000"/>
              </a:lnSpc>
              <a:spcBef>
                <a:spcPts val="1000"/>
              </a:spcBef>
              <a:buFont typeface="Arial"/>
              <a:buNone/>
              <a:defRPr sz="3200" b="1" i="0" kern="1200" spc="0" baseline="0">
                <a:solidFill>
                  <a:schemeClr val="tx1">
                    <a:lumMod val="65000"/>
                    <a:lumOff val="35000"/>
                  </a:schemeClr>
                </a:solidFill>
                <a:latin typeface="+mj-lt"/>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182</a:t>
            </a:r>
            <a:endParaRPr kumimoji="0" lang="sv-SE" sz="3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20" name="Content Placeholder 3">
            <a:extLst>
              <a:ext uri="{FF2B5EF4-FFF2-40B4-BE49-F238E27FC236}">
                <a16:creationId xmlns:a16="http://schemas.microsoft.com/office/drawing/2014/main" id="{179B6BDD-B612-B03B-6B3E-BCF17529D749}"/>
              </a:ext>
            </a:extLst>
          </p:cNvPr>
          <p:cNvSpPr txBox="1">
            <a:spLocks/>
          </p:cNvSpPr>
          <p:nvPr/>
        </p:nvSpPr>
        <p:spPr>
          <a:xfrm>
            <a:off x="6398157" y="4658861"/>
            <a:ext cx="1867612" cy="911307"/>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a:buNone/>
              <a:tabLst/>
              <a:defRPr/>
            </a:pPr>
            <a:r>
              <a:rPr kumimoji="0" lang="zh-CN" altLang="en-US"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种期刊在相应学科中排名前十位</a:t>
            </a:r>
            <a:endParaRPr kumimoji="0" lang="sv-SE"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21" name="Subtitle 1">
            <a:extLst>
              <a:ext uri="{FF2B5EF4-FFF2-40B4-BE49-F238E27FC236}">
                <a16:creationId xmlns:a16="http://schemas.microsoft.com/office/drawing/2014/main" id="{51E4A6F1-3634-0425-21D2-7E1CDB44A369}"/>
              </a:ext>
            </a:extLst>
          </p:cNvPr>
          <p:cNvSpPr txBox="1">
            <a:spLocks/>
          </p:cNvSpPr>
          <p:nvPr/>
        </p:nvSpPr>
        <p:spPr>
          <a:xfrm>
            <a:off x="8285272" y="4765123"/>
            <a:ext cx="3086302" cy="554054"/>
          </a:xfrm>
          <a:prstGeom prst="rect">
            <a:avLst/>
          </a:prstGeom>
        </p:spPr>
        <p:txBody>
          <a:bodyPr wrap="square" lIns="91440" rIns="91440" anchor="b" anchorCtr="0">
            <a:noAutofit/>
          </a:bodyPr>
          <a:lstStyle>
            <a:lvl1pPr marL="0" indent="0" algn="l" defTabSz="914400" rtl="0" eaLnBrk="1" latinLnBrk="0" hangingPunct="1">
              <a:lnSpc>
                <a:spcPct val="100000"/>
              </a:lnSpc>
              <a:spcBef>
                <a:spcPts val="1000"/>
              </a:spcBef>
              <a:buFont typeface="Arial"/>
              <a:buNone/>
              <a:defRPr sz="3200" b="1" i="0" kern="1200" spc="0" baseline="0">
                <a:solidFill>
                  <a:schemeClr val="tx1">
                    <a:lumMod val="65000"/>
                    <a:lumOff val="35000"/>
                  </a:schemeClr>
                </a:solidFill>
                <a:latin typeface="+mj-lt"/>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sv-SE" sz="3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11,457</a:t>
            </a:r>
            <a:r>
              <a:rPr kumimoji="0" lang="en-US" sz="3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,537</a:t>
            </a:r>
            <a:r>
              <a:rPr kumimoji="0" lang="sv-SE" sz="3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 </a:t>
            </a:r>
            <a:endParaRPr kumimoji="0" lang="sv-SE"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22" name="Subtitle 1">
            <a:extLst>
              <a:ext uri="{FF2B5EF4-FFF2-40B4-BE49-F238E27FC236}">
                <a16:creationId xmlns:a16="http://schemas.microsoft.com/office/drawing/2014/main" id="{1F322497-12D4-BC19-B1B8-585D1BDD019D}"/>
              </a:ext>
            </a:extLst>
          </p:cNvPr>
          <p:cNvSpPr txBox="1">
            <a:spLocks/>
          </p:cNvSpPr>
          <p:nvPr/>
        </p:nvSpPr>
        <p:spPr>
          <a:xfrm>
            <a:off x="8645639" y="3369502"/>
            <a:ext cx="2392344" cy="639422"/>
          </a:xfrm>
          <a:prstGeom prst="rect">
            <a:avLst/>
          </a:prstGeom>
        </p:spPr>
        <p:txBody>
          <a:bodyPr wrap="square" lIns="91440" rIns="91440" anchor="b" anchorCtr="0">
            <a:noAutofit/>
          </a:bodyPr>
          <a:lstStyle>
            <a:lvl1pPr marL="0" indent="0" algn="l" defTabSz="914400" rtl="0" eaLnBrk="1" latinLnBrk="0" hangingPunct="1">
              <a:lnSpc>
                <a:spcPct val="100000"/>
              </a:lnSpc>
              <a:spcBef>
                <a:spcPts val="1000"/>
              </a:spcBef>
              <a:buFont typeface="Arial"/>
              <a:buNone/>
              <a:defRPr sz="3200" b="1" i="0" kern="1200" spc="0" baseline="0">
                <a:solidFill>
                  <a:schemeClr val="tx1">
                    <a:lumMod val="65000"/>
                    <a:lumOff val="35000"/>
                  </a:schemeClr>
                </a:solidFill>
                <a:latin typeface="+mj-lt"/>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17</a:t>
            </a:r>
            <a:r>
              <a:rPr kumimoji="0" lang="zh-CN" altLang="en-US" sz="3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种</a:t>
            </a:r>
            <a:endParaRPr kumimoji="0" lang="en-US" altLang="zh-CN" sz="3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zh-CN" altLang="en-US" sz="1600" b="0" i="0" u="none" strike="noStrike" kern="1200" cap="none" spc="0" normalizeH="0" baseline="0" noProof="0" dirty="0">
                <a:ln>
                  <a:noFill/>
                </a:ln>
                <a:solidFill>
                  <a:srgbClr val="FFFFFF"/>
                </a:solidFill>
                <a:effectLst/>
                <a:uLnTx/>
                <a:uFillTx/>
                <a:latin typeface="Open Sans" panose="020B0606030504020204" pitchFamily="34" charset="0"/>
                <a:ea typeface="Noto Sans CJK SC Regular" panose="020B0500000000000000" pitchFamily="34" charset="-128"/>
                <a:sym typeface="Open Sans" panose="020B0606030504020204" pitchFamily="34" charset="0"/>
              </a:rPr>
              <a:t>在相应学科排名第一</a:t>
            </a:r>
            <a:endParaRPr kumimoji="0" lang="sv-SE" sz="1600" b="0" i="0" u="none" strike="noStrike" kern="1200" cap="none" spc="0" normalizeH="0" baseline="0" noProof="0" dirty="0">
              <a:ln>
                <a:noFill/>
              </a:ln>
              <a:solidFill>
                <a:srgbClr val="FFFFFF"/>
              </a:solidFill>
              <a:effectLst/>
              <a:uLnTx/>
              <a:uFillTx/>
              <a:latin typeface="Open Sans" panose="020B0606030504020204" pitchFamily="34" charset="0"/>
              <a:ea typeface="Noto Sans CJK SC Regular" panose="020B0500000000000000" pitchFamily="34" charset="-128"/>
              <a:sym typeface="Open Sans" panose="020B0606030504020204" pitchFamily="34" charset="0"/>
            </a:endParaRPr>
          </a:p>
          <a:p>
            <a:pPr marL="0" marR="0" lvl="0" indent="0" algn="ctr" defTabSz="914400" rtl="0" eaLnBrk="1" fontAlgn="auto" latinLnBrk="0" hangingPunct="1">
              <a:lnSpc>
                <a:spcPct val="100000"/>
              </a:lnSpc>
              <a:spcBef>
                <a:spcPts val="1000"/>
              </a:spcBef>
              <a:spcAft>
                <a:spcPts val="0"/>
              </a:spcAft>
              <a:buClrTx/>
              <a:buSzTx/>
              <a:buFont typeface="Arial"/>
              <a:buNone/>
              <a:tabLst/>
              <a:defRPr/>
            </a:pPr>
            <a:endParaRPr kumimoji="0" lang="sv-SE"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23" name="Content Placeholder 3">
            <a:extLst>
              <a:ext uri="{FF2B5EF4-FFF2-40B4-BE49-F238E27FC236}">
                <a16:creationId xmlns:a16="http://schemas.microsoft.com/office/drawing/2014/main" id="{9911D3EE-1A2B-6E04-00B9-10CDE13BD500}"/>
              </a:ext>
            </a:extLst>
          </p:cNvPr>
          <p:cNvSpPr txBox="1">
            <a:spLocks/>
          </p:cNvSpPr>
          <p:nvPr/>
        </p:nvSpPr>
        <p:spPr>
          <a:xfrm>
            <a:off x="8635706" y="5260425"/>
            <a:ext cx="2488407" cy="401320"/>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zh-CN" altLang="en-US"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次被引</a:t>
            </a:r>
            <a:endParaRPr kumimoji="0" lang="sv-SE" sz="16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pic>
        <p:nvPicPr>
          <p:cNvPr id="24" name="Picture 23">
            <a:extLst>
              <a:ext uri="{FF2B5EF4-FFF2-40B4-BE49-F238E27FC236}">
                <a16:creationId xmlns:a16="http://schemas.microsoft.com/office/drawing/2014/main" id="{8997B41A-E50F-AC58-46A5-FBB408FF7ED0}"/>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87054" y="1408161"/>
            <a:ext cx="1057466" cy="871229"/>
          </a:xfrm>
          <a:prstGeom prst="rect">
            <a:avLst/>
          </a:prstGeom>
        </p:spPr>
      </p:pic>
      <p:pic>
        <p:nvPicPr>
          <p:cNvPr id="25" name="Picture 24">
            <a:extLst>
              <a:ext uri="{FF2B5EF4-FFF2-40B4-BE49-F238E27FC236}">
                <a16:creationId xmlns:a16="http://schemas.microsoft.com/office/drawing/2014/main" id="{E42BABE3-7BB5-41E6-5541-77D3F52734D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72580" y="1462506"/>
            <a:ext cx="878451" cy="497928"/>
          </a:xfrm>
          <a:prstGeom prst="rect">
            <a:avLst/>
          </a:prstGeom>
        </p:spPr>
      </p:pic>
      <p:sp>
        <p:nvSpPr>
          <p:cNvPr id="26" name="Content Placeholder 3">
            <a:extLst>
              <a:ext uri="{FF2B5EF4-FFF2-40B4-BE49-F238E27FC236}">
                <a16:creationId xmlns:a16="http://schemas.microsoft.com/office/drawing/2014/main" id="{756A8BCA-2ECA-13DD-062F-8AFA79EF4722}"/>
              </a:ext>
            </a:extLst>
          </p:cNvPr>
          <p:cNvSpPr txBox="1">
            <a:spLocks/>
          </p:cNvSpPr>
          <p:nvPr/>
        </p:nvSpPr>
        <p:spPr>
          <a:xfrm>
            <a:off x="1164305" y="2231456"/>
            <a:ext cx="1601195" cy="409018"/>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sv-SE" sz="2800" b="1" i="0" u="none" strike="noStrike" kern="1200" cap="none" spc="0" normalizeH="0" baseline="0" noProof="0">
                <a:ln>
                  <a:noFill/>
                </a:ln>
                <a:solidFill>
                  <a:srgbClr val="FFAF05"/>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2,000</a:t>
            </a:r>
            <a:endParaRPr kumimoji="0" lang="sv-SE" sz="3200" b="1" i="0" u="none" strike="noStrike" kern="1200" cap="none" spc="0" normalizeH="0" baseline="0" noProof="0" dirty="0">
              <a:ln>
                <a:noFill/>
              </a:ln>
              <a:solidFill>
                <a:srgbClr val="FFAF05"/>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sp>
        <p:nvSpPr>
          <p:cNvPr id="27" name="Text Placeholder 2">
            <a:extLst>
              <a:ext uri="{FF2B5EF4-FFF2-40B4-BE49-F238E27FC236}">
                <a16:creationId xmlns:a16="http://schemas.microsoft.com/office/drawing/2014/main" id="{9978E1A5-C762-DFDF-4FE4-AE7EA0521C13}"/>
              </a:ext>
            </a:extLst>
          </p:cNvPr>
          <p:cNvSpPr txBox="1">
            <a:spLocks/>
          </p:cNvSpPr>
          <p:nvPr/>
        </p:nvSpPr>
        <p:spPr>
          <a:xfrm>
            <a:off x="2426483" y="2279390"/>
            <a:ext cx="1313686" cy="330133"/>
          </a:xfrm>
          <a:prstGeom prst="rect">
            <a:avLst/>
          </a:prstGeom>
        </p:spPr>
        <p:txBody>
          <a:bodyPr wrap="square" lIns="91440" rIns="91440">
            <a:noAutofit/>
          </a:bodyPr>
          <a:lstStyle>
            <a:lvl1pPr marL="0" indent="0" algn="l" defTabSz="914400" rtl="0" eaLnBrk="1" latinLnBrk="0" hangingPunct="1">
              <a:lnSpc>
                <a:spcPct val="100000"/>
              </a:lnSpc>
              <a:spcBef>
                <a:spcPts val="1000"/>
              </a:spcBef>
              <a:buFont typeface="Arial"/>
              <a:buNone/>
              <a:defRPr sz="1800" b="0" i="0" kern="1200">
                <a:solidFill>
                  <a:schemeClr val="bg1">
                    <a:lumMod val="50000"/>
                  </a:schemeClr>
                </a:solidFill>
                <a:latin typeface="+mn-lt"/>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a:buNone/>
              <a:tabLst/>
              <a:defRPr/>
            </a:pPr>
            <a:r>
              <a:rPr kumimoji="0" lang="zh-CN" altLang="en-US" sz="1600" b="0" i="0" u="none" strike="noStrike" kern="1200" cap="none" spc="0" normalizeH="0" baseline="0" noProof="0" dirty="0">
                <a:ln>
                  <a:noFill/>
                </a:ln>
                <a:solidFill>
                  <a:srgbClr val="D8D9DA">
                    <a:lumMod val="25000"/>
                  </a:srgbClr>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种期刊</a:t>
            </a:r>
            <a:endParaRPr kumimoji="0" lang="sv-SE" sz="1600" b="0" i="0" u="none" strike="noStrike" kern="1200" cap="none" spc="0" normalizeH="0" baseline="0" noProof="0" dirty="0">
              <a:ln>
                <a:noFill/>
              </a:ln>
              <a:solidFill>
                <a:srgbClr val="D8D9DA">
                  <a:lumMod val="25000"/>
                </a:srgbClr>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endParaRPr>
          </a:p>
        </p:txBody>
      </p:sp>
      <p:pic>
        <p:nvPicPr>
          <p:cNvPr id="28" name="Picture 27">
            <a:extLst>
              <a:ext uri="{FF2B5EF4-FFF2-40B4-BE49-F238E27FC236}">
                <a16:creationId xmlns:a16="http://schemas.microsoft.com/office/drawing/2014/main" id="{B9DE650F-94FD-7024-1148-6E190422B2F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22284" y="2837985"/>
            <a:ext cx="1579041" cy="2113826"/>
          </a:xfrm>
          <a:prstGeom prst="rect">
            <a:avLst/>
          </a:prstGeom>
          <a:effectLst>
            <a:outerShdw blurRad="63500" sx="102000" sy="102000" algn="ctr" rotWithShape="0">
              <a:prstClr val="black">
                <a:alpha val="40000"/>
              </a:prstClr>
            </a:outerShdw>
          </a:effectLst>
        </p:spPr>
      </p:pic>
      <p:sp>
        <p:nvSpPr>
          <p:cNvPr id="29" name="Rectangle 28">
            <a:extLst>
              <a:ext uri="{FF2B5EF4-FFF2-40B4-BE49-F238E27FC236}">
                <a16:creationId xmlns:a16="http://schemas.microsoft.com/office/drawing/2014/main" id="{DD7D40ED-E929-A5DF-61D7-42BA6FEECCCE}"/>
              </a:ext>
            </a:extLst>
          </p:cNvPr>
          <p:cNvSpPr/>
          <p:nvPr/>
        </p:nvSpPr>
        <p:spPr>
          <a:xfrm>
            <a:off x="1004242" y="4954737"/>
            <a:ext cx="2722670" cy="1151405"/>
          </a:xfrm>
          <a:prstGeom prst="rect">
            <a:avLst/>
          </a:prstGeom>
        </p:spPr>
        <p:txBody>
          <a:bodyPr wrap="square">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57472"/>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Impact factor: </a:t>
            </a:r>
            <a:r>
              <a:rPr kumimoji="0" lang="en-US" sz="1800" b="1" i="0" u="none" strike="noStrike" kern="0" cap="none" spc="0" normalizeH="0" baseline="0" noProof="0" dirty="0">
                <a:ln>
                  <a:noFill/>
                </a:ln>
                <a:solidFill>
                  <a:srgbClr val="06A362">
                    <a:lumMod val="75000"/>
                  </a:srgbClr>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503.1</a:t>
            </a:r>
            <a:r>
              <a:rPr kumimoji="0" lang="en-US" sz="1800" b="1" i="0" u="none" strike="noStrike" kern="0" cap="none" spc="0" normalizeH="0" baseline="0" noProof="0" dirty="0">
                <a:ln>
                  <a:noFill/>
                </a:ln>
                <a:solidFill>
                  <a:srgbClr val="FFAF05"/>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 </a:t>
            </a: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57472"/>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2023 JCR (Clarivate Analytics): </a:t>
            </a: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6A362">
                    <a:lumMod val="75000"/>
                  </a:srgbClr>
                </a:solidFill>
                <a:effectLst/>
                <a:uLnTx/>
                <a:uFillTx/>
                <a:latin typeface="Microsoft YaHei" panose="020B0503020204020204" pitchFamily="34" charset="-122"/>
                <a:ea typeface="Microsoft YaHei" panose="020B0503020204020204" pitchFamily="34" charset="-122"/>
                <a:cs typeface="Open Sans" panose="020B0606030504020204" pitchFamily="34" charset="0"/>
                <a:sym typeface="Calibri"/>
              </a:rPr>
              <a:t>1/322 (Oncology)</a:t>
            </a:r>
          </a:p>
        </p:txBody>
      </p:sp>
      <p:sp>
        <p:nvSpPr>
          <p:cNvPr id="30" name="Rectangle 29">
            <a:extLst>
              <a:ext uri="{FF2B5EF4-FFF2-40B4-BE49-F238E27FC236}">
                <a16:creationId xmlns:a16="http://schemas.microsoft.com/office/drawing/2014/main" id="{83884DB4-21A9-2546-7188-B59E2F37E17F}"/>
              </a:ext>
            </a:extLst>
          </p:cNvPr>
          <p:cNvSpPr/>
          <p:nvPr/>
        </p:nvSpPr>
        <p:spPr>
          <a:xfrm>
            <a:off x="475426" y="6067521"/>
            <a:ext cx="9747407" cy="260584"/>
          </a:xfrm>
          <a:prstGeom prst="rect">
            <a:avLst/>
          </a:prstGeom>
        </p:spPr>
        <p:txBody>
          <a:bodyPr wrap="square">
            <a:spAutoFit/>
          </a:bodyPr>
          <a:lstStyle/>
          <a:p>
            <a:pPr marL="0" marR="0" lvl="0" indent="0" algn="l" defTabSz="914400" rtl="0" eaLnBrk="1" fontAlgn="auto" latinLnBrk="0" hangingPunct="0">
              <a:lnSpc>
                <a:spcPct val="110000"/>
              </a:lnSpc>
              <a:spcBef>
                <a:spcPts val="0"/>
              </a:spcBef>
              <a:spcAft>
                <a:spcPts val="0"/>
              </a:spcAft>
              <a:buClrTx/>
              <a:buSzTx/>
              <a:buFontTx/>
              <a:buNone/>
              <a:tabLst/>
              <a:defRPr/>
            </a:pPr>
            <a:r>
              <a:rPr kumimoji="0" lang="en-SG" sz="1050" b="0" i="0" u="none" strike="noStrike" kern="0" cap="none" spc="0" normalizeH="0" baseline="0" noProof="0" dirty="0">
                <a:ln>
                  <a:noFill/>
                </a:ln>
                <a:solidFill>
                  <a:srgbClr val="383838">
                    <a:lumMod val="65000"/>
                    <a:lumOff val="35000"/>
                  </a:srgbClr>
                </a:solidFill>
                <a:effectLst/>
                <a:uLnTx/>
                <a:uFillTx/>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*JCR is released annually and the 2023 report </a:t>
            </a:r>
            <a:r>
              <a:rPr kumimoji="0" lang="en-US" sz="1050" b="0" i="0" u="none" strike="noStrike" kern="0" cap="none" spc="0" normalizeH="0" baseline="0" noProof="0" dirty="0">
                <a:ln>
                  <a:noFill/>
                </a:ln>
                <a:solidFill>
                  <a:srgbClr val="383838">
                    <a:lumMod val="65000"/>
                    <a:lumOff val="35000"/>
                  </a:srgbClr>
                </a:solidFill>
                <a:effectLst/>
                <a:uLnTx/>
                <a:uFillTx/>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was published in June 2024</a:t>
            </a:r>
            <a:r>
              <a:rPr kumimoji="0" lang="zh-CN" altLang="en-US" sz="1050" b="0" i="0" u="none" strike="noStrike" kern="0" cap="none" spc="0" normalizeH="0" baseline="0" noProof="0" dirty="0">
                <a:ln>
                  <a:noFill/>
                </a:ln>
                <a:solidFill>
                  <a:srgbClr val="383838">
                    <a:lumMod val="65000"/>
                    <a:lumOff val="35000"/>
                  </a:srgbClr>
                </a:solidFill>
                <a:effectLst/>
                <a:uLnTx/>
                <a:uFillTx/>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a:t>
            </a:r>
            <a:r>
              <a:rPr kumimoji="0" lang="en-US" altLang="zh-CN" sz="1050" b="0" i="0" u="none" strike="noStrike" kern="0" cap="none" spc="0" normalizeH="0" baseline="0" noProof="0" dirty="0">
                <a:ln>
                  <a:noFill/>
                </a:ln>
                <a:solidFill>
                  <a:srgbClr val="383838">
                    <a:lumMod val="65000"/>
                    <a:lumOff val="35000"/>
                  </a:srgbClr>
                </a:solidFill>
                <a:effectLst/>
                <a:uLnTx/>
                <a:uFillTx/>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rPr>
              <a:t>includes SCIE, SSCI , AHCI, ESCI</a:t>
            </a:r>
            <a:endParaRPr kumimoji="0" lang="en-US" sz="1050" b="0" i="0" u="none" strike="noStrike" kern="0" cap="none" spc="0" normalizeH="0" baseline="0" noProof="0" dirty="0">
              <a:ln>
                <a:noFill/>
              </a:ln>
              <a:solidFill>
                <a:srgbClr val="383838">
                  <a:lumMod val="65000"/>
                  <a:lumOff val="35000"/>
                </a:srgbClr>
              </a:solidFill>
              <a:effectLst/>
              <a:uLnTx/>
              <a:uFillTx/>
              <a:latin typeface="Open Sans" panose="020B0606030504020204" pitchFamily="34" charset="0"/>
              <a:ea typeface="Noto Sans CJK SC Regular" panose="020B0500000000000000" pitchFamily="34" charset="-128"/>
              <a:cs typeface="Open Sans" panose="020B0606030504020204" pitchFamily="34" charset="0"/>
              <a:sym typeface="Open Sans" panose="020B0606030504020204" pitchFamily="34" charset="0"/>
            </a:endParaRPr>
          </a:p>
        </p:txBody>
      </p:sp>
    </p:spTree>
    <p:extLst>
      <p:ext uri="{BB962C8B-B14F-4D97-AF65-F5344CB8AC3E}">
        <p14:creationId xmlns:p14="http://schemas.microsoft.com/office/powerpoint/2010/main" val="3225667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318D-9849-5B33-90B8-7BD8E85AE4FC}"/>
              </a:ext>
            </a:extLst>
          </p:cNvPr>
          <p:cNvSpPr>
            <a:spLocks noGrp="1"/>
          </p:cNvSpPr>
          <p:nvPr>
            <p:ph type="title"/>
          </p:nvPr>
        </p:nvSpPr>
        <p:spPr>
          <a:xfrm>
            <a:off x="0" y="0"/>
            <a:ext cx="11471997" cy="864000"/>
          </a:xfrm>
        </p:spPr>
        <p:txBody>
          <a:bodyPr vert="horz" lIns="180000" tIns="360000" rIns="0" bIns="180000" rtlCol="0" anchor="b">
            <a:noAutofit/>
          </a:bodyPr>
          <a:lstStyle/>
          <a:p>
            <a:r>
              <a:rPr lang="en-GB" dirty="0"/>
              <a:t>Wiley </a:t>
            </a:r>
            <a:r>
              <a:rPr lang="zh-CN" altLang="en-US" dirty="0"/>
              <a:t>在</a:t>
            </a:r>
            <a:r>
              <a:rPr lang="en-GB" dirty="0"/>
              <a:t>Science JCR (SCIE)</a:t>
            </a:r>
            <a:r>
              <a:rPr lang="zh-CN" altLang="en-US" dirty="0"/>
              <a:t>的表现</a:t>
            </a:r>
            <a:endParaRPr lang="en-GB" dirty="0"/>
          </a:p>
        </p:txBody>
      </p:sp>
      <p:sp>
        <p:nvSpPr>
          <p:cNvPr id="40" name="Rectangle 39">
            <a:extLst>
              <a:ext uri="{FF2B5EF4-FFF2-40B4-BE49-F238E27FC236}">
                <a16:creationId xmlns:a16="http://schemas.microsoft.com/office/drawing/2014/main" id="{0FA88411-7F31-F9A9-14D6-1AC72A095972}"/>
              </a:ext>
            </a:extLst>
          </p:cNvPr>
          <p:cNvSpPr/>
          <p:nvPr/>
        </p:nvSpPr>
        <p:spPr>
          <a:xfrm>
            <a:off x="4330213" y="1319757"/>
            <a:ext cx="3470678" cy="2338038"/>
          </a:xfrm>
          <a:prstGeom prst="rect">
            <a:avLst/>
          </a:prstGeom>
          <a:solidFill>
            <a:srgbClr val="115C36"/>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E8906-A0AB-3B73-87D9-2634E2E911CE}"/>
              </a:ext>
            </a:extLst>
          </p:cNvPr>
          <p:cNvSpPr/>
          <p:nvPr/>
        </p:nvSpPr>
        <p:spPr>
          <a:xfrm>
            <a:off x="5058675" y="1053694"/>
            <a:ext cx="1950322" cy="6888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Rectangle 42">
            <a:extLst>
              <a:ext uri="{FF2B5EF4-FFF2-40B4-BE49-F238E27FC236}">
                <a16:creationId xmlns:a16="http://schemas.microsoft.com/office/drawing/2014/main" id="{565D4BDF-CC78-B535-E787-BF1D221A96FC}"/>
              </a:ext>
            </a:extLst>
          </p:cNvPr>
          <p:cNvSpPr/>
          <p:nvPr/>
        </p:nvSpPr>
        <p:spPr>
          <a:xfrm>
            <a:off x="399766" y="1933817"/>
            <a:ext cx="3470678" cy="3790895"/>
          </a:xfrm>
          <a:prstGeom prst="rect">
            <a:avLst/>
          </a:prstGeom>
          <a:solidFill>
            <a:srgbClr val="115C36"/>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55450C1-0FE4-49CF-2AAA-0FCC0D9E6D05}"/>
              </a:ext>
            </a:extLst>
          </p:cNvPr>
          <p:cNvSpPr txBox="1"/>
          <p:nvPr/>
        </p:nvSpPr>
        <p:spPr>
          <a:xfrm>
            <a:off x="2058137" y="3009039"/>
            <a:ext cx="1910861" cy="584775"/>
          </a:xfrm>
          <a:prstGeom prst="rect">
            <a:avLst/>
          </a:prstGeom>
          <a:noFill/>
        </p:spPr>
        <p:txBody>
          <a:bodyPr wrap="square" rtlCol="0">
            <a:spAutoFit/>
          </a:bodyPr>
          <a:lstStyle/>
          <a:p>
            <a:r>
              <a:rPr lang="en-US" sz="3200" b="1" dirty="0">
                <a:solidFill>
                  <a:schemeClr val="bg1"/>
                </a:solidFill>
              </a:rPr>
              <a:t>1,000</a:t>
            </a:r>
          </a:p>
        </p:txBody>
      </p:sp>
      <p:sp>
        <p:nvSpPr>
          <p:cNvPr id="45" name="TextBox 44">
            <a:extLst>
              <a:ext uri="{FF2B5EF4-FFF2-40B4-BE49-F238E27FC236}">
                <a16:creationId xmlns:a16="http://schemas.microsoft.com/office/drawing/2014/main" id="{FCE9477D-152E-FFBD-2D9D-0D04ADC74A9A}"/>
              </a:ext>
            </a:extLst>
          </p:cNvPr>
          <p:cNvSpPr txBox="1"/>
          <p:nvPr/>
        </p:nvSpPr>
        <p:spPr>
          <a:xfrm>
            <a:off x="2058137" y="3505800"/>
            <a:ext cx="1844112" cy="307777"/>
          </a:xfrm>
          <a:prstGeom prst="rect">
            <a:avLst/>
          </a:prstGeom>
          <a:noFill/>
        </p:spPr>
        <p:txBody>
          <a:bodyPr wrap="square" rtlCol="0">
            <a:spAutoFit/>
          </a:bodyPr>
          <a:lstStyle/>
          <a:p>
            <a:r>
              <a:rPr lang="zh-CN" altLang="en-US" sz="1400" dirty="0">
                <a:solidFill>
                  <a:schemeClr val="bg1"/>
                </a:solidFill>
              </a:rPr>
              <a:t>种期刊被收录</a:t>
            </a:r>
            <a:endParaRPr lang="en-US" sz="1400" dirty="0">
              <a:solidFill>
                <a:schemeClr val="bg1"/>
              </a:solidFill>
            </a:endParaRPr>
          </a:p>
        </p:txBody>
      </p:sp>
      <p:sp>
        <p:nvSpPr>
          <p:cNvPr id="46" name="Rectangle 45">
            <a:extLst>
              <a:ext uri="{FF2B5EF4-FFF2-40B4-BE49-F238E27FC236}">
                <a16:creationId xmlns:a16="http://schemas.microsoft.com/office/drawing/2014/main" id="{798433C7-64D4-807B-03C1-8B7934CD3E45}"/>
              </a:ext>
            </a:extLst>
          </p:cNvPr>
          <p:cNvSpPr/>
          <p:nvPr/>
        </p:nvSpPr>
        <p:spPr>
          <a:xfrm>
            <a:off x="1128228" y="1506365"/>
            <a:ext cx="1950322" cy="85020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7" name="Graphic 46">
            <a:extLst>
              <a:ext uri="{FF2B5EF4-FFF2-40B4-BE49-F238E27FC236}">
                <a16:creationId xmlns:a16="http://schemas.microsoft.com/office/drawing/2014/main" id="{DE84B3C7-C977-8213-972A-EF497ADFF9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343" y="1585716"/>
            <a:ext cx="855124" cy="855124"/>
          </a:xfrm>
          <a:prstGeom prst="rect">
            <a:avLst/>
          </a:prstGeom>
        </p:spPr>
      </p:pic>
      <p:sp>
        <p:nvSpPr>
          <p:cNvPr id="48" name="TextBox 47">
            <a:extLst>
              <a:ext uri="{FF2B5EF4-FFF2-40B4-BE49-F238E27FC236}">
                <a16:creationId xmlns:a16="http://schemas.microsoft.com/office/drawing/2014/main" id="{32AA5845-5015-511A-4DD4-049AAB6A5689}"/>
              </a:ext>
            </a:extLst>
          </p:cNvPr>
          <p:cNvSpPr txBox="1"/>
          <p:nvPr/>
        </p:nvSpPr>
        <p:spPr>
          <a:xfrm>
            <a:off x="1914398" y="1889545"/>
            <a:ext cx="1164152" cy="369332"/>
          </a:xfrm>
          <a:prstGeom prst="rect">
            <a:avLst/>
          </a:prstGeom>
          <a:noFill/>
        </p:spPr>
        <p:txBody>
          <a:bodyPr wrap="square" rtlCol="0">
            <a:spAutoFit/>
          </a:bodyPr>
          <a:lstStyle/>
          <a:p>
            <a:r>
              <a:rPr lang="en-US"/>
              <a:t>Journals</a:t>
            </a:r>
          </a:p>
        </p:txBody>
      </p:sp>
      <p:sp>
        <p:nvSpPr>
          <p:cNvPr id="49" name="TextBox 48">
            <a:extLst>
              <a:ext uri="{FF2B5EF4-FFF2-40B4-BE49-F238E27FC236}">
                <a16:creationId xmlns:a16="http://schemas.microsoft.com/office/drawing/2014/main" id="{C9358003-90F6-A5F6-2C4F-5A022886CE97}"/>
              </a:ext>
            </a:extLst>
          </p:cNvPr>
          <p:cNvSpPr txBox="1"/>
          <p:nvPr/>
        </p:nvSpPr>
        <p:spPr>
          <a:xfrm>
            <a:off x="2058137" y="4076028"/>
            <a:ext cx="1910861" cy="584775"/>
          </a:xfrm>
          <a:prstGeom prst="rect">
            <a:avLst/>
          </a:prstGeom>
          <a:noFill/>
        </p:spPr>
        <p:txBody>
          <a:bodyPr wrap="square" rtlCol="0">
            <a:spAutoFit/>
          </a:bodyPr>
          <a:lstStyle/>
          <a:p>
            <a:r>
              <a:rPr lang="en-US" sz="3200" b="1" dirty="0">
                <a:solidFill>
                  <a:schemeClr val="bg1"/>
                </a:solidFill>
              </a:rPr>
              <a:t>11.0%</a:t>
            </a:r>
          </a:p>
        </p:txBody>
      </p:sp>
      <p:sp>
        <p:nvSpPr>
          <p:cNvPr id="50" name="TextBox 49">
            <a:extLst>
              <a:ext uri="{FF2B5EF4-FFF2-40B4-BE49-F238E27FC236}">
                <a16:creationId xmlns:a16="http://schemas.microsoft.com/office/drawing/2014/main" id="{BBF5C46B-510D-52CB-4894-D43B26B91145}"/>
              </a:ext>
            </a:extLst>
          </p:cNvPr>
          <p:cNvSpPr txBox="1"/>
          <p:nvPr/>
        </p:nvSpPr>
        <p:spPr>
          <a:xfrm>
            <a:off x="2058137" y="4502934"/>
            <a:ext cx="2348796" cy="307777"/>
          </a:xfrm>
          <a:prstGeom prst="rect">
            <a:avLst/>
          </a:prstGeom>
          <a:noFill/>
        </p:spPr>
        <p:txBody>
          <a:bodyPr wrap="square" rtlCol="0">
            <a:spAutoFit/>
          </a:bodyPr>
          <a:lstStyle/>
          <a:p>
            <a:r>
              <a:rPr lang="zh-CN" altLang="en-US" sz="1400" dirty="0">
                <a:solidFill>
                  <a:schemeClr val="bg1"/>
                </a:solidFill>
              </a:rPr>
              <a:t>在</a:t>
            </a:r>
            <a:r>
              <a:rPr lang="en-US" sz="1400" dirty="0">
                <a:solidFill>
                  <a:schemeClr val="bg1"/>
                </a:solidFill>
              </a:rPr>
              <a:t>SCIE</a:t>
            </a:r>
            <a:r>
              <a:rPr lang="zh-CN" altLang="en-US" sz="1400" dirty="0">
                <a:solidFill>
                  <a:schemeClr val="bg1"/>
                </a:solidFill>
              </a:rPr>
              <a:t>期刊的占比</a:t>
            </a:r>
            <a:endParaRPr lang="en-US" sz="1400" dirty="0">
              <a:solidFill>
                <a:srgbClr val="00B050"/>
              </a:solidFill>
            </a:endParaRPr>
          </a:p>
        </p:txBody>
      </p:sp>
      <p:sp>
        <p:nvSpPr>
          <p:cNvPr id="51" name="TextBox 50">
            <a:extLst>
              <a:ext uri="{FF2B5EF4-FFF2-40B4-BE49-F238E27FC236}">
                <a16:creationId xmlns:a16="http://schemas.microsoft.com/office/drawing/2014/main" id="{8DEE5D3D-8EAF-ADF4-54D8-42002F23CCA7}"/>
              </a:ext>
            </a:extLst>
          </p:cNvPr>
          <p:cNvSpPr txBox="1"/>
          <p:nvPr/>
        </p:nvSpPr>
        <p:spPr>
          <a:xfrm>
            <a:off x="530087" y="3432376"/>
            <a:ext cx="1512147" cy="1015663"/>
          </a:xfrm>
          <a:prstGeom prst="rect">
            <a:avLst/>
          </a:prstGeom>
          <a:noFill/>
        </p:spPr>
        <p:txBody>
          <a:bodyPr wrap="square" lIns="91440" tIns="45720" rIns="91440" bIns="45720" rtlCol="0" anchor="t">
            <a:spAutoFit/>
          </a:bodyPr>
          <a:lstStyle>
            <a:defPPr>
              <a:defRPr lang="en-US"/>
            </a:defPPr>
            <a:lvl1pPr algn="ctr">
              <a:defRPr sz="7200" b="1">
                <a:solidFill>
                  <a:schemeClr val="bg1"/>
                </a:solidFill>
              </a:defRPr>
            </a:lvl1pPr>
          </a:lstStyle>
          <a:p>
            <a:pPr algn="ctr"/>
            <a:r>
              <a:rPr lang="en-US" sz="6000" b="1" dirty="0">
                <a:solidFill>
                  <a:schemeClr val="bg1"/>
                </a:solidFill>
              </a:rPr>
              <a:t>3</a:t>
            </a:r>
            <a:r>
              <a:rPr lang="en-US" sz="6000" b="1" baseline="30000" dirty="0">
                <a:solidFill>
                  <a:schemeClr val="bg1"/>
                </a:solidFill>
              </a:rPr>
              <a:t>rd</a:t>
            </a:r>
            <a:endParaRPr lang="en-US" sz="6600" b="1" dirty="0">
              <a:solidFill>
                <a:schemeClr val="bg1"/>
              </a:solidFill>
            </a:endParaRPr>
          </a:p>
        </p:txBody>
      </p:sp>
      <p:sp>
        <p:nvSpPr>
          <p:cNvPr id="52" name="TextBox 51">
            <a:extLst>
              <a:ext uri="{FF2B5EF4-FFF2-40B4-BE49-F238E27FC236}">
                <a16:creationId xmlns:a16="http://schemas.microsoft.com/office/drawing/2014/main" id="{691929D5-9EDF-87BF-AE82-B2ADA558E20D}"/>
              </a:ext>
            </a:extLst>
          </p:cNvPr>
          <p:cNvSpPr txBox="1"/>
          <p:nvPr/>
        </p:nvSpPr>
        <p:spPr>
          <a:xfrm>
            <a:off x="5892066" y="1887293"/>
            <a:ext cx="1910861" cy="584775"/>
          </a:xfrm>
          <a:prstGeom prst="rect">
            <a:avLst/>
          </a:prstGeom>
          <a:noFill/>
        </p:spPr>
        <p:txBody>
          <a:bodyPr wrap="square" rtlCol="0">
            <a:spAutoFit/>
          </a:bodyPr>
          <a:lstStyle/>
          <a:p>
            <a:r>
              <a:rPr lang="en-US" sz="3200" b="1" dirty="0">
                <a:solidFill>
                  <a:schemeClr val="bg1"/>
                </a:solidFill>
              </a:rPr>
              <a:t>170,932</a:t>
            </a:r>
          </a:p>
        </p:txBody>
      </p:sp>
      <p:sp>
        <p:nvSpPr>
          <p:cNvPr id="53" name="TextBox 52">
            <a:extLst>
              <a:ext uri="{FF2B5EF4-FFF2-40B4-BE49-F238E27FC236}">
                <a16:creationId xmlns:a16="http://schemas.microsoft.com/office/drawing/2014/main" id="{87DBE3AF-1AF3-9ECE-4BAD-42B9EC5EBD7A}"/>
              </a:ext>
            </a:extLst>
          </p:cNvPr>
          <p:cNvSpPr txBox="1"/>
          <p:nvPr/>
        </p:nvSpPr>
        <p:spPr>
          <a:xfrm>
            <a:off x="5892066" y="2430820"/>
            <a:ext cx="2348796"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被收录文章数</a:t>
            </a:r>
            <a:endParaRPr lang="en-US" dirty="0"/>
          </a:p>
        </p:txBody>
      </p:sp>
      <p:sp>
        <p:nvSpPr>
          <p:cNvPr id="54" name="TextBox 53">
            <a:extLst>
              <a:ext uri="{FF2B5EF4-FFF2-40B4-BE49-F238E27FC236}">
                <a16:creationId xmlns:a16="http://schemas.microsoft.com/office/drawing/2014/main" id="{CAA51999-EC4D-CB48-5853-DC7DA84AC6BA}"/>
              </a:ext>
            </a:extLst>
          </p:cNvPr>
          <p:cNvSpPr txBox="1"/>
          <p:nvPr/>
        </p:nvSpPr>
        <p:spPr>
          <a:xfrm>
            <a:off x="5844845" y="1275484"/>
            <a:ext cx="1164152" cy="369332"/>
          </a:xfrm>
          <a:prstGeom prst="rect">
            <a:avLst/>
          </a:prstGeom>
          <a:noFill/>
        </p:spPr>
        <p:txBody>
          <a:bodyPr wrap="square" rtlCol="0">
            <a:spAutoFit/>
          </a:bodyPr>
          <a:lstStyle/>
          <a:p>
            <a:r>
              <a:rPr lang="en-US" dirty="0"/>
              <a:t>Articles</a:t>
            </a:r>
          </a:p>
        </p:txBody>
      </p:sp>
      <p:sp>
        <p:nvSpPr>
          <p:cNvPr id="55" name="TextBox 54">
            <a:extLst>
              <a:ext uri="{FF2B5EF4-FFF2-40B4-BE49-F238E27FC236}">
                <a16:creationId xmlns:a16="http://schemas.microsoft.com/office/drawing/2014/main" id="{2DE95991-EEEA-D316-8B65-C2649DE99AAA}"/>
              </a:ext>
            </a:extLst>
          </p:cNvPr>
          <p:cNvSpPr txBox="1"/>
          <p:nvPr/>
        </p:nvSpPr>
        <p:spPr>
          <a:xfrm>
            <a:off x="5892066" y="2796427"/>
            <a:ext cx="1910861" cy="584775"/>
          </a:xfrm>
          <a:prstGeom prst="rect">
            <a:avLst/>
          </a:prstGeom>
          <a:noFill/>
        </p:spPr>
        <p:txBody>
          <a:bodyPr wrap="square" rtlCol="0">
            <a:spAutoFit/>
          </a:bodyPr>
          <a:lstStyle/>
          <a:p>
            <a:r>
              <a:rPr lang="en-US" sz="3200" b="1" dirty="0">
                <a:solidFill>
                  <a:schemeClr val="bg1"/>
                </a:solidFill>
              </a:rPr>
              <a:t>8.8%</a:t>
            </a:r>
          </a:p>
        </p:txBody>
      </p:sp>
      <p:sp>
        <p:nvSpPr>
          <p:cNvPr id="56" name="TextBox 55">
            <a:extLst>
              <a:ext uri="{FF2B5EF4-FFF2-40B4-BE49-F238E27FC236}">
                <a16:creationId xmlns:a16="http://schemas.microsoft.com/office/drawing/2014/main" id="{DF657F3B-FA8C-BE73-C10A-78E4C42E3D31}"/>
              </a:ext>
            </a:extLst>
          </p:cNvPr>
          <p:cNvSpPr txBox="1"/>
          <p:nvPr/>
        </p:nvSpPr>
        <p:spPr>
          <a:xfrm>
            <a:off x="5892066" y="3290281"/>
            <a:ext cx="2348796"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文章数占比</a:t>
            </a:r>
            <a:endParaRPr lang="en-US" dirty="0"/>
          </a:p>
        </p:txBody>
      </p:sp>
      <p:pic>
        <p:nvPicPr>
          <p:cNvPr id="57" name="Graphic 56">
            <a:extLst>
              <a:ext uri="{FF2B5EF4-FFF2-40B4-BE49-F238E27FC236}">
                <a16:creationId xmlns:a16="http://schemas.microsoft.com/office/drawing/2014/main" id="{5A0CE562-CCE6-002D-03A3-7DD9829EED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8249" y="988433"/>
            <a:ext cx="826403" cy="826403"/>
          </a:xfrm>
          <a:prstGeom prst="rect">
            <a:avLst/>
          </a:prstGeom>
        </p:spPr>
      </p:pic>
      <p:sp>
        <p:nvSpPr>
          <p:cNvPr id="58" name="Rectangle 57">
            <a:extLst>
              <a:ext uri="{FF2B5EF4-FFF2-40B4-BE49-F238E27FC236}">
                <a16:creationId xmlns:a16="http://schemas.microsoft.com/office/drawing/2014/main" id="{49A340AF-D8EA-BCC8-4B32-D910F9DB6EBD}"/>
              </a:ext>
            </a:extLst>
          </p:cNvPr>
          <p:cNvSpPr/>
          <p:nvPr/>
        </p:nvSpPr>
        <p:spPr>
          <a:xfrm>
            <a:off x="4330213" y="4043357"/>
            <a:ext cx="3470678" cy="2340864"/>
          </a:xfrm>
          <a:prstGeom prst="rect">
            <a:avLst/>
          </a:prstGeom>
          <a:solidFill>
            <a:srgbClr val="115C36"/>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1C36241B-A245-897D-B9DA-E7A00BFA2F0E}"/>
              </a:ext>
            </a:extLst>
          </p:cNvPr>
          <p:cNvSpPr txBox="1"/>
          <p:nvPr/>
        </p:nvSpPr>
        <p:spPr>
          <a:xfrm>
            <a:off x="5826093" y="4673955"/>
            <a:ext cx="2365807" cy="584775"/>
          </a:xfrm>
          <a:prstGeom prst="rect">
            <a:avLst/>
          </a:prstGeom>
          <a:noFill/>
        </p:spPr>
        <p:txBody>
          <a:bodyPr wrap="square" rtlCol="0">
            <a:spAutoFit/>
          </a:bodyPr>
          <a:lstStyle/>
          <a:p>
            <a:r>
              <a:rPr lang="en-US" sz="3200" b="1" dirty="0">
                <a:solidFill>
                  <a:schemeClr val="bg1"/>
                </a:solidFill>
              </a:rPr>
              <a:t>9,798,697</a:t>
            </a:r>
          </a:p>
        </p:txBody>
      </p:sp>
      <p:sp>
        <p:nvSpPr>
          <p:cNvPr id="60" name="TextBox 59">
            <a:extLst>
              <a:ext uri="{FF2B5EF4-FFF2-40B4-BE49-F238E27FC236}">
                <a16:creationId xmlns:a16="http://schemas.microsoft.com/office/drawing/2014/main" id="{0CB38BF1-2649-EDAE-FEA6-B4FA1D9D5A2B}"/>
              </a:ext>
            </a:extLst>
          </p:cNvPr>
          <p:cNvSpPr txBox="1"/>
          <p:nvPr/>
        </p:nvSpPr>
        <p:spPr>
          <a:xfrm>
            <a:off x="5917809" y="5208347"/>
            <a:ext cx="2348796"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被引次数</a:t>
            </a:r>
            <a:endParaRPr lang="en-US" dirty="0"/>
          </a:p>
        </p:txBody>
      </p:sp>
      <p:sp>
        <p:nvSpPr>
          <p:cNvPr id="61" name="Rectangle 60">
            <a:extLst>
              <a:ext uri="{FF2B5EF4-FFF2-40B4-BE49-F238E27FC236}">
                <a16:creationId xmlns:a16="http://schemas.microsoft.com/office/drawing/2014/main" id="{22F47D77-AAB7-F041-6AA9-75A17435517C}"/>
              </a:ext>
            </a:extLst>
          </p:cNvPr>
          <p:cNvSpPr/>
          <p:nvPr/>
        </p:nvSpPr>
        <p:spPr>
          <a:xfrm>
            <a:off x="5058675" y="3777294"/>
            <a:ext cx="1950322" cy="6888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TextBox 61">
            <a:extLst>
              <a:ext uri="{FF2B5EF4-FFF2-40B4-BE49-F238E27FC236}">
                <a16:creationId xmlns:a16="http://schemas.microsoft.com/office/drawing/2014/main" id="{B217AB37-C533-74AA-A0A3-7CA105327B37}"/>
              </a:ext>
            </a:extLst>
          </p:cNvPr>
          <p:cNvSpPr txBox="1"/>
          <p:nvPr/>
        </p:nvSpPr>
        <p:spPr>
          <a:xfrm>
            <a:off x="5844845" y="3999084"/>
            <a:ext cx="1164152" cy="369332"/>
          </a:xfrm>
          <a:prstGeom prst="rect">
            <a:avLst/>
          </a:prstGeom>
          <a:noFill/>
        </p:spPr>
        <p:txBody>
          <a:bodyPr wrap="square" rtlCol="0">
            <a:spAutoFit/>
          </a:bodyPr>
          <a:lstStyle/>
          <a:p>
            <a:r>
              <a:rPr lang="en-US"/>
              <a:t>Citations</a:t>
            </a:r>
          </a:p>
        </p:txBody>
      </p:sp>
      <p:sp>
        <p:nvSpPr>
          <p:cNvPr id="63" name="TextBox 62">
            <a:extLst>
              <a:ext uri="{FF2B5EF4-FFF2-40B4-BE49-F238E27FC236}">
                <a16:creationId xmlns:a16="http://schemas.microsoft.com/office/drawing/2014/main" id="{0A0E03B4-5ACF-038F-2254-A802665F9A08}"/>
              </a:ext>
            </a:extLst>
          </p:cNvPr>
          <p:cNvSpPr txBox="1"/>
          <p:nvPr/>
        </p:nvSpPr>
        <p:spPr>
          <a:xfrm>
            <a:off x="5904652" y="5561034"/>
            <a:ext cx="1910861" cy="584775"/>
          </a:xfrm>
          <a:prstGeom prst="rect">
            <a:avLst/>
          </a:prstGeom>
          <a:noFill/>
        </p:spPr>
        <p:txBody>
          <a:bodyPr wrap="square" rtlCol="0">
            <a:spAutoFit/>
          </a:bodyPr>
          <a:lstStyle/>
          <a:p>
            <a:r>
              <a:rPr lang="en-US" sz="3200" b="1" dirty="0">
                <a:solidFill>
                  <a:schemeClr val="bg1"/>
                </a:solidFill>
              </a:rPr>
              <a:t>10.4%</a:t>
            </a:r>
          </a:p>
        </p:txBody>
      </p:sp>
      <p:sp>
        <p:nvSpPr>
          <p:cNvPr id="64" name="TextBox 63">
            <a:extLst>
              <a:ext uri="{FF2B5EF4-FFF2-40B4-BE49-F238E27FC236}">
                <a16:creationId xmlns:a16="http://schemas.microsoft.com/office/drawing/2014/main" id="{658D4467-248D-6EDF-519C-CF7D36DF29B1}"/>
              </a:ext>
            </a:extLst>
          </p:cNvPr>
          <p:cNvSpPr txBox="1"/>
          <p:nvPr/>
        </p:nvSpPr>
        <p:spPr>
          <a:xfrm>
            <a:off x="5904652" y="6035136"/>
            <a:ext cx="2348796"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被引次数占比</a:t>
            </a:r>
            <a:endParaRPr lang="en-US" dirty="0"/>
          </a:p>
        </p:txBody>
      </p:sp>
      <p:pic>
        <p:nvPicPr>
          <p:cNvPr id="65" name="Graphic 64">
            <a:extLst>
              <a:ext uri="{FF2B5EF4-FFF2-40B4-BE49-F238E27FC236}">
                <a16:creationId xmlns:a16="http://schemas.microsoft.com/office/drawing/2014/main" id="{D2180387-B810-6FA2-8FC4-75AB470132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15610" y="3791090"/>
            <a:ext cx="762000" cy="762000"/>
          </a:xfrm>
          <a:prstGeom prst="rect">
            <a:avLst/>
          </a:prstGeom>
        </p:spPr>
      </p:pic>
      <p:sp>
        <p:nvSpPr>
          <p:cNvPr id="66" name="Rectangle 65">
            <a:extLst>
              <a:ext uri="{FF2B5EF4-FFF2-40B4-BE49-F238E27FC236}">
                <a16:creationId xmlns:a16="http://schemas.microsoft.com/office/drawing/2014/main" id="{AD0F8C16-2BF8-E9B6-D4B5-CBCCE23E0D3D}"/>
              </a:ext>
            </a:extLst>
          </p:cNvPr>
          <p:cNvSpPr/>
          <p:nvPr/>
        </p:nvSpPr>
        <p:spPr>
          <a:xfrm>
            <a:off x="8298410" y="1319757"/>
            <a:ext cx="3470678" cy="2338038"/>
          </a:xfrm>
          <a:prstGeom prst="rect">
            <a:avLst/>
          </a:prstGeom>
          <a:solidFill>
            <a:srgbClr val="115C36"/>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9A0C98C-C5A4-5D94-F50A-C651D9907CCC}"/>
              </a:ext>
            </a:extLst>
          </p:cNvPr>
          <p:cNvSpPr txBox="1"/>
          <p:nvPr/>
        </p:nvSpPr>
        <p:spPr>
          <a:xfrm>
            <a:off x="9876618" y="2030508"/>
            <a:ext cx="1910861" cy="584775"/>
          </a:xfrm>
          <a:prstGeom prst="rect">
            <a:avLst/>
          </a:prstGeom>
          <a:noFill/>
        </p:spPr>
        <p:txBody>
          <a:bodyPr wrap="square" rtlCol="0">
            <a:spAutoFit/>
          </a:bodyPr>
          <a:lstStyle/>
          <a:p>
            <a:r>
              <a:rPr lang="en-US" sz="3200" b="1" dirty="0">
                <a:solidFill>
                  <a:schemeClr val="bg1"/>
                </a:solidFill>
              </a:rPr>
              <a:t>12</a:t>
            </a:r>
          </a:p>
        </p:txBody>
      </p:sp>
      <p:sp>
        <p:nvSpPr>
          <p:cNvPr id="68" name="TextBox 67">
            <a:extLst>
              <a:ext uri="{FF2B5EF4-FFF2-40B4-BE49-F238E27FC236}">
                <a16:creationId xmlns:a16="http://schemas.microsoft.com/office/drawing/2014/main" id="{8E27BA29-E0DA-E8DB-1D74-51859533207E}"/>
              </a:ext>
            </a:extLst>
          </p:cNvPr>
          <p:cNvSpPr txBox="1"/>
          <p:nvPr/>
        </p:nvSpPr>
        <p:spPr>
          <a:xfrm>
            <a:off x="9904446" y="2547026"/>
            <a:ext cx="1643291"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在所在学科排名第一</a:t>
            </a:r>
            <a:endParaRPr lang="en-US" dirty="0"/>
          </a:p>
        </p:txBody>
      </p:sp>
      <p:sp>
        <p:nvSpPr>
          <p:cNvPr id="69" name="Rectangle 68">
            <a:extLst>
              <a:ext uri="{FF2B5EF4-FFF2-40B4-BE49-F238E27FC236}">
                <a16:creationId xmlns:a16="http://schemas.microsoft.com/office/drawing/2014/main" id="{03A72362-6CE7-54BB-BDE2-AE8FE4CFCC79}"/>
              </a:ext>
            </a:extLst>
          </p:cNvPr>
          <p:cNvSpPr/>
          <p:nvPr/>
        </p:nvSpPr>
        <p:spPr>
          <a:xfrm>
            <a:off x="8766869" y="1078634"/>
            <a:ext cx="2602351" cy="6888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TextBox 69">
            <a:extLst>
              <a:ext uri="{FF2B5EF4-FFF2-40B4-BE49-F238E27FC236}">
                <a16:creationId xmlns:a16="http://schemas.microsoft.com/office/drawing/2014/main" id="{CF8521AA-50BC-0572-40B3-E315D34C6F8C}"/>
              </a:ext>
            </a:extLst>
          </p:cNvPr>
          <p:cNvSpPr txBox="1"/>
          <p:nvPr/>
        </p:nvSpPr>
        <p:spPr>
          <a:xfrm>
            <a:off x="9364988" y="1179527"/>
            <a:ext cx="2182749" cy="646331"/>
          </a:xfrm>
          <a:prstGeom prst="rect">
            <a:avLst/>
          </a:prstGeom>
          <a:noFill/>
        </p:spPr>
        <p:txBody>
          <a:bodyPr wrap="square" rtlCol="0">
            <a:spAutoFit/>
          </a:bodyPr>
          <a:lstStyle/>
          <a:p>
            <a:r>
              <a:rPr lang="en-US"/>
              <a:t>Top Category Ranks</a:t>
            </a:r>
          </a:p>
        </p:txBody>
      </p:sp>
      <p:pic>
        <p:nvPicPr>
          <p:cNvPr id="71" name="Graphic 70">
            <a:extLst>
              <a:ext uri="{FF2B5EF4-FFF2-40B4-BE49-F238E27FC236}">
                <a16:creationId xmlns:a16="http://schemas.microsoft.com/office/drawing/2014/main" id="{E3FD293C-2985-C2F9-1FD4-F7498A5CA3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66869" y="983594"/>
            <a:ext cx="791894" cy="791894"/>
          </a:xfrm>
          <a:prstGeom prst="rect">
            <a:avLst/>
          </a:prstGeom>
        </p:spPr>
      </p:pic>
      <p:sp>
        <p:nvSpPr>
          <p:cNvPr id="72" name="Rectangle 71">
            <a:extLst>
              <a:ext uri="{FF2B5EF4-FFF2-40B4-BE49-F238E27FC236}">
                <a16:creationId xmlns:a16="http://schemas.microsoft.com/office/drawing/2014/main" id="{4AC2E70F-A60E-04D2-1963-4B0C0A311252}"/>
              </a:ext>
            </a:extLst>
          </p:cNvPr>
          <p:cNvSpPr/>
          <p:nvPr/>
        </p:nvSpPr>
        <p:spPr>
          <a:xfrm>
            <a:off x="8298410" y="4032541"/>
            <a:ext cx="3470678" cy="2338038"/>
          </a:xfrm>
          <a:prstGeom prst="rect">
            <a:avLst/>
          </a:prstGeom>
          <a:solidFill>
            <a:srgbClr val="115C36"/>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E1CF000F-92AC-EE14-2511-8188442E149A}"/>
              </a:ext>
            </a:extLst>
          </p:cNvPr>
          <p:cNvSpPr txBox="1"/>
          <p:nvPr/>
        </p:nvSpPr>
        <p:spPr>
          <a:xfrm>
            <a:off x="9876618" y="4871905"/>
            <a:ext cx="1910861" cy="584775"/>
          </a:xfrm>
          <a:prstGeom prst="rect">
            <a:avLst/>
          </a:prstGeom>
          <a:noFill/>
        </p:spPr>
        <p:txBody>
          <a:bodyPr wrap="square" rtlCol="0">
            <a:spAutoFit/>
          </a:bodyPr>
          <a:lstStyle/>
          <a:p>
            <a:r>
              <a:rPr lang="en-US" sz="3200" b="1" dirty="0">
                <a:solidFill>
                  <a:schemeClr val="bg1"/>
                </a:solidFill>
              </a:rPr>
              <a:t>127</a:t>
            </a:r>
          </a:p>
        </p:txBody>
      </p:sp>
      <p:sp>
        <p:nvSpPr>
          <p:cNvPr id="74" name="TextBox 73">
            <a:extLst>
              <a:ext uri="{FF2B5EF4-FFF2-40B4-BE49-F238E27FC236}">
                <a16:creationId xmlns:a16="http://schemas.microsoft.com/office/drawing/2014/main" id="{49BF49EC-29B5-A941-9575-B61CF445E351}"/>
              </a:ext>
            </a:extLst>
          </p:cNvPr>
          <p:cNvSpPr txBox="1"/>
          <p:nvPr/>
        </p:nvSpPr>
        <p:spPr>
          <a:xfrm>
            <a:off x="9891670" y="5355636"/>
            <a:ext cx="1843131"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在所在学科排名前十</a:t>
            </a:r>
            <a:endParaRPr lang="en-US" dirty="0"/>
          </a:p>
        </p:txBody>
      </p:sp>
      <p:sp>
        <p:nvSpPr>
          <p:cNvPr id="75" name="Rectangle 74">
            <a:extLst>
              <a:ext uri="{FF2B5EF4-FFF2-40B4-BE49-F238E27FC236}">
                <a16:creationId xmlns:a16="http://schemas.microsoft.com/office/drawing/2014/main" id="{47A2A67E-8614-0FEC-BAA4-8A2E2627F607}"/>
              </a:ext>
            </a:extLst>
          </p:cNvPr>
          <p:cNvSpPr/>
          <p:nvPr/>
        </p:nvSpPr>
        <p:spPr>
          <a:xfrm>
            <a:off x="8766869" y="3763848"/>
            <a:ext cx="2599123" cy="6888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TextBox 75">
            <a:extLst>
              <a:ext uri="{FF2B5EF4-FFF2-40B4-BE49-F238E27FC236}">
                <a16:creationId xmlns:a16="http://schemas.microsoft.com/office/drawing/2014/main" id="{84D378E2-3F69-2DE9-F450-5B5720358830}"/>
              </a:ext>
            </a:extLst>
          </p:cNvPr>
          <p:cNvSpPr txBox="1"/>
          <p:nvPr/>
        </p:nvSpPr>
        <p:spPr>
          <a:xfrm>
            <a:off x="9516142" y="3829265"/>
            <a:ext cx="1792226" cy="646331"/>
          </a:xfrm>
          <a:prstGeom prst="rect">
            <a:avLst/>
          </a:prstGeom>
          <a:noFill/>
        </p:spPr>
        <p:txBody>
          <a:bodyPr wrap="square" rtlCol="0">
            <a:spAutoFit/>
          </a:bodyPr>
          <a:lstStyle/>
          <a:p>
            <a:r>
              <a:rPr lang="en-US"/>
              <a:t>Top 10 Category Rank</a:t>
            </a:r>
          </a:p>
        </p:txBody>
      </p:sp>
      <p:pic>
        <p:nvPicPr>
          <p:cNvPr id="77" name="Graphic 76">
            <a:extLst>
              <a:ext uri="{FF2B5EF4-FFF2-40B4-BE49-F238E27FC236}">
                <a16:creationId xmlns:a16="http://schemas.microsoft.com/office/drawing/2014/main" id="{C0AC350A-2973-66F8-1987-E5091256E7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74242" y="3763848"/>
            <a:ext cx="777147" cy="777147"/>
          </a:xfrm>
          <a:prstGeom prst="rect">
            <a:avLst/>
          </a:prstGeom>
        </p:spPr>
      </p:pic>
      <p:sp>
        <p:nvSpPr>
          <p:cNvPr id="78" name="TextBox 77">
            <a:extLst>
              <a:ext uri="{FF2B5EF4-FFF2-40B4-BE49-F238E27FC236}">
                <a16:creationId xmlns:a16="http://schemas.microsoft.com/office/drawing/2014/main" id="{FDE29B70-D0A6-60CE-26D6-2F7E6C16F3BA}"/>
              </a:ext>
            </a:extLst>
          </p:cNvPr>
          <p:cNvSpPr txBox="1"/>
          <p:nvPr/>
        </p:nvSpPr>
        <p:spPr>
          <a:xfrm>
            <a:off x="8466717" y="2070489"/>
            <a:ext cx="1279523" cy="1015663"/>
          </a:xfrm>
          <a:prstGeom prst="rect">
            <a:avLst/>
          </a:prstGeom>
          <a:noFill/>
        </p:spPr>
        <p:txBody>
          <a:bodyPr wrap="square" lIns="91440" tIns="45720" rIns="91440" bIns="45720" rtlCol="0" anchor="t">
            <a:spAutoFit/>
          </a:bodyPr>
          <a:lstStyle/>
          <a:p>
            <a:pPr algn="ctr"/>
            <a:r>
              <a:rPr lang="en-US" sz="6000" b="1" dirty="0">
                <a:solidFill>
                  <a:schemeClr val="bg1"/>
                </a:solidFill>
              </a:rPr>
              <a:t>3</a:t>
            </a:r>
            <a:r>
              <a:rPr lang="en-US" sz="6000" b="1" baseline="30000" dirty="0">
                <a:solidFill>
                  <a:schemeClr val="bg1"/>
                </a:solidFill>
              </a:rPr>
              <a:t>rd</a:t>
            </a:r>
            <a:endParaRPr lang="en-US" sz="6600" b="1" dirty="0">
              <a:solidFill>
                <a:schemeClr val="bg1"/>
              </a:solidFill>
            </a:endParaRPr>
          </a:p>
        </p:txBody>
      </p:sp>
      <p:sp>
        <p:nvSpPr>
          <p:cNvPr id="79" name="TextBox 78">
            <a:extLst>
              <a:ext uri="{FF2B5EF4-FFF2-40B4-BE49-F238E27FC236}">
                <a16:creationId xmlns:a16="http://schemas.microsoft.com/office/drawing/2014/main" id="{F26B7CEB-C81A-0BDF-AA7B-D6ED4AF08CB3}"/>
              </a:ext>
            </a:extLst>
          </p:cNvPr>
          <p:cNvSpPr txBox="1"/>
          <p:nvPr/>
        </p:nvSpPr>
        <p:spPr>
          <a:xfrm>
            <a:off x="4366005" y="2060081"/>
            <a:ext cx="1512147" cy="1015663"/>
          </a:xfrm>
          <a:prstGeom prst="rect">
            <a:avLst/>
          </a:prstGeom>
          <a:noFill/>
        </p:spPr>
        <p:txBody>
          <a:bodyPr wrap="square" lIns="91440" tIns="45720" rIns="91440" bIns="45720" rtlCol="0" anchor="t">
            <a:spAutoFit/>
          </a:bodyPr>
          <a:lstStyle>
            <a:defPPr>
              <a:defRPr lang="en-US"/>
            </a:defPPr>
            <a:lvl1pPr algn="ctr">
              <a:defRPr sz="7200" b="1">
                <a:solidFill>
                  <a:schemeClr val="bg1"/>
                </a:solidFill>
              </a:defRPr>
            </a:lvl1pPr>
          </a:lstStyle>
          <a:p>
            <a:r>
              <a:rPr lang="en-US" sz="6000" dirty="0">
                <a:ea typeface="Open Sans"/>
                <a:cs typeface="Open Sans"/>
              </a:rPr>
              <a:t>4</a:t>
            </a:r>
            <a:r>
              <a:rPr lang="en-US" sz="6000" baseline="30000" dirty="0">
                <a:ea typeface="Open Sans"/>
                <a:cs typeface="Open Sans"/>
              </a:rPr>
              <a:t>th</a:t>
            </a:r>
            <a:endParaRPr lang="en-US" sz="6000" baseline="30000" dirty="0"/>
          </a:p>
        </p:txBody>
      </p:sp>
      <p:sp>
        <p:nvSpPr>
          <p:cNvPr id="80" name="TextBox 79">
            <a:extLst>
              <a:ext uri="{FF2B5EF4-FFF2-40B4-BE49-F238E27FC236}">
                <a16:creationId xmlns:a16="http://schemas.microsoft.com/office/drawing/2014/main" id="{DF00CFDE-BA9F-7631-F5C0-085ED121DA71}"/>
              </a:ext>
            </a:extLst>
          </p:cNvPr>
          <p:cNvSpPr txBox="1"/>
          <p:nvPr/>
        </p:nvSpPr>
        <p:spPr>
          <a:xfrm>
            <a:off x="4418913" y="4966340"/>
            <a:ext cx="1498896" cy="1015663"/>
          </a:xfrm>
          <a:prstGeom prst="rect">
            <a:avLst/>
          </a:prstGeom>
          <a:noFill/>
        </p:spPr>
        <p:txBody>
          <a:bodyPr wrap="square" lIns="91440" tIns="45720" rIns="91440" bIns="45720" rtlCol="0" anchor="t">
            <a:spAutoFit/>
          </a:bodyPr>
          <a:lstStyle/>
          <a:p>
            <a:pPr algn="ctr"/>
            <a:r>
              <a:rPr lang="en-US" sz="6000" b="1" dirty="0">
                <a:solidFill>
                  <a:schemeClr val="bg1"/>
                </a:solidFill>
              </a:rPr>
              <a:t>3</a:t>
            </a:r>
            <a:r>
              <a:rPr lang="en-US" sz="6000" b="1" baseline="30000" dirty="0">
                <a:solidFill>
                  <a:schemeClr val="bg1"/>
                </a:solidFill>
              </a:rPr>
              <a:t>rd</a:t>
            </a:r>
            <a:endParaRPr lang="en-US" sz="6600" b="1" dirty="0">
              <a:solidFill>
                <a:schemeClr val="bg1"/>
              </a:solidFill>
            </a:endParaRPr>
          </a:p>
        </p:txBody>
      </p:sp>
      <p:sp>
        <p:nvSpPr>
          <p:cNvPr id="81" name="TextBox 80">
            <a:extLst>
              <a:ext uri="{FF2B5EF4-FFF2-40B4-BE49-F238E27FC236}">
                <a16:creationId xmlns:a16="http://schemas.microsoft.com/office/drawing/2014/main" id="{CD01F7B9-6082-654E-B1CE-BE8F3346F5C6}"/>
              </a:ext>
            </a:extLst>
          </p:cNvPr>
          <p:cNvSpPr txBox="1"/>
          <p:nvPr/>
        </p:nvSpPr>
        <p:spPr>
          <a:xfrm>
            <a:off x="8455279" y="4962125"/>
            <a:ext cx="1279523" cy="1015663"/>
          </a:xfrm>
          <a:prstGeom prst="rect">
            <a:avLst/>
          </a:prstGeom>
          <a:noFill/>
        </p:spPr>
        <p:txBody>
          <a:bodyPr wrap="square" lIns="91440" tIns="45720" rIns="91440" bIns="45720" rtlCol="0" anchor="t">
            <a:spAutoFit/>
          </a:bodyPr>
          <a:lstStyle/>
          <a:p>
            <a:pPr algn="ctr"/>
            <a:r>
              <a:rPr lang="en-US" sz="6000" b="1" dirty="0">
                <a:solidFill>
                  <a:schemeClr val="bg1"/>
                </a:solidFill>
              </a:rPr>
              <a:t>3</a:t>
            </a:r>
            <a:r>
              <a:rPr lang="en-US" sz="6000" b="1" baseline="30000" dirty="0">
                <a:solidFill>
                  <a:schemeClr val="bg1"/>
                </a:solidFill>
              </a:rPr>
              <a:t>rd</a:t>
            </a:r>
            <a:endParaRPr lang="en-US" sz="6600" b="1" dirty="0">
              <a:solidFill>
                <a:schemeClr val="bg1"/>
              </a:solidFill>
            </a:endParaRPr>
          </a:p>
        </p:txBody>
      </p:sp>
    </p:spTree>
    <p:extLst>
      <p:ext uri="{BB962C8B-B14F-4D97-AF65-F5344CB8AC3E}">
        <p14:creationId xmlns:p14="http://schemas.microsoft.com/office/powerpoint/2010/main" val="3266639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318D-9849-5B33-90B8-7BD8E85AE4FC}"/>
              </a:ext>
            </a:extLst>
          </p:cNvPr>
          <p:cNvSpPr>
            <a:spLocks noGrp="1"/>
          </p:cNvSpPr>
          <p:nvPr>
            <p:ph type="title"/>
          </p:nvPr>
        </p:nvSpPr>
        <p:spPr>
          <a:xfrm>
            <a:off x="0" y="0"/>
            <a:ext cx="11471997" cy="864000"/>
          </a:xfrm>
        </p:spPr>
        <p:txBody>
          <a:bodyPr vert="horz" lIns="180000" tIns="360000" rIns="0" bIns="180000" rtlCol="0" anchor="b">
            <a:noAutofit/>
          </a:bodyPr>
          <a:lstStyle/>
          <a:p>
            <a:r>
              <a:rPr lang="en-GB" dirty="0"/>
              <a:t>Wiley </a:t>
            </a:r>
            <a:r>
              <a:rPr lang="zh-CN" altLang="en-US" dirty="0"/>
              <a:t>在</a:t>
            </a:r>
            <a:r>
              <a:rPr lang="en-GB" dirty="0"/>
              <a:t>Social Science JCR (SSCI)</a:t>
            </a:r>
            <a:r>
              <a:rPr lang="zh-CN" altLang="en-US"/>
              <a:t>的表现</a:t>
            </a:r>
            <a:endParaRPr lang="en-GB" dirty="0"/>
          </a:p>
        </p:txBody>
      </p:sp>
      <p:sp>
        <p:nvSpPr>
          <p:cNvPr id="40" name="Rectangle 39">
            <a:extLst>
              <a:ext uri="{FF2B5EF4-FFF2-40B4-BE49-F238E27FC236}">
                <a16:creationId xmlns:a16="http://schemas.microsoft.com/office/drawing/2014/main" id="{0FA88411-7F31-F9A9-14D6-1AC72A095972}"/>
              </a:ext>
            </a:extLst>
          </p:cNvPr>
          <p:cNvSpPr/>
          <p:nvPr/>
        </p:nvSpPr>
        <p:spPr>
          <a:xfrm>
            <a:off x="4330213" y="1319757"/>
            <a:ext cx="3470678" cy="2338038"/>
          </a:xfrm>
          <a:prstGeom prst="rect">
            <a:avLst/>
          </a:prstGeom>
          <a:solidFill>
            <a:srgbClr val="115C36"/>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E8906-A0AB-3B73-87D9-2634E2E911CE}"/>
              </a:ext>
            </a:extLst>
          </p:cNvPr>
          <p:cNvSpPr/>
          <p:nvPr/>
        </p:nvSpPr>
        <p:spPr>
          <a:xfrm>
            <a:off x="5058675" y="1053694"/>
            <a:ext cx="1950322" cy="6888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Rectangle 42">
            <a:extLst>
              <a:ext uri="{FF2B5EF4-FFF2-40B4-BE49-F238E27FC236}">
                <a16:creationId xmlns:a16="http://schemas.microsoft.com/office/drawing/2014/main" id="{565D4BDF-CC78-B535-E787-BF1D221A96FC}"/>
              </a:ext>
            </a:extLst>
          </p:cNvPr>
          <p:cNvSpPr/>
          <p:nvPr/>
        </p:nvSpPr>
        <p:spPr>
          <a:xfrm>
            <a:off x="399766" y="1933817"/>
            <a:ext cx="3470678" cy="3790895"/>
          </a:xfrm>
          <a:prstGeom prst="rect">
            <a:avLst/>
          </a:prstGeom>
          <a:solidFill>
            <a:srgbClr val="115C36"/>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55450C1-0FE4-49CF-2AAA-0FCC0D9E6D05}"/>
              </a:ext>
            </a:extLst>
          </p:cNvPr>
          <p:cNvSpPr txBox="1"/>
          <p:nvPr/>
        </p:nvSpPr>
        <p:spPr>
          <a:xfrm>
            <a:off x="2058137" y="3009039"/>
            <a:ext cx="1910861" cy="584775"/>
          </a:xfrm>
          <a:prstGeom prst="rect">
            <a:avLst/>
          </a:prstGeom>
          <a:noFill/>
        </p:spPr>
        <p:txBody>
          <a:bodyPr wrap="square" rtlCol="0">
            <a:spAutoFit/>
          </a:bodyPr>
          <a:lstStyle/>
          <a:p>
            <a:r>
              <a:rPr lang="en-US" sz="3200" b="1" dirty="0">
                <a:solidFill>
                  <a:schemeClr val="bg1"/>
                </a:solidFill>
              </a:rPr>
              <a:t>345</a:t>
            </a:r>
          </a:p>
        </p:txBody>
      </p:sp>
      <p:sp>
        <p:nvSpPr>
          <p:cNvPr id="45" name="TextBox 44">
            <a:extLst>
              <a:ext uri="{FF2B5EF4-FFF2-40B4-BE49-F238E27FC236}">
                <a16:creationId xmlns:a16="http://schemas.microsoft.com/office/drawing/2014/main" id="{FCE9477D-152E-FFBD-2D9D-0D04ADC74A9A}"/>
              </a:ext>
            </a:extLst>
          </p:cNvPr>
          <p:cNvSpPr txBox="1"/>
          <p:nvPr/>
        </p:nvSpPr>
        <p:spPr>
          <a:xfrm>
            <a:off x="2058137" y="3505800"/>
            <a:ext cx="1844112"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种期刊被收录</a:t>
            </a:r>
            <a:endParaRPr lang="en-US" dirty="0"/>
          </a:p>
        </p:txBody>
      </p:sp>
      <p:sp>
        <p:nvSpPr>
          <p:cNvPr id="46" name="Rectangle 45">
            <a:extLst>
              <a:ext uri="{FF2B5EF4-FFF2-40B4-BE49-F238E27FC236}">
                <a16:creationId xmlns:a16="http://schemas.microsoft.com/office/drawing/2014/main" id="{798433C7-64D4-807B-03C1-8B7934CD3E45}"/>
              </a:ext>
            </a:extLst>
          </p:cNvPr>
          <p:cNvSpPr/>
          <p:nvPr/>
        </p:nvSpPr>
        <p:spPr>
          <a:xfrm>
            <a:off x="1128228" y="1506365"/>
            <a:ext cx="1950322" cy="85020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7" name="Graphic 46">
            <a:extLst>
              <a:ext uri="{FF2B5EF4-FFF2-40B4-BE49-F238E27FC236}">
                <a16:creationId xmlns:a16="http://schemas.microsoft.com/office/drawing/2014/main" id="{DE84B3C7-C977-8213-972A-EF497ADFF9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343" y="1585716"/>
            <a:ext cx="855124" cy="855124"/>
          </a:xfrm>
          <a:prstGeom prst="rect">
            <a:avLst/>
          </a:prstGeom>
        </p:spPr>
      </p:pic>
      <p:sp>
        <p:nvSpPr>
          <p:cNvPr id="48" name="TextBox 47">
            <a:extLst>
              <a:ext uri="{FF2B5EF4-FFF2-40B4-BE49-F238E27FC236}">
                <a16:creationId xmlns:a16="http://schemas.microsoft.com/office/drawing/2014/main" id="{32AA5845-5015-511A-4DD4-049AAB6A5689}"/>
              </a:ext>
            </a:extLst>
          </p:cNvPr>
          <p:cNvSpPr txBox="1"/>
          <p:nvPr/>
        </p:nvSpPr>
        <p:spPr>
          <a:xfrm>
            <a:off x="1914398" y="1889545"/>
            <a:ext cx="1164152" cy="369332"/>
          </a:xfrm>
          <a:prstGeom prst="rect">
            <a:avLst/>
          </a:prstGeom>
          <a:noFill/>
        </p:spPr>
        <p:txBody>
          <a:bodyPr wrap="square" rtlCol="0">
            <a:spAutoFit/>
          </a:bodyPr>
          <a:lstStyle/>
          <a:p>
            <a:r>
              <a:rPr lang="en-US"/>
              <a:t>Journals</a:t>
            </a:r>
          </a:p>
        </p:txBody>
      </p:sp>
      <p:sp>
        <p:nvSpPr>
          <p:cNvPr id="49" name="TextBox 48">
            <a:extLst>
              <a:ext uri="{FF2B5EF4-FFF2-40B4-BE49-F238E27FC236}">
                <a16:creationId xmlns:a16="http://schemas.microsoft.com/office/drawing/2014/main" id="{C9358003-90F6-A5F6-2C4F-5A022886CE97}"/>
              </a:ext>
            </a:extLst>
          </p:cNvPr>
          <p:cNvSpPr txBox="1"/>
          <p:nvPr/>
        </p:nvSpPr>
        <p:spPr>
          <a:xfrm>
            <a:off x="2058137" y="4076028"/>
            <a:ext cx="1910861" cy="584775"/>
          </a:xfrm>
          <a:prstGeom prst="rect">
            <a:avLst/>
          </a:prstGeom>
          <a:noFill/>
        </p:spPr>
        <p:txBody>
          <a:bodyPr wrap="square" rtlCol="0">
            <a:spAutoFit/>
          </a:bodyPr>
          <a:lstStyle/>
          <a:p>
            <a:r>
              <a:rPr lang="en-US" sz="3200" b="1" dirty="0">
                <a:solidFill>
                  <a:schemeClr val="bg1"/>
                </a:solidFill>
              </a:rPr>
              <a:t>12.6%</a:t>
            </a:r>
          </a:p>
        </p:txBody>
      </p:sp>
      <p:sp>
        <p:nvSpPr>
          <p:cNvPr id="50" name="TextBox 49">
            <a:extLst>
              <a:ext uri="{FF2B5EF4-FFF2-40B4-BE49-F238E27FC236}">
                <a16:creationId xmlns:a16="http://schemas.microsoft.com/office/drawing/2014/main" id="{BBF5C46B-510D-52CB-4894-D43B26B91145}"/>
              </a:ext>
            </a:extLst>
          </p:cNvPr>
          <p:cNvSpPr txBox="1"/>
          <p:nvPr/>
        </p:nvSpPr>
        <p:spPr>
          <a:xfrm>
            <a:off x="2058137" y="4502934"/>
            <a:ext cx="2348796"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收录期刊数占比</a:t>
            </a:r>
            <a:endParaRPr lang="en-US" dirty="0"/>
          </a:p>
        </p:txBody>
      </p:sp>
      <p:sp>
        <p:nvSpPr>
          <p:cNvPr id="51" name="TextBox 50">
            <a:extLst>
              <a:ext uri="{FF2B5EF4-FFF2-40B4-BE49-F238E27FC236}">
                <a16:creationId xmlns:a16="http://schemas.microsoft.com/office/drawing/2014/main" id="{8DEE5D3D-8EAF-ADF4-54D8-42002F23CCA7}"/>
              </a:ext>
            </a:extLst>
          </p:cNvPr>
          <p:cNvSpPr txBox="1"/>
          <p:nvPr/>
        </p:nvSpPr>
        <p:spPr>
          <a:xfrm>
            <a:off x="530087" y="3432376"/>
            <a:ext cx="1512147" cy="1015663"/>
          </a:xfrm>
          <a:prstGeom prst="rect">
            <a:avLst/>
          </a:prstGeom>
          <a:noFill/>
        </p:spPr>
        <p:txBody>
          <a:bodyPr wrap="square" lIns="91440" tIns="45720" rIns="91440" bIns="45720" rtlCol="0" anchor="t">
            <a:spAutoFit/>
          </a:bodyPr>
          <a:lstStyle>
            <a:defPPr>
              <a:defRPr lang="en-US"/>
            </a:defPPr>
            <a:lvl1pPr algn="ctr">
              <a:defRPr sz="7200" b="1">
                <a:solidFill>
                  <a:schemeClr val="bg1"/>
                </a:solidFill>
              </a:defRPr>
            </a:lvl1pPr>
          </a:lstStyle>
          <a:p>
            <a:pPr algn="ctr"/>
            <a:r>
              <a:rPr lang="en-US" sz="6000" b="1" dirty="0">
                <a:solidFill>
                  <a:schemeClr val="bg1"/>
                </a:solidFill>
              </a:rPr>
              <a:t>3</a:t>
            </a:r>
            <a:r>
              <a:rPr lang="en-US" sz="6000" b="1" baseline="30000" dirty="0">
                <a:solidFill>
                  <a:schemeClr val="bg1"/>
                </a:solidFill>
              </a:rPr>
              <a:t>rd</a:t>
            </a:r>
            <a:endParaRPr lang="en-US" sz="6600" b="1" dirty="0">
              <a:solidFill>
                <a:schemeClr val="bg1"/>
              </a:solidFill>
            </a:endParaRPr>
          </a:p>
        </p:txBody>
      </p:sp>
      <p:sp>
        <p:nvSpPr>
          <p:cNvPr id="52" name="TextBox 51">
            <a:extLst>
              <a:ext uri="{FF2B5EF4-FFF2-40B4-BE49-F238E27FC236}">
                <a16:creationId xmlns:a16="http://schemas.microsoft.com/office/drawing/2014/main" id="{691929D5-9EDF-87BF-AE82-B2ADA558E20D}"/>
              </a:ext>
            </a:extLst>
          </p:cNvPr>
          <p:cNvSpPr txBox="1"/>
          <p:nvPr/>
        </p:nvSpPr>
        <p:spPr>
          <a:xfrm>
            <a:off x="5892066" y="1887293"/>
            <a:ext cx="1910861" cy="584775"/>
          </a:xfrm>
          <a:prstGeom prst="rect">
            <a:avLst/>
          </a:prstGeom>
          <a:noFill/>
        </p:spPr>
        <p:txBody>
          <a:bodyPr wrap="square" rtlCol="0">
            <a:spAutoFit/>
          </a:bodyPr>
          <a:lstStyle/>
          <a:p>
            <a:r>
              <a:rPr lang="en-US" sz="3200" b="1" dirty="0">
                <a:solidFill>
                  <a:schemeClr val="bg1"/>
                </a:solidFill>
              </a:rPr>
              <a:t>21,767</a:t>
            </a:r>
          </a:p>
        </p:txBody>
      </p:sp>
      <p:sp>
        <p:nvSpPr>
          <p:cNvPr id="53" name="TextBox 52">
            <a:extLst>
              <a:ext uri="{FF2B5EF4-FFF2-40B4-BE49-F238E27FC236}">
                <a16:creationId xmlns:a16="http://schemas.microsoft.com/office/drawing/2014/main" id="{87DBE3AF-1AF3-9ECE-4BAD-42B9EC5EBD7A}"/>
              </a:ext>
            </a:extLst>
          </p:cNvPr>
          <p:cNvSpPr txBox="1"/>
          <p:nvPr/>
        </p:nvSpPr>
        <p:spPr>
          <a:xfrm>
            <a:off x="5892066" y="2430820"/>
            <a:ext cx="2348796"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收录文章数</a:t>
            </a:r>
            <a:endParaRPr lang="en-US" dirty="0"/>
          </a:p>
        </p:txBody>
      </p:sp>
      <p:sp>
        <p:nvSpPr>
          <p:cNvPr id="54" name="TextBox 53">
            <a:extLst>
              <a:ext uri="{FF2B5EF4-FFF2-40B4-BE49-F238E27FC236}">
                <a16:creationId xmlns:a16="http://schemas.microsoft.com/office/drawing/2014/main" id="{CAA51999-EC4D-CB48-5853-DC7DA84AC6BA}"/>
              </a:ext>
            </a:extLst>
          </p:cNvPr>
          <p:cNvSpPr txBox="1"/>
          <p:nvPr/>
        </p:nvSpPr>
        <p:spPr>
          <a:xfrm>
            <a:off x="5844845" y="1275484"/>
            <a:ext cx="1164152" cy="369332"/>
          </a:xfrm>
          <a:prstGeom prst="rect">
            <a:avLst/>
          </a:prstGeom>
          <a:noFill/>
        </p:spPr>
        <p:txBody>
          <a:bodyPr wrap="square" rtlCol="0">
            <a:spAutoFit/>
          </a:bodyPr>
          <a:lstStyle/>
          <a:p>
            <a:r>
              <a:rPr lang="en-US" dirty="0"/>
              <a:t>Articles</a:t>
            </a:r>
          </a:p>
        </p:txBody>
      </p:sp>
      <p:sp>
        <p:nvSpPr>
          <p:cNvPr id="55" name="TextBox 54">
            <a:extLst>
              <a:ext uri="{FF2B5EF4-FFF2-40B4-BE49-F238E27FC236}">
                <a16:creationId xmlns:a16="http://schemas.microsoft.com/office/drawing/2014/main" id="{2DE95991-EEEA-D316-8B65-C2649DE99AAA}"/>
              </a:ext>
            </a:extLst>
          </p:cNvPr>
          <p:cNvSpPr txBox="1"/>
          <p:nvPr/>
        </p:nvSpPr>
        <p:spPr>
          <a:xfrm>
            <a:off x="5892066" y="2796427"/>
            <a:ext cx="1910861" cy="584775"/>
          </a:xfrm>
          <a:prstGeom prst="rect">
            <a:avLst/>
          </a:prstGeom>
          <a:noFill/>
        </p:spPr>
        <p:txBody>
          <a:bodyPr wrap="square" rtlCol="0">
            <a:spAutoFit/>
          </a:bodyPr>
          <a:lstStyle/>
          <a:p>
            <a:r>
              <a:rPr lang="en-US" sz="3200" b="1" dirty="0">
                <a:solidFill>
                  <a:schemeClr val="bg1"/>
                </a:solidFill>
              </a:rPr>
              <a:t>10.9%</a:t>
            </a:r>
          </a:p>
        </p:txBody>
      </p:sp>
      <p:sp>
        <p:nvSpPr>
          <p:cNvPr id="56" name="TextBox 55">
            <a:extLst>
              <a:ext uri="{FF2B5EF4-FFF2-40B4-BE49-F238E27FC236}">
                <a16:creationId xmlns:a16="http://schemas.microsoft.com/office/drawing/2014/main" id="{DF657F3B-FA8C-BE73-C10A-78E4C42E3D31}"/>
              </a:ext>
            </a:extLst>
          </p:cNvPr>
          <p:cNvSpPr txBox="1"/>
          <p:nvPr/>
        </p:nvSpPr>
        <p:spPr>
          <a:xfrm>
            <a:off x="5892066" y="3290281"/>
            <a:ext cx="2348796"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收录文章数占比</a:t>
            </a:r>
            <a:endParaRPr lang="en-US" dirty="0"/>
          </a:p>
        </p:txBody>
      </p:sp>
      <p:pic>
        <p:nvPicPr>
          <p:cNvPr id="57" name="Graphic 56">
            <a:extLst>
              <a:ext uri="{FF2B5EF4-FFF2-40B4-BE49-F238E27FC236}">
                <a16:creationId xmlns:a16="http://schemas.microsoft.com/office/drawing/2014/main" id="{5A0CE562-CCE6-002D-03A3-7DD9829EED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8249" y="988433"/>
            <a:ext cx="826403" cy="826403"/>
          </a:xfrm>
          <a:prstGeom prst="rect">
            <a:avLst/>
          </a:prstGeom>
        </p:spPr>
      </p:pic>
      <p:sp>
        <p:nvSpPr>
          <p:cNvPr id="58" name="Rectangle 57">
            <a:extLst>
              <a:ext uri="{FF2B5EF4-FFF2-40B4-BE49-F238E27FC236}">
                <a16:creationId xmlns:a16="http://schemas.microsoft.com/office/drawing/2014/main" id="{49A340AF-D8EA-BCC8-4B32-D910F9DB6EBD}"/>
              </a:ext>
            </a:extLst>
          </p:cNvPr>
          <p:cNvSpPr/>
          <p:nvPr/>
        </p:nvSpPr>
        <p:spPr>
          <a:xfrm>
            <a:off x="4330213" y="4043357"/>
            <a:ext cx="3470678" cy="2340864"/>
          </a:xfrm>
          <a:prstGeom prst="rect">
            <a:avLst/>
          </a:prstGeom>
          <a:solidFill>
            <a:srgbClr val="115C36"/>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1C36241B-A245-897D-B9DA-E7A00BFA2F0E}"/>
              </a:ext>
            </a:extLst>
          </p:cNvPr>
          <p:cNvSpPr txBox="1"/>
          <p:nvPr/>
        </p:nvSpPr>
        <p:spPr>
          <a:xfrm>
            <a:off x="5826093" y="4673955"/>
            <a:ext cx="2365807" cy="584775"/>
          </a:xfrm>
          <a:prstGeom prst="rect">
            <a:avLst/>
          </a:prstGeom>
          <a:noFill/>
        </p:spPr>
        <p:txBody>
          <a:bodyPr wrap="square" rtlCol="0">
            <a:spAutoFit/>
          </a:bodyPr>
          <a:lstStyle/>
          <a:p>
            <a:r>
              <a:rPr lang="en-US" sz="3200" b="1" dirty="0">
                <a:solidFill>
                  <a:schemeClr val="bg1"/>
                </a:solidFill>
              </a:rPr>
              <a:t>1,320,871</a:t>
            </a:r>
          </a:p>
        </p:txBody>
      </p:sp>
      <p:sp>
        <p:nvSpPr>
          <p:cNvPr id="60" name="TextBox 59">
            <a:extLst>
              <a:ext uri="{FF2B5EF4-FFF2-40B4-BE49-F238E27FC236}">
                <a16:creationId xmlns:a16="http://schemas.microsoft.com/office/drawing/2014/main" id="{0CB38BF1-2649-EDAE-FEA6-B4FA1D9D5A2B}"/>
              </a:ext>
            </a:extLst>
          </p:cNvPr>
          <p:cNvSpPr txBox="1"/>
          <p:nvPr/>
        </p:nvSpPr>
        <p:spPr>
          <a:xfrm>
            <a:off x="5917809" y="5208347"/>
            <a:ext cx="2348796"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被引次数</a:t>
            </a:r>
            <a:endParaRPr lang="en-US" dirty="0"/>
          </a:p>
        </p:txBody>
      </p:sp>
      <p:sp>
        <p:nvSpPr>
          <p:cNvPr id="61" name="Rectangle 60">
            <a:extLst>
              <a:ext uri="{FF2B5EF4-FFF2-40B4-BE49-F238E27FC236}">
                <a16:creationId xmlns:a16="http://schemas.microsoft.com/office/drawing/2014/main" id="{22F47D77-AAB7-F041-6AA9-75A17435517C}"/>
              </a:ext>
            </a:extLst>
          </p:cNvPr>
          <p:cNvSpPr/>
          <p:nvPr/>
        </p:nvSpPr>
        <p:spPr>
          <a:xfrm>
            <a:off x="5058675" y="3777294"/>
            <a:ext cx="1950322" cy="6888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TextBox 61">
            <a:extLst>
              <a:ext uri="{FF2B5EF4-FFF2-40B4-BE49-F238E27FC236}">
                <a16:creationId xmlns:a16="http://schemas.microsoft.com/office/drawing/2014/main" id="{B217AB37-C533-74AA-A0A3-7CA105327B37}"/>
              </a:ext>
            </a:extLst>
          </p:cNvPr>
          <p:cNvSpPr txBox="1"/>
          <p:nvPr/>
        </p:nvSpPr>
        <p:spPr>
          <a:xfrm>
            <a:off x="5844845" y="3999084"/>
            <a:ext cx="1164152" cy="369332"/>
          </a:xfrm>
          <a:prstGeom prst="rect">
            <a:avLst/>
          </a:prstGeom>
          <a:noFill/>
        </p:spPr>
        <p:txBody>
          <a:bodyPr wrap="square" rtlCol="0">
            <a:spAutoFit/>
          </a:bodyPr>
          <a:lstStyle/>
          <a:p>
            <a:r>
              <a:rPr lang="en-US"/>
              <a:t>Citations</a:t>
            </a:r>
          </a:p>
        </p:txBody>
      </p:sp>
      <p:sp>
        <p:nvSpPr>
          <p:cNvPr id="63" name="TextBox 62">
            <a:extLst>
              <a:ext uri="{FF2B5EF4-FFF2-40B4-BE49-F238E27FC236}">
                <a16:creationId xmlns:a16="http://schemas.microsoft.com/office/drawing/2014/main" id="{0A0E03B4-5ACF-038F-2254-A802665F9A08}"/>
              </a:ext>
            </a:extLst>
          </p:cNvPr>
          <p:cNvSpPr txBox="1"/>
          <p:nvPr/>
        </p:nvSpPr>
        <p:spPr>
          <a:xfrm>
            <a:off x="5904652" y="5561034"/>
            <a:ext cx="1910861" cy="584775"/>
          </a:xfrm>
          <a:prstGeom prst="rect">
            <a:avLst/>
          </a:prstGeom>
          <a:noFill/>
        </p:spPr>
        <p:txBody>
          <a:bodyPr wrap="square" rtlCol="0">
            <a:spAutoFit/>
          </a:bodyPr>
          <a:lstStyle/>
          <a:p>
            <a:r>
              <a:rPr lang="en-US" sz="3200" b="1" dirty="0">
                <a:solidFill>
                  <a:schemeClr val="bg1"/>
                </a:solidFill>
              </a:rPr>
              <a:t>12.9%</a:t>
            </a:r>
          </a:p>
        </p:txBody>
      </p:sp>
      <p:sp>
        <p:nvSpPr>
          <p:cNvPr id="64" name="TextBox 63">
            <a:extLst>
              <a:ext uri="{FF2B5EF4-FFF2-40B4-BE49-F238E27FC236}">
                <a16:creationId xmlns:a16="http://schemas.microsoft.com/office/drawing/2014/main" id="{658D4467-248D-6EDF-519C-CF7D36DF29B1}"/>
              </a:ext>
            </a:extLst>
          </p:cNvPr>
          <p:cNvSpPr txBox="1"/>
          <p:nvPr/>
        </p:nvSpPr>
        <p:spPr>
          <a:xfrm>
            <a:off x="5904652" y="6035136"/>
            <a:ext cx="2348796" cy="26161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被引次数占比</a:t>
            </a:r>
            <a:endParaRPr lang="en-US" dirty="0"/>
          </a:p>
        </p:txBody>
      </p:sp>
      <p:pic>
        <p:nvPicPr>
          <p:cNvPr id="65" name="Graphic 64">
            <a:extLst>
              <a:ext uri="{FF2B5EF4-FFF2-40B4-BE49-F238E27FC236}">
                <a16:creationId xmlns:a16="http://schemas.microsoft.com/office/drawing/2014/main" id="{D2180387-B810-6FA2-8FC4-75AB470132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15610" y="3791090"/>
            <a:ext cx="762000" cy="762000"/>
          </a:xfrm>
          <a:prstGeom prst="rect">
            <a:avLst/>
          </a:prstGeom>
        </p:spPr>
      </p:pic>
      <p:sp>
        <p:nvSpPr>
          <p:cNvPr id="66" name="Rectangle 65">
            <a:extLst>
              <a:ext uri="{FF2B5EF4-FFF2-40B4-BE49-F238E27FC236}">
                <a16:creationId xmlns:a16="http://schemas.microsoft.com/office/drawing/2014/main" id="{AD0F8C16-2BF8-E9B6-D4B5-CBCCE23E0D3D}"/>
              </a:ext>
            </a:extLst>
          </p:cNvPr>
          <p:cNvSpPr/>
          <p:nvPr/>
        </p:nvSpPr>
        <p:spPr>
          <a:xfrm>
            <a:off x="8298410" y="1319757"/>
            <a:ext cx="3470678" cy="2338038"/>
          </a:xfrm>
          <a:prstGeom prst="rect">
            <a:avLst/>
          </a:prstGeom>
          <a:solidFill>
            <a:srgbClr val="115C36"/>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9A0C98C-C5A4-5D94-F50A-C651D9907CCC}"/>
              </a:ext>
            </a:extLst>
          </p:cNvPr>
          <p:cNvSpPr txBox="1"/>
          <p:nvPr/>
        </p:nvSpPr>
        <p:spPr>
          <a:xfrm>
            <a:off x="9876618" y="2030508"/>
            <a:ext cx="1910861" cy="584775"/>
          </a:xfrm>
          <a:prstGeom prst="rect">
            <a:avLst/>
          </a:prstGeom>
          <a:noFill/>
        </p:spPr>
        <p:txBody>
          <a:bodyPr wrap="square" rtlCol="0">
            <a:spAutoFit/>
          </a:bodyPr>
          <a:lstStyle/>
          <a:p>
            <a:r>
              <a:rPr lang="en-US" sz="3200" b="1" dirty="0">
                <a:solidFill>
                  <a:schemeClr val="bg1"/>
                </a:solidFill>
              </a:rPr>
              <a:t>5</a:t>
            </a:r>
          </a:p>
        </p:txBody>
      </p:sp>
      <p:sp>
        <p:nvSpPr>
          <p:cNvPr id="68" name="TextBox 67">
            <a:extLst>
              <a:ext uri="{FF2B5EF4-FFF2-40B4-BE49-F238E27FC236}">
                <a16:creationId xmlns:a16="http://schemas.microsoft.com/office/drawing/2014/main" id="{8E27BA29-E0DA-E8DB-1D74-51859533207E}"/>
              </a:ext>
            </a:extLst>
          </p:cNvPr>
          <p:cNvSpPr txBox="1"/>
          <p:nvPr/>
        </p:nvSpPr>
        <p:spPr>
          <a:xfrm>
            <a:off x="9904446" y="2547026"/>
            <a:ext cx="1643291" cy="307777"/>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排名第一的期刊数</a:t>
            </a:r>
            <a:endParaRPr lang="en-US" dirty="0"/>
          </a:p>
        </p:txBody>
      </p:sp>
      <p:sp>
        <p:nvSpPr>
          <p:cNvPr id="69" name="Rectangle 68">
            <a:extLst>
              <a:ext uri="{FF2B5EF4-FFF2-40B4-BE49-F238E27FC236}">
                <a16:creationId xmlns:a16="http://schemas.microsoft.com/office/drawing/2014/main" id="{03A72362-6CE7-54BB-BDE2-AE8FE4CFCC79}"/>
              </a:ext>
            </a:extLst>
          </p:cNvPr>
          <p:cNvSpPr/>
          <p:nvPr/>
        </p:nvSpPr>
        <p:spPr>
          <a:xfrm>
            <a:off x="8766869" y="1078634"/>
            <a:ext cx="2602351" cy="6888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TextBox 69">
            <a:extLst>
              <a:ext uri="{FF2B5EF4-FFF2-40B4-BE49-F238E27FC236}">
                <a16:creationId xmlns:a16="http://schemas.microsoft.com/office/drawing/2014/main" id="{CF8521AA-50BC-0572-40B3-E315D34C6F8C}"/>
              </a:ext>
            </a:extLst>
          </p:cNvPr>
          <p:cNvSpPr txBox="1"/>
          <p:nvPr/>
        </p:nvSpPr>
        <p:spPr>
          <a:xfrm>
            <a:off x="9364988" y="1179527"/>
            <a:ext cx="2182749" cy="646331"/>
          </a:xfrm>
          <a:prstGeom prst="rect">
            <a:avLst/>
          </a:prstGeom>
          <a:noFill/>
        </p:spPr>
        <p:txBody>
          <a:bodyPr wrap="square" rtlCol="0">
            <a:spAutoFit/>
          </a:bodyPr>
          <a:lstStyle/>
          <a:p>
            <a:r>
              <a:rPr lang="en-US"/>
              <a:t>Top Category Ranks</a:t>
            </a:r>
          </a:p>
        </p:txBody>
      </p:sp>
      <p:pic>
        <p:nvPicPr>
          <p:cNvPr id="71" name="Graphic 70">
            <a:extLst>
              <a:ext uri="{FF2B5EF4-FFF2-40B4-BE49-F238E27FC236}">
                <a16:creationId xmlns:a16="http://schemas.microsoft.com/office/drawing/2014/main" id="{E3FD293C-2985-C2F9-1FD4-F7498A5CA3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66869" y="983594"/>
            <a:ext cx="791894" cy="791894"/>
          </a:xfrm>
          <a:prstGeom prst="rect">
            <a:avLst/>
          </a:prstGeom>
        </p:spPr>
      </p:pic>
      <p:sp>
        <p:nvSpPr>
          <p:cNvPr id="72" name="Rectangle 71">
            <a:extLst>
              <a:ext uri="{FF2B5EF4-FFF2-40B4-BE49-F238E27FC236}">
                <a16:creationId xmlns:a16="http://schemas.microsoft.com/office/drawing/2014/main" id="{4AC2E70F-A60E-04D2-1963-4B0C0A311252}"/>
              </a:ext>
            </a:extLst>
          </p:cNvPr>
          <p:cNvSpPr/>
          <p:nvPr/>
        </p:nvSpPr>
        <p:spPr>
          <a:xfrm>
            <a:off x="8298410" y="4032541"/>
            <a:ext cx="3470678" cy="2338038"/>
          </a:xfrm>
          <a:prstGeom prst="rect">
            <a:avLst/>
          </a:prstGeom>
          <a:solidFill>
            <a:srgbClr val="115C36"/>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E1CF000F-92AC-EE14-2511-8188442E149A}"/>
              </a:ext>
            </a:extLst>
          </p:cNvPr>
          <p:cNvSpPr txBox="1"/>
          <p:nvPr/>
        </p:nvSpPr>
        <p:spPr>
          <a:xfrm>
            <a:off x="9876618" y="4871905"/>
            <a:ext cx="1910861" cy="584775"/>
          </a:xfrm>
          <a:prstGeom prst="rect">
            <a:avLst/>
          </a:prstGeom>
          <a:noFill/>
        </p:spPr>
        <p:txBody>
          <a:bodyPr wrap="square" rtlCol="0">
            <a:spAutoFit/>
          </a:bodyPr>
          <a:lstStyle/>
          <a:p>
            <a:r>
              <a:rPr lang="en-US" sz="3200" b="1" dirty="0">
                <a:solidFill>
                  <a:schemeClr val="bg1"/>
                </a:solidFill>
              </a:rPr>
              <a:t>45</a:t>
            </a:r>
          </a:p>
        </p:txBody>
      </p:sp>
      <p:sp>
        <p:nvSpPr>
          <p:cNvPr id="74" name="TextBox 73">
            <a:extLst>
              <a:ext uri="{FF2B5EF4-FFF2-40B4-BE49-F238E27FC236}">
                <a16:creationId xmlns:a16="http://schemas.microsoft.com/office/drawing/2014/main" id="{49BF49EC-29B5-A941-9575-B61CF445E351}"/>
              </a:ext>
            </a:extLst>
          </p:cNvPr>
          <p:cNvSpPr txBox="1"/>
          <p:nvPr/>
        </p:nvSpPr>
        <p:spPr>
          <a:xfrm>
            <a:off x="9891670" y="5355636"/>
            <a:ext cx="1843131" cy="523220"/>
          </a:xfrm>
          <a:prstGeom prst="rect">
            <a:avLst/>
          </a:prstGeom>
          <a:noFill/>
        </p:spPr>
        <p:txBody>
          <a:bodyPr wrap="square" rtlCol="0">
            <a:spAutoFit/>
          </a:bodyPr>
          <a:lstStyle>
            <a:defPPr>
              <a:defRPr lang="en-US"/>
            </a:defPPr>
            <a:lvl1pPr>
              <a:defRPr sz="1400">
                <a:solidFill>
                  <a:schemeClr val="bg1"/>
                </a:solidFill>
              </a:defRPr>
            </a:lvl1pPr>
          </a:lstStyle>
          <a:p>
            <a:r>
              <a:rPr lang="zh-CN" altLang="en-US" dirty="0"/>
              <a:t>所在学科排名前十的期刊数</a:t>
            </a:r>
            <a:endParaRPr lang="en-US" dirty="0"/>
          </a:p>
        </p:txBody>
      </p:sp>
      <p:sp>
        <p:nvSpPr>
          <p:cNvPr id="75" name="Rectangle 74">
            <a:extLst>
              <a:ext uri="{FF2B5EF4-FFF2-40B4-BE49-F238E27FC236}">
                <a16:creationId xmlns:a16="http://schemas.microsoft.com/office/drawing/2014/main" id="{47A2A67E-8614-0FEC-BAA4-8A2E2627F607}"/>
              </a:ext>
            </a:extLst>
          </p:cNvPr>
          <p:cNvSpPr/>
          <p:nvPr/>
        </p:nvSpPr>
        <p:spPr>
          <a:xfrm>
            <a:off x="8766869" y="3763848"/>
            <a:ext cx="2599123" cy="68881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TextBox 75">
            <a:extLst>
              <a:ext uri="{FF2B5EF4-FFF2-40B4-BE49-F238E27FC236}">
                <a16:creationId xmlns:a16="http://schemas.microsoft.com/office/drawing/2014/main" id="{84D378E2-3F69-2DE9-F450-5B5720358830}"/>
              </a:ext>
            </a:extLst>
          </p:cNvPr>
          <p:cNvSpPr txBox="1"/>
          <p:nvPr/>
        </p:nvSpPr>
        <p:spPr>
          <a:xfrm>
            <a:off x="9516142" y="3829265"/>
            <a:ext cx="1792226" cy="646331"/>
          </a:xfrm>
          <a:prstGeom prst="rect">
            <a:avLst/>
          </a:prstGeom>
          <a:noFill/>
        </p:spPr>
        <p:txBody>
          <a:bodyPr wrap="square" rtlCol="0">
            <a:spAutoFit/>
          </a:bodyPr>
          <a:lstStyle/>
          <a:p>
            <a:r>
              <a:rPr lang="en-US"/>
              <a:t>Top 10 Category Rank</a:t>
            </a:r>
          </a:p>
        </p:txBody>
      </p:sp>
      <p:pic>
        <p:nvPicPr>
          <p:cNvPr id="77" name="Graphic 76">
            <a:extLst>
              <a:ext uri="{FF2B5EF4-FFF2-40B4-BE49-F238E27FC236}">
                <a16:creationId xmlns:a16="http://schemas.microsoft.com/office/drawing/2014/main" id="{C0AC350A-2973-66F8-1987-E5091256E7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74242" y="3763848"/>
            <a:ext cx="777147" cy="777147"/>
          </a:xfrm>
          <a:prstGeom prst="rect">
            <a:avLst/>
          </a:prstGeom>
        </p:spPr>
      </p:pic>
      <p:sp>
        <p:nvSpPr>
          <p:cNvPr id="78" name="TextBox 77">
            <a:extLst>
              <a:ext uri="{FF2B5EF4-FFF2-40B4-BE49-F238E27FC236}">
                <a16:creationId xmlns:a16="http://schemas.microsoft.com/office/drawing/2014/main" id="{FDE29B70-D0A6-60CE-26D6-2F7E6C16F3BA}"/>
              </a:ext>
            </a:extLst>
          </p:cNvPr>
          <p:cNvSpPr txBox="1"/>
          <p:nvPr/>
        </p:nvSpPr>
        <p:spPr>
          <a:xfrm>
            <a:off x="8466717" y="2070489"/>
            <a:ext cx="1279523" cy="1015663"/>
          </a:xfrm>
          <a:prstGeom prst="rect">
            <a:avLst/>
          </a:prstGeom>
          <a:noFill/>
        </p:spPr>
        <p:txBody>
          <a:bodyPr wrap="square" lIns="91440" tIns="45720" rIns="91440" bIns="45720" rtlCol="0" anchor="t">
            <a:spAutoFit/>
          </a:bodyPr>
          <a:lstStyle/>
          <a:p>
            <a:pPr algn="ctr"/>
            <a:r>
              <a:rPr lang="en-US" sz="6000" b="1" dirty="0">
                <a:solidFill>
                  <a:schemeClr val="bg1"/>
                </a:solidFill>
              </a:rPr>
              <a:t>3</a:t>
            </a:r>
            <a:r>
              <a:rPr lang="en-US" sz="6000" b="1" baseline="30000" dirty="0">
                <a:solidFill>
                  <a:schemeClr val="bg1"/>
                </a:solidFill>
              </a:rPr>
              <a:t>rd</a:t>
            </a:r>
            <a:endParaRPr lang="en-US" sz="6600" b="1" dirty="0">
              <a:solidFill>
                <a:schemeClr val="bg1"/>
              </a:solidFill>
            </a:endParaRPr>
          </a:p>
        </p:txBody>
      </p:sp>
      <p:sp>
        <p:nvSpPr>
          <p:cNvPr id="79" name="TextBox 78">
            <a:extLst>
              <a:ext uri="{FF2B5EF4-FFF2-40B4-BE49-F238E27FC236}">
                <a16:creationId xmlns:a16="http://schemas.microsoft.com/office/drawing/2014/main" id="{F26B7CEB-C81A-0BDF-AA7B-D6ED4AF08CB3}"/>
              </a:ext>
            </a:extLst>
          </p:cNvPr>
          <p:cNvSpPr txBox="1"/>
          <p:nvPr/>
        </p:nvSpPr>
        <p:spPr>
          <a:xfrm>
            <a:off x="4366005" y="2060081"/>
            <a:ext cx="1512147" cy="1015663"/>
          </a:xfrm>
          <a:prstGeom prst="rect">
            <a:avLst/>
          </a:prstGeom>
          <a:noFill/>
        </p:spPr>
        <p:txBody>
          <a:bodyPr wrap="square" lIns="91440" tIns="45720" rIns="91440" bIns="45720" rtlCol="0" anchor="t">
            <a:spAutoFit/>
          </a:bodyPr>
          <a:lstStyle>
            <a:defPPr>
              <a:defRPr lang="en-US"/>
            </a:defPPr>
            <a:lvl1pPr algn="ctr">
              <a:defRPr sz="7200" b="1">
                <a:solidFill>
                  <a:schemeClr val="bg1"/>
                </a:solidFill>
              </a:defRPr>
            </a:lvl1pPr>
          </a:lstStyle>
          <a:p>
            <a:r>
              <a:rPr lang="en-US" sz="6000" dirty="0">
                <a:ea typeface="Open Sans"/>
                <a:cs typeface="Open Sans"/>
              </a:rPr>
              <a:t>5</a:t>
            </a:r>
            <a:r>
              <a:rPr lang="en-US" sz="6000" baseline="30000" dirty="0">
                <a:ea typeface="Open Sans"/>
                <a:cs typeface="Open Sans"/>
              </a:rPr>
              <a:t>th</a:t>
            </a:r>
            <a:endParaRPr lang="en-US" sz="6000" baseline="30000" dirty="0"/>
          </a:p>
        </p:txBody>
      </p:sp>
      <p:sp>
        <p:nvSpPr>
          <p:cNvPr id="80" name="TextBox 79">
            <a:extLst>
              <a:ext uri="{FF2B5EF4-FFF2-40B4-BE49-F238E27FC236}">
                <a16:creationId xmlns:a16="http://schemas.microsoft.com/office/drawing/2014/main" id="{DF00CFDE-BA9F-7631-F5C0-085ED121DA71}"/>
              </a:ext>
            </a:extLst>
          </p:cNvPr>
          <p:cNvSpPr txBox="1"/>
          <p:nvPr/>
        </p:nvSpPr>
        <p:spPr>
          <a:xfrm>
            <a:off x="4418913" y="4966340"/>
            <a:ext cx="1498896" cy="1015663"/>
          </a:xfrm>
          <a:prstGeom prst="rect">
            <a:avLst/>
          </a:prstGeom>
          <a:noFill/>
        </p:spPr>
        <p:txBody>
          <a:bodyPr wrap="square" lIns="91440" tIns="45720" rIns="91440" bIns="45720" rtlCol="0" anchor="t">
            <a:spAutoFit/>
          </a:bodyPr>
          <a:lstStyle/>
          <a:p>
            <a:pPr algn="ctr"/>
            <a:r>
              <a:rPr lang="en-US" sz="6000" b="1" dirty="0">
                <a:solidFill>
                  <a:schemeClr val="bg1"/>
                </a:solidFill>
              </a:rPr>
              <a:t>2</a:t>
            </a:r>
            <a:r>
              <a:rPr lang="en-US" sz="6000" b="1" baseline="30000" dirty="0">
                <a:solidFill>
                  <a:schemeClr val="bg1"/>
                </a:solidFill>
              </a:rPr>
              <a:t>nd</a:t>
            </a:r>
            <a:endParaRPr lang="en-US" sz="6600" b="1" dirty="0">
              <a:solidFill>
                <a:schemeClr val="bg1"/>
              </a:solidFill>
            </a:endParaRPr>
          </a:p>
        </p:txBody>
      </p:sp>
      <p:sp>
        <p:nvSpPr>
          <p:cNvPr id="81" name="TextBox 80">
            <a:extLst>
              <a:ext uri="{FF2B5EF4-FFF2-40B4-BE49-F238E27FC236}">
                <a16:creationId xmlns:a16="http://schemas.microsoft.com/office/drawing/2014/main" id="{CD01F7B9-6082-654E-B1CE-BE8F3346F5C6}"/>
              </a:ext>
            </a:extLst>
          </p:cNvPr>
          <p:cNvSpPr txBox="1"/>
          <p:nvPr/>
        </p:nvSpPr>
        <p:spPr>
          <a:xfrm>
            <a:off x="8455279" y="4962125"/>
            <a:ext cx="1279523" cy="1015663"/>
          </a:xfrm>
          <a:prstGeom prst="rect">
            <a:avLst/>
          </a:prstGeom>
          <a:noFill/>
        </p:spPr>
        <p:txBody>
          <a:bodyPr wrap="square" lIns="91440" tIns="45720" rIns="91440" bIns="45720" rtlCol="0" anchor="t">
            <a:spAutoFit/>
          </a:bodyPr>
          <a:lstStyle/>
          <a:p>
            <a:pPr algn="ctr"/>
            <a:r>
              <a:rPr lang="en-US" sz="6000" b="1" dirty="0">
                <a:solidFill>
                  <a:schemeClr val="bg1"/>
                </a:solidFill>
              </a:rPr>
              <a:t>3</a:t>
            </a:r>
            <a:r>
              <a:rPr lang="en-US" sz="6000" b="1" baseline="30000" dirty="0">
                <a:solidFill>
                  <a:schemeClr val="bg1"/>
                </a:solidFill>
              </a:rPr>
              <a:t>rd</a:t>
            </a:r>
            <a:endParaRPr lang="en-US" sz="6600" b="1" dirty="0">
              <a:solidFill>
                <a:schemeClr val="bg1"/>
              </a:solidFill>
            </a:endParaRPr>
          </a:p>
        </p:txBody>
      </p:sp>
    </p:spTree>
    <p:extLst>
      <p:ext uri="{BB962C8B-B14F-4D97-AF65-F5344CB8AC3E}">
        <p14:creationId xmlns:p14="http://schemas.microsoft.com/office/powerpoint/2010/main" val="9879476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50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3&quot;&gt;&lt;elem m_fUsage=&quot;1.62900000000000000355E+00&quot;&gt;&lt;m_msothmcolidx val=&quot;0&quot;/&gt;&lt;m_rgb r=&quot;EA&quot; g=&quot;15&quot; b=&quot;13&quot;/&gt;&lt;/elem&gt;&lt;elem m_fUsage=&quot;1.00000000000000000000E+00&quot;&gt;&lt;m_msothmcolidx val=&quot;0&quot;/&gt;&lt;m_rgb r=&quot;DA&quot; g=&quot;00&quot; b=&quot;35&quot;/&gt;&lt;/elem&gt;&lt;elem m_fUsage=&quot;8.10000000000000053291E-01&quot;&gt;&lt;m_msothmcolidx val=&quot;0&quot;/&gt;&lt;m_rgb r=&quot;FF&quot; g=&quot;00&quot; b=&quot;0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MIO_EKGUID" val="02335d27-1e49-467c-b9db-03632d2eb8d0"/>
  <p:tag name="MIO_GUID" val="6e00317f-427e-4995-aaed-2e9b097c4050"/>
  <p:tag name="MIO_UPDATE" val="True"/>
  <p:tag name="MIO_VERSION" val="05.01.2022 18:36:59"/>
  <p:tag name="MIO_DBID" val="0F45B44C-9BC7-4D85-81C4-7155EE70A7B9"/>
  <p:tag name="MIO_LASTDOWNLOADED" val="21.12.2023 18:16:20"/>
  <p:tag name="MIO_OBJECTNAME" val="plant closeup"/>
  <p:tag name="MIO_LASTEDITORNAME" val="Nadine Frassetto"/>
</p:tagLst>
</file>

<file path=ppt/tags/tag117.xml><?xml version="1.0" encoding="utf-8"?>
<p:tagLst xmlns:a="http://schemas.openxmlformats.org/drawingml/2006/main" xmlns:r="http://schemas.openxmlformats.org/officeDocument/2006/relationships" xmlns:p="http://schemas.openxmlformats.org/presentationml/2006/main">
  <p:tag name="MIO_GUID" val="44dce4d9-4c17-4161-aba4-cf17063cabbc"/>
  <p:tag name="MIO_EKGUID" val="37e687bf-fb0e-419f-bf07-75fe002872b7"/>
  <p:tag name="MIO_UPDATE" val="True"/>
  <p:tag name="MIO_VERSION" val="29.10.2021 17:05:31"/>
  <p:tag name="MIO_DBID" val="0F45B44C-9BC7-4D85-81C4-7155EE70A7B9"/>
  <p:tag name="MIO_LASTDOWNLOADED" val="15.03.2024 15:11:29"/>
  <p:tag name="MIO_OBJECTNAME" val="How Wiley supports the full researcher journey"/>
  <p:tag name="MIO_LASTEDITORNAME" val="Nadine Frassetto"/>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MIO_GUID" val="70ce7729-be0f-4c0f-b171-4cd6f46b6407"/>
  <p:tag name="MIO_EKGUID" val="62e0b12a-29a9-430b-ad86-d8fd17ca8ace"/>
  <p:tag name="MIO_UPDATE" val="True"/>
  <p:tag name="MIO_VERSION" val="07.06.2021 10:33:57"/>
  <p:tag name="MIO_DBID" val="0F45B44C-9BC7-4D85-81C4-7155EE70A7B9"/>
  <p:tag name="MIO_LASTDOWNLOADED" val="15.03.2024 11:05:55"/>
  <p:tag name="MIO_OBJECTNAME" val="Green New Design"/>
  <p:tag name="MIO_LASTEDITORNAME" val="Rachel Abbott"/>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MIO_EKGUID" val="f6f1e7d9-a76e-4fde-b48f-2bf3d44ab23c"/>
  <p:tag name="MIO_GUID" val="35aeeefb-adc3-479f-a2f9-c9a1a25e2808"/>
  <p:tag name="MIO_UPDATE" val="True"/>
  <p:tag name="MIO_VERSION" val="02.06.2021 16:34:47"/>
  <p:tag name="MIO_DBID" val="0F45B44C-9BC7-4D85-81C4-7155EE70A7B9"/>
  <p:tag name="MIO_LASTDOWNLOADED" val="18.03.2024 16:26:56"/>
  <p:tag name="MIO_OBJECTNAME" val="ebook"/>
  <p:tag name="MIO_LASTEDITORNAME" val="Nadine Frassetto"/>
</p:tagLst>
</file>

<file path=ppt/tags/tag121.xml><?xml version="1.0" encoding="utf-8"?>
<p:tagLst xmlns:a="http://schemas.openxmlformats.org/drawingml/2006/main" xmlns:r="http://schemas.openxmlformats.org/officeDocument/2006/relationships" xmlns:p="http://schemas.openxmlformats.org/presentationml/2006/main">
  <p:tag name="MIO_EKGUID" val="a1cf7e5f-3c0a-40b2-bd94-ad29ffaf6df1"/>
  <p:tag name="MIO_GUID" val="42b371c2-4266-4b81-b48b-092ee813796b"/>
  <p:tag name="MIO_UPDATE" val="True"/>
  <p:tag name="MIO_VERSION" val="02.06.2021 16:30:05"/>
  <p:tag name="MIO_DBID" val="0F45B44C-9BC7-4D85-81C4-7155EE70A7B9"/>
  <p:tag name="MIO_LASTDOWNLOADED" val="15.03.2024 11:12:45"/>
  <p:tag name="MIO_OBJECTNAME" val="article"/>
  <p:tag name="MIO_LASTEDITORNAME" val="Nadine Frassetto"/>
</p:tagLst>
</file>

<file path=ppt/tags/tag122.xml><?xml version="1.0" encoding="utf-8"?>
<p:tagLst xmlns:a="http://schemas.openxmlformats.org/drawingml/2006/main" xmlns:r="http://schemas.openxmlformats.org/officeDocument/2006/relationships" xmlns:p="http://schemas.openxmlformats.org/presentationml/2006/main">
  <p:tag name="MIO_EKGUID" val="8ee93625-baf4-4606-9530-24a5713aafee"/>
  <p:tag name="MIO_GUID" val="09efcf04-86f9-4943-9220-4b6b9eb3572f"/>
  <p:tag name="MIO_UPDATE" val="True"/>
  <p:tag name="MIO_VERSION" val="02.06.2021 15:57:14"/>
  <p:tag name="MIO_DBID" val="0F45B44C-9BC7-4D85-81C4-7155EE70A7B9"/>
  <p:tag name="MIO_LASTDOWNLOADED" val="15.03.2024 11:15:27"/>
  <p:tag name="MIO_OBJECTNAME" val="beaker"/>
  <p:tag name="MIO_LASTEDITORNAME" val="Nadine Frassetto"/>
</p:tagLst>
</file>

<file path=ppt/tags/tag123.xml><?xml version="1.0" encoding="utf-8"?>
<p:tagLst xmlns:a="http://schemas.openxmlformats.org/drawingml/2006/main" xmlns:r="http://schemas.openxmlformats.org/officeDocument/2006/relationships" xmlns:p="http://schemas.openxmlformats.org/presentationml/2006/main">
  <p:tag name="MIO_EKGUID" val="8729e386-9f6b-4086-a135-3e69d93697f9"/>
  <p:tag name="MIO_GUID" val="c355712d-bae8-4810-b03c-b808e455d0f0"/>
  <p:tag name="MIO_UPDATE" val="True"/>
  <p:tag name="MIO_VERSION" val="17.09.2021 15:32:19"/>
  <p:tag name="MIO_DBID" val="0F45B44C-9BC7-4D85-81C4-7155EE70A7B9"/>
  <p:tag name="MIO_LASTDOWNLOADED" val="15.03.2024 11:22:47"/>
  <p:tag name="MIO_OBJECTNAME" val="digital learning"/>
  <p:tag name="MIO_LASTEDITORNAME" val="Nadine Frassetto"/>
</p:tagLst>
</file>

<file path=ppt/tags/tag124.xml><?xml version="1.0" encoding="utf-8"?>
<p:tagLst xmlns:a="http://schemas.openxmlformats.org/drawingml/2006/main" xmlns:r="http://schemas.openxmlformats.org/officeDocument/2006/relationships" xmlns:p="http://schemas.openxmlformats.org/presentationml/2006/main">
  <p:tag name="MIO_EKGUID" val="cc42c48e-96b7-429a-ba9f-bf77d4bb4eaa"/>
  <p:tag name="MIO_GUID" val="55aa7d59-3db5-4aa4-bfd3-630b271265d6"/>
  <p:tag name="MIO_UPDATE" val="True"/>
  <p:tag name="MIO_VERSION" val="17.09.2021 15:10:33"/>
  <p:tag name="MIO_DBID" val="0F45B44C-9BC7-4D85-81C4-7155EE70A7B9"/>
  <p:tag name="MIO_LASTDOWNLOADED" val="15.03.2024 11:24:34"/>
  <p:tag name="MIO_OBJECTNAME" val="collaborate"/>
  <p:tag name="MIO_LASTEDITORNAME" val="Nadine Frassetto"/>
</p:tagLst>
</file>

<file path=ppt/tags/tag125.xml><?xml version="1.0" encoding="utf-8"?>
<p:tagLst xmlns:a="http://schemas.openxmlformats.org/drawingml/2006/main" xmlns:r="http://schemas.openxmlformats.org/officeDocument/2006/relationships" xmlns:p="http://schemas.openxmlformats.org/presentationml/2006/main">
  <p:tag name="MIO_EKGUID" val="97388baa-2e48-43b1-ae30-449e1c732130"/>
  <p:tag name="MIO_GUID" val="6f5e83eb-dd75-412e-8e0f-e27a6014d3d6"/>
  <p:tag name="MIO_UPDATE" val="True"/>
  <p:tag name="MIO_VERSION" val="17.09.2021 15:10:58"/>
  <p:tag name="MIO_DBID" val="0F45B44C-9BC7-4D85-81C4-7155EE70A7B9"/>
  <p:tag name="MIO_LASTDOWNLOADED" val="15.03.2024 11:26:47"/>
  <p:tag name="MIO_OBJECTNAME" val="collaborate 2"/>
  <p:tag name="MIO_LASTEDITORNAME" val="Nadine Frassetto"/>
</p:tagLst>
</file>

<file path=ppt/tags/tag126.xml><?xml version="1.0" encoding="utf-8"?>
<p:tagLst xmlns:a="http://schemas.openxmlformats.org/drawingml/2006/main" xmlns:r="http://schemas.openxmlformats.org/officeDocument/2006/relationships" xmlns:p="http://schemas.openxmlformats.org/presentationml/2006/main">
  <p:tag name="MIO_EKGUID" val="ff955313-65c1-476b-84a4-6c32f6344586"/>
  <p:tag name="MIO_GUID" val="bc495c6e-7bde-4ef9-8ccb-bd62c70ba3bd"/>
  <p:tag name="MIO_UPDATE" val="True"/>
  <p:tag name="MIO_VERSION" val="02.06.2021 20:42:54"/>
  <p:tag name="MIO_DBID" val="0F45B44C-9BC7-4D85-81C4-7155EE70A7B9"/>
  <p:tag name="MIO_LASTDOWNLOADED" val="15.03.2024 11:27:32"/>
  <p:tag name="MIO_OBJECTNAME" val="membership"/>
  <p:tag name="MIO_LASTEDITORNAME" val="Nadine Frassetto"/>
</p:tagLst>
</file>

<file path=ppt/tags/tag127.xml><?xml version="1.0" encoding="utf-8"?>
<p:tagLst xmlns:a="http://schemas.openxmlformats.org/drawingml/2006/main" xmlns:r="http://schemas.openxmlformats.org/officeDocument/2006/relationships" xmlns:p="http://schemas.openxmlformats.org/presentationml/2006/main">
  <p:tag name="MIO_EKGUID" val="46f9a92c-df1d-4022-a01a-2547339eb678"/>
  <p:tag name="MIO_GUID" val="373c5e0e-95c7-4a32-a6fa-5bc006de5e0e"/>
  <p:tag name="MIO_UPDATE" val="True"/>
  <p:tag name="MIO_VERSION" val="17.09.2021 15:31:50"/>
  <p:tag name="MIO_DBID" val="0F45B44C-9BC7-4D85-81C4-7155EE70A7B9"/>
  <p:tag name="MIO_LASTDOWNLOADED" val="18.03.2024 16:28:12"/>
  <p:tag name="MIO_OBJECTNAME" val="digital licensing"/>
  <p:tag name="MIO_LASTEDITORNAME" val="Nadine Frassetto"/>
</p:tagLst>
</file>

<file path=ppt/tags/tag128.xml><?xml version="1.0" encoding="utf-8"?>
<p:tagLst xmlns:a="http://schemas.openxmlformats.org/drawingml/2006/main" xmlns:r="http://schemas.openxmlformats.org/officeDocument/2006/relationships" xmlns:p="http://schemas.openxmlformats.org/presentationml/2006/main">
  <p:tag name="TIMING" val="|4.4|4.6|4.7|4.7|4.6|3.6|4.6|4.1"/>
</p:tagLst>
</file>

<file path=ppt/tags/tag129.xml><?xml version="1.0" encoding="utf-8"?>
<p:tagLst xmlns:a="http://schemas.openxmlformats.org/drawingml/2006/main" xmlns:r="http://schemas.openxmlformats.org/officeDocument/2006/relationships" xmlns:p="http://schemas.openxmlformats.org/presentationml/2006/main">
  <p:tag name="MIO_EKGUID" val="633b9ecc-c6e3-4973-adaa-77016772434d"/>
  <p:tag name="MIO_GUID" val="c38f83be-01cc-41d3-8ed1-fe4309274ca3"/>
  <p:tag name="MIO_UPDATE" val="True"/>
  <p:tag name="MIO_VERSION" val="02.06.2021 16:39:16"/>
  <p:tag name="MIO_DBID" val="0F45B44C-9BC7-4D85-81C4-7155EE70A7B9"/>
  <p:tag name="MIO_LASTDOWNLOADED" val="26.10.2021 14:14:34"/>
  <p:tag name="MIO_OBJECTNAME" val="checkmark"/>
  <p:tag name="MIO_LASTEDITORNAME" val="Nadine Frassetto"/>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MIO_EKGUID" val="633b9ecc-c6e3-4973-adaa-77016772434d"/>
  <p:tag name="MIO_GUID" val="c38f83be-01cc-41d3-8ed1-fe4309274ca3"/>
  <p:tag name="MIO_UPDATE" val="True"/>
  <p:tag name="MIO_VERSION" val="02.06.2021 16:39:16"/>
  <p:tag name="MIO_DBID" val="0F45B44C-9BC7-4D85-81C4-7155EE70A7B9"/>
  <p:tag name="MIO_LASTDOWNLOADED" val="26.10.2021 14:14:34"/>
  <p:tag name="MIO_OBJECTNAME" val="checkmark"/>
  <p:tag name="MIO_LASTEDITORNAME" val="Nadine Frassetto"/>
</p:tagLst>
</file>

<file path=ppt/tags/tag131.xml><?xml version="1.0" encoding="utf-8"?>
<p:tagLst xmlns:a="http://schemas.openxmlformats.org/drawingml/2006/main" xmlns:r="http://schemas.openxmlformats.org/officeDocument/2006/relationships" xmlns:p="http://schemas.openxmlformats.org/presentationml/2006/main">
  <p:tag name="MIO_EKGUID" val="633b9ecc-c6e3-4973-adaa-77016772434d"/>
  <p:tag name="MIO_GUID" val="c38f83be-01cc-41d3-8ed1-fe4309274ca3"/>
  <p:tag name="MIO_UPDATE" val="True"/>
  <p:tag name="MIO_VERSION" val="02.06.2021 16:39:16"/>
  <p:tag name="MIO_DBID" val="0F45B44C-9BC7-4D85-81C4-7155EE70A7B9"/>
  <p:tag name="MIO_LASTDOWNLOADED" val="26.10.2021 14:14:34"/>
  <p:tag name="MIO_OBJECTNAME" val="checkmark"/>
  <p:tag name="MIO_LASTEDITORNAME" val="Nadine Frassetto"/>
</p:tagLst>
</file>

<file path=ppt/tags/tag132.xml><?xml version="1.0" encoding="utf-8"?>
<p:tagLst xmlns:a="http://schemas.openxmlformats.org/drawingml/2006/main" xmlns:r="http://schemas.openxmlformats.org/officeDocument/2006/relationships" xmlns:p="http://schemas.openxmlformats.org/presentationml/2006/main">
  <p:tag name="MIO_EKGUID" val="0bb136f7-e813-4883-a0aa-a3369d21a1da"/>
  <p:tag name="MIO_GUID" val="056af8e3-edbf-4e3e-9030-5a28046a1c53"/>
  <p:tag name="MIO_UPDATE" val="True"/>
  <p:tag name="MIO_VERSION" val="02.06.2021 20:40:48"/>
  <p:tag name="MIO_DBID" val="0F45B44C-9BC7-4D85-81C4-7155EE70A7B9"/>
  <p:tag name="MIO_LASTDOWNLOADED" val="26.10.2021 14:08:11"/>
  <p:tag name="MIO_OBJECTNAME" val="read"/>
  <p:tag name="MIO_LASTEDITORNAME" val="Nadine Frassetto"/>
</p:tagLst>
</file>

<file path=ppt/tags/tag133.xml><?xml version="1.0" encoding="utf-8"?>
<p:tagLst xmlns:a="http://schemas.openxmlformats.org/drawingml/2006/main" xmlns:r="http://schemas.openxmlformats.org/officeDocument/2006/relationships" xmlns:p="http://schemas.openxmlformats.org/presentationml/2006/main">
  <p:tag name="MIO_EKGUID" val="a1cf7e5f-3c0a-40b2-bd94-ad29ffaf6df1"/>
  <p:tag name="MIO_GUID" val="3d855f19-21e9-4a87-99e2-6444efa3a781"/>
  <p:tag name="MIO_UPDATE" val="True"/>
  <p:tag name="MIO_VERSION" val="02.06.2021 16:30:05"/>
  <p:tag name="MIO_DBID" val="0F45B44C-9BC7-4D85-81C4-7155EE70A7B9"/>
  <p:tag name="MIO_LASTDOWNLOADED" val="26.10.2021 14:09:01"/>
  <p:tag name="MIO_OBJECTNAME" val="article"/>
  <p:tag name="MIO_LASTEDITORNAME" val="Nadine Frassetto"/>
</p:tagLst>
</file>

<file path=ppt/tags/tag134.xml><?xml version="1.0" encoding="utf-8"?>
<p:tagLst xmlns:a="http://schemas.openxmlformats.org/drawingml/2006/main" xmlns:r="http://schemas.openxmlformats.org/officeDocument/2006/relationships" xmlns:p="http://schemas.openxmlformats.org/presentationml/2006/main">
  <p:tag name="MIO_EKGUID" val="524f2d73-95e7-4b41-8631-1565e85f589e"/>
  <p:tag name="MIO_GUID" val="f592c3a7-e103-41b9-8bab-f8dd23a96271"/>
  <p:tag name="MIO_UPDATE" val="True"/>
  <p:tag name="MIO_VERSION" val="02.06.2021 18:54:03"/>
  <p:tag name="MIO_DBID" val="0F45B44C-9BC7-4D85-81C4-7155EE70A7B9"/>
  <p:tag name="MIO_LASTDOWNLOADED" val="26.10.2021 14:13:00"/>
  <p:tag name="MIO_OBJECTNAME" val="search document"/>
  <p:tag name="MIO_LASTEDITORNAME" val="Nadine Frassetto"/>
</p:tagLst>
</file>

<file path=ppt/tags/tag135.xml><?xml version="1.0" encoding="utf-8"?>
<p:tagLst xmlns:a="http://schemas.openxmlformats.org/drawingml/2006/main" xmlns:r="http://schemas.openxmlformats.org/officeDocument/2006/relationships" xmlns:p="http://schemas.openxmlformats.org/presentationml/2006/main">
  <p:tag name="MIO_EKGUID" val="633b9ecc-c6e3-4973-adaa-77016772434d"/>
  <p:tag name="MIO_GUID" val="c38f83be-01cc-41d3-8ed1-fe4309274ca3"/>
  <p:tag name="MIO_UPDATE" val="True"/>
  <p:tag name="MIO_VERSION" val="02.06.2021 16:39:16"/>
  <p:tag name="MIO_DBID" val="0F45B44C-9BC7-4D85-81C4-7155EE70A7B9"/>
  <p:tag name="MIO_LASTDOWNLOADED" val="26.10.2021 14:14:34"/>
  <p:tag name="MIO_OBJECTNAME" val="checkmark"/>
  <p:tag name="MIO_LASTEDITORNAME" val="Nadine Frassetto"/>
</p:tagLst>
</file>

<file path=ppt/tags/tag136.xml><?xml version="1.0" encoding="utf-8"?>
<p:tagLst xmlns:a="http://schemas.openxmlformats.org/drawingml/2006/main" xmlns:r="http://schemas.openxmlformats.org/officeDocument/2006/relationships" xmlns:p="http://schemas.openxmlformats.org/presentationml/2006/main">
  <p:tag name="TIMING" val="|80.3|38.4|65.6|14.9|7.3"/>
</p:tagLst>
</file>

<file path=ppt/tags/tag137.xml><?xml version="1.0" encoding="utf-8"?>
<p:tagLst xmlns:a="http://schemas.openxmlformats.org/drawingml/2006/main" xmlns:r="http://schemas.openxmlformats.org/officeDocument/2006/relationships" xmlns:p="http://schemas.openxmlformats.org/presentationml/2006/main">
  <p:tag name="MIO_EKGUID" val="633b9ecc-c6e3-4973-adaa-77016772434d"/>
  <p:tag name="MIO_GUID" val="c9b2bf23-4807-4977-a60e-55ccef067e37"/>
  <p:tag name="MIO_UPDATE" val="True"/>
  <p:tag name="MIO_VERSION" val="02.06.2021 16:39:16"/>
  <p:tag name="MIO_DBID" val="0F45B44C-9BC7-4D85-81C4-7155EE70A7B9"/>
  <p:tag name="MIO_LASTDOWNLOADED" val="29.10.2021 12:03:30"/>
  <p:tag name="MIO_OBJECTNAME" val="checkmark"/>
  <p:tag name="MIO_LASTEDITORNAME" val="Nadine Frassetto"/>
</p:tagLst>
</file>

<file path=ppt/tags/tag138.xml><?xml version="1.0" encoding="utf-8"?>
<p:tagLst xmlns:a="http://schemas.openxmlformats.org/drawingml/2006/main" xmlns:r="http://schemas.openxmlformats.org/officeDocument/2006/relationships" xmlns:p="http://schemas.openxmlformats.org/presentationml/2006/main">
  <p:tag name="MIO_EKGUID" val="fbb15c20-e10c-458a-a4ed-a0f50683149f"/>
  <p:tag name="MIO_GUID" val="27b8b437-5604-4fdc-8f9a-5f67063bebe3"/>
  <p:tag name="MIO_UPDATE" val="True"/>
  <p:tag name="MIO_VERSION" val="02.06.2021 16:57:59"/>
  <p:tag name="MIO_DBID" val="0F45B44C-9BC7-4D85-81C4-7155EE70A7B9"/>
  <p:tag name="MIO_LASTDOWNLOADED" val="29.10.2021 12:19:41"/>
  <p:tag name="MIO_OBJECTNAME" val="graph"/>
  <p:tag name="MIO_LASTEDITORNAME" val="Nadine Frassetto"/>
</p:tagLst>
</file>

<file path=ppt/tags/tag139.xml><?xml version="1.0" encoding="utf-8"?>
<p:tagLst xmlns:a="http://schemas.openxmlformats.org/drawingml/2006/main" xmlns:r="http://schemas.openxmlformats.org/officeDocument/2006/relationships" xmlns:p="http://schemas.openxmlformats.org/presentationml/2006/main">
  <p:tag name="MIO_EKGUID" val="37ea4101-16e3-4756-ae2b-953f94252f7d"/>
  <p:tag name="MIO_GUID" val="76fddb0f-eaf3-4eeb-80ca-0fe9d0bde44f"/>
  <p:tag name="MIO_UPDATE" val="True"/>
  <p:tag name="MIO_VERSION" val="17.09.2021 16:37:40"/>
  <p:tag name="MIO_DBID" val="0F45B44C-9BC7-4D85-81C4-7155EE70A7B9"/>
  <p:tag name="MIO_LASTDOWNLOADED" val="19.01.2024 15:46:23.772"/>
  <p:tag name="MIO_OBJECTNAME" val="stopwatch"/>
  <p:tag name="MIO_LASTEDITORNAME" val="Nadine Frassetto"/>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MIO_EKGUID" val="d05a06e8-691d-4178-8574-a79e0976784d"/>
  <p:tag name="MIO_GUID" val="cb44d508-cf55-4f0e-9795-05aadc794add"/>
  <p:tag name="MIO_UPDATE" val="True"/>
  <p:tag name="MIO_VERSION" val="02.06.2021 15:55:22"/>
  <p:tag name="MIO_DBID" val="0F45B44C-9BC7-4D85-81C4-7155EE70A7B9"/>
  <p:tag name="MIO_LASTDOWNLOADED" val="19.01.2024 15:49:26.574"/>
  <p:tag name="MIO_OBJECTNAME" val="magnifying glass"/>
  <p:tag name="MIO_LASTEDITORNAME" val="Nadine Frassetto"/>
</p:tagLst>
</file>

<file path=ppt/tags/tag141.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SELECTIT" val="Yes"/>
</p:tagLst>
</file>

<file path=ppt/tags/tag47.xml><?xml version="1.0" encoding="utf-8"?>
<p:tagLst xmlns:a="http://schemas.openxmlformats.org/drawingml/2006/main" xmlns:r="http://schemas.openxmlformats.org/officeDocument/2006/relationships" xmlns:p="http://schemas.openxmlformats.org/presentationml/2006/main">
  <p:tag name="SELECTIT" val="Yes"/>
</p:tagLst>
</file>

<file path=ppt/tags/tag48.xml><?xml version="1.0" encoding="utf-8"?>
<p:tagLst xmlns:a="http://schemas.openxmlformats.org/drawingml/2006/main" xmlns:r="http://schemas.openxmlformats.org/officeDocument/2006/relationships" xmlns:p="http://schemas.openxmlformats.org/presentationml/2006/main">
  <p:tag name="SELECTIT" val="Yes"/>
</p:tagLst>
</file>

<file path=ppt/tags/tag49.xml><?xml version="1.0" encoding="utf-8"?>
<p:tagLst xmlns:a="http://schemas.openxmlformats.org/drawingml/2006/main" xmlns:r="http://schemas.openxmlformats.org/officeDocument/2006/relationships" xmlns:p="http://schemas.openxmlformats.org/presentationml/2006/main">
  <p:tag name="SELECTIT" val="Yes"/>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SELECTIT" val="Yes"/>
</p:tagLst>
</file>

<file path=ppt/tags/tag51.xml><?xml version="1.0" encoding="utf-8"?>
<p:tagLst xmlns:a="http://schemas.openxmlformats.org/drawingml/2006/main" xmlns:r="http://schemas.openxmlformats.org/officeDocument/2006/relationships" xmlns:p="http://schemas.openxmlformats.org/presentationml/2006/main">
  <p:tag name="SELECTIT" val="Yes"/>
</p:tagLst>
</file>

<file path=ppt/tags/tag52.xml><?xml version="1.0" encoding="utf-8"?>
<p:tagLst xmlns:a="http://schemas.openxmlformats.org/drawingml/2006/main" xmlns:r="http://schemas.openxmlformats.org/officeDocument/2006/relationships" xmlns:p="http://schemas.openxmlformats.org/presentationml/2006/main">
  <p:tag name="SELECTIT" val="Yes"/>
</p:tagLst>
</file>

<file path=ppt/tags/tag53.xml><?xml version="1.0" encoding="utf-8"?>
<p:tagLst xmlns:a="http://schemas.openxmlformats.org/drawingml/2006/main" xmlns:r="http://schemas.openxmlformats.org/officeDocument/2006/relationships" xmlns:p="http://schemas.openxmlformats.org/presentationml/2006/main">
  <p:tag name="SELECTIT" val="Yes"/>
</p:tagLst>
</file>

<file path=ppt/tags/tag54.xml><?xml version="1.0" encoding="utf-8"?>
<p:tagLst xmlns:a="http://schemas.openxmlformats.org/drawingml/2006/main" xmlns:r="http://schemas.openxmlformats.org/officeDocument/2006/relationships" xmlns:p="http://schemas.openxmlformats.org/presentationml/2006/main">
  <p:tag name="SELECTIT" val="Yes"/>
</p:tagLst>
</file>

<file path=ppt/tags/tag55.xml><?xml version="1.0" encoding="utf-8"?>
<p:tagLst xmlns:a="http://schemas.openxmlformats.org/drawingml/2006/main" xmlns:r="http://schemas.openxmlformats.org/officeDocument/2006/relationships" xmlns:p="http://schemas.openxmlformats.org/presentationml/2006/main">
  <p:tag name="SELECTIT" val="Yes"/>
</p:tagLst>
</file>

<file path=ppt/tags/tag56.xml><?xml version="1.0" encoding="utf-8"?>
<p:tagLst xmlns:a="http://schemas.openxmlformats.org/drawingml/2006/main" xmlns:r="http://schemas.openxmlformats.org/officeDocument/2006/relationships" xmlns:p="http://schemas.openxmlformats.org/presentationml/2006/main">
  <p:tag name="SELECTIT" val="Yes"/>
</p:tagLst>
</file>

<file path=ppt/tags/tag57.xml><?xml version="1.0" encoding="utf-8"?>
<p:tagLst xmlns:a="http://schemas.openxmlformats.org/drawingml/2006/main" xmlns:r="http://schemas.openxmlformats.org/officeDocument/2006/relationships" xmlns:p="http://schemas.openxmlformats.org/presentationml/2006/main">
  <p:tag name="SELECTIT" val="Yes"/>
</p:tagLst>
</file>

<file path=ppt/tags/tag58.xml><?xml version="1.0" encoding="utf-8"?>
<p:tagLst xmlns:a="http://schemas.openxmlformats.org/drawingml/2006/main" xmlns:r="http://schemas.openxmlformats.org/officeDocument/2006/relationships" xmlns:p="http://schemas.openxmlformats.org/presentationml/2006/main">
  <p:tag name="SELECTIT" val="Yes"/>
</p:tagLst>
</file>

<file path=ppt/tags/tag59.xml><?xml version="1.0" encoding="utf-8"?>
<p:tagLst xmlns:a="http://schemas.openxmlformats.org/drawingml/2006/main" xmlns:r="http://schemas.openxmlformats.org/officeDocument/2006/relationships" xmlns:p="http://schemas.openxmlformats.org/presentationml/2006/main">
  <p:tag name="SELECTIT" val="Yes"/>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SELECTIT" val="Yes"/>
</p:tagLst>
</file>

<file path=ppt/tags/tag61.xml><?xml version="1.0" encoding="utf-8"?>
<p:tagLst xmlns:a="http://schemas.openxmlformats.org/drawingml/2006/main" xmlns:r="http://schemas.openxmlformats.org/officeDocument/2006/relationships" xmlns:p="http://schemas.openxmlformats.org/presentationml/2006/main">
  <p:tag name="SELECTIT" val="Yes"/>
</p:tagLst>
</file>

<file path=ppt/tags/tag62.xml><?xml version="1.0" encoding="utf-8"?>
<p:tagLst xmlns:a="http://schemas.openxmlformats.org/drawingml/2006/main" xmlns:r="http://schemas.openxmlformats.org/officeDocument/2006/relationships" xmlns:p="http://schemas.openxmlformats.org/presentationml/2006/main">
  <p:tag name="SELECTIT" val="Yes"/>
</p:tagLst>
</file>

<file path=ppt/tags/tag63.xml><?xml version="1.0" encoding="utf-8"?>
<p:tagLst xmlns:a="http://schemas.openxmlformats.org/drawingml/2006/main" xmlns:r="http://schemas.openxmlformats.org/officeDocument/2006/relationships" xmlns:p="http://schemas.openxmlformats.org/presentationml/2006/main">
  <p:tag name="SELECTIT" val="Yes"/>
</p:tagLst>
</file>

<file path=ppt/tags/tag64.xml><?xml version="1.0" encoding="utf-8"?>
<p:tagLst xmlns:a="http://schemas.openxmlformats.org/drawingml/2006/main" xmlns:r="http://schemas.openxmlformats.org/officeDocument/2006/relationships" xmlns:p="http://schemas.openxmlformats.org/presentationml/2006/main">
  <p:tag name="SELECTIT" val="Yes"/>
</p:tagLst>
</file>

<file path=ppt/tags/tag65.xml><?xml version="1.0" encoding="utf-8"?>
<p:tagLst xmlns:a="http://schemas.openxmlformats.org/drawingml/2006/main" xmlns:r="http://schemas.openxmlformats.org/officeDocument/2006/relationships" xmlns:p="http://schemas.openxmlformats.org/presentationml/2006/main">
  <p:tag name="SELECTIT" val="Yes"/>
</p:tagLst>
</file>

<file path=ppt/tags/tag66.xml><?xml version="1.0" encoding="utf-8"?>
<p:tagLst xmlns:a="http://schemas.openxmlformats.org/drawingml/2006/main" xmlns:r="http://schemas.openxmlformats.org/officeDocument/2006/relationships" xmlns:p="http://schemas.openxmlformats.org/presentationml/2006/main">
  <p:tag name="SELECTIT" val="Yes"/>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iley 2024.1">
  <a:themeElements>
    <a:clrScheme name="Wiley 2023">
      <a:dk1>
        <a:srgbClr val="383838"/>
      </a:dk1>
      <a:lt1>
        <a:srgbClr val="FFFFFF"/>
      </a:lt1>
      <a:dk2>
        <a:srgbClr val="383838"/>
      </a:dk2>
      <a:lt2>
        <a:srgbClr val="E7E6E6"/>
      </a:lt2>
      <a:accent1>
        <a:srgbClr val="115C36"/>
      </a:accent1>
      <a:accent2>
        <a:srgbClr val="123D80"/>
      </a:accent2>
      <a:accent3>
        <a:srgbClr val="941E66"/>
      </a:accent3>
      <a:accent4>
        <a:srgbClr val="D66310"/>
      </a:accent4>
      <a:accent5>
        <a:srgbClr val="198C53"/>
      </a:accent5>
      <a:accent6>
        <a:srgbClr val="1B5BA0"/>
      </a:accent6>
      <a:hlink>
        <a:srgbClr val="1B5BA0"/>
      </a:hlink>
      <a:folHlink>
        <a:srgbClr val="B92D80"/>
      </a:folHlink>
    </a:clrScheme>
    <a:fontScheme name="Wiley Font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98C53"/>
        </a:solidFill>
        <a:ln>
          <a:solidFill>
            <a:srgbClr val="383838"/>
          </a:solidFill>
        </a:ln>
      </a:spPr>
      <a:bodyPr rtlCol="0" anchor="ctr"/>
      <a:lstStyle>
        <a:defPPr algn="ctr">
          <a:defRPr sz="1400" b="1" dirty="0" err="1"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a:solidFill>
            <a:srgbClr val="383838"/>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algn="l">
          <a:defRPr sz="1400" dirty="0" err="1" smtClean="0">
            <a:solidFill>
              <a:srgbClr val="383838"/>
            </a:solidFill>
          </a:defRPr>
        </a:defPPr>
      </a:lstStyle>
    </a:txDef>
  </a:objectDefaults>
  <a:extraClrSchemeLst/>
  <a:custClrLst>
    <a:custClr name="Dark Green">
      <a:srgbClr val="115C36"/>
    </a:custClr>
    <a:custClr name="Dark Berry">
      <a:srgbClr val="941E66"/>
    </a:custClr>
    <a:custClr name="Dark Blue">
      <a:srgbClr val="123D80"/>
    </a:custClr>
    <a:custClr name="Dark Orange">
      <a:srgbClr val="D66310"/>
    </a:custClr>
    <a:custClr name="Chart Green">
      <a:srgbClr val="31EB80"/>
    </a:custClr>
    <a:custClr name="Wiley Text">
      <a:srgbClr val="383838"/>
    </a:custClr>
    <a:custClr name="Light Gray 1">
      <a:srgbClr val="D8D9DA"/>
    </a:custClr>
    <a:custClr name="Task On Track / Highlight Green">
      <a:srgbClr val="00E800"/>
    </a:custClr>
    <a:custClr name="Task Not Started">
      <a:srgbClr val="6D6D6D"/>
    </a:custClr>
    <a:custClr name="Yellow Sticky">
      <a:srgbClr val="FFE800"/>
    </a:custClr>
    <a:custClr name="Medium Green">
      <a:srgbClr val="198C53"/>
    </a:custClr>
    <a:custClr name="Medium Berry">
      <a:srgbClr val="B92D80"/>
    </a:custClr>
    <a:custClr name="Medium Blue">
      <a:srgbClr val="1B5BA0"/>
    </a:custClr>
    <a:custClr name="Medium Orange">
      <a:srgbClr val="EB850D"/>
    </a:custClr>
    <a:custClr name="Chart Berry">
      <a:srgbClr val="E3549E"/>
    </a:custClr>
    <a:custClr name="Dark Gray 1">
      <a:srgbClr val="505050"/>
    </a:custClr>
    <a:custClr name="Light Gray 2">
      <a:srgbClr val="EFEFF0"/>
    </a:custClr>
    <a:custClr name="Task At Risk / Highlight Yellow">
      <a:srgbClr val="FFC805"/>
    </a:custClr>
    <a:custClr name="Task Complete">
      <a:srgbClr val="00B0F0"/>
    </a:custClr>
    <a:custClr name="Pink Sticky">
      <a:srgbClr val="FF00E8"/>
    </a:custClr>
    <a:custClr name="Bright Green">
      <a:srgbClr val="18C76F"/>
    </a:custClr>
    <a:custClr name="Bright Berry">
      <a:srgbClr val="FF91AA"/>
    </a:custClr>
    <a:custClr name="Bright Blue">
      <a:srgbClr val="18B7FB"/>
    </a:custClr>
    <a:custClr name="Bright Yellow">
      <a:srgbClr val="FFC805"/>
    </a:custClr>
    <a:custClr name="Chart Blue">
      <a:srgbClr val="1D8AD6"/>
    </a:custClr>
    <a:custClr name="Dark Gray 2">
      <a:srgbClr val="828282"/>
    </a:custClr>
    <a:custClr name="White">
      <a:srgbClr val="FFFFFF"/>
    </a:custClr>
    <a:custClr name="Task Delayed / Highlight Red">
      <a:srgbClr val="DA0035"/>
    </a:custClr>
    <a:custClr name="Task Cancelled">
      <a:srgbClr val="7030A0"/>
    </a:custClr>
    <a:custClr name="Paper Sticky">
      <a:srgbClr val="FDFBCF"/>
    </a:custClr>
  </a:custClrLst>
  <a:extLst>
    <a:ext uri="{05A4C25C-085E-4340-85A3-A5531E510DB2}">
      <thm15:themeFamily xmlns:thm15="http://schemas.microsoft.com/office/thememl/2012/main" name="Wiley Template 2024 Green.potx" id="{11E59171-1D41-4FD3-8CEF-02F96FB072A8}" vid="{B0069F03-AE73-45D0-9A59-F8E63818FDBD}"/>
    </a:ext>
  </a:extLst>
</a:theme>
</file>

<file path=ppt/theme/theme2.xml><?xml version="1.0" encoding="utf-8"?>
<a:theme xmlns:a="http://schemas.openxmlformats.org/drawingml/2006/main" name="Wiley Covers - Blue 2024.1">
  <a:themeElements>
    <a:clrScheme name="Wiley 2023">
      <a:dk1>
        <a:srgbClr val="383838"/>
      </a:dk1>
      <a:lt1>
        <a:srgbClr val="FFFFFF"/>
      </a:lt1>
      <a:dk2>
        <a:srgbClr val="383838"/>
      </a:dk2>
      <a:lt2>
        <a:srgbClr val="E7E6E6"/>
      </a:lt2>
      <a:accent1>
        <a:srgbClr val="115C36"/>
      </a:accent1>
      <a:accent2>
        <a:srgbClr val="123D80"/>
      </a:accent2>
      <a:accent3>
        <a:srgbClr val="941E66"/>
      </a:accent3>
      <a:accent4>
        <a:srgbClr val="D66310"/>
      </a:accent4>
      <a:accent5>
        <a:srgbClr val="198C53"/>
      </a:accent5>
      <a:accent6>
        <a:srgbClr val="1B5BA0"/>
      </a:accent6>
      <a:hlink>
        <a:srgbClr val="1B5BA0"/>
      </a:hlink>
      <a:folHlink>
        <a:srgbClr val="B92D80"/>
      </a:folHlink>
    </a:clrScheme>
    <a:fontScheme name="Wiley Font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98C53"/>
        </a:solidFill>
        <a:ln>
          <a:solidFill>
            <a:srgbClr val="383838"/>
          </a:solidFill>
        </a:ln>
      </a:spPr>
      <a:bodyPr rtlCol="0" anchor="ctr"/>
      <a:lstStyle>
        <a:defPPr algn="ctr">
          <a:defRPr sz="1400" b="1" dirty="0" err="1"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a:solidFill>
            <a:srgbClr val="383838"/>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algn="l">
          <a:defRPr sz="1400" dirty="0" err="1" smtClean="0">
            <a:solidFill>
              <a:srgbClr val="383838"/>
            </a:solidFill>
          </a:defRPr>
        </a:defPPr>
      </a:lstStyle>
    </a:txDef>
  </a:objectDefaults>
  <a:extraClrSchemeLst/>
  <a:custClrLst>
    <a:custClr name="Dark Green">
      <a:srgbClr val="115C36"/>
    </a:custClr>
    <a:custClr name="Dark Berry">
      <a:srgbClr val="941E66"/>
    </a:custClr>
    <a:custClr name="Dark Blue">
      <a:srgbClr val="123D80"/>
    </a:custClr>
    <a:custClr name="Dark Orange">
      <a:srgbClr val="D66310"/>
    </a:custClr>
    <a:custClr name="Chart Green">
      <a:srgbClr val="31EB80"/>
    </a:custClr>
    <a:custClr name="Wiley Text">
      <a:srgbClr val="383838"/>
    </a:custClr>
    <a:custClr name="Light Gray 1">
      <a:srgbClr val="D8D9DA"/>
    </a:custClr>
    <a:custClr name="Task On Track / Highlight Green">
      <a:srgbClr val="00E800"/>
    </a:custClr>
    <a:custClr name="Task Not Started">
      <a:srgbClr val="6D6D6D"/>
    </a:custClr>
    <a:custClr name="Yellow Sticky">
      <a:srgbClr val="FFE800"/>
    </a:custClr>
    <a:custClr name="Medium Green">
      <a:srgbClr val="198C53"/>
    </a:custClr>
    <a:custClr name="Medium Berry">
      <a:srgbClr val="B92D80"/>
    </a:custClr>
    <a:custClr name="Medium Blue">
      <a:srgbClr val="1B5BA0"/>
    </a:custClr>
    <a:custClr name="Medium Orange">
      <a:srgbClr val="EB850D"/>
    </a:custClr>
    <a:custClr name="Chart Berry">
      <a:srgbClr val="E3549E"/>
    </a:custClr>
    <a:custClr name="Dark Gray 1">
      <a:srgbClr val="505050"/>
    </a:custClr>
    <a:custClr name="Light Gray 2">
      <a:srgbClr val="EFEFF0"/>
    </a:custClr>
    <a:custClr name="Task At Risk / Highlight Yellow">
      <a:srgbClr val="FFC805"/>
    </a:custClr>
    <a:custClr name="Task Complete">
      <a:srgbClr val="00B0F0"/>
    </a:custClr>
    <a:custClr name="Pink Sticky">
      <a:srgbClr val="FF00E8"/>
    </a:custClr>
    <a:custClr name="Bright Green">
      <a:srgbClr val="18C76F"/>
    </a:custClr>
    <a:custClr name="Bright Berry">
      <a:srgbClr val="FF91AA"/>
    </a:custClr>
    <a:custClr name="Bright Blue">
      <a:srgbClr val="18B7FB"/>
    </a:custClr>
    <a:custClr name="Bright Yellow">
      <a:srgbClr val="FFC805"/>
    </a:custClr>
    <a:custClr name="Chart Blue">
      <a:srgbClr val="1D8AD6"/>
    </a:custClr>
    <a:custClr name="Dark Gray 2">
      <a:srgbClr val="828282"/>
    </a:custClr>
    <a:custClr name="White">
      <a:srgbClr val="FFFFFF"/>
    </a:custClr>
    <a:custClr name="Task Delayed / Highlight Red">
      <a:srgbClr val="DA0035"/>
    </a:custClr>
    <a:custClr name="Task Cancelled">
      <a:srgbClr val="7030A0"/>
    </a:custClr>
    <a:custClr name="Paper Sticky">
      <a:srgbClr val="FDFBCF"/>
    </a:custClr>
  </a:custClrLst>
  <a:extLst>
    <a:ext uri="{05A4C25C-085E-4340-85A3-A5531E510DB2}">
      <thm15:themeFamily xmlns:thm15="http://schemas.microsoft.com/office/thememl/2012/main" name="Wiley Template 2024 Green.potx" id="{11E59171-1D41-4FD3-8CEF-02F96FB072A8}" vid="{EF540663-2439-44B6-A6E7-289395B2162C}"/>
    </a:ext>
  </a:extLst>
</a:theme>
</file>

<file path=ppt/theme/theme3.xml><?xml version="1.0" encoding="utf-8"?>
<a:theme xmlns:a="http://schemas.openxmlformats.org/drawingml/2006/main" name="Wiley Covers - Berry 2024.1">
  <a:themeElements>
    <a:clrScheme name="Wiley 2023">
      <a:dk1>
        <a:srgbClr val="383838"/>
      </a:dk1>
      <a:lt1>
        <a:srgbClr val="FFFFFF"/>
      </a:lt1>
      <a:dk2>
        <a:srgbClr val="383838"/>
      </a:dk2>
      <a:lt2>
        <a:srgbClr val="E7E6E6"/>
      </a:lt2>
      <a:accent1>
        <a:srgbClr val="115C36"/>
      </a:accent1>
      <a:accent2>
        <a:srgbClr val="123D80"/>
      </a:accent2>
      <a:accent3>
        <a:srgbClr val="941E66"/>
      </a:accent3>
      <a:accent4>
        <a:srgbClr val="D66310"/>
      </a:accent4>
      <a:accent5>
        <a:srgbClr val="198C53"/>
      </a:accent5>
      <a:accent6>
        <a:srgbClr val="1B5BA0"/>
      </a:accent6>
      <a:hlink>
        <a:srgbClr val="1B5BA0"/>
      </a:hlink>
      <a:folHlink>
        <a:srgbClr val="B92D80"/>
      </a:folHlink>
    </a:clrScheme>
    <a:fontScheme name="Wiley Font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98C53"/>
        </a:solidFill>
        <a:ln>
          <a:solidFill>
            <a:srgbClr val="383838"/>
          </a:solidFill>
        </a:ln>
      </a:spPr>
      <a:bodyPr rtlCol="0" anchor="ctr"/>
      <a:lstStyle>
        <a:defPPr algn="ctr">
          <a:defRPr sz="1400" b="1" dirty="0" err="1"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a:solidFill>
            <a:srgbClr val="383838"/>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algn="l">
          <a:defRPr sz="1400" dirty="0" err="1" smtClean="0">
            <a:solidFill>
              <a:srgbClr val="383838"/>
            </a:solidFill>
          </a:defRPr>
        </a:defPPr>
      </a:lstStyle>
    </a:txDef>
  </a:objectDefaults>
  <a:extraClrSchemeLst/>
  <a:custClrLst>
    <a:custClr name="Dark Green">
      <a:srgbClr val="115C36"/>
    </a:custClr>
    <a:custClr name="Dark Berry">
      <a:srgbClr val="941E66"/>
    </a:custClr>
    <a:custClr name="Dark Blue">
      <a:srgbClr val="123D80"/>
    </a:custClr>
    <a:custClr name="Dark Orange">
      <a:srgbClr val="D66310"/>
    </a:custClr>
    <a:custClr name="Chart Green">
      <a:srgbClr val="31EB80"/>
    </a:custClr>
    <a:custClr name="Wiley Text">
      <a:srgbClr val="383838"/>
    </a:custClr>
    <a:custClr name="Light Gray 1">
      <a:srgbClr val="D8D9DA"/>
    </a:custClr>
    <a:custClr name="Task On Track / Highlight Green">
      <a:srgbClr val="00E800"/>
    </a:custClr>
    <a:custClr name="Task Not Started">
      <a:srgbClr val="6D6D6D"/>
    </a:custClr>
    <a:custClr name="Yellow Sticky">
      <a:srgbClr val="FFE800"/>
    </a:custClr>
    <a:custClr name="Medium Green">
      <a:srgbClr val="198C53"/>
    </a:custClr>
    <a:custClr name="Medium Berry">
      <a:srgbClr val="B92D80"/>
    </a:custClr>
    <a:custClr name="Medium Blue">
      <a:srgbClr val="1B5BA0"/>
    </a:custClr>
    <a:custClr name="Medium Orange">
      <a:srgbClr val="EB850D"/>
    </a:custClr>
    <a:custClr name="Chart Berry">
      <a:srgbClr val="E3549E"/>
    </a:custClr>
    <a:custClr name="Dark Gray 1">
      <a:srgbClr val="505050"/>
    </a:custClr>
    <a:custClr name="Light Gray 2">
      <a:srgbClr val="EFEFF0"/>
    </a:custClr>
    <a:custClr name="Task At Risk / Highlight Yellow">
      <a:srgbClr val="FFC805"/>
    </a:custClr>
    <a:custClr name="Task Complete">
      <a:srgbClr val="00B0F0"/>
    </a:custClr>
    <a:custClr name="Pink Sticky">
      <a:srgbClr val="FF00E8"/>
    </a:custClr>
    <a:custClr name="Bright Green">
      <a:srgbClr val="18C76F"/>
    </a:custClr>
    <a:custClr name="Bright Berry">
      <a:srgbClr val="FF91AA"/>
    </a:custClr>
    <a:custClr name="Bright Blue">
      <a:srgbClr val="18B7FB"/>
    </a:custClr>
    <a:custClr name="Bright Yellow">
      <a:srgbClr val="FFC805"/>
    </a:custClr>
    <a:custClr name="Chart Blue">
      <a:srgbClr val="1D8AD6"/>
    </a:custClr>
    <a:custClr name="Dark Gray 2">
      <a:srgbClr val="828282"/>
    </a:custClr>
    <a:custClr name="White">
      <a:srgbClr val="FFFFFF"/>
    </a:custClr>
    <a:custClr name="Task Delayed / Highlight Red">
      <a:srgbClr val="DA0035"/>
    </a:custClr>
    <a:custClr name="Task Cancelled">
      <a:srgbClr val="7030A0"/>
    </a:custClr>
    <a:custClr name="Paper Sticky">
      <a:srgbClr val="FDFBCF"/>
    </a:custClr>
  </a:custClrLst>
  <a:extLst>
    <a:ext uri="{05A4C25C-085E-4340-85A3-A5531E510DB2}">
      <thm15:themeFamily xmlns:thm15="http://schemas.microsoft.com/office/thememl/2012/main" name="Wiley Template 2024 Green.potx" id="{11E59171-1D41-4FD3-8CEF-02F96FB072A8}" vid="{D14AE35F-4282-480A-87BF-BB833A2F4AF4}"/>
    </a:ext>
  </a:extLst>
</a:theme>
</file>

<file path=ppt/theme/theme4.xml><?xml version="1.0" encoding="utf-8"?>
<a:theme xmlns:a="http://schemas.openxmlformats.org/drawingml/2006/main" name="Wiley Covers - Orange 2024.1">
  <a:themeElements>
    <a:clrScheme name="Wiley 2023">
      <a:dk1>
        <a:srgbClr val="383838"/>
      </a:dk1>
      <a:lt1>
        <a:srgbClr val="FFFFFF"/>
      </a:lt1>
      <a:dk2>
        <a:srgbClr val="383838"/>
      </a:dk2>
      <a:lt2>
        <a:srgbClr val="E7E6E6"/>
      </a:lt2>
      <a:accent1>
        <a:srgbClr val="115C36"/>
      </a:accent1>
      <a:accent2>
        <a:srgbClr val="123D80"/>
      </a:accent2>
      <a:accent3>
        <a:srgbClr val="941E66"/>
      </a:accent3>
      <a:accent4>
        <a:srgbClr val="D66310"/>
      </a:accent4>
      <a:accent5>
        <a:srgbClr val="198C53"/>
      </a:accent5>
      <a:accent6>
        <a:srgbClr val="1B5BA0"/>
      </a:accent6>
      <a:hlink>
        <a:srgbClr val="1B5BA0"/>
      </a:hlink>
      <a:folHlink>
        <a:srgbClr val="B92D80"/>
      </a:folHlink>
    </a:clrScheme>
    <a:fontScheme name="Wiley Font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98C53"/>
        </a:solidFill>
        <a:ln>
          <a:solidFill>
            <a:srgbClr val="383838"/>
          </a:solidFill>
        </a:ln>
      </a:spPr>
      <a:bodyPr rtlCol="0" anchor="ctr"/>
      <a:lstStyle>
        <a:defPPr algn="ctr">
          <a:defRPr sz="1400" b="1" dirty="0" err="1"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a:solidFill>
            <a:srgbClr val="383838"/>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algn="l">
          <a:defRPr sz="1400" dirty="0" err="1" smtClean="0">
            <a:solidFill>
              <a:srgbClr val="383838"/>
            </a:solidFill>
          </a:defRPr>
        </a:defPPr>
      </a:lstStyle>
    </a:txDef>
  </a:objectDefaults>
  <a:extraClrSchemeLst/>
  <a:custClrLst>
    <a:custClr name="Dark Green">
      <a:srgbClr val="115C36"/>
    </a:custClr>
    <a:custClr name="Dark Berry">
      <a:srgbClr val="941E66"/>
    </a:custClr>
    <a:custClr name="Dark Blue">
      <a:srgbClr val="123D80"/>
    </a:custClr>
    <a:custClr name="Dark Orange">
      <a:srgbClr val="D66310"/>
    </a:custClr>
    <a:custClr name="Chart Green">
      <a:srgbClr val="31EB80"/>
    </a:custClr>
    <a:custClr name="Wiley Text">
      <a:srgbClr val="383838"/>
    </a:custClr>
    <a:custClr name="Light Gray 1">
      <a:srgbClr val="D8D9DA"/>
    </a:custClr>
    <a:custClr name="Task On Track / Highlight Green">
      <a:srgbClr val="00E800"/>
    </a:custClr>
    <a:custClr name="Task Not Started">
      <a:srgbClr val="6D6D6D"/>
    </a:custClr>
    <a:custClr name="Yellow Sticky">
      <a:srgbClr val="FFE800"/>
    </a:custClr>
    <a:custClr name="Medium Green">
      <a:srgbClr val="198C53"/>
    </a:custClr>
    <a:custClr name="Medium Berry">
      <a:srgbClr val="B92D80"/>
    </a:custClr>
    <a:custClr name="Medium Blue">
      <a:srgbClr val="1B5BA0"/>
    </a:custClr>
    <a:custClr name="Medium Orange">
      <a:srgbClr val="EB850D"/>
    </a:custClr>
    <a:custClr name="Chart Berry">
      <a:srgbClr val="E3549E"/>
    </a:custClr>
    <a:custClr name="Dark Gray 1">
      <a:srgbClr val="505050"/>
    </a:custClr>
    <a:custClr name="Light Gray 2">
      <a:srgbClr val="EFEFF0"/>
    </a:custClr>
    <a:custClr name="Task At Risk / Highlight Yellow">
      <a:srgbClr val="FFC805"/>
    </a:custClr>
    <a:custClr name="Task Complete">
      <a:srgbClr val="00B0F0"/>
    </a:custClr>
    <a:custClr name="Pink Sticky">
      <a:srgbClr val="FF00E8"/>
    </a:custClr>
    <a:custClr name="Bright Green">
      <a:srgbClr val="18C76F"/>
    </a:custClr>
    <a:custClr name="Bright Berry">
      <a:srgbClr val="FF91AA"/>
    </a:custClr>
    <a:custClr name="Bright Blue">
      <a:srgbClr val="18B7FB"/>
    </a:custClr>
    <a:custClr name="Bright Yellow">
      <a:srgbClr val="FFC805"/>
    </a:custClr>
    <a:custClr name="Chart Blue">
      <a:srgbClr val="1D8AD6"/>
    </a:custClr>
    <a:custClr name="Dark Gray 2">
      <a:srgbClr val="828282"/>
    </a:custClr>
    <a:custClr name="White">
      <a:srgbClr val="FFFFFF"/>
    </a:custClr>
    <a:custClr name="Task Delayed / Highlight Red">
      <a:srgbClr val="DA0035"/>
    </a:custClr>
    <a:custClr name="Task Cancelled">
      <a:srgbClr val="7030A0"/>
    </a:custClr>
    <a:custClr name="Paper Sticky">
      <a:srgbClr val="FDFBCF"/>
    </a:custClr>
  </a:custClrLst>
  <a:extLst>
    <a:ext uri="{05A4C25C-085E-4340-85A3-A5531E510DB2}">
      <thm15:themeFamily xmlns:thm15="http://schemas.microsoft.com/office/thememl/2012/main" name="Wiley Template 2024 Green.potx" id="{11E59171-1D41-4FD3-8CEF-02F96FB072A8}" vid="{9410E233-7224-47AA-9FFC-A2CEAC424795}"/>
    </a:ext>
  </a:extLst>
</a:theme>
</file>

<file path=ppt/theme/theme5.xml><?xml version="1.0" encoding="utf-8"?>
<a:theme xmlns:a="http://schemas.openxmlformats.org/drawingml/2006/main" name="Wiley Covers - Green 2024.1">
  <a:themeElements>
    <a:clrScheme name="Wiley 2023">
      <a:dk1>
        <a:srgbClr val="383838"/>
      </a:dk1>
      <a:lt1>
        <a:srgbClr val="FFFFFF"/>
      </a:lt1>
      <a:dk2>
        <a:srgbClr val="383838"/>
      </a:dk2>
      <a:lt2>
        <a:srgbClr val="E7E6E6"/>
      </a:lt2>
      <a:accent1>
        <a:srgbClr val="115C36"/>
      </a:accent1>
      <a:accent2>
        <a:srgbClr val="123D80"/>
      </a:accent2>
      <a:accent3>
        <a:srgbClr val="941E66"/>
      </a:accent3>
      <a:accent4>
        <a:srgbClr val="D66310"/>
      </a:accent4>
      <a:accent5>
        <a:srgbClr val="198C53"/>
      </a:accent5>
      <a:accent6>
        <a:srgbClr val="1B5BA0"/>
      </a:accent6>
      <a:hlink>
        <a:srgbClr val="1B5BA0"/>
      </a:hlink>
      <a:folHlink>
        <a:srgbClr val="B92D80"/>
      </a:folHlink>
    </a:clrScheme>
    <a:fontScheme name="Wiley Font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98C53"/>
        </a:solidFill>
        <a:ln>
          <a:solidFill>
            <a:srgbClr val="383838"/>
          </a:solidFill>
        </a:ln>
      </a:spPr>
      <a:bodyPr rtlCol="0" anchor="ctr"/>
      <a:lstStyle>
        <a:defPPr algn="ctr">
          <a:defRPr sz="1400" b="1" dirty="0" err="1"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a:solidFill>
            <a:srgbClr val="383838"/>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algn="l">
          <a:defRPr sz="1400" dirty="0" err="1" smtClean="0">
            <a:solidFill>
              <a:srgbClr val="383838"/>
            </a:solidFill>
          </a:defRPr>
        </a:defPPr>
      </a:lstStyle>
    </a:txDef>
  </a:objectDefaults>
  <a:extraClrSchemeLst/>
  <a:custClrLst>
    <a:custClr name="Dark Green">
      <a:srgbClr val="115C36"/>
    </a:custClr>
    <a:custClr name="Dark Berry">
      <a:srgbClr val="941E66"/>
    </a:custClr>
    <a:custClr name="Dark Blue">
      <a:srgbClr val="123D80"/>
    </a:custClr>
    <a:custClr name="Dark Orange">
      <a:srgbClr val="D66310"/>
    </a:custClr>
    <a:custClr name="Chart Green">
      <a:srgbClr val="31EB80"/>
    </a:custClr>
    <a:custClr name="Wiley Text">
      <a:srgbClr val="383838"/>
    </a:custClr>
    <a:custClr name="Light Gray 1">
      <a:srgbClr val="D8D9DA"/>
    </a:custClr>
    <a:custClr name="Task On Track / Highlight Green">
      <a:srgbClr val="00E800"/>
    </a:custClr>
    <a:custClr name="Task Not Started">
      <a:srgbClr val="6D6D6D"/>
    </a:custClr>
    <a:custClr name="Yellow Sticky">
      <a:srgbClr val="FFE800"/>
    </a:custClr>
    <a:custClr name="Medium Green">
      <a:srgbClr val="198C53"/>
    </a:custClr>
    <a:custClr name="Medium Berry">
      <a:srgbClr val="B92D80"/>
    </a:custClr>
    <a:custClr name="Medium Blue">
      <a:srgbClr val="1B5BA0"/>
    </a:custClr>
    <a:custClr name="Medium Orange">
      <a:srgbClr val="EB850D"/>
    </a:custClr>
    <a:custClr name="Chart Berry">
      <a:srgbClr val="E3549E"/>
    </a:custClr>
    <a:custClr name="Dark Gray 1">
      <a:srgbClr val="505050"/>
    </a:custClr>
    <a:custClr name="Light Gray 2">
      <a:srgbClr val="EFEFF0"/>
    </a:custClr>
    <a:custClr name="Task At Risk / Highlight Yellow">
      <a:srgbClr val="FFC805"/>
    </a:custClr>
    <a:custClr name="Task Complete">
      <a:srgbClr val="00B0F0"/>
    </a:custClr>
    <a:custClr name="Pink Sticky">
      <a:srgbClr val="FF00E8"/>
    </a:custClr>
    <a:custClr name="Bright Green">
      <a:srgbClr val="18C76F"/>
    </a:custClr>
    <a:custClr name="Bright Berry">
      <a:srgbClr val="FF91AA"/>
    </a:custClr>
    <a:custClr name="Bright Blue">
      <a:srgbClr val="18B7FB"/>
    </a:custClr>
    <a:custClr name="Bright Yellow">
      <a:srgbClr val="FFC805"/>
    </a:custClr>
    <a:custClr name="Chart Blue">
      <a:srgbClr val="1D8AD6"/>
    </a:custClr>
    <a:custClr name="Dark Gray 2">
      <a:srgbClr val="828282"/>
    </a:custClr>
    <a:custClr name="White">
      <a:srgbClr val="FFFFFF"/>
    </a:custClr>
    <a:custClr name="Task Delayed / Highlight Red">
      <a:srgbClr val="DA0035"/>
    </a:custClr>
    <a:custClr name="Task Cancelled">
      <a:srgbClr val="7030A0"/>
    </a:custClr>
    <a:custClr name="Paper Sticky">
      <a:srgbClr val="FDFBCF"/>
    </a:custClr>
  </a:custClrLst>
  <a:extLst>
    <a:ext uri="{05A4C25C-085E-4340-85A3-A5531E510DB2}">
      <thm15:themeFamily xmlns:thm15="http://schemas.microsoft.com/office/thememl/2012/main" name="Wiley Template 2024 Green.potx" id="{11E59171-1D41-4FD3-8CEF-02F96FB072A8}" vid="{58201971-D157-4B2E-8170-83E24461FF2F}"/>
    </a:ext>
  </a:extLst>
</a:theme>
</file>

<file path=ppt/theme/theme6.xml><?xml version="1.0" encoding="utf-8"?>
<a:theme xmlns:a="http://schemas.openxmlformats.org/drawingml/2006/main" name="1_Wiley-corporate-6192017-teal-Mac">
  <a:themeElements>
    <a:clrScheme name="WIley Research Colors">
      <a:dk1>
        <a:srgbClr val="000000"/>
      </a:dk1>
      <a:lt1>
        <a:srgbClr val="FFFFFF"/>
      </a:lt1>
      <a:dk2>
        <a:srgbClr val="414146"/>
      </a:dk2>
      <a:lt2>
        <a:srgbClr val="D8D9DA"/>
      </a:lt2>
      <a:accent1>
        <a:srgbClr val="005174"/>
      </a:accent1>
      <a:accent2>
        <a:srgbClr val="06A362"/>
      </a:accent2>
      <a:accent3>
        <a:srgbClr val="00E788"/>
      </a:accent3>
      <a:accent4>
        <a:srgbClr val="FFAF05"/>
      </a:accent4>
      <a:accent5>
        <a:srgbClr val="414145"/>
      </a:accent5>
      <a:accent6>
        <a:srgbClr val="000000"/>
      </a:accent6>
      <a:hlink>
        <a:srgbClr val="FFD905"/>
      </a:hlink>
      <a:folHlink>
        <a:srgbClr val="EFEFF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457200" indent="-457200" algn="l">
          <a:buAutoNum type="arabicPeriod"/>
          <a:defRPr sz="2400" b="1" dirty="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Template" id="{7C0D279C-CE26-FE42-BC66-6012F351397B}" vid="{52857A85-C30F-BB49-82A0-8A3D9E66054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9E487D8F2AF740AE44ED51DFA71EE0" ma:contentTypeVersion="4" ma:contentTypeDescription="Create a new document." ma:contentTypeScope="" ma:versionID="7ce27168223c9bb6f2832a3bcdaa4c7f">
  <xsd:schema xmlns:xsd="http://www.w3.org/2001/XMLSchema" xmlns:xs="http://www.w3.org/2001/XMLSchema" xmlns:p="http://schemas.microsoft.com/office/2006/metadata/properties" xmlns:ns2="3be0acc6-7c7b-4bea-83a2-8eaf324b380b" targetNamespace="http://schemas.microsoft.com/office/2006/metadata/properties" ma:root="true" ma:fieldsID="4b05898fd282a61ef75eeaea500920d4" ns2:_="">
    <xsd:import namespace="3be0acc6-7c7b-4bea-83a2-8eaf324b380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0acc6-7c7b-4bea-83a2-8eaf324b38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D855EC-1917-4BDD-81CE-DEA26BCD454D}">
  <ds:schemaRefs>
    <ds:schemaRef ds:uri="http://purl.org/dc/elements/1.1/"/>
    <ds:schemaRef ds:uri="http://schemas.microsoft.com/office/2006/metadata/properties"/>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4b84b55c-8dfd-47ed-b606-75a752fcb710"/>
  </ds:schemaRefs>
</ds:datastoreItem>
</file>

<file path=customXml/itemProps2.xml><?xml version="1.0" encoding="utf-8"?>
<ds:datastoreItem xmlns:ds="http://schemas.openxmlformats.org/officeDocument/2006/customXml" ds:itemID="{50B39865-0C94-42A9-B0BD-C4EA0DDA25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e0acc6-7c7b-4bea-83a2-8eaf324b38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8E72DC-457D-4BC8-B3D7-76667A5823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Wiley Template 2024 Green</Template>
  <TotalTime>611</TotalTime>
  <Words>5562</Words>
  <Application>Microsoft Office PowerPoint</Application>
  <PresentationFormat>Widescreen</PresentationFormat>
  <Paragraphs>649</Paragraphs>
  <Slides>63</Slides>
  <Notes>37</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63</vt:i4>
      </vt:variant>
    </vt:vector>
  </HeadingPairs>
  <TitlesOfParts>
    <vt:vector size="85" baseType="lpstr">
      <vt:lpstr>Microsoft YaHei</vt:lpstr>
      <vt:lpstr>Noto Sans CJK SC Regular</vt:lpstr>
      <vt:lpstr>Noto Sans SC</vt:lpstr>
      <vt:lpstr>NotoSansCJKsc</vt:lpstr>
      <vt:lpstr>Arial</vt:lpstr>
      <vt:lpstr>Calibri</vt:lpstr>
      <vt:lpstr>Open Sans</vt:lpstr>
      <vt:lpstr>Open Sans ExtraBold</vt:lpstr>
      <vt:lpstr>Open Sans ExtraBold</vt:lpstr>
      <vt:lpstr>Open Sans Light</vt:lpstr>
      <vt:lpstr>Open Sans Regular</vt:lpstr>
      <vt:lpstr>Source Sans Pro</vt:lpstr>
      <vt:lpstr>Source Serif Pro</vt:lpstr>
      <vt:lpstr>Verdana</vt:lpstr>
      <vt:lpstr>Wingdings</vt:lpstr>
      <vt:lpstr>Wiley 2024.1</vt:lpstr>
      <vt:lpstr>Wiley Covers - Blue 2024.1</vt:lpstr>
      <vt:lpstr>Wiley Covers - Berry 2024.1</vt:lpstr>
      <vt:lpstr>Wiley Covers - Orange 2024.1</vt:lpstr>
      <vt:lpstr>Wiley Covers - Green 2024.1</vt:lpstr>
      <vt:lpstr>1_Wiley-corporate-6192017-teal-Mac</vt:lpstr>
      <vt:lpstr>think-cell Slide</vt:lpstr>
      <vt:lpstr>PowerPoint Presentation</vt:lpstr>
      <vt:lpstr>您将了解到</vt:lpstr>
      <vt:lpstr>支持科研全流程：从想法到发表</vt:lpstr>
      <vt:lpstr>PowerPoint Presentation</vt:lpstr>
      <vt:lpstr>PowerPoint Presentation</vt:lpstr>
      <vt:lpstr>PowerPoint Presentation</vt:lpstr>
      <vt:lpstr>Wiley期刊影响力持续增长</vt:lpstr>
      <vt:lpstr>Wiley 在Science JCR (SCIE)的表现</vt:lpstr>
      <vt:lpstr>Wiley 在Social Science JCR (SSCI)的表现</vt:lpstr>
      <vt:lpstr>Wiley高品质期刊助力科研创新</vt:lpstr>
      <vt:lpstr>Wiley学科排名第一的期刊</vt:lpstr>
      <vt:lpstr>Wiley持续贡献高质量科研文献</vt:lpstr>
      <vt:lpstr>PowerPoint Presentation</vt:lpstr>
      <vt:lpstr>Wiley Online Library平台界面清晰，便捷查询所需内容</vt:lpstr>
      <vt:lpstr>内容发现与获取----利用学科推荐了解高影响力及最新研究进展 1/2</vt:lpstr>
      <vt:lpstr>内容发现与获取----利用学科推荐了解高影响力及最新研究进展 2/2</vt:lpstr>
      <vt:lpstr>内容发现与获取----一般检索：简单、快捷</vt:lpstr>
      <vt:lpstr>内容发现与获取----巧用高级检索，提高文章查准率1/5</vt:lpstr>
      <vt:lpstr>内容发现与获取----巧用高级检索，提高文章查准率2/5</vt:lpstr>
      <vt:lpstr>WOL检索技巧</vt:lpstr>
      <vt:lpstr>内容发现与获取----巧用高级检索，提高文章查准率3/5</vt:lpstr>
      <vt:lpstr>内容发现与获取----巧用高级检索，提高文章查准率4/5</vt:lpstr>
      <vt:lpstr>内容发现与获取----巧用高级检索，提高文章查准率5/5</vt:lpstr>
      <vt:lpstr>内容发现与获取----利用相关文献，深入挖掘研究背景和进展1/2</vt:lpstr>
      <vt:lpstr>内容发现与获取----利用相关文献，深入挖掘研究背景和进展1/2</vt:lpstr>
      <vt:lpstr>PowerPoint Presentation</vt:lpstr>
      <vt:lpstr>PowerPoint Presentation</vt:lpstr>
      <vt:lpstr>PowerPoint Presentation</vt:lpstr>
      <vt:lpstr>科研进展追踪----注册账户，利用订阅功能提升科研效率</vt:lpstr>
      <vt:lpstr>科研进展追踪----注册账户，利用订阅功能提升科研效率</vt:lpstr>
      <vt:lpstr>PowerPoint Presentation</vt:lpstr>
      <vt:lpstr>PowerPoint Presentation</vt:lpstr>
      <vt:lpstr>PowerPoint Presentation</vt:lpstr>
      <vt:lpstr>PowerPoint Presentation</vt:lpstr>
      <vt:lpstr>PowerPoint Presentation</vt:lpstr>
      <vt:lpstr>PowerPoint Presentation</vt:lpstr>
      <vt:lpstr>原创论文的常见结构（AIMRaD）</vt:lpstr>
      <vt:lpstr>原创论文的其他结构</vt:lpstr>
      <vt:lpstr>标题</vt:lpstr>
      <vt:lpstr>标题 vs 标题</vt:lpstr>
      <vt:lpstr>摘要——关键词！关键词！关键词</vt:lpstr>
      <vt:lpstr>摘要：优秀范例</vt:lpstr>
      <vt:lpstr>引言</vt:lpstr>
      <vt:lpstr>材料与方法</vt:lpstr>
      <vt:lpstr>结果</vt:lpstr>
      <vt:lpstr>讨论——写作要点</vt:lpstr>
      <vt:lpstr>讨论——推荐结构</vt:lpstr>
      <vt:lpstr>Wiley期刊投稿选择</vt:lpstr>
      <vt:lpstr>PowerPoint Presentation</vt:lpstr>
      <vt:lpstr>Journal Finder—期刊选择工具</vt:lpstr>
      <vt:lpstr>Wiley’s Journal Finder—期刊选择工具</vt:lpstr>
      <vt:lpstr>Wiley’s Journal Finder—期刊选择工具</vt:lpstr>
      <vt:lpstr>期刊各项指标对比</vt:lpstr>
      <vt:lpstr>期刊详情页了解期刊详细信息</vt:lpstr>
      <vt:lpstr>PowerPoint Presentation</vt:lpstr>
      <vt:lpstr>Wiley积极满足科研人员不同的学术需求</vt:lpstr>
      <vt:lpstr>积极开展讲座满足科研人员的需求</vt:lpstr>
      <vt:lpstr>Wiley科研苑 Research Academy Cloud</vt:lpstr>
      <vt:lpstr>Wiley出版知识小讲堂</vt:lpstr>
      <vt:lpstr>社交媒体推广作者论文服务</vt:lpstr>
      <vt:lpstr>更加全面的为科研人员服务</vt:lpstr>
      <vt:lpstr>培训意见问卷调查和答疑</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Liu, Junli</dc:creator>
  <cp:lastModifiedBy>Liu, Junli</cp:lastModifiedBy>
  <cp:revision>5</cp:revision>
  <dcterms:created xsi:type="dcterms:W3CDTF">2024-09-23T06:27:04Z</dcterms:created>
  <dcterms:modified xsi:type="dcterms:W3CDTF">2024-12-18T04:03:12Z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0x010100B79E487D8F2AF740AE44ED51DFA71EE0</vt:lpwstr>
  </property>
  <property fmtid="{D5CDD505-2E9C-101B-9397-08002B2CF9AE}" pid="3" name="Order">
    <vt:r8>1328800</vt:r8>
  </property>
  <property fmtid="{D5CDD505-2E9C-101B-9397-08002B2CF9AE}" pid="4" name="_ExtendedDescription">
    <vt:lpwstr/>
  </property>
  <property fmtid="{D5CDD505-2E9C-101B-9397-08002B2CF9AE}" pid="5" name="ComplianceAssetId">
    <vt:lpwstr/>
  </property>
</Properties>
</file>