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7.svg" ContentType="image/svg+xml"/>
  <Override PartName="/ppt/media/image19.svg" ContentType="image/svg+xml"/>
  <Override PartName="/ppt/media/image9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0" r:id="rId4"/>
    <p:sldMasterId id="2147483683" r:id="rId5"/>
    <p:sldMasterId id="2147483698" r:id="rId6"/>
  </p:sldMasterIdLst>
  <p:notesMasterIdLst>
    <p:notesMasterId r:id="rId19"/>
  </p:notesMasterIdLst>
  <p:handoutMasterIdLst>
    <p:handoutMasterId r:id="rId78"/>
  </p:handoutMasterIdLst>
  <p:sldIdLst>
    <p:sldId id="256" r:id="rId7"/>
    <p:sldId id="257" r:id="rId8"/>
    <p:sldId id="347" r:id="rId9"/>
    <p:sldId id="278" r:id="rId10"/>
    <p:sldId id="279" r:id="rId11"/>
    <p:sldId id="280" r:id="rId12"/>
    <p:sldId id="281" r:id="rId13"/>
    <p:sldId id="620" r:id="rId14"/>
    <p:sldId id="621" r:id="rId15"/>
    <p:sldId id="622" r:id="rId16"/>
    <p:sldId id="619" r:id="rId17"/>
    <p:sldId id="601" r:id="rId18"/>
    <p:sldId id="602" r:id="rId20"/>
    <p:sldId id="603" r:id="rId21"/>
    <p:sldId id="604" r:id="rId22"/>
    <p:sldId id="605" r:id="rId23"/>
    <p:sldId id="606" r:id="rId24"/>
    <p:sldId id="607" r:id="rId25"/>
    <p:sldId id="608" r:id="rId26"/>
    <p:sldId id="609" r:id="rId27"/>
    <p:sldId id="610" r:id="rId28"/>
    <p:sldId id="611" r:id="rId29"/>
    <p:sldId id="612" r:id="rId30"/>
    <p:sldId id="613" r:id="rId31"/>
    <p:sldId id="614" r:id="rId32"/>
    <p:sldId id="615" r:id="rId33"/>
    <p:sldId id="616" r:id="rId34"/>
    <p:sldId id="617" r:id="rId35"/>
    <p:sldId id="618" r:id="rId36"/>
    <p:sldId id="348" r:id="rId37"/>
    <p:sldId id="290" r:id="rId38"/>
    <p:sldId id="291" r:id="rId39"/>
    <p:sldId id="292" r:id="rId40"/>
    <p:sldId id="293" r:id="rId41"/>
    <p:sldId id="294" r:id="rId42"/>
    <p:sldId id="295" r:id="rId43"/>
    <p:sldId id="296" r:id="rId44"/>
    <p:sldId id="349" r:id="rId45"/>
    <p:sldId id="307" r:id="rId46"/>
    <p:sldId id="425" r:id="rId47"/>
    <p:sldId id="310" r:id="rId48"/>
    <p:sldId id="311" r:id="rId49"/>
    <p:sldId id="323" r:id="rId50"/>
    <p:sldId id="324" r:id="rId51"/>
    <p:sldId id="325" r:id="rId52"/>
    <p:sldId id="326" r:id="rId53"/>
    <p:sldId id="327" r:id="rId54"/>
    <p:sldId id="328" r:id="rId55"/>
    <p:sldId id="329" r:id="rId56"/>
    <p:sldId id="332" r:id="rId57"/>
    <p:sldId id="333" r:id="rId58"/>
    <p:sldId id="334" r:id="rId59"/>
    <p:sldId id="429" r:id="rId60"/>
    <p:sldId id="446" r:id="rId61"/>
    <p:sldId id="336" r:id="rId62"/>
    <p:sldId id="337" r:id="rId63"/>
    <p:sldId id="490" r:id="rId64"/>
    <p:sldId id="338" r:id="rId65"/>
    <p:sldId id="428" r:id="rId66"/>
    <p:sldId id="339" r:id="rId67"/>
    <p:sldId id="438" r:id="rId68"/>
    <p:sldId id="439" r:id="rId69"/>
    <p:sldId id="440" r:id="rId70"/>
    <p:sldId id="441" r:id="rId71"/>
    <p:sldId id="442" r:id="rId72"/>
    <p:sldId id="443" r:id="rId73"/>
    <p:sldId id="444" r:id="rId74"/>
    <p:sldId id="435" r:id="rId75"/>
    <p:sldId id="436" r:id="rId76"/>
    <p:sldId id="437" r:id="rId77"/>
  </p:sldIdLst>
  <p:sldSz cx="18288000" cy="10287000"/>
  <p:notesSz cx="6858000" cy="9144000"/>
  <p:embeddedFontLst>
    <p:embeddedFont>
      <p:font typeface="Impact" panose="020B0806030902050204" pitchFamily="34" charset="0"/>
      <p:regular r:id="rId83"/>
    </p:embeddedFont>
    <p:embeddedFont>
      <p:font typeface="Calibri" panose="020F0502020204030204" charset="0"/>
      <p:regular r:id="rId84"/>
      <p:bold r:id="rId85"/>
      <p:italic r:id="rId86"/>
      <p:boldItalic r:id="rId87"/>
    </p:embeddedFont>
    <p:embeddedFont>
      <p:font typeface="微软雅黑" panose="020B0503020204020204" charset="-122"/>
      <p:regular r:id="rId88"/>
    </p:embeddedFont>
    <p:embeddedFont>
      <p:font typeface="黑体" panose="02010609060101010101" charset="-122"/>
      <p:regular r:id="rId89"/>
    </p:embeddedFont>
    <p:embeddedFont>
      <p:font typeface="华文中宋" panose="02010600040101010101" charset="-122"/>
      <p:regular r:id="rId90"/>
    </p:embeddedFont>
    <p:embeddedFont>
      <p:font typeface="字由点字倔强黑" panose="00020600040101010101" charset="-122"/>
      <p:regular r:id="rId91"/>
    </p:embeddedFont>
    <p:embeddedFont>
      <p:font typeface="汉仪铸字美心体简" panose="00020600040101010101" charset="-122"/>
      <p:regular r:id="rId92"/>
    </p:embeddedFont>
    <p:embeddedFont>
      <p:font typeface="汉仪综艺体简" panose="02010600000101010101" charset="-122"/>
      <p:regular r:id="rId93"/>
    </p:embeddedFont>
    <p:embeddedFont>
      <p:font typeface="楷体" panose="02010609060101010101" charset="-122"/>
      <p:regular r:id="rId94"/>
    </p:embeddedFont>
    <p:embeddedFont>
      <p:font typeface="Verdana" panose="020B0604030504040204" pitchFamily="34" charset="0"/>
      <p:regular r:id="rId95"/>
      <p:bold r:id="rId96"/>
      <p:italic r:id="rId97"/>
      <p:boldItalic r:id="rId98"/>
    </p:embeddedFont>
    <p:embeddedFont>
      <p:font typeface="华文细黑" panose="02010600040101010101" pitchFamily="2" charset="-122"/>
      <p:regular r:id="rId99"/>
    </p:embeddedFont>
    <p:embeddedFont>
      <p:font typeface="等线 Light" panose="02010600030101010101" charset="-122"/>
      <p:regular r:id="rId100"/>
    </p:embeddedFont>
    <p:embeddedFont>
      <p:font typeface="等线" panose="02010600030101010101" charset="-122"/>
      <p:regular r:id="rId101"/>
    </p:embeddedFont>
  </p:embeddedFontLst>
  <p:custDataLst>
    <p:tags r:id="rId10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7" name="1206988966@qq.com" initials="1" lastIdx="1" clrIdx="2"/>
  <p:cmAuthor id="1" name="Shuyan Mu" initials="SM" lastIdx="1" clrIdx="0"/>
  <p:cmAuthor id="8" name="姜伟光" initials="姜" lastIdx="1" clrIdx="0"/>
  <p:cmAuthor id="2" name="作者" initials="A" lastIdx="0" clrIdx="1"/>
  <p:cmAuthor id="3" name="green" initials="g" lastIdx="1" clrIdx="2"/>
  <p:cmAuthor id="4" name="郭 子嫣" initials="郭" lastIdx="1" clrIdx="3"/>
  <p:cmAuthor id="5" name="Administrator" initials="A" lastIdx="1" clrIdx="4"/>
  <p:cmAuthor id="6" name="ming qiu" initials="m" lastIdx="17" clrIdx="1"/>
  <p:cmAuthor id="9" name="junh" initials="j" lastIdx="1" clrIdx="2"/>
  <p:cmAuthor id="10" name="1" initials="1" lastIdx="1" clrIdx="9"/>
  <p:cmAuthor id="11" name="张云芸" initials="张" lastIdx="1" clrIdx="10"/>
  <p:cmAuthor id="12" name="gujun" initials="g" lastIdx="1" clrIdx="10"/>
  <p:cmAuthor id="13" name="xht" initials="x" lastIdx="1" clrIdx="12"/>
  <p:cmAuthor id="14" name="landy1125@outlook.com" initials="l" lastIdx="2" clrIdx="12"/>
  <p:cmAuthor id="15" name="zengkaiwen" initials="z" lastIdx="1" clrIdx="14"/>
  <p:cmAuthor id="16" name="hxx" initials="h" lastIdx="1" clrIdx="15"/>
  <p:cmAuthor id="19" name="455820239" initials="4" lastIdx="6" clrIdx="18"/>
  <p:cmAuthor id="20" name="lopen" initials="l" lastIdx="1" clrIdx="19"/>
  <p:cmAuthor id="43" name="ZJK" initials="Z" lastIdx="5" clrIdx="42"/>
  <p:cmAuthor id="1411827" name="黄晓平" initials="黄" lastIdx="0" clrIdx="0"/>
  <p:cmAuthor id="18" name="gt" initials="g" lastIdx="10" clrIdx="17"/>
  <p:cmAuthor id="22" name="未知用户17" initials="未知用户17" lastIdx="1" clrIdx="20"/>
  <p:cmAuthor id="23" name="未知用户18" initials="未知用户18" lastIdx="1" clrIdx="21"/>
  <p:cmAuthor id="24" name="邢 术锋" initials="邢" lastIdx="1" clrIdx="21"/>
  <p:cmAuthor id="25" name="fei Ren" initials="fR" lastIdx="1" clrIdx="25"/>
  <p:cmAuthor id="26" name="未知用户21" initials="未知用户21" lastIdx="1" clrIdx="24"/>
  <p:cmAuthor id="27" name="未知用户22" initials="未知用户22" lastIdx="1" clrIdx="25"/>
  <p:cmAuthor id="28" name="未知用户23" initials="未知用户23" lastIdx="1" clrIdx="26"/>
  <p:cmAuthor id="29" name="未知用户24" initials="未知用户24" lastIdx="1" clrIdx="27"/>
  <p:cmAuthor id="30" name="未知用户25" initials="未知用户25" lastIdx="1" clrIdx="28"/>
  <p:cmAuthor id="31" name="未知用户26" initials="未知用户26" lastIdx="1" clrIdx="29"/>
  <p:cmAuthor id="32" name="未知用户27" initials="未知用户27" lastIdx="1" clrIdx="30"/>
  <p:cmAuthor id="33" name="未知用户28" initials="未知用户28" lastIdx="1" clrIdx="31"/>
  <p:cmAuthor id="76" name="chenf" initials="c" lastIdx="1" clrIdx="25"/>
  <p:cmAuthor id="34" name="未知用户6" initials="未知用户6" lastIdx="1" clrIdx="9"/>
  <p:cmAuthor id="35" name="XUWEI" initials="X" lastIdx="1" clrIdx="10"/>
  <p:cmAuthor id="36" name="仉 凯" initials="仉" lastIdx="1" clrIdx="18"/>
  <p:cmAuthor id="37" name="安 宝来" initials="安" lastIdx="2" clrIdx="19"/>
  <p:cmAuthor id="38" name="R480" initials="R" lastIdx="1" clrIdx="21"/>
  <p:cmAuthor id="39" name="未知用户34" initials="未知用户34" lastIdx="1" clrIdx="37"/>
  <p:cmAuthor id="40" name="12506" initials="1" lastIdx="3" clrIdx="26"/>
  <p:cmAuthor id="41" name="未知用户35" initials="未" lastIdx="1" clrIdx="38"/>
  <p:cmAuthor id="42" name="hm" initials="h" lastIdx="10" clrIdx="41"/>
  <p:cmAuthor id="17" name="未知用户4" initials="未知用户4" lastIdx="1" clrIdx="7"/>
  <p:cmAuthor id="46" name="meng_" initials="m" lastIdx="7" clrIdx="45"/>
  <p:cmAuthor id="21" name="chenhaitao" initials="c" lastIdx="1" clrIdx="20"/>
  <p:cmAuthor id="49" name="duanfh" initials="d" lastIdx="1" clrIdx="48"/>
  <p:cmAuthor id="47" name="张园园" initials="张园园" lastIdx="9" clrIdx="46"/>
  <p:cmAuthor id="77" name="罗芬" initials="罗芬" lastIdx="1" clrIdx="47"/>
  <p:cmAuthor id="78" name="易超" initials="易超" lastIdx="2" clrIdx="27"/>
  <p:cmAuthor id="2001" name="骆倩怡_Znauj26B" initials="authorId_382814100" lastIdx="0" clrIdx="0"/>
  <p:cmAuthor id="2000" name="东方_b3dea543bad08e97" initials="authorId_278826930" lastIdx="0" clrIdx="0"/>
  <p:cmAuthor id="48" name="86157" initials="8" lastIdx="1" clrIdx="47"/>
  <p:cmAuthor id="307" name="未知用户93" initials="" lastIdx="1" clrIdx="0"/>
  <p:cmAuthor id="308" name="未知用户90" initials="" lastIdx="5" clrIdx="1"/>
  <p:cmAuthor id="309" name="未知用户91" initials="" lastIdx="0" clrIdx="1"/>
  <p:cmAuthor id="310" name="未知用户92" initials="" lastIdx="1" clrIdx="0"/>
  <p:cmAuthor id="311" name="未知用户74" initials="" lastIdx="5" clrIdx="1"/>
  <p:cmAuthor id="312" name="未知用户75" initials="" lastIdx="8" clrIdx="0"/>
  <p:cmAuthor id="313" name="未知用户76" initials="" lastIdx="1" clrIdx="0"/>
  <p:cmAuthor id="314" name="未知用户77" initials="" lastIdx="8" clrIdx="0"/>
  <p:cmAuthor id="315" name="未知用户78" initials="" lastIdx="8" clrIdx="0"/>
  <p:cmAuthor id="316" name="未知用户79" initials="" lastIdx="1" clrIdx="0"/>
  <p:cmAuthor id="317" name="未知用户80" initials="" lastIdx="1" clrIdx="0"/>
  <p:cmAuthor id="318" name="Harry xu" initials="" lastIdx="1" clrIdx="0"/>
  <p:cmAuthor id="321" name="未知用户111" initials="未" lastIdx="1" clrIdx="1"/>
  <p:cmAuthor id="322" name="HP" initials="H" lastIdx="1" clrIdx="321"/>
  <p:cmAuthor id="287643681" name="殷格非" initials="殷" lastIdx="2" clrIdx="0"/>
  <p:cmAuthor id="287643682" name="z r" initials="zr" lastIdx="5" clrIdx="12"/>
  <p:cmAuthor id="287643683" name="8310" initials="8" lastIdx="1" clrIdx="35"/>
  <p:cmAuthor id="287643684" name="Aqf" initials="A" lastIdx="1" clrIdx="36"/>
  <p:cmAuthor id="44" name="10308000" initials="1" lastIdx="2" clrIdx="43"/>
  <p:cmAuthor id="50" name="未知的使用者82" initials="" lastIdx="1" clrIdx="0"/>
  <p:cmAuthor id="191251535" name="沈霄雷" initials="沈" lastIdx="833089" clrIdx="0"/>
  <p:cmAuthor id="52" name="未知的使用者83" initials="" lastIdx="1" clrIdx="0"/>
  <p:cmAuthor id="53" name="未知的使用者118" initials="" lastIdx="1" clrIdx="0"/>
  <p:cmAuthor id="54" name="未知的使用者84" initials="" lastIdx="1" clrIdx="1"/>
  <p:cmAuthor id="55" name="未知的使用者70" initials="" lastIdx="1" clrIdx="0"/>
  <p:cmAuthor id="56" name="未知的使用者85" initials="" lastIdx="1" clrIdx="0"/>
  <p:cmAuthor id="57" name="未知的使用者40" initials="" lastIdx="1" clrIdx="0"/>
  <p:cmAuthor id="58" name="未知的使用者87" initials="" lastIdx="1" clrIdx="0"/>
  <p:cmAuthor id="59" name="曾红" initials="" lastIdx="0" clrIdx="0"/>
  <p:cmAuthor id="60" name="未知的使用者90" initials="" lastIdx="8" clrIdx="0"/>
  <p:cmAuthor id="61" name="未知的使用者29" initials="" lastIdx="1" clrIdx="0"/>
  <p:cmAuthor id="62" name="未知的使用者91" initials="" lastIdx="1" clrIdx="0"/>
  <p:cmAuthor id="63" name="未知的使用者98" initials="" lastIdx="1" clrIdx="0"/>
  <p:cmAuthor id="64" name="CHRISYU" initials="" lastIdx="1" clrIdx="0"/>
  <p:cmAuthor id="65" name="未知的使用者113" initials="" lastIdx="1" clrIdx="2"/>
  <p:cmAuthor id="66" name="liucunri" initials="" lastIdx="1" clrIdx="0"/>
  <p:cmAuthor id="67" name="未知用户9" initials="" lastIdx="1" clrIdx="0"/>
  <p:cmAuthor id="68" name="Unknown User48" initials="" lastIdx="8" clrIdx="0"/>
  <p:cmAuthor id="69" name="未知用户103" initials="" lastIdx="1" clrIdx="0"/>
  <p:cmAuthor id="70" name="Unknown User52" initials="" lastIdx="1" clrIdx="0"/>
  <p:cmAuthor id="71" name="未知的使用者42" initials="" lastIdx="1" clrIdx="0"/>
  <p:cmAuthor id="72" name="Unknown User50" initials="" lastIdx="1" clrIdx="0"/>
  <p:cmAuthor id="73" name="未知的使用者120" initials="" lastIdx="1" clrIdx="0"/>
  <p:cmAuthor id="74" name="px" initials="" lastIdx="3" clrIdx="1"/>
  <p:cmAuthor id="80" name="未知的使用者73" initials="" lastIdx="1" clrIdx="0"/>
  <p:cmAuthor id="81" name="未知的使用者24" initials="" lastIdx="8" clrIdx="0"/>
  <p:cmAuthor id="82" name="未知用户16" initials="" lastIdx="1" clrIdx="0"/>
  <p:cmAuthor id="83" name="Mary Feil-Jacobs" initials="" lastIdx="43" clrIdx="1"/>
  <p:cmAuthor id="84" name="LiuHui" initials="" lastIdx="1" clrIdx="0"/>
  <p:cmAuthor id="85" name="未知的使用者45" initials="" lastIdx="1" clrIdx="0"/>
  <p:cmAuthor id="86" name="王鹏凯" initials="" lastIdx="1" clrIdx="0"/>
  <p:cmAuthor id="87" name="未知用户104" initials="" lastIdx="1" clrIdx="0"/>
  <p:cmAuthor id="88" name="未知用户5" initials="" lastIdx="1" clrIdx="0"/>
  <p:cmAuthor id="89" name="未知的使用者10" initials="" lastIdx="3" clrIdx="1"/>
  <p:cmAuthor id="90" name="未知的使用者93" initials="" lastIdx="1" clrIdx="1"/>
  <p:cmAuthor id="92" name="LeeElva" initials="" lastIdx="1" clrIdx="0"/>
  <p:cmAuthor id="93" name="未知用户99" initials="" lastIdx="1" clrIdx="2"/>
  <p:cmAuthor id="94" name="未知的使用者34" initials="" lastIdx="1" clrIdx="0"/>
  <p:cmAuthor id="95" name="未知的使用者115" initials="" lastIdx="1" clrIdx="1"/>
  <p:cmAuthor id="96" name="未知用户57" initials="" lastIdx="1" clrIdx="0"/>
  <p:cmAuthor id="97" name="lianghb" initials="" lastIdx="19" clrIdx="0"/>
  <p:cmAuthor id="99" name="Deanna Schuler (Bookey Consulting)" initials="" lastIdx="2" clrIdx="0"/>
  <p:cmAuthor id="100" name="未知的使用者57" initials="" lastIdx="1" clrIdx="0"/>
  <p:cmAuthor id="101" name="未知的使用者16" initials="" lastIdx="6" clrIdx="0"/>
  <p:cmAuthor id="102" name="未知的使用者35" initials="" lastIdx="1" clrIdx="0"/>
  <p:cmAuthor id="103" name="未知用户102" initials="" lastIdx="1" clrIdx="1"/>
  <p:cmAuthor id="104" name="maxine" initials="" lastIdx="0" clrIdx="0"/>
  <p:cmAuthor id="105" name="未知的使用者121" initials="" lastIdx="1" clrIdx="1"/>
  <p:cmAuthor id="106" name="未知的使用者12" initials="" lastIdx="1" clrIdx="0"/>
  <p:cmAuthor id="107" name="周元元" initials="" lastIdx="5" clrIdx="0"/>
  <p:cmAuthor id="108" name="未知的使用者27" initials="" lastIdx="8" clrIdx="0"/>
  <p:cmAuthor id="110" name="未知的使用者30" initials="" lastIdx="8" clrIdx="0"/>
  <p:cmAuthor id="111" name="未知的使用者53" initials="" lastIdx="1" clrIdx="0"/>
  <p:cmAuthor id="112" name="未知用户58" initials="" lastIdx="5" clrIdx="1"/>
  <p:cmAuthor id="113" name="未知的使用者25" initials="" lastIdx="1" clrIdx="0"/>
  <p:cmAuthor id="114" name="liupeng" initials="" lastIdx="1" clrIdx="1"/>
  <p:cmAuthor id="116" name="AbuSina" initials="" lastIdx="2" clrIdx="0"/>
  <p:cmAuthor id="117" name="hl sun" initials="" lastIdx="1" clrIdx="0"/>
  <p:cmAuthor id="118" name="未知的使用者94" initials="" lastIdx="1" clrIdx="2"/>
  <p:cmAuthor id="119" name="未知用户66" initials="" lastIdx="1" clrIdx="0"/>
  <p:cmAuthor id="121" name="未知用户19" initials="" lastIdx="1" clrIdx="0"/>
  <p:cmAuthor id="122" name="周宏達JerryChou" initials="" lastIdx="6" clrIdx="2"/>
  <p:cmAuthor id="124" name="未知用户7" initials="" lastIdx="1" clrIdx="0"/>
  <p:cmAuthor id="125" name="未知的使用者56" initials="" lastIdx="1" clrIdx="0"/>
  <p:cmAuthor id="127" name="未知的使用者119" initials="" lastIdx="1" clrIdx="2"/>
  <p:cmAuthor id="128" name="未知用户59" initials="" lastIdx="0" clrIdx="1"/>
  <p:cmAuthor id="129" name="未知的使用者22" initials="" lastIdx="8" clrIdx="0"/>
  <p:cmAuthor id="130" name="未知的使用者103" initials="" lastIdx="8" clrIdx="0"/>
  <p:cmAuthor id="131" name="Wenwen" initials="" lastIdx="1" clrIdx="1"/>
  <p:cmAuthor id="132" name="未知的使用者117" initials="" lastIdx="1" clrIdx="0"/>
  <p:cmAuthor id="133" name="未知的使用者33" initials="" lastIdx="1" clrIdx="0"/>
  <p:cmAuthor id="134" name="未知的使用者28" initials="" lastIdx="1" clrIdx="0"/>
  <p:cmAuthor id="135" name="未知用户67" initials="" lastIdx="1" clrIdx="0"/>
  <p:cmAuthor id="136" name="未知用户114" initials="" lastIdx="1" clrIdx="0"/>
  <p:cmAuthor id="138" name="未知的使用者67" initials="" lastIdx="1" clrIdx="0"/>
  <p:cmAuthor id="139" name="未知的使用者46" initials="" lastIdx="1" clrIdx="1"/>
  <p:cmAuthor id="140" name="未知的使用者26" initials="" lastIdx="1" clrIdx="0"/>
  <p:cmAuthor id="141" name="未知的使用者43" initials="" lastIdx="1" clrIdx="0"/>
  <p:cmAuthor id="142" name="未知的使用者9" initials="" lastIdx="1" clrIdx="0"/>
  <p:cmAuthor id="143" name="未知用户62" initials="" lastIdx="1" clrIdx="1"/>
  <p:cmAuthor id="144" name="yuanzh" initials="" lastIdx="1" clrIdx="1"/>
  <p:cmAuthor id="145" name="不明使用者57" initials="" lastIdx="1" clrIdx="0"/>
  <p:cmAuthor id="146" name="未知用户108" initials="" lastIdx="1" clrIdx="0"/>
  <p:cmAuthor id="147" name="未知的使用者110" initials="" lastIdx="1" clrIdx="0"/>
  <p:cmAuthor id="148" name="linyd" initials="" lastIdx="3" clrIdx="1"/>
  <p:cmAuthor id="149" name="未知用户8" initials="" lastIdx="1" clrIdx="0"/>
  <p:cmAuthor id="150" name="未知的使用者31" initials="" lastIdx="1" clrIdx="0"/>
  <p:cmAuthor id="151" name="未知用户81" initials="" lastIdx="1" clrIdx="0"/>
  <p:cmAuthor id="152" name="未知用户115" initials="" lastIdx="1" clrIdx="0"/>
  <p:cmAuthor id="154" name="未知的使用者68" initials="" lastIdx="1" clrIdx="0"/>
  <p:cmAuthor id="155" name="mm" initials="" lastIdx="1" clrIdx="0"/>
  <p:cmAuthor id="156" name="未知用户15" initials="" lastIdx="1" clrIdx="0"/>
  <p:cmAuthor id="157" name="朱晓瑜" initials="" lastIdx="54" clrIdx="0"/>
  <p:cmAuthor id="158" name="不明使用者20" initials="" lastIdx="1" clrIdx="0"/>
  <p:cmAuthor id="159" name="未知用户82" initials="" lastIdx="1" clrIdx="0"/>
  <p:cmAuthor id="160" name="未知的使用者7" initials="" lastIdx="2" clrIdx="0"/>
  <p:cmAuthor id="162" name="未知的使用者55" initials="" lastIdx="1" clrIdx="0"/>
  <p:cmAuthor id="163" name="未知的使用者111" initials="" lastIdx="1" clrIdx="0"/>
  <p:cmAuthor id="164" name="未知的使用者50" initials="" lastIdx="1" clrIdx="0"/>
  <p:cmAuthor id="165" name="未知的使用者11" initials="" lastIdx="1" clrIdx="0"/>
  <p:cmAuthor id="166" name="未知用户47" initials="" lastIdx="6" clrIdx="0"/>
  <p:cmAuthor id="691587970" name="小延魔法师" initials="小" lastIdx="1126286" clrIdx="0"/>
  <p:cmAuthor id="167" name="未知用户106" initials="未" lastIdx="1" clrIdx="0"/>
  <p:cmAuthor id="691587971" name="朱红新10208100" initials="朱红新10208100" lastIdx="10" clrIdx="50"/>
  <p:cmAuthor id="168" name="未知用户116" initials="" lastIdx="1" clrIdx="1"/>
  <p:cmAuthor id="691587972" name="NTKO" initials="H" lastIdx="2" clrIdx="45"/>
  <p:cmAuthor id="169" name="未知的使用者150" initials="未" lastIdx="1" clrIdx="0"/>
  <p:cmAuthor id="170" name="未知的使用者69" initials="" lastIdx="1" clrIdx="1"/>
  <p:cmAuthor id="171" name="未知的使用者112" initials="" lastIdx="1" clrIdx="1"/>
  <p:cmAuthor id="173" name="Kevin Hu" initials="" lastIdx="1" clrIdx="0"/>
  <p:cmAuthor id="174" name="未知的使用者38" initials="" lastIdx="1" clrIdx="0"/>
  <p:cmAuthor id="175" name="唐可欣" initials="" lastIdx="1" clrIdx="0"/>
  <p:cmAuthor id="176" name="未知的使用者8" initials="" lastIdx="1" clrIdx="0"/>
  <p:cmAuthor id="177" name="不明使用者56" initials="" lastIdx="1" clrIdx="0"/>
  <p:cmAuthor id="178" name="P00035_jeremy" initials="" lastIdx="1" clrIdx="0"/>
  <p:cmAuthor id="179" name="Unknown User7" initials="" lastIdx="1" clrIdx="0"/>
  <p:cmAuthor id="180" name="muzi wei" initials="" lastIdx="1" clrIdx="0"/>
  <p:cmAuthor id="181" name="未知的使用者41" initials="" lastIdx="1" clrIdx="0"/>
  <p:cmAuthor id="182" name="未知的使用者13" initials="" lastIdx="1" clrIdx="0"/>
  <p:cmAuthor id="183" name="djj" initials="" lastIdx="2" clrIdx="0"/>
  <p:cmAuthor id="184" name="未知用户117" initials="" lastIdx="1" clrIdx="2"/>
  <p:cmAuthor id="186" name="未知用户13" initials="" lastIdx="1" clrIdx="0"/>
  <p:cmAuthor id="187" name="不明使用者21" initials="" lastIdx="1" clrIdx="0"/>
  <p:cmAuthor id="188" name="YUMINGNJ" initials="" lastIdx="3" clrIdx="0"/>
  <p:cmAuthor id="189" name="未知的使用者52" initials="" lastIdx="1" clrIdx="1"/>
  <p:cmAuthor id="190" name="未知用户109" initials="" lastIdx="1" clrIdx="1"/>
  <p:cmAuthor id="191" name="Unknown User117" initials="U" lastIdx="10" clrIdx="0"/>
  <p:cmAuthor id="192" name="thomas" initials="" lastIdx="1" clrIdx="49"/>
  <p:cmAuthor id="193" name="未知的使用者3" initials="" lastIdx="7" clrIdx="1"/>
  <p:cmAuthor id="194" name="未知用户14" initials="" lastIdx="1" clrIdx="0"/>
  <p:cmAuthor id="195" name="Unknown User65" initials="U" lastIdx="1" clrIdx="0"/>
  <p:cmAuthor id="196" name="未知用户98" initials="" lastIdx="1" clrIdx="2"/>
  <p:cmAuthor id="198" name="未知用户83" initials="" lastIdx="1" clrIdx="1"/>
  <p:cmAuthor id="199" name="未知用户61" initials="" lastIdx="8" clrIdx="0"/>
  <p:cmAuthor id="200" name="張秀娟" initials="" lastIdx="1" clrIdx="2"/>
  <p:cmAuthor id="201" name="Jason Wang" initials="" lastIdx="1" clrIdx="0"/>
  <p:cmAuthor id="202" name="不明使用者18" initials="" lastIdx="0" clrIdx="1"/>
  <p:cmAuthor id="204" name="未知的使用者72" initials="" lastIdx="1" clrIdx="0"/>
  <p:cmAuthor id="205" name="未知的使用者48" initials="" lastIdx="1" clrIdx="0"/>
  <p:cmAuthor id="206" name="未知的使用者104" initials="" lastIdx="1" clrIdx="0"/>
  <p:cmAuthor id="207" name="未知用户60" initials="" lastIdx="1" clrIdx="0"/>
  <p:cmAuthor id="208" name="未知的使用者39" initials="未" lastIdx="10" clrIdx="0"/>
  <p:cmAuthor id="209" name="Shawna Strickland" initials="" lastIdx="2" clrIdx="0"/>
  <p:cmAuthor id="210" name="未知的使用者36" initials="" lastIdx="3" clrIdx="1"/>
  <p:cmAuthor id="212" name="Daniel Wuu" initials="" lastIdx="1" clrIdx="0"/>
  <p:cmAuthor id="213" name="未知用户56" initials="" lastIdx="1" clrIdx="0"/>
  <p:cmAuthor id="214" name="未知的使用者14" initials="" lastIdx="2" clrIdx="0"/>
  <p:cmAuthor id="394525608" name="仇怿俊" initials="仇" lastIdx="0" clrIdx="0"/>
  <p:cmAuthor id="217" name="Ashley Eberenz" initials="" lastIdx="7" clrIdx="1"/>
  <p:cmAuthor id="218" name="不明使用者19" initials="" lastIdx="1" clrIdx="0"/>
  <p:cmAuthor id="219" name="qiantong" initials="" lastIdx="3" clrIdx="1"/>
  <p:cmAuthor id="220" name="未知的使用者74" initials="" lastIdx="1" clrIdx="0"/>
  <p:cmAuthor id="221" name="未知的使用者23" initials="" lastIdx="1" clrIdx="0"/>
  <p:cmAuthor id="222" name="未知的使用者1" initials="" lastIdx="8" clrIdx="0"/>
  <p:cmAuthor id="223" name="116304" initials="" lastIdx="1" clrIdx="1"/>
  <p:cmAuthor id="224" name="未知用户31" initials="未" lastIdx="1" clrIdx="1"/>
  <p:cmAuthor id="225" name="R affer" initials="" lastIdx="1" clrIdx="0"/>
  <p:cmAuthor id="226" name="qihua-DCMS" initials="" lastIdx="0" clrIdx="0"/>
  <p:cmAuthor id="227" name="未知用户55" initials="" lastIdx="1" clrIdx="0"/>
  <p:cmAuthor id="228" name="未知的使用者95" initials="" lastIdx="1" clrIdx="0"/>
  <p:cmAuthor id="230" name="未知的使用者32" initials="" lastIdx="1" clrIdx="0"/>
  <p:cmAuthor id="231" name="未知的使用者49" initials="" lastIdx="1" clrIdx="0"/>
  <p:cmAuthor id="232" name="Unknown User26" initials="U" lastIdx="1" clrIdx="1"/>
  <p:cmAuthor id="233" name="yuexuejun" initials="" lastIdx="3" clrIdx="0"/>
  <p:cmAuthor id="234" name="未知的使用者71" initials="" lastIdx="1" clrIdx="1"/>
  <p:cmAuthor id="235" name="未知的使用者105" initials="" lastIdx="1" clrIdx="0"/>
  <p:cmAuthor id="236" name="Unknown User70" initials="" lastIdx="1" clrIdx="0"/>
  <p:cmAuthor id="237" name="clinchen" initials="" lastIdx="0" clrIdx="1"/>
  <p:cmAuthor id="239" name="hanjuncompany" initials="" lastIdx="1" clrIdx="0"/>
  <p:cmAuthor id="240" name="kathy chen" initials="" lastIdx="3" clrIdx="0"/>
  <p:cmAuthor id="241" name="未知的使用者63" initials="" lastIdx="1" clrIdx="0"/>
  <p:cmAuthor id="1411828" name="韩晓宇00207529" initials="韩晓宇00207529" lastIdx="1" clrIdx="38"/>
  <p:cmAuthor id="242" name="未知的使用者64" initials="" lastIdx="3" clrIdx="1"/>
  <p:cmAuthor id="243" name="未知的使用者47" initials="" lastIdx="1" clrIdx="0"/>
  <p:cmAuthor id="244" name="未知的使用者60" initials="" lastIdx="8" clrIdx="0"/>
  <p:cmAuthor id="245" name="未知的使用者59" initials="" lastIdx="1" clrIdx="0"/>
  <p:cmAuthor id="246" name="未知的使用者54" initials="" lastIdx="1" clrIdx="0"/>
  <p:cmAuthor id="247" name="未知的使用者66" initials="" lastIdx="8" clrIdx="0"/>
  <p:cmAuthor id="248" name="未知的使用者65" initials="" lastIdx="1" clrIdx="0"/>
  <p:cmAuthor id="249" name="未知的使用者106" initials="" lastIdx="3" clrIdx="1"/>
  <p:cmAuthor id="250" name="未知的使用者107" initials="" lastIdx="1" clrIdx="1"/>
  <p:cmAuthor id="251" name="未知的使用者108" initials="" lastIdx="1" clrIdx="0"/>
  <p:cmAuthor id="252" name="未知的使用者86" initials="" lastIdx="1" clrIdx="0"/>
  <p:cmAuthor id="253" name="未知的使用者116" initials="" lastIdx="1" clrIdx="1"/>
  <p:cmAuthor id="254" name="未知的使用者44" initials="" lastIdx="1" clrIdx="0"/>
  <p:cmAuthor id="255" name="未知的使用者37" initials="" lastIdx="1" clrIdx="0"/>
  <p:cmAuthor id="256" name="未知的使用者126" initials="" lastIdx="1" clrIdx="0"/>
  <p:cmAuthor id="257" name="未知的使用者127" initials="" lastIdx="3" clrIdx="1"/>
  <p:cmAuthor id="258" name="未知的使用者128" initials="" lastIdx="1" clrIdx="1"/>
  <p:cmAuthor id="259" name="未知的使用者124" initials="" lastIdx="1" clrIdx="0"/>
  <p:cmAuthor id="260" name="未知的使用者125" initials="" lastIdx="1" clrIdx="0"/>
  <p:cmAuthor id="261" name="Sara Chen" initials="" lastIdx="1" clrIdx="0"/>
  <p:cmAuthor id="262" name="huang gerrard" initials="" lastIdx="1" clrIdx="0"/>
  <p:cmAuthor id="263" name="未知用户170" initials="" lastIdx="1" clrIdx="0"/>
  <p:cmAuthor id="264" name="未知用户171" initials="" lastIdx="5" clrIdx="1"/>
  <p:cmAuthor id="265" name="未知用户172" initials="" lastIdx="1" clrIdx="1"/>
  <p:cmAuthor id="266" name="未知用户173" initials="" lastIdx="1" clrIdx="0"/>
  <p:cmAuthor id="267" name="未知用户149" initials="" lastIdx="1" clrIdx="0"/>
  <p:cmAuthor id="268" name="未知用户150" initials="" lastIdx="1" clrIdx="0"/>
  <p:cmAuthor id="269" name="未知用户151" initials="" lastIdx="2" clrIdx="0"/>
  <p:cmAuthor id="270" name="未知用户152" initials="" lastIdx="8" clrIdx="0"/>
  <p:cmAuthor id="271" name="未知用户153" initials="" lastIdx="8" clrIdx="0"/>
  <p:cmAuthor id="272" name="未知用户154" initials="" lastIdx="1" clrIdx="0"/>
  <p:cmAuthor id="273" name="未知用户155" initials="" lastIdx="1" clrIdx="0"/>
  <p:cmAuthor id="274" name="未知用户41" initials="" lastIdx="8" clrIdx="0"/>
  <p:cmAuthor id="275" name="未知用户44" initials="" lastIdx="1" clrIdx="0"/>
  <p:cmAuthor id="276" name="未知用户45" initials="" lastIdx="1" clrIdx="0"/>
  <p:cmAuthor id="277" name="未知用户156" initials="" lastIdx="10" clrIdx="0"/>
  <p:cmAuthor id="278" name="未知用户64" initials="" lastIdx="1" clrIdx="0"/>
  <p:cmAuthor id="279" name="未知用户65" initials="" lastIdx="1" clrIdx="0"/>
  <p:cmAuthor id="280" name="未知用户68" initials="" lastIdx="1" clrIdx="0"/>
  <p:cmAuthor id="281" name="未知用户69" initials="" lastIdx="2" clrIdx="0"/>
  <p:cmAuthor id="282" name="未知用户70" initials="" lastIdx="1" clrIdx="1"/>
  <p:cmAuthor id="283" name="未知用户71" initials="" lastIdx="1" clrIdx="0"/>
  <p:cmAuthor id="284" name="未知用户72" initials="" lastIdx="1" clrIdx="0"/>
  <p:cmAuthor id="285" name="未知用户73" initials="" lastIdx="2" clrIdx="0"/>
  <p:cmAuthor id="286" name="未知用户49" initials="" lastIdx="1" clrIdx="0"/>
  <p:cmAuthor id="287" name="未知用户50" initials="" lastIdx="1" clrIdx="0"/>
  <p:cmAuthor id="288" name="未知用户52" initials="" lastIdx="1" clrIdx="0"/>
  <p:cmAuthor id="289" name="MA15" initials="" lastIdx="1" clrIdx="0"/>
  <p:cmAuthor id="290" name="未知用户53" initials="" lastIdx="10" clrIdx="0"/>
  <p:cmAuthor id="291" name="未知用户96" initials="" lastIdx="1" clrIdx="0"/>
  <p:cmAuthor id="292" name="未知用户48" initials="" lastIdx="1" clrIdx="0"/>
  <p:cmAuthor id="293" name="未知用户97" initials="" lastIdx="2" clrIdx="0"/>
  <p:cmAuthor id="294" name="未知用户40" initials="" lastIdx="5" clrIdx="1"/>
  <p:cmAuthor id="295" name="未知用户43" initials="" lastIdx="1" clrIdx="0"/>
  <p:cmAuthor id="296" name="未知用户100" initials="" lastIdx="1" clrIdx="0"/>
  <p:cmAuthor id="297" name="未知用户101" initials="" lastIdx="1" clrIdx="0"/>
  <p:cmAuthor id="353158055" name="韩雨" initials="韩" lastIdx="0" clrIdx="0"/>
  <p:cmAuthor id="299" name="未知用户29" initials="" lastIdx="1" clrIdx="0"/>
  <p:cmAuthor id="300" name="未知用户32" initials="" lastIdx="1" clrIdx="0"/>
  <p:cmAuthor id="301" name="未知用户33" initials="" lastIdx="1" clrIdx="0"/>
  <p:cmAuthor id="303" name="未知用户42" initials="" lastIdx="1" clrIdx="0"/>
  <p:cmAuthor id="304" name="未知的使用者109" initials="" lastIdx="5" clrIdx="1"/>
  <p:cmAuthor id="305" name="未知的使用者122" initials="" lastIdx="1" clrIdx="0"/>
  <p:cmAuthor id="306" name="未知的使用者123"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203"/>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font" Target="fonts/font17.fntdata"/><Relationship Id="rId98" Type="http://schemas.openxmlformats.org/officeDocument/2006/relationships/font" Target="fonts/font16.fntdata"/><Relationship Id="rId97" Type="http://schemas.openxmlformats.org/officeDocument/2006/relationships/font" Target="fonts/font15.fntdata"/><Relationship Id="rId96" Type="http://schemas.openxmlformats.org/officeDocument/2006/relationships/font" Target="fonts/font14.fntdata"/><Relationship Id="rId95" Type="http://schemas.openxmlformats.org/officeDocument/2006/relationships/font" Target="fonts/font13.fntdata"/><Relationship Id="rId94" Type="http://schemas.openxmlformats.org/officeDocument/2006/relationships/font" Target="fonts/font12.fntdata"/><Relationship Id="rId93" Type="http://schemas.openxmlformats.org/officeDocument/2006/relationships/font" Target="fonts/font11.fntdata"/><Relationship Id="rId92" Type="http://schemas.openxmlformats.org/officeDocument/2006/relationships/font" Target="fonts/font10.fntdata"/><Relationship Id="rId91" Type="http://schemas.openxmlformats.org/officeDocument/2006/relationships/font" Target="fonts/font9.fntdata"/><Relationship Id="rId90" Type="http://schemas.openxmlformats.org/officeDocument/2006/relationships/font" Target="fonts/font8.fntdata"/><Relationship Id="rId9" Type="http://schemas.openxmlformats.org/officeDocument/2006/relationships/slide" Target="slides/slide3.xml"/><Relationship Id="rId89" Type="http://schemas.openxmlformats.org/officeDocument/2006/relationships/font" Target="fonts/font7.fntdata"/><Relationship Id="rId88" Type="http://schemas.openxmlformats.org/officeDocument/2006/relationships/font" Target="fonts/font6.fntdata"/><Relationship Id="rId87" Type="http://schemas.openxmlformats.org/officeDocument/2006/relationships/font" Target="fonts/font5.fntdata"/><Relationship Id="rId86" Type="http://schemas.openxmlformats.org/officeDocument/2006/relationships/font" Target="fonts/font4.fntdata"/><Relationship Id="rId85" Type="http://schemas.openxmlformats.org/officeDocument/2006/relationships/font" Target="fonts/font3.fntdata"/><Relationship Id="rId84" Type="http://schemas.openxmlformats.org/officeDocument/2006/relationships/font" Target="fonts/font2.fntdata"/><Relationship Id="rId83" Type="http://schemas.openxmlformats.org/officeDocument/2006/relationships/font" Target="fonts/font1.fntdata"/><Relationship Id="rId82" Type="http://schemas.openxmlformats.org/officeDocument/2006/relationships/commentAuthors" Target="commentAuthors.xml"/><Relationship Id="rId81" Type="http://schemas.openxmlformats.org/officeDocument/2006/relationships/tableStyles" Target="tableStyles.xml"/><Relationship Id="rId80" Type="http://schemas.openxmlformats.org/officeDocument/2006/relationships/viewProps" Target="viewProps.xml"/><Relationship Id="rId8" Type="http://schemas.openxmlformats.org/officeDocument/2006/relationships/slide" Target="slides/slide2.xml"/><Relationship Id="rId79" Type="http://schemas.openxmlformats.org/officeDocument/2006/relationships/presProps" Target="presProps.xml"/><Relationship Id="rId78" Type="http://schemas.openxmlformats.org/officeDocument/2006/relationships/handoutMaster" Target="handoutMasters/handoutMaster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2" Type="http://schemas.openxmlformats.org/officeDocument/2006/relationships/tags" Target="tags/tag667.xml"/><Relationship Id="rId101" Type="http://schemas.openxmlformats.org/officeDocument/2006/relationships/font" Target="fonts/font19.fntdata"/><Relationship Id="rId100" Type="http://schemas.openxmlformats.org/officeDocument/2006/relationships/font" Target="fonts/font18.fntdata"/><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40028297244095"/>
          <c:y val="0.174398611318983"/>
          <c:w val="0.928809670275591"/>
          <c:h val="0.541318925853905"/>
        </c:manualLayout>
      </c:layout>
      <c:barChart>
        <c:barDir val="col"/>
        <c:grouping val="clustered"/>
        <c:varyColors val="0"/>
        <c:ser>
          <c:idx val="0"/>
          <c:order val="0"/>
          <c:tx>
            <c:strRef>
              <c:f>Sheet1!$B$1</c:f>
              <c:strCache>
                <c:ptCount val="1"/>
                <c:pt idx="0">
                  <c:v>系列 1</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elete val="1"/>
          </c:dLbls>
          <c:cat>
            <c:strRef>
              <c:f>Sheet1!$A$2:$A$7</c:f>
              <c:strCache>
                <c:ptCount val="6"/>
                <c:pt idx="0">
                  <c:v>作者科研能力不足</c:v>
                </c:pt>
                <c:pt idx="1">
                  <c:v>论文规范性欠缺</c:v>
                </c:pt>
                <c:pt idx="2">
                  <c:v>论文创新性和价值性不高</c:v>
                </c:pt>
                <c:pt idx="3">
                  <c:v>文献综述质量较低</c:v>
                </c:pt>
                <c:pt idx="4">
                  <c:v>作者学术态度和行为不端正</c:v>
                </c:pt>
                <c:pt idx="5">
                  <c:v>选题意义和严谨性不够</c:v>
                </c:pt>
              </c:strCache>
            </c:strRef>
          </c:cat>
          <c:val>
            <c:numRef>
              <c:f>Sheet1!$B$2:$B$7</c:f>
              <c:numCache>
                <c:formatCode>0%</c:formatCode>
                <c:ptCount val="6"/>
                <c:pt idx="0">
                  <c:v>0.38</c:v>
                </c:pt>
                <c:pt idx="1">
                  <c:v>0.29</c:v>
                </c:pt>
                <c:pt idx="2" c:formatCode="General">
                  <c:v>0.13</c:v>
                </c:pt>
                <c:pt idx="3" c:formatCode="General">
                  <c:v>0.08</c:v>
                </c:pt>
                <c:pt idx="4" c:formatCode="General">
                  <c:v>0.07</c:v>
                </c:pt>
                <c:pt idx="5" c:formatCode="General">
                  <c:v>0.05</c:v>
                </c:pt>
              </c:numCache>
            </c:numRef>
          </c:val>
        </c:ser>
        <c:dLbls>
          <c:showLegendKey val="0"/>
          <c:showVal val="0"/>
          <c:showCatName val="0"/>
          <c:showSerName val="0"/>
          <c:showPercent val="0"/>
          <c:showBubbleSize val="0"/>
        </c:dLbls>
        <c:gapWidth val="355"/>
        <c:overlap val="-70"/>
        <c:axId val="160688192"/>
        <c:axId val="160696048"/>
      </c:barChart>
      <c:catAx>
        <c:axId val="16068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160696048"/>
        <c:crosses val="autoZero"/>
        <c:auto val="1"/>
        <c:lblAlgn val="ctr"/>
        <c:lblOffset val="100"/>
        <c:noMultiLvlLbl val="0"/>
      </c:catAx>
      <c:valAx>
        <c:axId val="16069604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160688192"/>
        <c:crosses val="autoZero"/>
        <c:crossBetween val="between"/>
      </c:valAx>
      <c:spPr>
        <a:noFill/>
        <a:ln>
          <a:noFill/>
        </a:ln>
        <a:effectLst/>
      </c:spPr>
    </c:plotArea>
    <c:plotVisOnly val="1"/>
    <c:dispBlanksAs val="gap"/>
    <c:showDLblsOverMax val="0"/>
    <c:extLst>
      <c:ext uri="{0b15fc19-7d7d-44ad-8c2d-2c3a37ce22c3}">
        <chartProps xmlns="https://web.wps.cn/et/2018/main" chartId="{f1742b11-0712-47b4-b765-3ee9fbed7be3}"/>
      </c:ext>
    </c:extLst>
  </c:chart>
  <c:spPr>
    <a:noFill/>
    <a:ln>
      <a:noFill/>
    </a:ln>
    <a:effectLst/>
  </c:spPr>
  <c:txPr>
    <a:bodyPr/>
    <a:lstStyle/>
    <a:p>
      <a:pPr>
        <a:defRPr lang="zh-CN" sz="1200">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5"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bg1"/>
    </cs:fontRef>
    <cs:spPr>
      <a:solidFill>
        <a:schemeClr val="tx1">
          <a:lumMod val="50000"/>
          <a:lumOff val="50000"/>
        </a:schemeClr>
      </a:solidFill>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33F711-DE4A-4E96-B6FE-F5B86694CFA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2024</a:t>
            </a:r>
            <a:r>
              <a:rPr lang="zh-CN" altLang="en-US"/>
              <a:t>年，中国知网首页进行</a:t>
            </a:r>
            <a:r>
              <a:rPr lang="zh-CN" altLang="en-US"/>
              <a:t>全新改版。</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改版之后，左侧</a:t>
            </a:r>
            <a:r>
              <a:rPr lang="en-US" altLang="zh-CN"/>
              <a:t>“</a:t>
            </a:r>
            <a:r>
              <a:rPr lang="zh-CN" altLang="en-US"/>
              <a:t>年度</a:t>
            </a:r>
            <a:r>
              <a:rPr lang="en-US" altLang="zh-CN"/>
              <a:t>”“</a:t>
            </a:r>
            <a:r>
              <a:rPr lang="zh-CN" altLang="en-US"/>
              <a:t>作者</a:t>
            </a:r>
            <a:r>
              <a:rPr lang="en-US" altLang="zh-CN"/>
              <a:t>”</a:t>
            </a:r>
            <a:r>
              <a:rPr lang="zh-CN" altLang="en-US"/>
              <a:t>筛选栏提供两种排序</a:t>
            </a:r>
            <a:r>
              <a:rPr lang="zh-CN" altLang="en-US"/>
              <a:t>方式。</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我们写论文时，千万不要用常见的词，而要尽量抽象、冷僻、复杂。句式以长句、倒装、排比、把被变换为宜，让人读起来如沐春风甚至还有一丝丝催眠感。比如这样：</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学校官网一般可以找到历年学位论文写作相关要求</a:t>
            </a:r>
            <a:r>
              <a:rPr lang="zh-CN" altLang="en-US"/>
              <a:t>文件。</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科研论文中，图表的重要性不言而喻。在论文里摆几张好看的图表可以让你迅速吸引评委老师注意，成为毕业答辩中最闪耀的学术之星；而如果堆一大坨文字，可能会被人诟病恶性凑ppt页数，也有可能会让评委老师昏睡过去。比如下面的ppt，右边从气势上已经输了：</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idx="1"/>
          </p:nvPr>
        </p:nvSpPr>
        <p:spPr/>
        <p:txBody>
          <a:bodyPr/>
          <a:lstStyle/>
          <a:p>
            <a:r>
              <a:rPr lang="zh-CN">
                <a:solidFill>
                  <a:schemeClr val="bg1"/>
                </a:solidFill>
                <a:latin typeface="微软雅黑" panose="020B0503020204020204" charset="-122"/>
                <a:ea typeface="微软雅黑" panose="020B0503020204020204" charset="-122"/>
                <a:sym typeface="+mn-ea"/>
              </a:rPr>
              <a:t>专业，不要选择脱离个人专业知识的话题。只有在最佳知识领域才能充分依靠坚实的业务基础，结合实际工作进行深入的调查研究，深入讨论问题。</a:t>
            </a:r>
            <a:endParaRPr lang="zh-CN">
              <a:solidFill>
                <a:schemeClr val="bg1"/>
              </a:solidFill>
              <a:latin typeface="微软雅黑" panose="020B0503020204020204" charset="-122"/>
              <a:ea typeface="微软雅黑" panose="020B0503020204020204" charset="-122"/>
              <a:sym typeface="+mn-ea"/>
            </a:endParaRPr>
          </a:p>
          <a:p>
            <a:r>
              <a:rPr lang="zh-CN">
                <a:solidFill>
                  <a:schemeClr val="bg1"/>
                </a:solidFill>
                <a:latin typeface="微软雅黑" panose="020B0503020204020204" charset="-122"/>
                <a:ea typeface="微软雅黑" panose="020B0503020204020204" charset="-122"/>
                <a:sym typeface="+mn-ea"/>
              </a:rPr>
              <a:t>兴趣，选择自己感兴趣的课题。因为浓厚的研究兴趣可以激发作者研究的热情，调动写作的主动性和积极性。</a:t>
            </a:r>
            <a:endParaRPr lang="zh-CN">
              <a:solidFill>
                <a:schemeClr val="bg1"/>
              </a:solidFill>
              <a:latin typeface="微软雅黑" panose="020B0503020204020204" charset="-122"/>
              <a:ea typeface="微软雅黑" panose="020B0503020204020204" charset="-122"/>
              <a:sym typeface="+mn-ea"/>
            </a:endParaRPr>
          </a:p>
          <a:p>
            <a:r>
              <a:rPr lang="zh-CN"/>
              <a:t>论文选题方法</a:t>
            </a:r>
            <a:r>
              <a:rPr lang="zh-CN"/>
              <a:t>参考：第一，范围要小；第二，范围要准确；第三，论文题目有一定</a:t>
            </a:r>
            <a:r>
              <a:rPr lang="zh-CN"/>
              <a:t>研究深度。</a:t>
            </a:r>
            <a:endParaRPr lang="zh-CN"/>
          </a:p>
          <a:p>
            <a:r>
              <a:rPr lang="zh-CN"/>
              <a:t>（学位论文：</a:t>
            </a:r>
            <a:r>
              <a:rPr lang="zh-CN">
                <a:sym typeface="+mn-ea"/>
              </a:rPr>
              <a:t>本科生看硕士生的论文，硕士生看博士生的论文、</a:t>
            </a:r>
            <a:r>
              <a:rPr lang="zh-CN">
                <a:sym typeface="+mn-ea"/>
              </a:rPr>
              <a:t>看综述，每个点都可以拓展</a:t>
            </a:r>
            <a:endParaRPr lang="en-US"/>
          </a:p>
          <a:p>
            <a:r>
              <a:rPr lang="zh-CN"/>
              <a:t>一般我们选题方法有这这</a:t>
            </a:r>
            <a:r>
              <a:rPr lang="en-US" altLang="zh-CN"/>
              <a:t>5</a:t>
            </a:r>
            <a:r>
              <a:rPr lang="zh-CN" altLang="en-US"/>
              <a:t>种，大家可以自行选择适合自己的，同时也可联合使用，进行</a:t>
            </a:r>
            <a:r>
              <a:rPr lang="zh-CN" altLang="en-US"/>
              <a:t>选题；</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p:nvPr>
        </p:nvSpPr>
        <p:spPr/>
        <p:txBody>
          <a:bodyPr/>
          <a:p>
            <a:r>
              <a:rPr lang="zh-CN" altLang="en-US"/>
              <a:t>我们以</a:t>
            </a:r>
            <a:r>
              <a:rPr lang="en-US" altLang="zh-CN"/>
              <a:t>“</a:t>
            </a:r>
            <a:r>
              <a:rPr lang="zh-CN" altLang="en-US"/>
              <a:t>人工智能</a:t>
            </a:r>
            <a:r>
              <a:rPr lang="en-US" altLang="zh-CN"/>
              <a:t>”</a:t>
            </a:r>
            <a:r>
              <a:rPr lang="zh-CN" altLang="en-US"/>
              <a:t>为例，看看怎么利用专业数据库进行交叉学科选择法，细化</a:t>
            </a:r>
            <a:r>
              <a:rPr lang="zh-CN" altLang="en-US"/>
              <a:t>选题</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p:nvPr>
        </p:nvSpPr>
        <p:spPr/>
        <p:txBody>
          <a:bodyPr/>
          <a:p>
            <a:pPr marL="0" indent="0">
              <a:buNone/>
            </a:pPr>
            <a:endParaRPr lang="zh-CN" altLang="en-US" b="1">
              <a:latin typeface="微软雅黑" panose="020B0503020204020204" charset="-122"/>
              <a:ea typeface="微软雅黑" panose="020B0503020204020204" charset="-122"/>
              <a:cs typeface="楷体" panose="02010609060101010101" charset="-122"/>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如果大家不知道国内外都有哪些数据库，可以利用研学平台资源千汇模块进行文献检索，非常方便。下载安装浏览器插件</a:t>
            </a:r>
            <a:r>
              <a:rPr lang="en-US" altLang="zh-CN"/>
              <a:t>“</a:t>
            </a:r>
            <a:r>
              <a:rPr lang="zh-CN" altLang="en-US"/>
              <a:t>文献采集助手</a:t>
            </a:r>
            <a:r>
              <a:rPr lang="en-US" altLang="zh-CN"/>
              <a:t>”</a:t>
            </a:r>
            <a:r>
              <a:rPr lang="zh-CN" altLang="en-US"/>
              <a:t>可以将需要的中外文文献收藏至研学平台进行</a:t>
            </a:r>
            <a:r>
              <a:rPr lang="zh-CN" altLang="en-US"/>
              <a:t>统一管理。</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34.xml"/><Relationship Id="rId7" Type="http://schemas.openxmlformats.org/officeDocument/2006/relationships/image" Target="../media/image6.png"/><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5.png"/><Relationship Id="rId2" Type="http://schemas.openxmlformats.org/officeDocument/2006/relationships/tags" Target="../tags/tag30.xml"/><Relationship Id="rId12" Type="http://schemas.openxmlformats.org/officeDocument/2006/relationships/image" Target="../media/image8.png"/><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6.png"/><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5.png"/><Relationship Id="rId2" Type="http://schemas.openxmlformats.org/officeDocument/2006/relationships/tags" Target="../tags/tag37.xml"/><Relationship Id="rId12" Type="http://schemas.openxmlformats.org/officeDocument/2006/relationships/image" Target="../media/image8.png"/><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7.png"/><Relationship Id="rId7" Type="http://schemas.openxmlformats.org/officeDocument/2006/relationships/tags" Target="../tags/tag47.xml"/><Relationship Id="rId6" Type="http://schemas.openxmlformats.org/officeDocument/2006/relationships/image" Target="../media/image10.png"/><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image" Target="../media/image9.jpeg"/><Relationship Id="rId2" Type="http://schemas.openxmlformats.org/officeDocument/2006/relationships/tags" Target="../tags/tag44.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image" Target="../media/image11.png"/><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image" Target="../media/image7.png"/><Relationship Id="rId7" Type="http://schemas.openxmlformats.org/officeDocument/2006/relationships/tags" Target="../tags/tag56.xml"/><Relationship Id="rId6" Type="http://schemas.openxmlformats.org/officeDocument/2006/relationships/image" Target="../media/image6.png"/><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5.png"/><Relationship Id="rId2" Type="http://schemas.openxmlformats.org/officeDocument/2006/relationships/tags" Target="../tags/tag53.xml"/><Relationship Id="rId11" Type="http://schemas.openxmlformats.org/officeDocument/2006/relationships/image" Target="../media/image8.png"/><Relationship Id="rId10" Type="http://schemas.openxmlformats.org/officeDocument/2006/relationships/tags" Target="../tags/tag58.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ags" Target="../tags/tag59.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image" Target="../media/image7.png"/><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image" Target="../media/image13.png"/><Relationship Id="rId4" Type="http://schemas.openxmlformats.org/officeDocument/2006/relationships/tags" Target="../tags/tag61.xml"/><Relationship Id="rId3" Type="http://schemas.openxmlformats.org/officeDocument/2006/relationships/image" Target="../media/image12.jpeg"/><Relationship Id="rId27" Type="http://schemas.openxmlformats.org/officeDocument/2006/relationships/tags" Target="../tags/tag81.xml"/><Relationship Id="rId26" Type="http://schemas.openxmlformats.org/officeDocument/2006/relationships/tags" Target="../tags/tag80.xml"/><Relationship Id="rId25" Type="http://schemas.openxmlformats.org/officeDocument/2006/relationships/tags" Target="../tags/tag79.xml"/><Relationship Id="rId24" Type="http://schemas.openxmlformats.org/officeDocument/2006/relationships/tags" Target="../tags/tag78.xml"/><Relationship Id="rId23" Type="http://schemas.openxmlformats.org/officeDocument/2006/relationships/tags" Target="../tags/tag77.xml"/><Relationship Id="rId22" Type="http://schemas.openxmlformats.org/officeDocument/2006/relationships/tags" Target="../tags/tag76.xml"/><Relationship Id="rId21" Type="http://schemas.openxmlformats.org/officeDocument/2006/relationships/tags" Target="../tags/tag75.xml"/><Relationship Id="rId20" Type="http://schemas.openxmlformats.org/officeDocument/2006/relationships/tags" Target="../tags/tag74.xml"/><Relationship Id="rId2" Type="http://schemas.openxmlformats.org/officeDocument/2006/relationships/tags" Target="../tags/tag60.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image" Target="../media/image1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14" name="图标"/>
          <p:cNvSpPr>
            <a:spLocks noEditPoints="1"/>
          </p:cNvSpPr>
          <p:nvPr userDrawn="1"/>
        </p:nvSpPr>
        <p:spPr bwMode="auto">
          <a:xfrm>
            <a:off x="14564224" y="1240199"/>
            <a:ext cx="3360758" cy="1954361"/>
          </a:xfrm>
          <a:custGeom>
            <a:avLst/>
            <a:gdLst>
              <a:gd name="T0" fmla="*/ 135 w 139"/>
              <a:gd name="T1" fmla="*/ 61 h 81"/>
              <a:gd name="T2" fmla="*/ 131 w 139"/>
              <a:gd name="T3" fmla="*/ 56 h 81"/>
              <a:gd name="T4" fmla="*/ 131 w 139"/>
              <a:gd name="T5" fmla="*/ 27 h 81"/>
              <a:gd name="T6" fmla="*/ 139 w 139"/>
              <a:gd name="T7" fmla="*/ 24 h 81"/>
              <a:gd name="T8" fmla="*/ 70 w 139"/>
              <a:gd name="T9" fmla="*/ 0 h 81"/>
              <a:gd name="T10" fmla="*/ 0 w 139"/>
              <a:gd name="T11" fmla="*/ 24 h 81"/>
              <a:gd name="T12" fmla="*/ 70 w 139"/>
              <a:gd name="T13" fmla="*/ 48 h 81"/>
              <a:gd name="T14" fmla="*/ 127 w 139"/>
              <a:gd name="T15" fmla="*/ 28 h 81"/>
              <a:gd name="T16" fmla="*/ 127 w 139"/>
              <a:gd name="T17" fmla="*/ 56 h 81"/>
              <a:gd name="T18" fmla="*/ 123 w 139"/>
              <a:gd name="T19" fmla="*/ 61 h 81"/>
              <a:gd name="T20" fmla="*/ 126 w 139"/>
              <a:gd name="T21" fmla="*/ 64 h 81"/>
              <a:gd name="T22" fmla="*/ 123 w 139"/>
              <a:gd name="T23" fmla="*/ 81 h 81"/>
              <a:gd name="T24" fmla="*/ 135 w 139"/>
              <a:gd name="T25" fmla="*/ 81 h 81"/>
              <a:gd name="T26" fmla="*/ 132 w 139"/>
              <a:gd name="T27" fmla="*/ 64 h 81"/>
              <a:gd name="T28" fmla="*/ 135 w 139"/>
              <a:gd name="T29" fmla="*/ 61 h 81"/>
              <a:gd name="T30" fmla="*/ 28 w 139"/>
              <a:gd name="T31" fmla="*/ 42 h 81"/>
              <a:gd name="T32" fmla="*/ 28 w 139"/>
              <a:gd name="T33" fmla="*/ 69 h 81"/>
              <a:gd name="T34" fmla="*/ 70 w 139"/>
              <a:gd name="T35" fmla="*/ 81 h 81"/>
              <a:gd name="T36" fmla="*/ 111 w 139"/>
              <a:gd name="T37" fmla="*/ 69 h 81"/>
              <a:gd name="T38" fmla="*/ 111 w 139"/>
              <a:gd name="T39" fmla="*/ 42 h 81"/>
              <a:gd name="T40" fmla="*/ 70 w 139"/>
              <a:gd name="T41" fmla="*/ 56 h 81"/>
              <a:gd name="T42" fmla="*/ 28 w 139"/>
              <a:gd name="T43" fmla="*/ 4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81">
                <a:moveTo>
                  <a:pt x="135" y="61"/>
                </a:moveTo>
                <a:cubicBezTo>
                  <a:pt x="135" y="58"/>
                  <a:pt x="134" y="56"/>
                  <a:pt x="131" y="56"/>
                </a:cubicBezTo>
                <a:cubicBezTo>
                  <a:pt x="131" y="27"/>
                  <a:pt x="131" y="27"/>
                  <a:pt x="131" y="27"/>
                </a:cubicBezTo>
                <a:cubicBezTo>
                  <a:pt x="139" y="24"/>
                  <a:pt x="139" y="24"/>
                  <a:pt x="139" y="24"/>
                </a:cubicBezTo>
                <a:cubicBezTo>
                  <a:pt x="70" y="0"/>
                  <a:pt x="70" y="0"/>
                  <a:pt x="70" y="0"/>
                </a:cubicBezTo>
                <a:cubicBezTo>
                  <a:pt x="0" y="24"/>
                  <a:pt x="0" y="24"/>
                  <a:pt x="0" y="24"/>
                </a:cubicBezTo>
                <a:cubicBezTo>
                  <a:pt x="70" y="48"/>
                  <a:pt x="70" y="48"/>
                  <a:pt x="70" y="48"/>
                </a:cubicBezTo>
                <a:cubicBezTo>
                  <a:pt x="127" y="28"/>
                  <a:pt x="127" y="28"/>
                  <a:pt x="127" y="28"/>
                </a:cubicBezTo>
                <a:cubicBezTo>
                  <a:pt x="127" y="56"/>
                  <a:pt x="127" y="56"/>
                  <a:pt x="127" y="56"/>
                </a:cubicBezTo>
                <a:cubicBezTo>
                  <a:pt x="125" y="56"/>
                  <a:pt x="123" y="58"/>
                  <a:pt x="123" y="61"/>
                </a:cubicBezTo>
                <a:cubicBezTo>
                  <a:pt x="123" y="63"/>
                  <a:pt x="125" y="64"/>
                  <a:pt x="126" y="64"/>
                </a:cubicBezTo>
                <a:cubicBezTo>
                  <a:pt x="123" y="81"/>
                  <a:pt x="123" y="81"/>
                  <a:pt x="123" y="81"/>
                </a:cubicBezTo>
                <a:cubicBezTo>
                  <a:pt x="135" y="81"/>
                  <a:pt x="135" y="81"/>
                  <a:pt x="135" y="81"/>
                </a:cubicBezTo>
                <a:cubicBezTo>
                  <a:pt x="132" y="64"/>
                  <a:pt x="132" y="64"/>
                  <a:pt x="132" y="64"/>
                </a:cubicBezTo>
                <a:cubicBezTo>
                  <a:pt x="134" y="64"/>
                  <a:pt x="135" y="63"/>
                  <a:pt x="135" y="61"/>
                </a:cubicBezTo>
                <a:close/>
                <a:moveTo>
                  <a:pt x="28" y="42"/>
                </a:moveTo>
                <a:cubicBezTo>
                  <a:pt x="28" y="69"/>
                  <a:pt x="28" y="69"/>
                  <a:pt x="28" y="69"/>
                </a:cubicBezTo>
                <a:cubicBezTo>
                  <a:pt x="28" y="76"/>
                  <a:pt x="47" y="81"/>
                  <a:pt x="70" y="81"/>
                </a:cubicBezTo>
                <a:cubicBezTo>
                  <a:pt x="92" y="81"/>
                  <a:pt x="111" y="76"/>
                  <a:pt x="111" y="69"/>
                </a:cubicBezTo>
                <a:cubicBezTo>
                  <a:pt x="111" y="42"/>
                  <a:pt x="111" y="42"/>
                  <a:pt x="111" y="42"/>
                </a:cubicBezTo>
                <a:cubicBezTo>
                  <a:pt x="70" y="56"/>
                  <a:pt x="70" y="56"/>
                  <a:pt x="70" y="56"/>
                </a:cubicBezTo>
                <a:lnTo>
                  <a:pt x="28" y="42"/>
                </a:lnTo>
                <a:close/>
              </a:path>
            </a:pathLst>
          </a:custGeom>
          <a:solidFill>
            <a:schemeClr val="accent1"/>
          </a:solidFill>
          <a:ln>
            <a:noFill/>
          </a:ln>
        </p:spPr>
        <p:txBody>
          <a:bodyPr vert="horz" wrap="square" lIns="136904" tIns="68452" rIns="136904" bIns="68452" numCol="1" anchor="t" anchorCtr="0" compatLnSpc="1"/>
          <a:lstStyle/>
          <a:p>
            <a:endParaRPr lang="en-US" sz="2700">
              <a:solidFill>
                <a:srgbClr val="000000"/>
              </a:solidFill>
            </a:endParaRPr>
          </a:p>
        </p:txBody>
      </p:sp>
      <p:sp>
        <p:nvSpPr>
          <p:cNvPr id="11" name="矩形"/>
          <p:cNvSpPr/>
          <p:nvPr userDrawn="1"/>
        </p:nvSpPr>
        <p:spPr>
          <a:xfrm>
            <a:off x="5144816" y="3912265"/>
            <a:ext cx="11880000" cy="4469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mn-ea"/>
            </a:endParaRPr>
          </a:p>
        </p:txBody>
      </p:sp>
      <p:sp>
        <p:nvSpPr>
          <p:cNvPr id="12" name="矩形"/>
          <p:cNvSpPr/>
          <p:nvPr userDrawn="1"/>
        </p:nvSpPr>
        <p:spPr>
          <a:xfrm>
            <a:off x="5144816" y="8381561"/>
            <a:ext cx="11880000" cy="2285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bg1"/>
              </a:solidFill>
              <a:latin typeface="+mn-ea"/>
            </a:endParaRPr>
          </a:p>
        </p:txBody>
      </p:sp>
      <p:pic>
        <p:nvPicPr>
          <p:cNvPr id="10" name="图片"/>
          <p:cNvPicPr>
            <a:picLocks noChangeAspect="1"/>
          </p:cNvPicPr>
          <p:nvPr userDrawn="1"/>
        </p:nvPicPr>
        <p:blipFill rotWithShape="1">
          <a:blip r:embed="rId2">
            <a:extLst>
              <a:ext uri="{28A0092B-C50C-407E-A947-70E740481C1C}">
                <a14:useLocalDpi xmlns:a14="http://schemas.microsoft.com/office/drawing/2010/main" val="0"/>
              </a:ext>
            </a:extLst>
          </a:blip>
          <a:srcRect l="13380" t="26621" r="7848" b="37941"/>
          <a:stretch>
            <a:fillRect/>
          </a:stretch>
        </p:blipFill>
        <p:spPr>
          <a:xfrm>
            <a:off x="11225872" y="7154940"/>
            <a:ext cx="7001970" cy="3150106"/>
          </a:xfrm>
          <a:prstGeom prst="rect">
            <a:avLst/>
          </a:prstGeom>
        </p:spPr>
      </p:pic>
      <p:sp>
        <p:nvSpPr>
          <p:cNvPr id="24" name="数字占位符"/>
          <p:cNvSpPr>
            <a:spLocks noGrp="1"/>
          </p:cNvSpPr>
          <p:nvPr>
            <p:ph type="body" sz="quarter" idx="10" hasCustomPrompt="1"/>
          </p:nvPr>
        </p:nvSpPr>
        <p:spPr>
          <a:xfrm>
            <a:off x="0" y="4060201"/>
            <a:ext cx="5100782" cy="4293483"/>
          </a:xfrm>
          <a:prstGeom prst="rect">
            <a:avLst/>
          </a:prstGeom>
          <a:noFill/>
        </p:spPr>
        <p:txBody>
          <a:bodyPr wrap="square" rtlCol="0">
            <a:spAutoFit/>
          </a:bodyPr>
          <a:lstStyle>
            <a:lvl1pPr marL="0" indent="0" algn="ctr">
              <a:lnSpc>
                <a:spcPct val="100000"/>
              </a:lnSpc>
              <a:buFontTx/>
              <a:buNone/>
              <a:defRPr lang="zh-CN" altLang="en-US" sz="26950" i="0" u="sng" dirty="0">
                <a:solidFill>
                  <a:schemeClr val="accent1"/>
                </a:solidFill>
                <a:effectLst/>
                <a:latin typeface="Impact" panose="020B0806030902050204" pitchFamily="34" charset="0"/>
              </a:defRPr>
            </a:lvl1pPr>
          </a:lstStyle>
          <a:p>
            <a:pPr marL="0" lvl="0"/>
            <a:r>
              <a:rPr lang="en-US" altLang="zh-CN" dirty="0" smtClean="0"/>
              <a:t>01</a:t>
            </a:r>
            <a:endParaRPr lang="zh-CN" altLang="en-US" dirty="0"/>
          </a:p>
        </p:txBody>
      </p:sp>
      <p:sp>
        <p:nvSpPr>
          <p:cNvPr id="25" name="标题占位符"/>
          <p:cNvSpPr>
            <a:spLocks noGrp="1"/>
          </p:cNvSpPr>
          <p:nvPr>
            <p:ph type="body" sz="quarter" idx="11" hasCustomPrompt="1"/>
          </p:nvPr>
        </p:nvSpPr>
        <p:spPr>
          <a:xfrm>
            <a:off x="6004732" y="4686779"/>
            <a:ext cx="10976050" cy="1408078"/>
          </a:xfrm>
          <a:prstGeom prst="rect">
            <a:avLst/>
          </a:prstGeom>
        </p:spPr>
        <p:txBody>
          <a:bodyPr wrap="square" anchor="ctr">
            <a:spAutoFit/>
          </a:bodyPr>
          <a:lstStyle>
            <a:lvl1pPr marL="0" indent="0" algn="l">
              <a:lnSpc>
                <a:spcPct val="100000"/>
              </a:lnSpc>
              <a:buNone/>
              <a:defRPr lang="zh-CN" altLang="en-US" sz="8230" b="1" spc="600" dirty="0">
                <a:solidFill>
                  <a:schemeClr val="bg1"/>
                </a:solidFill>
                <a:latin typeface="+mj-ea"/>
                <a:ea typeface="+mj-ea"/>
              </a:defRPr>
            </a:lvl1pPr>
          </a:lstStyle>
          <a:p>
            <a:pPr marL="0" lvl="0"/>
            <a:r>
              <a:rPr lang="zh-CN" altLang="en-US" dirty="0" smtClean="0"/>
              <a:t>添加标题</a:t>
            </a:r>
            <a:endParaRPr lang="zh-CN" altLang="en-US" dirty="0"/>
          </a:p>
        </p:txBody>
      </p:sp>
      <p:sp>
        <p:nvSpPr>
          <p:cNvPr id="26" name="文本占位符"/>
          <p:cNvSpPr>
            <a:spLocks noGrp="1"/>
          </p:cNvSpPr>
          <p:nvPr>
            <p:ph type="body" sz="quarter" idx="12" hasCustomPrompt="1"/>
          </p:nvPr>
        </p:nvSpPr>
        <p:spPr>
          <a:xfrm>
            <a:off x="6004730" y="6210619"/>
            <a:ext cx="11020084" cy="1523495"/>
          </a:xfrm>
          <a:prstGeom prst="rect">
            <a:avLst/>
          </a:prstGeom>
        </p:spPr>
        <p:txBody>
          <a:bodyPr wrap="square" anchor="ctr">
            <a:spAutoFit/>
          </a:bodyPr>
          <a:lstStyle>
            <a:lvl1pPr marL="0" indent="0">
              <a:lnSpc>
                <a:spcPct val="150000"/>
              </a:lnSpc>
              <a:buNone/>
              <a:defRPr sz="2990" spc="120" baseline="0">
                <a:solidFill>
                  <a:schemeClr val="bg1"/>
                </a:solidFill>
              </a:defRPr>
            </a:lvl1pPr>
          </a:lstStyle>
          <a:p>
            <a:pPr lvl="0"/>
            <a:r>
              <a:rPr lang="zh-CN" altLang="en-US" dirty="0" smtClean="0"/>
              <a:t>单击此处添加您的文字内容，或复制文本粘贴至此，字间距和行间距均可自行调节。</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childTnLst>
                                </p:cTn>
                              </p:par>
                              <p:par>
                                <p:cTn id="24" presetID="9"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ssolve">
                                      <p:cBhvr>
                                        <p:cTn id="26" dur="500"/>
                                        <p:tgtEl>
                                          <p:spTgt spid="2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anim calcmode="lin" valueType="num">
                                      <p:cBhvr>
                                        <p:cTn id="3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 grpId="0" bldLvl="0" animBg="1"/>
      <p:bldP spid="12" grpId="0" bldLvl="0" animBg="1"/>
      <p:bldP spid="24" grpId="0">
        <p:tmplLst>
          <p:tmpl lvl="0">
            <p:tnLst>
              <p:par>
                <p:cTn presetID="2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childTnLst>
                </p:cTn>
              </p:par>
            </p:tnLst>
          </p:tmpl>
        </p:tmplLst>
      </p:bldP>
      <p:bldP spid="25" grpId="0">
        <p:tmplLst>
          <p:tmpl lvl="0">
            <p:tnLst>
              <p:par>
                <p:cTn presetID="9"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dissolve">
                      <p:cBhvr>
                        <p:cTn dur="500"/>
                        <p:tgtEl>
                          <p:spTgt spid="25"/>
                        </p:tgtEl>
                      </p:cBhvr>
                    </p:animEffect>
                  </p:childTnLst>
                </p:cTn>
              </p:par>
            </p:tnLst>
          </p:tmpl>
        </p:tmplLst>
      </p:bldP>
      <p:bldP spid="26" grpId="0" build="p">
        <p:tmplLst>
          <p:tmpl lvl="1">
            <p:tnLst>
              <p:par>
                <p:cTn presetID="42"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7" name="形状"/>
          <p:cNvSpPr/>
          <p:nvPr userDrawn="1"/>
        </p:nvSpPr>
        <p:spPr>
          <a:xfrm>
            <a:off x="0" y="298505"/>
            <a:ext cx="1523010" cy="991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C71C1C"/>
              </a:solidFill>
            </a:endParaRPr>
          </a:p>
        </p:txBody>
      </p:sp>
      <p:sp>
        <p:nvSpPr>
          <p:cNvPr id="10" name="形状"/>
          <p:cNvSpPr/>
          <p:nvPr userDrawn="1"/>
        </p:nvSpPr>
        <p:spPr>
          <a:xfrm>
            <a:off x="1682176" y="298505"/>
            <a:ext cx="475488" cy="991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C71C1C"/>
              </a:solidFill>
            </a:endParaRPr>
          </a:p>
        </p:txBody>
      </p:sp>
      <p:sp>
        <p:nvSpPr>
          <p:cNvPr id="5" name="标题占位符"/>
          <p:cNvSpPr>
            <a:spLocks noGrp="1"/>
          </p:cNvSpPr>
          <p:nvPr>
            <p:ph type="body" sz="quarter" idx="10" hasCustomPrompt="1"/>
          </p:nvPr>
        </p:nvSpPr>
        <p:spPr>
          <a:xfrm>
            <a:off x="2303650" y="367356"/>
            <a:ext cx="13096820" cy="799040"/>
          </a:xfrm>
          <a:prstGeom prst="rect">
            <a:avLst/>
          </a:prstGeom>
        </p:spPr>
        <p:txBody>
          <a:bodyPr wrap="square">
            <a:spAutoFit/>
          </a:bodyPr>
          <a:lstStyle>
            <a:lvl1pPr marL="0" indent="0" algn="l">
              <a:lnSpc>
                <a:spcPct val="100000"/>
              </a:lnSpc>
              <a:buFontTx/>
              <a:buNone/>
              <a:defRPr lang="zh-CN" altLang="en-US" sz="4000" b="1" spc="300" dirty="0" smtClean="0">
                <a:solidFill>
                  <a:srgbClr val="3F3F3F"/>
                </a:solidFill>
                <a:latin typeface="+mj-ea"/>
                <a:ea typeface="+mj-ea"/>
              </a:defRPr>
            </a:lvl1pPr>
          </a:lstStyle>
          <a:p>
            <a:pPr marL="0" lvl="0"/>
            <a:r>
              <a:rPr lang="zh-CN" altLang="en-US" dirty="0" smtClean="0"/>
              <a:t>点击添加标题</a:t>
            </a:r>
            <a:endParaRPr lang="zh-CN"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5" grpId="0">
        <p:tmplLst>
          <p:tmpl lvl="0">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750"/>
                        <p:tgtEl>
                          <p:spTgt spid="5"/>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稻壳儿：耗崽设计1">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rot="16200000">
            <a:off x="4000500" y="-4000498"/>
            <a:ext cx="10286998" cy="182879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5"/>
            <a:ext cx="4114800" cy="547688"/>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a:xfrm>
            <a:off x="6057900" y="9534525"/>
            <a:ext cx="6172200" cy="547688"/>
          </a:xfrm>
        </p:spPr>
        <p:txBody>
          <a:bodyPr/>
          <a:lstStyle/>
          <a:p>
            <a:endParaRPr lang="zh-CN" altLang="en-US"/>
          </a:p>
        </p:txBody>
      </p:sp>
      <p:sp>
        <p:nvSpPr>
          <p:cNvPr id="4" name="灯片编号占位符 3"/>
          <p:cNvSpPr>
            <a:spLocks noGrp="1"/>
          </p:cNvSpPr>
          <p:nvPr>
            <p:ph type="sldNum" sz="quarter" idx="12"/>
          </p:nvPr>
        </p:nvSpPr>
        <p:spPr>
          <a:xfrm>
            <a:off x="12915900" y="9534525"/>
            <a:ext cx="4114800" cy="547688"/>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914400" y="411945"/>
            <a:ext cx="16459200" cy="1714448"/>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914400" y="2400227"/>
            <a:ext cx="16459200" cy="6788733"/>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914402" y="9534230"/>
            <a:ext cx="4267200" cy="547673"/>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6" name="文本框"/>
          <p:cNvSpPr>
            <a:spLocks noGrp="1"/>
          </p:cNvSpPr>
          <p:nvPr>
            <p:ph type="ftr"/>
          </p:nvPr>
        </p:nvSpPr>
        <p:spPr>
          <a:xfrm>
            <a:off x="6248402" y="9534230"/>
            <a:ext cx="5791200" cy="547673"/>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7" name="文本框"/>
          <p:cNvSpPr>
            <a:spLocks noGrp="1"/>
          </p:cNvSpPr>
          <p:nvPr>
            <p:ph type="sldNum"/>
          </p:nvPr>
        </p:nvSpPr>
        <p:spPr>
          <a:xfrm>
            <a:off x="13106400" y="9534230"/>
            <a:ext cx="4267200" cy="547673"/>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任意多边形 6"/>
          <p:cNvSpPr/>
          <p:nvPr userDrawn="1"/>
        </p:nvSpPr>
        <p:spPr>
          <a:xfrm>
            <a:off x="286702" y="0"/>
            <a:ext cx="1299210" cy="1846898"/>
          </a:xfrm>
          <a:custGeom>
            <a:avLst/>
            <a:gdLst>
              <a:gd name="connsiteX0" fmla="*/ 679 w 1684"/>
              <a:gd name="connsiteY0" fmla="*/ 0 h 2938"/>
              <a:gd name="connsiteX1" fmla="*/ 1684 w 1684"/>
              <a:gd name="connsiteY1" fmla="*/ 5 h 2938"/>
              <a:gd name="connsiteX2" fmla="*/ 995 w 1684"/>
              <a:gd name="connsiteY2" fmla="*/ 2938 h 2938"/>
              <a:gd name="connsiteX3" fmla="*/ 0 w 1684"/>
              <a:gd name="connsiteY3" fmla="*/ 2938 h 2938"/>
              <a:gd name="connsiteX4" fmla="*/ 679 w 1684"/>
              <a:gd name="connsiteY4" fmla="*/ 0 h 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 h="2938">
                <a:moveTo>
                  <a:pt x="679" y="0"/>
                </a:moveTo>
                <a:lnTo>
                  <a:pt x="1684" y="5"/>
                </a:lnTo>
                <a:lnTo>
                  <a:pt x="995" y="2938"/>
                </a:lnTo>
                <a:lnTo>
                  <a:pt x="0" y="2938"/>
                </a:lnTo>
                <a:lnTo>
                  <a:pt x="679" y="0"/>
                </a:lnTo>
                <a:close/>
              </a:path>
            </a:pathLst>
          </a:custGeom>
          <a:solidFill>
            <a:srgbClr val="0F4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
        <p:nvSpPr>
          <p:cNvPr id="8" name="任意多边形 7"/>
          <p:cNvSpPr/>
          <p:nvPr userDrawn="1"/>
        </p:nvSpPr>
        <p:spPr>
          <a:xfrm>
            <a:off x="1200150" y="0"/>
            <a:ext cx="1131570" cy="1352551"/>
          </a:xfrm>
          <a:custGeom>
            <a:avLst/>
            <a:gdLst>
              <a:gd name="connsiteX0" fmla="*/ 374 w 1188"/>
              <a:gd name="connsiteY0" fmla="*/ 0 h 1420"/>
              <a:gd name="connsiteX1" fmla="*/ 1188 w 1188"/>
              <a:gd name="connsiteY1" fmla="*/ 2 h 1420"/>
              <a:gd name="connsiteX2" fmla="*/ 780 w 1188"/>
              <a:gd name="connsiteY2" fmla="*/ 1420 h 1420"/>
              <a:gd name="connsiteX3" fmla="*/ 0 w 1188"/>
              <a:gd name="connsiteY3" fmla="*/ 1410 h 1420"/>
              <a:gd name="connsiteX4" fmla="*/ 374 w 1188"/>
              <a:gd name="connsiteY4" fmla="*/ 0 h 1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 h="1420">
                <a:moveTo>
                  <a:pt x="374" y="0"/>
                </a:moveTo>
                <a:lnTo>
                  <a:pt x="1188" y="2"/>
                </a:lnTo>
                <a:lnTo>
                  <a:pt x="780" y="1420"/>
                </a:lnTo>
                <a:lnTo>
                  <a:pt x="0" y="1410"/>
                </a:lnTo>
                <a:lnTo>
                  <a:pt x="374"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任意多边形 7"/>
          <p:cNvSpPr/>
          <p:nvPr userDrawn="1"/>
        </p:nvSpPr>
        <p:spPr>
          <a:xfrm>
            <a:off x="286702" y="0"/>
            <a:ext cx="1299210" cy="1846898"/>
          </a:xfrm>
          <a:custGeom>
            <a:avLst/>
            <a:gdLst>
              <a:gd name="connsiteX0" fmla="*/ 679 w 1684"/>
              <a:gd name="connsiteY0" fmla="*/ 0 h 2938"/>
              <a:gd name="connsiteX1" fmla="*/ 1684 w 1684"/>
              <a:gd name="connsiteY1" fmla="*/ 5 h 2938"/>
              <a:gd name="connsiteX2" fmla="*/ 995 w 1684"/>
              <a:gd name="connsiteY2" fmla="*/ 2938 h 2938"/>
              <a:gd name="connsiteX3" fmla="*/ 0 w 1684"/>
              <a:gd name="connsiteY3" fmla="*/ 2938 h 2938"/>
              <a:gd name="connsiteX4" fmla="*/ 679 w 1684"/>
              <a:gd name="connsiteY4" fmla="*/ 0 h 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 h="2938">
                <a:moveTo>
                  <a:pt x="679" y="0"/>
                </a:moveTo>
                <a:lnTo>
                  <a:pt x="1684" y="5"/>
                </a:lnTo>
                <a:lnTo>
                  <a:pt x="995" y="2938"/>
                </a:lnTo>
                <a:lnTo>
                  <a:pt x="0" y="2938"/>
                </a:lnTo>
                <a:lnTo>
                  <a:pt x="679" y="0"/>
                </a:lnTo>
                <a:close/>
              </a:path>
            </a:pathLst>
          </a:custGeom>
          <a:solidFill>
            <a:srgbClr val="0F4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
        <p:nvSpPr>
          <p:cNvPr id="9" name="任意多边形 8"/>
          <p:cNvSpPr/>
          <p:nvPr userDrawn="1"/>
        </p:nvSpPr>
        <p:spPr>
          <a:xfrm>
            <a:off x="1200150" y="0"/>
            <a:ext cx="1131570" cy="1352551"/>
          </a:xfrm>
          <a:custGeom>
            <a:avLst/>
            <a:gdLst>
              <a:gd name="connsiteX0" fmla="*/ 374 w 1188"/>
              <a:gd name="connsiteY0" fmla="*/ 0 h 1420"/>
              <a:gd name="connsiteX1" fmla="*/ 1188 w 1188"/>
              <a:gd name="connsiteY1" fmla="*/ 2 h 1420"/>
              <a:gd name="connsiteX2" fmla="*/ 780 w 1188"/>
              <a:gd name="connsiteY2" fmla="*/ 1420 h 1420"/>
              <a:gd name="connsiteX3" fmla="*/ 0 w 1188"/>
              <a:gd name="connsiteY3" fmla="*/ 1410 h 1420"/>
              <a:gd name="connsiteX4" fmla="*/ 374 w 1188"/>
              <a:gd name="connsiteY4" fmla="*/ 0 h 1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 h="1420">
                <a:moveTo>
                  <a:pt x="374" y="0"/>
                </a:moveTo>
                <a:lnTo>
                  <a:pt x="1188" y="2"/>
                </a:lnTo>
                <a:lnTo>
                  <a:pt x="780" y="1420"/>
                </a:lnTo>
                <a:lnTo>
                  <a:pt x="0" y="1410"/>
                </a:lnTo>
                <a:lnTo>
                  <a:pt x="374"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任意多边形 9"/>
          <p:cNvSpPr/>
          <p:nvPr userDrawn="1"/>
        </p:nvSpPr>
        <p:spPr>
          <a:xfrm>
            <a:off x="286702" y="0"/>
            <a:ext cx="1299210" cy="1846898"/>
          </a:xfrm>
          <a:custGeom>
            <a:avLst/>
            <a:gdLst>
              <a:gd name="connsiteX0" fmla="*/ 679 w 1684"/>
              <a:gd name="connsiteY0" fmla="*/ 0 h 2938"/>
              <a:gd name="connsiteX1" fmla="*/ 1684 w 1684"/>
              <a:gd name="connsiteY1" fmla="*/ 5 h 2938"/>
              <a:gd name="connsiteX2" fmla="*/ 995 w 1684"/>
              <a:gd name="connsiteY2" fmla="*/ 2938 h 2938"/>
              <a:gd name="connsiteX3" fmla="*/ 0 w 1684"/>
              <a:gd name="connsiteY3" fmla="*/ 2938 h 2938"/>
              <a:gd name="connsiteX4" fmla="*/ 679 w 1684"/>
              <a:gd name="connsiteY4" fmla="*/ 0 h 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 h="2938">
                <a:moveTo>
                  <a:pt x="679" y="0"/>
                </a:moveTo>
                <a:lnTo>
                  <a:pt x="1684" y="5"/>
                </a:lnTo>
                <a:lnTo>
                  <a:pt x="995" y="2938"/>
                </a:lnTo>
                <a:lnTo>
                  <a:pt x="0" y="2938"/>
                </a:lnTo>
                <a:lnTo>
                  <a:pt x="679" y="0"/>
                </a:lnTo>
                <a:close/>
              </a:path>
            </a:pathLst>
          </a:custGeom>
          <a:solidFill>
            <a:srgbClr val="0F4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
        <p:nvSpPr>
          <p:cNvPr id="11" name="任意多边形 10"/>
          <p:cNvSpPr/>
          <p:nvPr userDrawn="1"/>
        </p:nvSpPr>
        <p:spPr>
          <a:xfrm>
            <a:off x="1200150" y="0"/>
            <a:ext cx="1131570" cy="1352551"/>
          </a:xfrm>
          <a:custGeom>
            <a:avLst/>
            <a:gdLst>
              <a:gd name="connsiteX0" fmla="*/ 374 w 1188"/>
              <a:gd name="connsiteY0" fmla="*/ 0 h 1420"/>
              <a:gd name="connsiteX1" fmla="*/ 1188 w 1188"/>
              <a:gd name="connsiteY1" fmla="*/ 2 h 1420"/>
              <a:gd name="connsiteX2" fmla="*/ 780 w 1188"/>
              <a:gd name="connsiteY2" fmla="*/ 1420 h 1420"/>
              <a:gd name="connsiteX3" fmla="*/ 0 w 1188"/>
              <a:gd name="connsiteY3" fmla="*/ 1410 h 1420"/>
              <a:gd name="connsiteX4" fmla="*/ 374 w 1188"/>
              <a:gd name="connsiteY4" fmla="*/ 0 h 1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 h="1420">
                <a:moveTo>
                  <a:pt x="374" y="0"/>
                </a:moveTo>
                <a:lnTo>
                  <a:pt x="1188" y="2"/>
                </a:lnTo>
                <a:lnTo>
                  <a:pt x="780" y="1420"/>
                </a:lnTo>
                <a:lnTo>
                  <a:pt x="0" y="1410"/>
                </a:lnTo>
                <a:lnTo>
                  <a:pt x="374"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
        <p:nvSpPr>
          <p:cNvPr id="17" name="文本框 16"/>
          <p:cNvSpPr txBox="1"/>
          <p:nvPr userDrawn="1"/>
        </p:nvSpPr>
        <p:spPr>
          <a:xfrm>
            <a:off x="2108836" y="782002"/>
            <a:ext cx="3877628" cy="551180"/>
          </a:xfrm>
          <a:prstGeom prst="rect">
            <a:avLst/>
          </a:prstGeom>
          <a:noFill/>
          <a:ln>
            <a:noFill/>
          </a:ln>
        </p:spPr>
        <p:txBody>
          <a:bodyPr wrap="square" rtlCol="0">
            <a:spAutoFit/>
          </a:bodyPr>
          <a:p>
            <a:pPr algn="l"/>
            <a:r>
              <a:rPr lang="zh-CN" altLang="en-US" sz="2990" spc="600" dirty="0">
                <a:solidFill>
                  <a:schemeClr val="tx1">
                    <a:lumMod val="65000"/>
                    <a:lumOff val="35000"/>
                  </a:schemeClr>
                </a:solidFill>
                <a:latin typeface="思源黑体 CN Bold" panose="020B0800000000000000" charset="-122"/>
                <a:ea typeface="思源黑体 CN Bold" panose="020B0800000000000000" charset="-122"/>
                <a:cs typeface="华文中宋" panose="02010600040101010101" charset="-122"/>
                <a:sym typeface="+mn-lt"/>
              </a:rPr>
              <a:t>选题背景与意义</a:t>
            </a:r>
            <a:endParaRPr lang="zh-CN" altLang="en-US" sz="2990" spc="600" dirty="0">
              <a:solidFill>
                <a:schemeClr val="tx1">
                  <a:lumMod val="65000"/>
                  <a:lumOff val="35000"/>
                </a:schemeClr>
              </a:solidFill>
              <a:latin typeface="思源黑体 CN Bold" panose="020B0800000000000000" charset="-122"/>
              <a:ea typeface="思源黑体 CN Bold" panose="020B0800000000000000" charset="-122"/>
              <a:cs typeface="华文中宋" panose="02010600040101010101" charset="-122"/>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7"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任意多边形 6"/>
          <p:cNvSpPr/>
          <p:nvPr userDrawn="1"/>
        </p:nvSpPr>
        <p:spPr>
          <a:xfrm>
            <a:off x="286702" y="0"/>
            <a:ext cx="1299210" cy="1846898"/>
          </a:xfrm>
          <a:custGeom>
            <a:avLst/>
            <a:gdLst>
              <a:gd name="connsiteX0" fmla="*/ 679 w 1684"/>
              <a:gd name="connsiteY0" fmla="*/ 0 h 2938"/>
              <a:gd name="connsiteX1" fmla="*/ 1684 w 1684"/>
              <a:gd name="connsiteY1" fmla="*/ 5 h 2938"/>
              <a:gd name="connsiteX2" fmla="*/ 995 w 1684"/>
              <a:gd name="connsiteY2" fmla="*/ 2938 h 2938"/>
              <a:gd name="connsiteX3" fmla="*/ 0 w 1684"/>
              <a:gd name="connsiteY3" fmla="*/ 2938 h 2938"/>
              <a:gd name="connsiteX4" fmla="*/ 679 w 1684"/>
              <a:gd name="connsiteY4" fmla="*/ 0 h 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 h="2938">
                <a:moveTo>
                  <a:pt x="679" y="0"/>
                </a:moveTo>
                <a:lnTo>
                  <a:pt x="1684" y="5"/>
                </a:lnTo>
                <a:lnTo>
                  <a:pt x="995" y="2938"/>
                </a:lnTo>
                <a:lnTo>
                  <a:pt x="0" y="2938"/>
                </a:lnTo>
                <a:lnTo>
                  <a:pt x="679" y="0"/>
                </a:lnTo>
                <a:close/>
              </a:path>
            </a:pathLst>
          </a:custGeom>
          <a:solidFill>
            <a:srgbClr val="0F4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
        <p:nvSpPr>
          <p:cNvPr id="8" name="任意多边形 7"/>
          <p:cNvSpPr/>
          <p:nvPr userDrawn="1"/>
        </p:nvSpPr>
        <p:spPr>
          <a:xfrm>
            <a:off x="1200150" y="0"/>
            <a:ext cx="1131570" cy="1352551"/>
          </a:xfrm>
          <a:custGeom>
            <a:avLst/>
            <a:gdLst>
              <a:gd name="connsiteX0" fmla="*/ 374 w 1188"/>
              <a:gd name="connsiteY0" fmla="*/ 0 h 1420"/>
              <a:gd name="connsiteX1" fmla="*/ 1188 w 1188"/>
              <a:gd name="connsiteY1" fmla="*/ 2 h 1420"/>
              <a:gd name="connsiteX2" fmla="*/ 780 w 1188"/>
              <a:gd name="connsiteY2" fmla="*/ 1420 h 1420"/>
              <a:gd name="connsiteX3" fmla="*/ 0 w 1188"/>
              <a:gd name="connsiteY3" fmla="*/ 1410 h 1420"/>
              <a:gd name="connsiteX4" fmla="*/ 374 w 1188"/>
              <a:gd name="connsiteY4" fmla="*/ 0 h 1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 h="1420">
                <a:moveTo>
                  <a:pt x="374" y="0"/>
                </a:moveTo>
                <a:lnTo>
                  <a:pt x="1188" y="2"/>
                </a:lnTo>
                <a:lnTo>
                  <a:pt x="780" y="1420"/>
                </a:lnTo>
                <a:lnTo>
                  <a:pt x="0" y="1410"/>
                </a:lnTo>
                <a:lnTo>
                  <a:pt x="374"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
        <p:nvSpPr>
          <p:cNvPr id="17" name="文本框 16"/>
          <p:cNvSpPr txBox="1"/>
          <p:nvPr userDrawn="1"/>
        </p:nvSpPr>
        <p:spPr>
          <a:xfrm>
            <a:off x="2108836" y="782002"/>
            <a:ext cx="3971926" cy="551180"/>
          </a:xfrm>
          <a:prstGeom prst="rect">
            <a:avLst/>
          </a:prstGeom>
          <a:noFill/>
          <a:ln>
            <a:noFill/>
          </a:ln>
        </p:spPr>
        <p:txBody>
          <a:bodyPr wrap="square" rtlCol="0">
            <a:spAutoFit/>
          </a:bodyPr>
          <a:p>
            <a:pPr algn="l"/>
            <a:r>
              <a:rPr lang="zh-CN" altLang="en-US" sz="2990" spc="600" dirty="0">
                <a:solidFill>
                  <a:schemeClr val="tx1">
                    <a:lumMod val="65000"/>
                    <a:lumOff val="35000"/>
                  </a:schemeClr>
                </a:solidFill>
                <a:latin typeface="思源黑体 CN Bold" panose="020B0800000000000000" charset="-122"/>
                <a:ea typeface="思源黑体 CN Bold" panose="020B0800000000000000" charset="-122"/>
                <a:cs typeface="华文中宋" panose="02010600040101010101" charset="-122"/>
                <a:sym typeface="+mn-lt"/>
              </a:rPr>
              <a:t>论文总结与致谢</a:t>
            </a:r>
            <a:endParaRPr lang="zh-CN" altLang="en-US" sz="2990" spc="600" dirty="0">
              <a:solidFill>
                <a:schemeClr val="tx1">
                  <a:lumMod val="65000"/>
                  <a:lumOff val="35000"/>
                </a:schemeClr>
              </a:solidFill>
              <a:latin typeface="思源黑体 CN Bold" panose="020B0800000000000000" charset="-122"/>
              <a:ea typeface="思源黑体 CN Bold" panose="020B0800000000000000" charset="-122"/>
              <a:cs typeface="华文中宋" panose="02010600040101010101" charset="-122"/>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7"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912600" y="2332800"/>
            <a:ext cx="7849616" cy="6912000"/>
          </a:xfr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9525600" y="2332800"/>
            <a:ext cx="7840800" cy="6912000"/>
          </a:xfrm>
        </p:spPr>
        <p:txBody>
          <a:bodyPr vert="horz" lIns="90000" tIns="46800" rIns="90000" bIns="46800" rtlCol="0">
            <a:normAutofit/>
          </a:bodyPr>
          <a:lstStyle>
            <a:lvl1pPr>
              <a:buNone/>
              <a:defRPr sz="24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5352200" y="1371600"/>
            <a:ext cx="1566000" cy="7543800"/>
          </a:xfrm>
        </p:spPr>
        <p:txBody>
          <a:bodyPr vert="eaVert" lIns="90000" tIns="46800" rIns="90000" bIns="46800" rtlCol="0" anchor="ctr" anchorCtr="0">
            <a:normAutofit/>
          </a:bodyPr>
          <a:lstStyle>
            <a:lvl1pPr>
              <a:buNone/>
              <a:defRPr sz="418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1371600" y="1371600"/>
            <a:ext cx="13753800" cy="7543800"/>
          </a:xfrm>
        </p:spPr>
        <p:txBody>
          <a:bodyPr vert="eaVert" lIns="46800" tIns="46800" rIns="46800" bIns="46800"/>
          <a:lstStyle>
            <a:lvl1pPr marL="342900" indent="-341630">
              <a:spcAft>
                <a:spcPts val="1000"/>
              </a:spcAft>
              <a:defRPr spc="300"/>
            </a:lvl1pPr>
            <a:lvl2pPr marL="1026160" indent="-341630">
              <a:defRPr spc="300"/>
            </a:lvl2pPr>
            <a:lvl3pPr marL="1708150" indent="-341630">
              <a:defRPr spc="300"/>
            </a:lvl3pPr>
            <a:lvl4pPr marL="2392680" indent="-341630">
              <a:defRPr spc="300"/>
            </a:lvl4pPr>
            <a:lvl5pPr marL="3075940" indent="-34163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912600" y="1161000"/>
            <a:ext cx="16459200" cy="82242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798200" y="3726000"/>
            <a:ext cx="14698800" cy="1528200"/>
          </a:xfrm>
        </p:spPr>
        <p:txBody>
          <a:bodyPr vert="horz" lIns="90000" tIns="46800" rIns="90000" bIns="46800" rtlCol="0" anchor="t" anchorCtr="0">
            <a:normAutofit/>
          </a:bodyPr>
          <a:lstStyle>
            <a:lvl1pPr algn="ctr">
              <a:defRPr sz="896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798200" y="5340600"/>
            <a:ext cx="14698800" cy="707400"/>
          </a:xfrm>
        </p:spPr>
        <p:txBody>
          <a:bodyPr lIns="90000" tIns="46800" rIns="90000" bIns="46800">
            <a:normAutofit/>
          </a:bodyPr>
          <a:lstStyle>
            <a:lvl1pPr algn="ctr">
              <a:lnSpc>
                <a:spcPct val="110000"/>
              </a:lnSpc>
              <a:buNone/>
              <a:defRPr sz="359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914400" y="411945"/>
            <a:ext cx="16459200" cy="1714447"/>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914400" y="2400227"/>
            <a:ext cx="16459200" cy="6788734"/>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914402" y="9534230"/>
            <a:ext cx="4267200" cy="547672"/>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6" name="文本框"/>
          <p:cNvSpPr>
            <a:spLocks noGrp="1"/>
          </p:cNvSpPr>
          <p:nvPr>
            <p:ph type="ftr"/>
          </p:nvPr>
        </p:nvSpPr>
        <p:spPr>
          <a:xfrm>
            <a:off x="6248402" y="9534230"/>
            <a:ext cx="5791200" cy="547672"/>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7" name="文本框"/>
          <p:cNvSpPr>
            <a:spLocks noGrp="1"/>
          </p:cNvSpPr>
          <p:nvPr>
            <p:ph type="sldNum"/>
          </p:nvPr>
        </p:nvSpPr>
        <p:spPr>
          <a:xfrm>
            <a:off x="13106400" y="9534230"/>
            <a:ext cx="4267200" cy="547672"/>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13" name="文本框"/>
          <p:cNvSpPr>
            <a:spLocks noGrp="1"/>
          </p:cNvSpPr>
          <p:nvPr>
            <p:ph type="ctrTitle"/>
          </p:nvPr>
        </p:nvSpPr>
        <p:spPr>
          <a:xfrm>
            <a:off x="1371600" y="3195538"/>
            <a:ext cx="15544800" cy="2204967"/>
          </a:xfrm>
          <a:prstGeom prst="rect">
            <a:avLst/>
          </a:prstGeom>
          <a:noFill/>
          <a:ln w="9525" cap="flat" cmpd="sng">
            <a:noFill/>
            <a:prstDash val="solid"/>
            <a:miter/>
          </a:ln>
        </p:spPr>
        <p:txBody>
          <a:bodyPr vert="horz" wrap="square" lIns="116816" tIns="58409" rIns="116816" bIns="58409" anchor="ctr" anchorCtr="0"/>
          <a:lstStyle>
            <a:lvl1pPr marL="0" indent="0" algn="ctr">
              <a:lnSpc>
                <a:spcPct val="100000"/>
              </a:lnSpc>
              <a:spcBef>
                <a:spcPct val="0"/>
              </a:spcBef>
              <a:spcAft>
                <a:spcPts val="0"/>
              </a:spcAft>
              <a:buNone/>
              <a:defRPr/>
            </a:lvl1pPr>
          </a:lstStyle>
          <a:p>
            <a:pPr marL="0" indent="0" algn="ctr">
              <a:lnSpc>
                <a:spcPct val="100000"/>
              </a:lnSpc>
              <a:spcBef>
                <a:spcPts val="0"/>
              </a:spcBef>
              <a:spcAft>
                <a:spcPts val="0"/>
              </a:spcAft>
              <a:buNone/>
            </a:pPr>
            <a:r>
              <a:rPr lang="zh-CN" altLang="en-US" sz="56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rPr>
              <a:t>单击此处编辑母版标题样式</a:t>
            </a:r>
            <a:endParaRPr lang="zh-CN" altLang="en-US" sz="56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endParaRPr>
          </a:p>
        </p:txBody>
      </p:sp>
      <p:sp>
        <p:nvSpPr>
          <p:cNvPr id="14" name="文本框"/>
          <p:cNvSpPr>
            <a:spLocks noGrp="1"/>
          </p:cNvSpPr>
          <p:nvPr>
            <p:ph type="subTitle" idx="1"/>
          </p:nvPr>
        </p:nvSpPr>
        <p:spPr>
          <a:xfrm>
            <a:off x="2743200" y="5829119"/>
            <a:ext cx="12801600" cy="2628814"/>
          </a:xfrm>
          <a:prstGeom prst="rect">
            <a:avLst/>
          </a:prstGeom>
          <a:noFill/>
          <a:ln w="9525" cap="flat" cmpd="sng">
            <a:noFill/>
            <a:prstDash val="solid"/>
            <a:miter/>
          </a:ln>
        </p:spPr>
        <p:txBody>
          <a:bodyPr vert="horz" wrap="square" lIns="116816" tIns="58409" rIns="116816" bIns="58409" anchor="t" anchorCtr="0"/>
          <a:lstStyle>
            <a:lvl1pPr marL="0" indent="0" algn="ctr">
              <a:lnSpc>
                <a:spcPct val="100000"/>
              </a:lnSpc>
              <a:spcBef>
                <a:spcPct val="27000"/>
              </a:spcBef>
              <a:spcAft>
                <a:spcPts val="0"/>
              </a:spcAft>
              <a:buNone/>
              <a:defRPr/>
            </a:lvl1pPr>
          </a:lstStyle>
          <a:p>
            <a:pPr marL="0" indent="0" algn="ctr">
              <a:lnSpc>
                <a:spcPct val="100000"/>
              </a:lnSpc>
              <a:spcBef>
                <a:spcPct val="20000"/>
              </a:spcBef>
              <a:spcAft>
                <a:spcPts val="0"/>
              </a:spcAft>
              <a:buNone/>
            </a:pPr>
            <a:r>
              <a:rPr lang="zh-CN" altLang="en-US" sz="41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rPr>
              <a:t>单击此处编辑母版副标题样式</a:t>
            </a:r>
            <a:endParaRPr lang="zh-CN" altLang="en-US" sz="4100" b="0" i="0" u="none" strike="noStrike" kern="1200" cap="none" spc="0" baseline="0" dirty="0">
              <a:solidFill>
                <a:schemeClr val="tx1"/>
              </a:solidFill>
              <a:latin typeface="Calibri" panose="020F0502020204030204" charset="0"/>
              <a:ea typeface="宋体" panose="02010600030101010101" pitchFamily="2" charset="-122"/>
              <a:cs typeface="Times New Roman" panose="02020603050405020304" charset="0"/>
            </a:endParaRPr>
          </a:p>
        </p:txBody>
      </p:sp>
      <p:sp>
        <p:nvSpPr>
          <p:cNvPr id="15" name="文本框"/>
          <p:cNvSpPr>
            <a:spLocks noGrp="1"/>
          </p:cNvSpPr>
          <p:nvPr>
            <p:ph type="dt" idx="10"/>
          </p:nvPr>
        </p:nvSpPr>
        <p:spPr>
          <a:xfrm>
            <a:off x="914404" y="9534230"/>
            <a:ext cx="4267200" cy="547672"/>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endParaRPr lang="zh-CN" altLang="en-US" dirty="0"/>
          </a:p>
        </p:txBody>
      </p:sp>
      <p:sp>
        <p:nvSpPr>
          <p:cNvPr id="16" name="文本框"/>
          <p:cNvSpPr>
            <a:spLocks noGrp="1"/>
          </p:cNvSpPr>
          <p:nvPr>
            <p:ph type="ftr"/>
          </p:nvPr>
        </p:nvSpPr>
        <p:spPr>
          <a:xfrm>
            <a:off x="6248402" y="9534230"/>
            <a:ext cx="5791200" cy="547672"/>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endParaRPr lang="zh-CN" altLang="en-US" dirty="0"/>
          </a:p>
        </p:txBody>
      </p:sp>
      <p:sp>
        <p:nvSpPr>
          <p:cNvPr id="17" name="文本框"/>
          <p:cNvSpPr>
            <a:spLocks noGrp="1"/>
          </p:cNvSpPr>
          <p:nvPr>
            <p:ph type="sldNum"/>
          </p:nvPr>
        </p:nvSpPr>
        <p:spPr>
          <a:xfrm>
            <a:off x="13106400" y="9534230"/>
            <a:ext cx="4267200" cy="547672"/>
          </a:xfrm>
          <a:prstGeom prst="rect">
            <a:avLst/>
          </a:prstGeom>
          <a:noFill/>
          <a:ln w="9525" cap="flat" cmpd="sng">
            <a:noFill/>
            <a:prstDash val="solid"/>
            <a:miter/>
          </a:ln>
        </p:spPr>
        <p:txBody>
          <a:bodyPr vert="horz" wrap="square" lIns="116816" tIns="58409" rIns="116816" bIns="58409" anchor="ctr" anchorCtr="0"/>
          <a:lstStyle>
            <a:lvl1pPr marL="0" indent="0" algn="l">
              <a:lnSpc>
                <a:spcPct val="100000"/>
              </a:lnSpc>
              <a:spcBef>
                <a:spcPct val="0"/>
              </a:spcBef>
              <a:spcAft>
                <a:spcPts val="0"/>
              </a:spcAft>
              <a:buNone/>
              <a:defRPr/>
            </a:lvl1pPr>
          </a:lstStyle>
          <a:p>
            <a:fld id="{CAD2D6BD-DE1B-4B5F-8B41-2702339687B9}" type="slidenum">
              <a:rPr lang="en-US" altLang="zh-CN" smtClean="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文本框"/>
          <p:cNvSpPr>
            <a:spLocks noGrp="1"/>
          </p:cNvSpPr>
          <p:nvPr>
            <p:ph type="title"/>
          </p:nvPr>
        </p:nvSpPr>
        <p:spPr>
          <a:xfrm>
            <a:off x="1444626" y="8813527"/>
            <a:ext cx="15544800" cy="2724065"/>
          </a:xfrm>
        </p:spPr>
        <p:txBody>
          <a:bodyPr anchor="t"/>
          <a:lstStyle>
            <a:lvl1pPr algn="l">
              <a:defRPr sz="6920" b="1" cap="all"/>
            </a:lvl1pPr>
          </a:lstStyle>
          <a:p>
            <a:r>
              <a:rPr lang="zh-CN" altLang="en-US"/>
              <a:t>单击此处编辑母版标题样式</a:t>
            </a:r>
            <a:endParaRPr lang="zh-CN" altLang="en-US"/>
          </a:p>
        </p:txBody>
      </p:sp>
      <p:sp>
        <p:nvSpPr>
          <p:cNvPr id="3" name="文本框"/>
          <p:cNvSpPr>
            <a:spLocks noGrp="1"/>
          </p:cNvSpPr>
          <p:nvPr>
            <p:ph type="body" idx="1"/>
          </p:nvPr>
        </p:nvSpPr>
        <p:spPr>
          <a:xfrm>
            <a:off x="1444626" y="5813245"/>
            <a:ext cx="15544800" cy="3000282"/>
          </a:xfrm>
        </p:spPr>
        <p:txBody>
          <a:bodyPr anchor="b"/>
          <a:lstStyle>
            <a:lvl1pPr marL="0" indent="0">
              <a:buNone/>
              <a:defRPr sz="3530"/>
            </a:lvl1pPr>
            <a:lvl2pPr marL="792480" indent="0">
              <a:buNone/>
              <a:defRPr sz="3110"/>
            </a:lvl2pPr>
            <a:lvl3pPr marL="1582420" indent="0">
              <a:buNone/>
              <a:defRPr sz="2720"/>
            </a:lvl3pPr>
            <a:lvl4pPr marL="2374900" indent="0">
              <a:buNone/>
              <a:defRPr sz="2580"/>
            </a:lvl4pPr>
            <a:lvl5pPr marL="3167380" indent="0">
              <a:buNone/>
              <a:defRPr sz="2580"/>
            </a:lvl5pPr>
            <a:lvl6pPr marL="3958590" indent="0">
              <a:buNone/>
              <a:defRPr sz="2580"/>
            </a:lvl6pPr>
            <a:lvl7pPr marL="4749800" indent="0">
              <a:buNone/>
              <a:defRPr sz="2580"/>
            </a:lvl7pPr>
            <a:lvl8pPr marL="5542280" indent="0">
              <a:buNone/>
              <a:defRPr sz="2580"/>
            </a:lvl8pPr>
            <a:lvl9pPr marL="6333490" indent="0">
              <a:buNone/>
              <a:defRPr sz="2580"/>
            </a:lvl9pPr>
          </a:lstStyle>
          <a:p>
            <a:pPr lvl="0"/>
            <a:r>
              <a:rPr lang="zh-CN" altLang="en-US"/>
              <a:t>单击此处编辑母版文本样式</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sz="half" idx="1"/>
          </p:nvPr>
        </p:nvSpPr>
        <p:spPr>
          <a:xfrm>
            <a:off x="914400" y="3200304"/>
            <a:ext cx="8077200" cy="9051644"/>
          </a:xfrm>
        </p:spPr>
        <p:txBody>
          <a:bodyPr/>
          <a:lstStyle>
            <a:lvl1pPr>
              <a:defRPr sz="4880"/>
            </a:lvl1pPr>
            <a:lvl2pPr>
              <a:defRPr sz="4060"/>
            </a:lvl2pPr>
            <a:lvl3pPr>
              <a:defRPr sz="3530"/>
            </a:lvl3pPr>
            <a:lvl4pPr>
              <a:defRPr sz="3110"/>
            </a:lvl4pPr>
            <a:lvl5pPr>
              <a:defRPr sz="3110"/>
            </a:lvl5pPr>
            <a:lvl6pPr>
              <a:defRPr sz="3110"/>
            </a:lvl6pPr>
            <a:lvl7pPr>
              <a:defRPr sz="3110"/>
            </a:lvl7pPr>
            <a:lvl8pPr>
              <a:defRPr sz="3110"/>
            </a:lvl8pPr>
            <a:lvl9pPr>
              <a:defRPr sz="311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sz="half" idx="2"/>
          </p:nvPr>
        </p:nvSpPr>
        <p:spPr>
          <a:xfrm>
            <a:off x="9296400" y="3200304"/>
            <a:ext cx="8077200" cy="9051644"/>
          </a:xfrm>
        </p:spPr>
        <p:txBody>
          <a:bodyPr/>
          <a:lstStyle>
            <a:lvl1pPr>
              <a:defRPr sz="4880"/>
            </a:lvl1pPr>
            <a:lvl2pPr>
              <a:defRPr sz="4060"/>
            </a:lvl2pPr>
            <a:lvl3pPr>
              <a:defRPr sz="3530"/>
            </a:lvl3pPr>
            <a:lvl4pPr>
              <a:defRPr sz="3110"/>
            </a:lvl4pPr>
            <a:lvl5pPr>
              <a:defRPr sz="3110"/>
            </a:lvl5pPr>
            <a:lvl6pPr>
              <a:defRPr sz="3110"/>
            </a:lvl6pPr>
            <a:lvl7pPr>
              <a:defRPr sz="3110"/>
            </a:lvl7pPr>
            <a:lvl8pPr>
              <a:defRPr sz="3110"/>
            </a:lvl8pPr>
            <a:lvl9pPr>
              <a:defRPr sz="311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框"/>
          <p:cNvSpPr>
            <a:spLocks noGrp="1"/>
          </p:cNvSpPr>
          <p:nvPr>
            <p:ph type="body" idx="1"/>
          </p:nvPr>
        </p:nvSpPr>
        <p:spPr>
          <a:xfrm>
            <a:off x="914400" y="3070129"/>
            <a:ext cx="8080376" cy="1279485"/>
          </a:xfrm>
        </p:spPr>
        <p:txBody>
          <a:bodyPr anchor="b"/>
          <a:lstStyle>
            <a:lvl1pPr marL="0" indent="0">
              <a:buNone/>
              <a:defRPr sz="4060" b="1"/>
            </a:lvl1pPr>
            <a:lvl2pPr marL="792480" indent="0">
              <a:buNone/>
              <a:defRPr sz="3530" b="1"/>
            </a:lvl2pPr>
            <a:lvl3pPr marL="1582420" indent="0">
              <a:buNone/>
              <a:defRPr sz="3110" b="1"/>
            </a:lvl3pPr>
            <a:lvl4pPr marL="2374900" indent="0">
              <a:buNone/>
              <a:defRPr sz="2720" b="1"/>
            </a:lvl4pPr>
            <a:lvl5pPr marL="3167380" indent="0">
              <a:buNone/>
              <a:defRPr sz="2720" b="1"/>
            </a:lvl5pPr>
            <a:lvl6pPr marL="3958590" indent="0">
              <a:buNone/>
              <a:defRPr sz="2720" b="1"/>
            </a:lvl6pPr>
            <a:lvl7pPr marL="4749800" indent="0">
              <a:buNone/>
              <a:defRPr sz="2720" b="1"/>
            </a:lvl7pPr>
            <a:lvl8pPr marL="5542280" indent="0">
              <a:buNone/>
              <a:defRPr sz="2720" b="1"/>
            </a:lvl8pPr>
            <a:lvl9pPr marL="6333490" indent="0">
              <a:buNone/>
              <a:defRPr sz="2720" b="1"/>
            </a:lvl9pPr>
          </a:lstStyle>
          <a:p>
            <a:pPr lvl="0"/>
            <a:r>
              <a:rPr lang="zh-CN" altLang="en-US"/>
              <a:t>单击此处编辑母版文本样式</a:t>
            </a:r>
            <a:endParaRPr lang="zh-CN" altLang="en-US"/>
          </a:p>
        </p:txBody>
      </p:sp>
      <p:sp>
        <p:nvSpPr>
          <p:cNvPr id="4" name="文本框"/>
          <p:cNvSpPr>
            <a:spLocks noGrp="1"/>
          </p:cNvSpPr>
          <p:nvPr>
            <p:ph sz="half" idx="2"/>
          </p:nvPr>
        </p:nvSpPr>
        <p:spPr>
          <a:xfrm>
            <a:off x="914400" y="4349615"/>
            <a:ext cx="8080376" cy="7902332"/>
          </a:xfrm>
        </p:spPr>
        <p:txBody>
          <a:bodyPr/>
          <a:lstStyle>
            <a:lvl1pPr>
              <a:defRPr sz="4060"/>
            </a:lvl1pPr>
            <a:lvl2pPr>
              <a:defRPr sz="3530"/>
            </a:lvl2pPr>
            <a:lvl3pPr>
              <a:defRPr sz="3110"/>
            </a:lvl3pPr>
            <a:lvl4pPr>
              <a:defRPr sz="2720"/>
            </a:lvl4pPr>
            <a:lvl5pPr>
              <a:defRPr sz="2720"/>
            </a:lvl5pPr>
            <a:lvl6pPr>
              <a:defRPr sz="2720"/>
            </a:lvl6pPr>
            <a:lvl7pPr>
              <a:defRPr sz="2720"/>
            </a:lvl7pPr>
            <a:lvl8pPr>
              <a:defRPr sz="2720"/>
            </a:lvl8pPr>
            <a:lvl9pPr>
              <a:defRPr sz="272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框"/>
          <p:cNvSpPr>
            <a:spLocks noGrp="1"/>
          </p:cNvSpPr>
          <p:nvPr>
            <p:ph type="body" sz="quarter" idx="3"/>
          </p:nvPr>
        </p:nvSpPr>
        <p:spPr>
          <a:xfrm>
            <a:off x="9290052" y="3070129"/>
            <a:ext cx="8083552" cy="1279485"/>
          </a:xfrm>
        </p:spPr>
        <p:txBody>
          <a:bodyPr anchor="b"/>
          <a:lstStyle>
            <a:lvl1pPr marL="0" indent="0">
              <a:buNone/>
              <a:defRPr sz="4060" b="1"/>
            </a:lvl1pPr>
            <a:lvl2pPr marL="792480" indent="0">
              <a:buNone/>
              <a:defRPr sz="3530" b="1"/>
            </a:lvl2pPr>
            <a:lvl3pPr marL="1582420" indent="0">
              <a:buNone/>
              <a:defRPr sz="3110" b="1"/>
            </a:lvl3pPr>
            <a:lvl4pPr marL="2374900" indent="0">
              <a:buNone/>
              <a:defRPr sz="2720" b="1"/>
            </a:lvl4pPr>
            <a:lvl5pPr marL="3167380" indent="0">
              <a:buNone/>
              <a:defRPr sz="2720" b="1"/>
            </a:lvl5pPr>
            <a:lvl6pPr marL="3958590" indent="0">
              <a:buNone/>
              <a:defRPr sz="2720" b="1"/>
            </a:lvl6pPr>
            <a:lvl7pPr marL="4749800" indent="0">
              <a:buNone/>
              <a:defRPr sz="2720" b="1"/>
            </a:lvl7pPr>
            <a:lvl8pPr marL="5542280" indent="0">
              <a:buNone/>
              <a:defRPr sz="2720" b="1"/>
            </a:lvl8pPr>
            <a:lvl9pPr marL="6333490" indent="0">
              <a:buNone/>
              <a:defRPr sz="2720" b="1"/>
            </a:lvl9pPr>
          </a:lstStyle>
          <a:p>
            <a:pPr lvl="0"/>
            <a:r>
              <a:rPr lang="zh-CN" altLang="en-US"/>
              <a:t>单击此处编辑母版文本样式</a:t>
            </a:r>
            <a:endParaRPr lang="zh-CN" altLang="en-US"/>
          </a:p>
        </p:txBody>
      </p:sp>
      <p:sp>
        <p:nvSpPr>
          <p:cNvPr id="6" name="文本框"/>
          <p:cNvSpPr>
            <a:spLocks noGrp="1"/>
          </p:cNvSpPr>
          <p:nvPr>
            <p:ph sz="quarter" idx="4"/>
          </p:nvPr>
        </p:nvSpPr>
        <p:spPr>
          <a:xfrm>
            <a:off x="9290052" y="4349615"/>
            <a:ext cx="8083552" cy="7902332"/>
          </a:xfrm>
        </p:spPr>
        <p:txBody>
          <a:bodyPr/>
          <a:lstStyle>
            <a:lvl1pPr>
              <a:defRPr sz="4060"/>
            </a:lvl1pPr>
            <a:lvl2pPr>
              <a:defRPr sz="3530"/>
            </a:lvl2pPr>
            <a:lvl3pPr>
              <a:defRPr sz="3110"/>
            </a:lvl3pPr>
            <a:lvl4pPr>
              <a:defRPr sz="2720"/>
            </a:lvl4pPr>
            <a:lvl5pPr>
              <a:defRPr sz="2720"/>
            </a:lvl5pPr>
            <a:lvl6pPr>
              <a:defRPr sz="2720"/>
            </a:lvl6pPr>
            <a:lvl7pPr>
              <a:defRPr sz="2720"/>
            </a:lvl7pPr>
            <a:lvl8pPr>
              <a:defRPr sz="2720"/>
            </a:lvl8pPr>
            <a:lvl9pPr>
              <a:defRPr sz="272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8" name="文本框"/>
          <p:cNvSpPr>
            <a:spLocks noGrp="1"/>
          </p:cNvSpPr>
          <p:nvPr>
            <p:ph type="ftr" sz="quarter" idx="11"/>
          </p:nvPr>
        </p:nvSpPr>
        <p:spPr/>
        <p:txBody>
          <a:bodyPr/>
          <a:lstStyle/>
          <a:p>
            <a:endParaRPr lang="zh-CN" altLang="en-US"/>
          </a:p>
        </p:txBody>
      </p:sp>
      <p:sp>
        <p:nvSpPr>
          <p:cNvPr id="9"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4" name="文本框"/>
          <p:cNvSpPr>
            <a:spLocks noGrp="1"/>
          </p:cNvSpPr>
          <p:nvPr>
            <p:ph type="ftr" sz="quarter" idx="11"/>
          </p:nvPr>
        </p:nvSpPr>
        <p:spPr/>
        <p:txBody>
          <a:bodyPr/>
          <a:lstStyle/>
          <a:p>
            <a:endParaRPr lang="zh-CN" altLang="en-US"/>
          </a:p>
        </p:txBody>
      </p:sp>
      <p:sp>
        <p:nvSpPr>
          <p:cNvPr id="5"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3" name="文本框"/>
          <p:cNvSpPr>
            <a:spLocks noGrp="1"/>
          </p:cNvSpPr>
          <p:nvPr>
            <p:ph type="ftr" sz="quarter" idx="11"/>
          </p:nvPr>
        </p:nvSpPr>
        <p:spPr/>
        <p:txBody>
          <a:bodyPr/>
          <a:lstStyle/>
          <a:p>
            <a:endParaRPr lang="zh-CN" altLang="en-US"/>
          </a:p>
        </p:txBody>
      </p:sp>
      <p:sp>
        <p:nvSpPr>
          <p:cNvPr id="4"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文本框"/>
          <p:cNvSpPr>
            <a:spLocks noGrp="1"/>
          </p:cNvSpPr>
          <p:nvPr>
            <p:ph type="title"/>
          </p:nvPr>
        </p:nvSpPr>
        <p:spPr>
          <a:xfrm>
            <a:off x="914404" y="546085"/>
            <a:ext cx="6016626" cy="2324028"/>
          </a:xfrm>
        </p:spPr>
        <p:txBody>
          <a:bodyPr anchor="b"/>
          <a:lstStyle>
            <a:lvl1pPr algn="l">
              <a:defRPr sz="3530" b="1"/>
            </a:lvl1pPr>
          </a:lstStyle>
          <a:p>
            <a:r>
              <a:rPr lang="zh-CN" altLang="en-US"/>
              <a:t>单击此处编辑母版标题样式</a:t>
            </a:r>
            <a:endParaRPr lang="zh-CN" altLang="en-US"/>
          </a:p>
        </p:txBody>
      </p:sp>
      <p:sp>
        <p:nvSpPr>
          <p:cNvPr id="3" name="文本框"/>
          <p:cNvSpPr>
            <a:spLocks noGrp="1"/>
          </p:cNvSpPr>
          <p:nvPr>
            <p:ph idx="1"/>
          </p:nvPr>
        </p:nvSpPr>
        <p:spPr>
          <a:xfrm>
            <a:off x="7150098" y="546083"/>
            <a:ext cx="10223502" cy="11705864"/>
          </a:xfrm>
        </p:spPr>
        <p:txBody>
          <a:bodyPr/>
          <a:lstStyle>
            <a:lvl1pPr>
              <a:defRPr sz="5560"/>
            </a:lvl1pPr>
            <a:lvl2pPr>
              <a:defRPr sz="4880"/>
            </a:lvl2pPr>
            <a:lvl3pPr>
              <a:defRPr sz="4060"/>
            </a:lvl3pPr>
            <a:lvl4pPr>
              <a:defRPr sz="3530"/>
            </a:lvl4pPr>
            <a:lvl5pPr>
              <a:defRPr sz="3530"/>
            </a:lvl5pPr>
            <a:lvl6pPr>
              <a:defRPr sz="3530"/>
            </a:lvl6pPr>
            <a:lvl7pPr>
              <a:defRPr sz="3530"/>
            </a:lvl7pPr>
            <a:lvl8pPr>
              <a:defRPr sz="3530"/>
            </a:lvl8pPr>
            <a:lvl9pPr>
              <a:defRPr sz="353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body" sz="half" idx="2"/>
          </p:nvPr>
        </p:nvSpPr>
        <p:spPr>
          <a:xfrm>
            <a:off x="914404" y="2870113"/>
            <a:ext cx="6016626" cy="9381838"/>
          </a:xfrm>
        </p:spPr>
        <p:txBody>
          <a:bodyPr/>
          <a:lstStyle>
            <a:lvl1pPr marL="0" indent="0">
              <a:buNone/>
              <a:defRPr sz="2580"/>
            </a:lvl1pPr>
            <a:lvl2pPr marL="792480" indent="0">
              <a:buNone/>
              <a:defRPr sz="2040"/>
            </a:lvl2pPr>
            <a:lvl3pPr marL="1582420" indent="0">
              <a:buNone/>
              <a:defRPr sz="1770"/>
            </a:lvl3pPr>
            <a:lvl4pPr marL="2374900" indent="0">
              <a:buNone/>
              <a:defRPr sz="1490"/>
            </a:lvl4pPr>
            <a:lvl5pPr marL="3167380" indent="0">
              <a:buNone/>
              <a:defRPr sz="1490"/>
            </a:lvl5pPr>
            <a:lvl6pPr marL="3958590" indent="0">
              <a:buNone/>
              <a:defRPr sz="1490"/>
            </a:lvl6pPr>
            <a:lvl7pPr marL="4749800" indent="0">
              <a:buNone/>
              <a:defRPr sz="1490"/>
            </a:lvl7pPr>
            <a:lvl8pPr marL="5542280" indent="0">
              <a:buNone/>
              <a:defRPr sz="1490"/>
            </a:lvl8pPr>
            <a:lvl9pPr marL="6333490" indent="0">
              <a:buNone/>
              <a:defRPr sz="1490"/>
            </a:lvl9pPr>
          </a:lstStyle>
          <a:p>
            <a:pPr lvl="0"/>
            <a:r>
              <a:rPr lang="zh-CN" altLang="en-US"/>
              <a:t>单击此处编辑母版文本样式</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文本框"/>
          <p:cNvSpPr>
            <a:spLocks noGrp="1"/>
          </p:cNvSpPr>
          <p:nvPr>
            <p:ph type="title"/>
          </p:nvPr>
        </p:nvSpPr>
        <p:spPr>
          <a:xfrm>
            <a:off x="3584578" y="9600903"/>
            <a:ext cx="10972800" cy="1133441"/>
          </a:xfrm>
        </p:spPr>
        <p:txBody>
          <a:bodyPr anchor="b"/>
          <a:lstStyle>
            <a:lvl1pPr algn="l">
              <a:defRPr sz="3530" b="1"/>
            </a:lvl1pPr>
          </a:lstStyle>
          <a:p>
            <a:r>
              <a:rPr lang="zh-CN" altLang="en-US"/>
              <a:t>单击此处编辑母版标题样式</a:t>
            </a:r>
            <a:endParaRPr lang="zh-CN" altLang="en-US"/>
          </a:p>
        </p:txBody>
      </p:sp>
      <p:sp>
        <p:nvSpPr>
          <p:cNvPr id="3" name="文本框"/>
          <p:cNvSpPr>
            <a:spLocks noGrp="1"/>
          </p:cNvSpPr>
          <p:nvPr>
            <p:ph type="pic" idx="1"/>
          </p:nvPr>
        </p:nvSpPr>
        <p:spPr>
          <a:xfrm>
            <a:off x="3584578" y="1225511"/>
            <a:ext cx="10972800" cy="8229346"/>
          </a:xfrm>
        </p:spPr>
        <p:txBody>
          <a:bodyPr/>
          <a:lstStyle>
            <a:lvl1pPr marL="0" indent="0">
              <a:buNone/>
              <a:defRPr sz="5560"/>
            </a:lvl1pPr>
            <a:lvl2pPr marL="792480" indent="0">
              <a:buNone/>
              <a:defRPr sz="4880"/>
            </a:lvl2pPr>
            <a:lvl3pPr marL="1582420" indent="0">
              <a:buNone/>
              <a:defRPr sz="4060"/>
            </a:lvl3pPr>
            <a:lvl4pPr marL="2374900" indent="0">
              <a:buNone/>
              <a:defRPr sz="3530"/>
            </a:lvl4pPr>
            <a:lvl5pPr marL="3167380" indent="0">
              <a:buNone/>
              <a:defRPr sz="3530"/>
            </a:lvl5pPr>
            <a:lvl6pPr marL="3958590" indent="0">
              <a:buNone/>
              <a:defRPr sz="3530"/>
            </a:lvl6pPr>
            <a:lvl7pPr marL="4749800" indent="0">
              <a:buNone/>
              <a:defRPr sz="3530"/>
            </a:lvl7pPr>
            <a:lvl8pPr marL="5542280" indent="0">
              <a:buNone/>
              <a:defRPr sz="3530"/>
            </a:lvl8pPr>
            <a:lvl9pPr marL="6333490" indent="0">
              <a:buNone/>
              <a:defRPr sz="3530"/>
            </a:lvl9pPr>
          </a:lstStyle>
          <a:p>
            <a:endParaRPr lang="zh-CN" altLang="en-US"/>
          </a:p>
        </p:txBody>
      </p:sp>
      <p:sp>
        <p:nvSpPr>
          <p:cNvPr id="4" name="文本框"/>
          <p:cNvSpPr>
            <a:spLocks noGrp="1"/>
          </p:cNvSpPr>
          <p:nvPr>
            <p:ph type="body" sz="half" idx="2"/>
          </p:nvPr>
        </p:nvSpPr>
        <p:spPr>
          <a:xfrm>
            <a:off x="3584578" y="10734346"/>
            <a:ext cx="10972800" cy="1609675"/>
          </a:xfrm>
        </p:spPr>
        <p:txBody>
          <a:bodyPr/>
          <a:lstStyle>
            <a:lvl1pPr marL="0" indent="0">
              <a:buNone/>
              <a:defRPr sz="2580"/>
            </a:lvl1pPr>
            <a:lvl2pPr marL="792480" indent="0">
              <a:buNone/>
              <a:defRPr sz="2040"/>
            </a:lvl2pPr>
            <a:lvl3pPr marL="1582420" indent="0">
              <a:buNone/>
              <a:defRPr sz="1770"/>
            </a:lvl3pPr>
            <a:lvl4pPr marL="2374900" indent="0">
              <a:buNone/>
              <a:defRPr sz="1490"/>
            </a:lvl4pPr>
            <a:lvl5pPr marL="3167380" indent="0">
              <a:buNone/>
              <a:defRPr sz="1490"/>
            </a:lvl5pPr>
            <a:lvl6pPr marL="3958590" indent="0">
              <a:buNone/>
              <a:defRPr sz="1490"/>
            </a:lvl6pPr>
            <a:lvl7pPr marL="4749800" indent="0">
              <a:buNone/>
              <a:defRPr sz="1490"/>
            </a:lvl7pPr>
            <a:lvl8pPr marL="5542280" indent="0">
              <a:buNone/>
              <a:defRPr sz="1490"/>
            </a:lvl8pPr>
            <a:lvl9pPr marL="6333490" indent="0">
              <a:buNone/>
              <a:defRPr sz="1490"/>
            </a:lvl9pPr>
          </a:lstStyle>
          <a:p>
            <a:pPr lvl="0"/>
            <a:r>
              <a:rPr lang="zh-CN" altLang="en-US"/>
              <a:t>单击此处编辑母版文本样式</a:t>
            </a:r>
            <a:endParaRPr lang="zh-CN" altLang="en-US"/>
          </a:p>
        </p:txBody>
      </p:sp>
      <p:sp>
        <p:nvSpPr>
          <p:cNvPr id="5"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6" name="文本框"/>
          <p:cNvSpPr>
            <a:spLocks noGrp="1"/>
          </p:cNvSpPr>
          <p:nvPr>
            <p:ph type="ftr" sz="quarter" idx="11"/>
          </p:nvPr>
        </p:nvSpPr>
        <p:spPr/>
        <p:txBody>
          <a:bodyPr/>
          <a:lstStyle/>
          <a:p>
            <a:endParaRPr lang="zh-CN" altLang="en-US"/>
          </a:p>
        </p:txBody>
      </p:sp>
      <p:sp>
        <p:nvSpPr>
          <p:cNvPr id="7"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文本框"/>
          <p:cNvSpPr>
            <a:spLocks noGrp="1"/>
          </p:cNvSpPr>
          <p:nvPr>
            <p:ph type="title"/>
          </p:nvPr>
        </p:nvSpPr>
        <p:spPr/>
        <p:txBody>
          <a:bodyPr/>
          <a:lstStyle/>
          <a:p>
            <a:r>
              <a:rPr lang="zh-CN" altLang="en-US"/>
              <a:t>单击此处编辑母版标题样式</a:t>
            </a:r>
            <a:endParaRPr lang="zh-CN" altLang="en-US"/>
          </a:p>
        </p:txBody>
      </p:sp>
      <p:sp>
        <p:nvSpPr>
          <p:cNvPr id="3" name="文本框"/>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文本框"/>
          <p:cNvSpPr>
            <a:spLocks noGrp="1"/>
          </p:cNvSpPr>
          <p:nvPr>
            <p:ph type="title" orient="vert"/>
          </p:nvPr>
        </p:nvSpPr>
        <p:spPr>
          <a:xfrm>
            <a:off x="13258800" y="549259"/>
            <a:ext cx="4114800" cy="11702688"/>
          </a:xfrm>
        </p:spPr>
        <p:txBody>
          <a:bodyPr vert="eaVert"/>
          <a:lstStyle/>
          <a:p>
            <a:r>
              <a:rPr lang="zh-CN" altLang="en-US"/>
              <a:t>单击此处编辑母版标题样式</a:t>
            </a:r>
            <a:endParaRPr lang="zh-CN" altLang="en-US"/>
          </a:p>
        </p:txBody>
      </p:sp>
      <p:sp>
        <p:nvSpPr>
          <p:cNvPr id="3" name="文本框"/>
          <p:cNvSpPr>
            <a:spLocks noGrp="1"/>
          </p:cNvSpPr>
          <p:nvPr>
            <p:ph type="body" orient="vert" idx="1"/>
          </p:nvPr>
        </p:nvSpPr>
        <p:spPr>
          <a:xfrm>
            <a:off x="914400" y="549259"/>
            <a:ext cx="12039600" cy="1170268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框"/>
          <p:cNvSpPr>
            <a:spLocks noGrp="1"/>
          </p:cNvSpPr>
          <p:nvPr>
            <p:ph type="dt" sz="half" idx="10"/>
          </p:nvPr>
        </p:nvSpPr>
        <p:spPr/>
        <p:txBody>
          <a:bodyPr/>
          <a:lstStyle/>
          <a:p>
            <a:fld id="{72514870-5082-4025-BC8A-5E070B8EB77D}" type="datetimeFigureOut">
              <a:rPr lang="zh-CN" altLang="en-US" smtClean="0"/>
            </a:fld>
            <a:endParaRPr lang="zh-CN" altLang="en-US"/>
          </a:p>
        </p:txBody>
      </p:sp>
      <p:sp>
        <p:nvSpPr>
          <p:cNvPr id="5" name="文本框"/>
          <p:cNvSpPr>
            <a:spLocks noGrp="1"/>
          </p:cNvSpPr>
          <p:nvPr>
            <p:ph type="ftr" sz="quarter" idx="11"/>
          </p:nvPr>
        </p:nvSpPr>
        <p:spPr/>
        <p:txBody>
          <a:bodyPr/>
          <a:lstStyle/>
          <a:p>
            <a:endParaRPr lang="zh-CN" altLang="en-US"/>
          </a:p>
        </p:txBody>
      </p:sp>
      <p:sp>
        <p:nvSpPr>
          <p:cNvPr id="6" name="文本框"/>
          <p:cNvSpPr>
            <a:spLocks noGrp="1"/>
          </p:cNvSpPr>
          <p:nvPr>
            <p:ph type="sldNum" sz="quarter" idx="12"/>
          </p:nvPr>
        </p:nvSpPr>
        <p:spPr/>
        <p:txBody>
          <a:bodyPr/>
          <a:lstStyle/>
          <a:p>
            <a:fld id="{3E00D155-3BB6-43CF-9AC4-BC63A66E74A9}"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23" name="文本框"/>
          <p:cNvSpPr>
            <a:spLocks noGrp="1"/>
          </p:cNvSpPr>
          <p:nvPr>
            <p:ph type="title"/>
          </p:nvPr>
        </p:nvSpPr>
        <p:spPr>
          <a:xfrm>
            <a:off x="914400" y="411945"/>
            <a:ext cx="16459200" cy="1714447"/>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24" name="文本框"/>
          <p:cNvSpPr>
            <a:spLocks noGrp="1"/>
          </p:cNvSpPr>
          <p:nvPr>
            <p:ph type="body" idx="1"/>
          </p:nvPr>
        </p:nvSpPr>
        <p:spPr>
          <a:xfrm>
            <a:off x="914400" y="2400227"/>
            <a:ext cx="16459200" cy="6788734"/>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25" name="文本框"/>
          <p:cNvSpPr>
            <a:spLocks noGrp="1"/>
          </p:cNvSpPr>
          <p:nvPr>
            <p:ph type="dt" idx="10"/>
          </p:nvPr>
        </p:nvSpPr>
        <p:spPr>
          <a:xfrm>
            <a:off x="914404" y="9534230"/>
            <a:ext cx="4267200" cy="547672"/>
          </a:xfrm>
          <a:prstGeom prst="rect">
            <a:avLst/>
          </a:prstGeom>
          <a:noFill/>
          <a:ln w="9525" cap="flat" cmpd="sng">
            <a:noFill/>
            <a:prstDash val="solid"/>
            <a:miter/>
          </a:ln>
        </p:spPr>
        <p:txBody>
          <a:bodyPr vert="horz" wrap="square" lIns="116816" tIns="58409" rIns="116816" bIns="58409" anchor="ctr" anchorCtr="0"/>
          <a:lstStyle/>
          <a:p>
            <a:pPr algn="l"/>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6" name="文本框"/>
          <p:cNvSpPr>
            <a:spLocks noGrp="1"/>
          </p:cNvSpPr>
          <p:nvPr>
            <p:ph type="ftr"/>
          </p:nvPr>
        </p:nvSpPr>
        <p:spPr>
          <a:xfrm>
            <a:off x="6248402" y="9534230"/>
            <a:ext cx="5791200" cy="547672"/>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27" name="文本框"/>
          <p:cNvSpPr>
            <a:spLocks noGrp="1"/>
          </p:cNvSpPr>
          <p:nvPr>
            <p:ph type="sldNum"/>
          </p:nvPr>
        </p:nvSpPr>
        <p:spPr>
          <a:xfrm>
            <a:off x="13106400" y="9534230"/>
            <a:ext cx="4267200" cy="547672"/>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p:cSld name="自定义版式">
    <p:bg>
      <p:bgPr>
        <a:solidFill>
          <a:schemeClr val="bg1"/>
        </a:solidFill>
        <a:effectLst/>
      </p:bgPr>
    </p:bg>
    <p:spTree>
      <p:nvGrpSpPr>
        <p:cNvPr id="1" name=""/>
        <p:cNvGrpSpPr/>
        <p:nvPr/>
      </p:nvGrpSpPr>
      <p:grpSpPr>
        <a:xfrm>
          <a:off x="0" y="0"/>
          <a:ext cx="0" cy="0"/>
          <a:chOff x="0" y="0"/>
          <a:chExt cx="0" cy="0"/>
        </a:xfrm>
      </p:grpSpPr>
      <p:sp>
        <p:nvSpPr>
          <p:cNvPr id="91" name="文本框"/>
          <p:cNvSpPr>
            <a:spLocks noGrp="1"/>
          </p:cNvSpPr>
          <p:nvPr>
            <p:ph type="title"/>
          </p:nvPr>
        </p:nvSpPr>
        <p:spPr>
          <a:xfrm>
            <a:off x="914400" y="411945"/>
            <a:ext cx="16459200" cy="1714447"/>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92" name="文本框"/>
          <p:cNvSpPr>
            <a:spLocks noGrp="1"/>
          </p:cNvSpPr>
          <p:nvPr>
            <p:ph type="body" idx="1"/>
          </p:nvPr>
        </p:nvSpPr>
        <p:spPr>
          <a:xfrm>
            <a:off x="914400" y="2400227"/>
            <a:ext cx="16459200" cy="6788734"/>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93" name="文本框"/>
          <p:cNvSpPr>
            <a:spLocks noGrp="1"/>
          </p:cNvSpPr>
          <p:nvPr>
            <p:ph type="dt" idx="10"/>
          </p:nvPr>
        </p:nvSpPr>
        <p:spPr>
          <a:xfrm>
            <a:off x="914404" y="9534230"/>
            <a:ext cx="4267200" cy="547672"/>
          </a:xfrm>
          <a:prstGeom prst="rect">
            <a:avLst/>
          </a:prstGeom>
          <a:noFill/>
          <a:ln w="9525" cap="flat" cmpd="sng">
            <a:noFill/>
            <a:prstDash val="solid"/>
            <a:miter/>
          </a:ln>
        </p:spPr>
        <p:txBody>
          <a:bodyPr vert="horz" wrap="square" lIns="116816" tIns="58409" rIns="116816" bIns="58409" anchor="t" anchorCtr="0"/>
          <a:lstStyle/>
          <a:p>
            <a:endParaRPr lang="zh-CN" altLang="en-US">
              <a:latin typeface="Times New Roman" panose="02020603050405020304" charset="0"/>
              <a:ea typeface="宋体" panose="02010600030101010101" pitchFamily="2" charset="-122"/>
              <a:cs typeface="Times New Roman" panose="02020603050405020304" charset="0"/>
            </a:endParaRPr>
          </a:p>
        </p:txBody>
      </p:sp>
      <p:sp>
        <p:nvSpPr>
          <p:cNvPr id="94" name="文本框"/>
          <p:cNvSpPr>
            <a:spLocks noGrp="1"/>
          </p:cNvSpPr>
          <p:nvPr>
            <p:ph type="ftr"/>
          </p:nvPr>
        </p:nvSpPr>
        <p:spPr>
          <a:xfrm>
            <a:off x="6248402" y="9534230"/>
            <a:ext cx="5791200" cy="547672"/>
          </a:xfrm>
          <a:prstGeom prst="rect">
            <a:avLst/>
          </a:prstGeom>
          <a:noFill/>
          <a:ln w="9525" cap="flat" cmpd="sng">
            <a:noFill/>
            <a:prstDash val="solid"/>
            <a:miter/>
          </a:ln>
        </p:spPr>
        <p:txBody>
          <a:bodyPr vert="horz" wrap="square" lIns="116816" tIns="58409" rIns="116816" bIns="58409" anchor="t" anchorCtr="0"/>
          <a:lstStyle/>
          <a:p>
            <a:endParaRPr lang="zh-CN" altLang="en-US">
              <a:latin typeface="Times New Roman" panose="02020603050405020304" charset="0"/>
              <a:ea typeface="宋体" panose="02010600030101010101" pitchFamily="2" charset="-122"/>
              <a:cs typeface="Times New Roman" panose="02020603050405020304" charset="0"/>
            </a:endParaRPr>
          </a:p>
        </p:txBody>
      </p:sp>
      <p:sp>
        <p:nvSpPr>
          <p:cNvPr id="95" name="文本框"/>
          <p:cNvSpPr>
            <a:spLocks noGrp="1"/>
          </p:cNvSpPr>
          <p:nvPr>
            <p:ph type="sldNum"/>
          </p:nvPr>
        </p:nvSpPr>
        <p:spPr>
          <a:xfrm>
            <a:off x="13106400" y="9534230"/>
            <a:ext cx="4267200" cy="547672"/>
          </a:xfrm>
          <a:prstGeom prst="rect">
            <a:avLst/>
          </a:prstGeom>
          <a:noFill/>
          <a:ln w="9525" cap="flat" cmpd="sng">
            <a:noFill/>
            <a:prstDash val="solid"/>
            <a:miter/>
          </a:ln>
        </p:spPr>
        <p:txBody>
          <a:bodyPr vert="horz" wrap="square" lIns="116816" tIns="58409" rIns="116816" bIns="58409" anchor="t" anchorCtr="0"/>
          <a:lstStyle/>
          <a:p>
            <a:fld id="{CAD2D6BD-DE1B-4B5F-8B41-2702339687B9}" type="slidenum">
              <a:rPr lang="en-US" altLang="zh-CN" sz="2300" b="0" i="0" u="none" strike="noStrike" kern="1200" cap="none" spc="0" baseline="0">
                <a:solidFill>
                  <a:schemeClr val="tx1"/>
                </a:solidFill>
                <a:latin typeface="Times New Roman" panose="02020603050405020304" charset="0"/>
                <a:ea typeface="宋体" panose="02010600030101010101" pitchFamily="2" charset="-122"/>
                <a:cs typeface="Times New Roman" panose="02020603050405020304" charset="0"/>
              </a:rPr>
            </a:fld>
            <a:endParaRPr lang="zh-CN" altLang="en-US"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srcRect t="13250"/>
          <a:stretch>
            <a:fillRect/>
          </a:stretch>
        </p:blipFill>
        <p:spPr>
          <a:xfrm>
            <a:off x="0" y="1410652"/>
            <a:ext cx="18288000" cy="9011602"/>
          </a:xfrm>
          <a:prstGeom prst="rect">
            <a:avLst/>
          </a:prstGeom>
        </p:spPr>
      </p:pic>
      <p:sp>
        <p:nvSpPr>
          <p:cNvPr id="4" name="日期占位符 3"/>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EEB2C5-E121-49C8-98D1-1ED9C60F39F5}" type="slidenum">
              <a:rPr lang="zh-CN" altLang="en-US" smtClean="0"/>
            </a:fld>
            <a:endParaRPr lang="zh-CN" altLang="en-US"/>
          </a:p>
        </p:txBody>
      </p:sp>
      <p:sp>
        <p:nvSpPr>
          <p:cNvPr id="8" name="标题 7"/>
          <p:cNvSpPr>
            <a:spLocks noGrp="1"/>
          </p:cNvSpPr>
          <p:nvPr>
            <p:ph type="title"/>
            <p:custDataLst>
              <p:tags r:id="rId4"/>
            </p:custDataLst>
          </p:nvPr>
        </p:nvSpPr>
        <p:spPr>
          <a:xfrm>
            <a:off x="2971800" y="842009"/>
            <a:ext cx="12344400" cy="863918"/>
          </a:xfrm>
        </p:spPr>
        <p:txBody>
          <a:bodyPr>
            <a:noAutofit/>
          </a:bodyPr>
          <a:lstStyle>
            <a:lvl1pPr algn="ctr">
              <a:defRPr sz="4190" b="1">
                <a:solidFill>
                  <a:srgbClr val="64B9F2"/>
                </a:solidFill>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grpSp>
        <p:nvGrpSpPr>
          <p:cNvPr id="10" name="组合 9"/>
          <p:cNvGrpSpPr/>
          <p:nvPr userDrawn="1">
            <p:custDataLst>
              <p:tags r:id="rId5"/>
            </p:custDataLst>
          </p:nvPr>
        </p:nvGrpSpPr>
        <p:grpSpPr>
          <a:xfrm>
            <a:off x="411238" y="651368"/>
            <a:ext cx="17115472" cy="9450793"/>
            <a:chOff x="364119" y="-12501472"/>
            <a:chExt cx="24013626" cy="13259820"/>
          </a:xfrm>
        </p:grpSpPr>
        <p:pic>
          <p:nvPicPr>
            <p:cNvPr id="11" name="图片 10"/>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22779420" y="-12501472"/>
              <a:ext cx="1598325" cy="530548"/>
            </a:xfrm>
            <a:prstGeom prst="rect">
              <a:avLst/>
            </a:prstGeom>
          </p:spPr>
        </p:pic>
        <p:pic>
          <p:nvPicPr>
            <p:cNvPr id="15" name="图片 14"/>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9" name="矩形 18"/>
            <p:cNvSpPr/>
            <p:nvPr>
              <p:custDataLst>
                <p:tags r:id="rId10"/>
              </p:custDataLst>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pic>
          <p:nvPicPr>
            <p:cNvPr id="21" name="图片 20"/>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stretch>
            <a:fillRect/>
          </a:stretch>
        </p:blipFill>
        <p:spPr>
          <a:xfrm>
            <a:off x="0" y="0"/>
            <a:ext cx="18288000" cy="10287000"/>
          </a:xfrm>
          <a:prstGeom prst="rect">
            <a:avLst/>
          </a:prstGeom>
        </p:spPr>
      </p:pic>
      <p:sp>
        <p:nvSpPr>
          <p:cNvPr id="3" name="日期占位符 2"/>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3EEB2C5-E121-49C8-98D1-1ED9C60F39F5}" type="slidenum">
              <a:rPr lang="zh-CN" altLang="en-US" smtClean="0"/>
            </a:fld>
            <a:endParaRPr lang="zh-CN" altLang="en-US"/>
          </a:p>
        </p:txBody>
      </p:sp>
      <p:sp>
        <p:nvSpPr>
          <p:cNvPr id="9" name="标题 8"/>
          <p:cNvSpPr>
            <a:spLocks noGrp="1"/>
          </p:cNvSpPr>
          <p:nvPr>
            <p:ph type="title"/>
            <p:custDataLst>
              <p:tags r:id="rId4"/>
            </p:custDataLst>
          </p:nvPr>
        </p:nvSpPr>
        <p:spPr>
          <a:xfrm>
            <a:off x="552450" y="-237173"/>
            <a:ext cx="15773400" cy="1988344"/>
          </a:xfrm>
        </p:spPr>
        <p:txBody>
          <a:bodyPr/>
          <a:lstStyle>
            <a:lvl1pPr marL="0" marR="0" lvl="0" algn="l" defTabSz="914400" rtl="0" eaLnBrk="1" fontAlgn="auto" latinLnBrk="0" hangingPunct="1">
              <a:lnSpc>
                <a:spcPct val="100000"/>
              </a:lnSpc>
              <a:spcBef>
                <a:spcPct val="0"/>
              </a:spcBef>
              <a:buClrTx/>
              <a:buSzTx/>
              <a:buFontTx/>
              <a:buNone/>
              <a:defRPr kumimoji="0" lang="zh-CN" altLang="en-US" sz="4190" b="1" i="0" u="none" strike="noStrike" kern="1200" cap="none" spc="0" normalizeH="0" baseline="0" noProof="1" dirty="0" smtClean="0">
                <a:solidFill>
                  <a:schemeClr val="bg1">
                    <a:lumMod val="95000"/>
                  </a:schemeClr>
                </a:solidFill>
                <a:latin typeface="微软雅黑" panose="020B0503020204020204" charset="-122"/>
                <a:ea typeface="微软雅黑" panose="020B0503020204020204" charset="-122"/>
                <a:cs typeface="+mn-cs"/>
              </a:defRPr>
            </a:lvl1pPr>
          </a:lstStyle>
          <a:p>
            <a:r>
              <a:rPr lang="zh-CN" altLang="en-US" smtClean="0"/>
              <a:t>单击此处编辑母版标题样式</a:t>
            </a:r>
            <a:endParaRPr lang="zh-CN" altLang="en-US"/>
          </a:p>
        </p:txBody>
      </p:sp>
      <p:pic>
        <p:nvPicPr>
          <p:cNvPr id="14" name="图片 13"/>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6387522" y="651368"/>
            <a:ext cx="1139190" cy="378142"/>
          </a:xfrm>
          <a:prstGeom prst="rect">
            <a:avLst/>
          </a:prstGeom>
        </p:spPr>
      </p:pic>
      <p:grpSp>
        <p:nvGrpSpPr>
          <p:cNvPr id="10" name="组合 9"/>
          <p:cNvGrpSpPr/>
          <p:nvPr userDrawn="1">
            <p:custDataLst>
              <p:tags r:id="rId7"/>
            </p:custDataLst>
          </p:nvPr>
        </p:nvGrpSpPr>
        <p:grpSpPr>
          <a:xfrm>
            <a:off x="411238" y="9740778"/>
            <a:ext cx="2113866" cy="361383"/>
            <a:chOff x="364119" y="251314"/>
            <a:chExt cx="2965830" cy="507034"/>
          </a:xfrm>
        </p:grpSpPr>
        <p:pic>
          <p:nvPicPr>
            <p:cNvPr id="15" name="图片 14"/>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9" name="矩形 18"/>
            <p:cNvSpPr/>
            <p:nvPr>
              <p:custDataLst>
                <p:tags r:id="rId10"/>
              </p:custDataLst>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pic>
          <p:nvPicPr>
            <p:cNvPr id="21" name="图片 20"/>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 name="图片 13"/>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6" name="文本框 15"/>
          <p:cNvSpPr txBox="1"/>
          <p:nvPr userDrawn="1">
            <p:custDataLst>
              <p:tags r:id="rId4"/>
            </p:custDataLst>
          </p:nvPr>
        </p:nvSpPr>
        <p:spPr>
          <a:xfrm>
            <a:off x="15144238" y="9062673"/>
            <a:ext cx="2501410" cy="460375"/>
          </a:xfrm>
          <a:prstGeom prst="rect">
            <a:avLst/>
          </a:prstGeom>
          <a:noFill/>
        </p:spPr>
        <p:txBody>
          <a:bodyPr wrap="square" rtlCol="0">
            <a:spAutoFit/>
          </a:bodyPr>
          <a:p>
            <a:r>
              <a:rPr lang="en-US" altLang="zh-CN" sz="2400" dirty="0" smtClean="0">
                <a:solidFill>
                  <a:srgbClr val="002060"/>
                </a:solidFill>
                <a:latin typeface="微软雅黑" panose="020B0503020204020204" charset="-122"/>
                <a:ea typeface="微软雅黑" panose="020B0503020204020204" charset="-122"/>
              </a:rPr>
              <a:t>hauzhi.cnki.net</a:t>
            </a:r>
            <a:endParaRPr lang="zh-CN" altLang="en-US" sz="2400" dirty="0">
              <a:solidFill>
                <a:srgbClr val="002060"/>
              </a:solidFill>
              <a:latin typeface="微软雅黑" panose="020B0503020204020204" charset="-122"/>
              <a:ea typeface="微软雅黑" panose="020B0503020204020204" charset="-122"/>
            </a:endParaRPr>
          </a:p>
        </p:txBody>
      </p:sp>
      <p:grpSp>
        <p:nvGrpSpPr>
          <p:cNvPr id="17" name="组合 16"/>
          <p:cNvGrpSpPr/>
          <p:nvPr userDrawn="1"/>
        </p:nvGrpSpPr>
        <p:grpSpPr>
          <a:xfrm>
            <a:off x="634762" y="281722"/>
            <a:ext cx="17374552" cy="884376"/>
            <a:chOff x="364119" y="168764"/>
            <a:chExt cx="11583035" cy="589584"/>
          </a:xfrm>
        </p:grpSpPr>
        <p:pic>
          <p:nvPicPr>
            <p:cNvPr id="18" name="图片 17"/>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0270754" y="168764"/>
              <a:ext cx="1676400" cy="555625"/>
            </a:xfrm>
            <a:prstGeom prst="rect">
              <a:avLst/>
            </a:prstGeom>
          </p:spPr>
        </p:pic>
        <p:pic>
          <p:nvPicPr>
            <p:cNvPr id="19" name="图片 18"/>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20" name="矩形 19"/>
            <p:cNvSpPr/>
            <p:nvPr>
              <p:custDataLst>
                <p:tags r:id="rId9"/>
              </p:custDataLst>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sp>
          <p:nvSpPr>
            <p:cNvPr id="21" name="矩形 20"/>
            <p:cNvSpPr/>
            <p:nvPr>
              <p:custDataLst>
                <p:tags r:id="rId10"/>
              </p:custDataLst>
            </p:nvPr>
          </p:nvSpPr>
          <p:spPr>
            <a:xfrm>
              <a:off x="3445080" y="338028"/>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pic>
          <p:nvPicPr>
            <p:cNvPr id="22" name="图片 21"/>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
        <p:nvSpPr>
          <p:cNvPr id="23" name="标题 22"/>
          <p:cNvSpPr>
            <a:spLocks noGrp="1"/>
          </p:cNvSpPr>
          <p:nvPr>
            <p:ph type="title"/>
            <p:custDataLst>
              <p:tags r:id="rId13"/>
            </p:custDataLst>
          </p:nvPr>
        </p:nvSpPr>
        <p:spPr>
          <a:xfrm>
            <a:off x="1585912" y="5864542"/>
            <a:ext cx="15773400" cy="1988344"/>
          </a:xfrm>
        </p:spPr>
        <p:txBody>
          <a:bodyPr/>
          <a:lstStyle>
            <a:lvl1pPr marL="0" marR="0" lvl="0" algn="l" defTabSz="914400" rtl="0" eaLnBrk="1" fontAlgn="auto" latinLnBrk="0" hangingPunct="1">
              <a:lnSpc>
                <a:spcPct val="100000"/>
              </a:lnSpc>
              <a:spcBef>
                <a:spcPct val="0"/>
              </a:spcBef>
              <a:buClrTx/>
              <a:buSzTx/>
              <a:buFontTx/>
              <a:buNone/>
              <a:defRPr kumimoji="0" lang="zh-CN" altLang="en-US" sz="5390" b="1" i="0" u="none" strike="noStrike" kern="1200" cap="none" spc="0" normalizeH="0" baseline="0" noProof="1" dirty="0" smtClean="0">
                <a:solidFill>
                  <a:schemeClr val="bg1">
                    <a:lumMod val="95000"/>
                  </a:schemeClr>
                </a:solidFill>
                <a:latin typeface="微软雅黑" panose="020B0503020204020204" charset="-122"/>
                <a:ea typeface="微软雅黑" panose="020B0503020204020204" charset="-122"/>
                <a:cs typeface="+mn-cs"/>
              </a:defRPr>
            </a:lvl1pPr>
          </a:lstStyle>
          <a:p>
            <a:r>
              <a:rPr lang="zh-CN" altLang="en-US" smtClean="0"/>
              <a:t>单击此处编辑母版标题样式</a:t>
            </a:r>
            <a:endParaRPr lang="zh-CN" altLang="en-US"/>
          </a:p>
        </p:txBody>
      </p:sp>
      <p:sp>
        <p:nvSpPr>
          <p:cNvPr id="2" name="文本框 1"/>
          <p:cNvSpPr txBox="1"/>
          <p:nvPr userDrawn="1">
            <p:custDataLst>
              <p:tags r:id="rId14"/>
            </p:custDataLst>
          </p:nvPr>
        </p:nvSpPr>
        <p:spPr>
          <a:xfrm>
            <a:off x="11978640" y="7980998"/>
            <a:ext cx="5666422" cy="551180"/>
          </a:xfrm>
          <a:prstGeom prst="rect">
            <a:avLst/>
          </a:prstGeom>
          <a:noFill/>
        </p:spPr>
        <p:txBody>
          <a:bodyPr wrap="square" rtlCol="0" anchor="t">
            <a:spAutoFit/>
          </a:bodyPr>
          <a:p>
            <a:pPr algn="r" defTabSz="685800"/>
            <a:r>
              <a:rPr lang="zh-CN" sz="2990" b="1">
                <a:solidFill>
                  <a:srgbClr val="173D88"/>
                </a:solidFill>
                <a:latin typeface="微软雅黑" panose="020B0503020204020204" charset="-122"/>
                <a:ea typeface="微软雅黑" panose="020B0503020204020204" charset="-122"/>
                <a:cs typeface="微软雅黑" panose="020B0503020204020204" charset="-122"/>
                <a:sym typeface="+mn-ea"/>
              </a:rPr>
              <a:t>人工智能产品事业部</a:t>
            </a:r>
            <a:r>
              <a:rPr lang="en-US" altLang="zh-CN" sz="2990" b="1">
                <a:solidFill>
                  <a:srgbClr val="173D88"/>
                </a:solidFill>
                <a:latin typeface="微软雅黑" panose="020B0503020204020204" charset="-122"/>
                <a:ea typeface="微软雅黑" panose="020B0503020204020204" charset="-122"/>
                <a:cs typeface="微软雅黑" panose="020B0503020204020204" charset="-122"/>
                <a:sym typeface="+mn-ea"/>
              </a:rPr>
              <a:t> </a:t>
            </a:r>
            <a:r>
              <a:rPr sz="2990" b="1">
                <a:solidFill>
                  <a:srgbClr val="173D88"/>
                </a:solidFill>
                <a:latin typeface="微软雅黑" panose="020B0503020204020204" charset="-122"/>
                <a:ea typeface="微软雅黑" panose="020B0503020204020204" charset="-122"/>
                <a:cs typeface="微软雅黑" panose="020B0503020204020204" charset="-122"/>
                <a:sym typeface="+mn-ea"/>
              </a:rPr>
              <a:t>宋菲菲</a:t>
            </a:r>
            <a:r>
              <a:rPr lang="en-US" sz="2990" b="1">
                <a:solidFill>
                  <a:srgbClr val="173D88"/>
                </a:solidFill>
                <a:latin typeface="微软雅黑" panose="020B0503020204020204" charset="-122"/>
                <a:ea typeface="微软雅黑" panose="020B0503020204020204" charset="-122"/>
                <a:cs typeface="微软雅黑" panose="020B0503020204020204" charset="-122"/>
                <a:sym typeface="+mn-ea"/>
              </a:rPr>
              <a:t>    </a:t>
            </a:r>
            <a:endParaRPr lang="en-US" sz="2990" b="1">
              <a:solidFill>
                <a:srgbClr val="173D88"/>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srcRect t="13250"/>
          <a:stretch>
            <a:fillRect/>
          </a:stretch>
        </p:blipFill>
        <p:spPr>
          <a:xfrm>
            <a:off x="0" y="1410652"/>
            <a:ext cx="18288000" cy="9011602"/>
          </a:xfrm>
          <a:prstGeom prst="rect">
            <a:avLst/>
          </a:prstGeom>
        </p:spPr>
      </p:pic>
      <p:sp>
        <p:nvSpPr>
          <p:cNvPr id="4" name="日期占位符 3"/>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EEB2C5-E121-49C8-98D1-1ED9C60F39F5}" type="slidenum">
              <a:rPr lang="zh-CN" altLang="en-US" smtClean="0"/>
            </a:fld>
            <a:endParaRPr lang="zh-CN" altLang="en-US"/>
          </a:p>
        </p:txBody>
      </p:sp>
      <p:grpSp>
        <p:nvGrpSpPr>
          <p:cNvPr id="10" name="组合 9"/>
          <p:cNvGrpSpPr/>
          <p:nvPr userDrawn="1">
            <p:custDataLst>
              <p:tags r:id="rId4"/>
            </p:custDataLst>
          </p:nvPr>
        </p:nvGrpSpPr>
        <p:grpSpPr>
          <a:xfrm>
            <a:off x="411238" y="651368"/>
            <a:ext cx="17115472" cy="9450793"/>
            <a:chOff x="364119" y="-12501472"/>
            <a:chExt cx="24013626" cy="13259820"/>
          </a:xfrm>
        </p:grpSpPr>
        <p:pic>
          <p:nvPicPr>
            <p:cNvPr id="11" name="图片 10"/>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22779420" y="-12501472"/>
              <a:ext cx="1598325" cy="530548"/>
            </a:xfrm>
            <a:prstGeom prst="rect">
              <a:avLst/>
            </a:prstGeom>
          </p:spPr>
        </p:pic>
        <p:pic>
          <p:nvPicPr>
            <p:cNvPr id="15" name="图片 14"/>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364119" y="251314"/>
              <a:ext cx="1237580" cy="507034"/>
            </a:xfrm>
            <a:prstGeom prst="rect">
              <a:avLst/>
            </a:prstGeom>
          </p:spPr>
        </p:pic>
        <p:sp>
          <p:nvSpPr>
            <p:cNvPr id="19" name="矩形 18"/>
            <p:cNvSpPr/>
            <p:nvPr>
              <p:custDataLst>
                <p:tags r:id="rId9"/>
              </p:custDataLst>
            </p:nvPr>
          </p:nvSpPr>
          <p:spPr>
            <a:xfrm>
              <a:off x="1738390" y="320453"/>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pic>
          <p:nvPicPr>
            <p:cNvPr id="21" name="图片 20"/>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1866030" y="297690"/>
              <a:ext cx="1463919" cy="379129"/>
            </a:xfrm>
            <a:prstGeom prst="rect">
              <a:avLst/>
            </a:prstGeom>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90D3642-1BA2-4DA0-927C-83DBE3892C6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3EEB2C5-E121-49C8-98D1-1ED9C60F39F5}" type="slidenum">
              <a:rPr lang="zh-CN" altLang="en-US" smtClean="0"/>
            </a:fld>
            <a:endParaRPr lang="zh-CN" altLang="en-US"/>
          </a:p>
        </p:txBody>
      </p:sp>
      <p:pic>
        <p:nvPicPr>
          <p:cNvPr id="7" name="图片 6"/>
          <p:cNvPicPr>
            <a:picLocks noChangeAspect="1"/>
          </p:cNvPicPr>
          <p:nvPr userDrawn="1">
            <p:custDataLst>
              <p:tags r:id="rId2"/>
            </p:custDataLst>
          </p:nvPr>
        </p:nvPicPr>
        <p:blipFill>
          <a:blip r:embed="rId3"/>
          <a:srcRect t="13250"/>
          <a:stretch>
            <a:fillRect/>
          </a:stretch>
        </p:blipFill>
        <p:spPr>
          <a:xfrm>
            <a:off x="0" y="1410652"/>
            <a:ext cx="18288000" cy="9011602"/>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3" name="图片 72"/>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74" name="组合 73"/>
          <p:cNvGrpSpPr/>
          <p:nvPr userDrawn="1"/>
        </p:nvGrpSpPr>
        <p:grpSpPr>
          <a:xfrm>
            <a:off x="352768" y="235532"/>
            <a:ext cx="17574578" cy="600075"/>
            <a:chOff x="-10723694" y="165283"/>
            <a:chExt cx="15562242" cy="531365"/>
          </a:xfrm>
        </p:grpSpPr>
        <p:pic>
          <p:nvPicPr>
            <p:cNvPr id="75" name="图片 7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3235176" y="165283"/>
              <a:ext cx="1603372" cy="531365"/>
            </a:xfrm>
            <a:prstGeom prst="rect">
              <a:avLst/>
            </a:prstGeom>
          </p:spPr>
        </p:pic>
        <p:sp>
          <p:nvSpPr>
            <p:cNvPr id="78" name="矩形 77"/>
            <p:cNvSpPr/>
            <p:nvPr>
              <p:custDataLst>
                <p:tags r:id="rId6"/>
              </p:custDataLst>
            </p:nvPr>
          </p:nvSpPr>
          <p:spPr>
            <a:xfrm>
              <a:off x="-9308480" y="231756"/>
              <a:ext cx="12510" cy="33360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p>
          </p:txBody>
        </p:sp>
        <p:pic>
          <p:nvPicPr>
            <p:cNvPr id="7" name="图片 6"/>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723694" y="165283"/>
              <a:ext cx="1237580" cy="507034"/>
            </a:xfrm>
            <a:prstGeom prst="rect">
              <a:avLst/>
            </a:prstGeom>
          </p:spPr>
        </p:pic>
        <p:pic>
          <p:nvPicPr>
            <p:cNvPr id="8" name="图片 7"/>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9221783" y="211659"/>
              <a:ext cx="1463919" cy="379129"/>
            </a:xfrm>
            <a:prstGeom prst="rect">
              <a:avLst/>
            </a:prstGeom>
          </p:spPr>
        </p:pic>
      </p:grpSp>
      <p:sp>
        <p:nvSpPr>
          <p:cNvPr id="24" name="椭圆 23"/>
          <p:cNvSpPr/>
          <p:nvPr userDrawn="1">
            <p:custDataLst>
              <p:tags r:id="rId11"/>
            </p:custDataLst>
          </p:nvPr>
        </p:nvSpPr>
        <p:spPr>
          <a:xfrm>
            <a:off x="4032316" y="1938836"/>
            <a:ext cx="6200776" cy="62007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grpSp>
        <p:nvGrpSpPr>
          <p:cNvPr id="25" name="淘宝店chenying0907出品 23"/>
          <p:cNvGrpSpPr/>
          <p:nvPr userDrawn="1"/>
        </p:nvGrpSpPr>
        <p:grpSpPr>
          <a:xfrm>
            <a:off x="3006410" y="3851270"/>
            <a:ext cx="2202312" cy="2202312"/>
            <a:chOff x="2848131" y="1860029"/>
            <a:chExt cx="3807502" cy="3807502"/>
          </a:xfrm>
        </p:grpSpPr>
        <p:grpSp>
          <p:nvGrpSpPr>
            <p:cNvPr id="26" name="淘宝店chenying0907出品 24"/>
            <p:cNvGrpSpPr/>
            <p:nvPr/>
          </p:nvGrpSpPr>
          <p:grpSpPr>
            <a:xfrm>
              <a:off x="2848131" y="1860029"/>
              <a:ext cx="3807502" cy="3807502"/>
              <a:chOff x="2848131" y="1860029"/>
              <a:chExt cx="3807502" cy="3807502"/>
            </a:xfrm>
          </p:grpSpPr>
          <p:sp>
            <p:nvSpPr>
              <p:cNvPr id="30" name="淘宝店chenying0907出品 32"/>
              <p:cNvSpPr/>
              <p:nvPr>
                <p:custDataLst>
                  <p:tags r:id="rId12"/>
                </p:custDataLst>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sp>
            <p:nvSpPr>
              <p:cNvPr id="31" name="淘宝店chenying0907出品 33"/>
              <p:cNvSpPr/>
              <p:nvPr>
                <p:custDataLst>
                  <p:tags r:id="rId13"/>
                </p:custDataLst>
              </p:nvPr>
            </p:nvSpPr>
            <p:spPr>
              <a:xfrm>
                <a:off x="2936821" y="1948720"/>
                <a:ext cx="3630118" cy="3630118"/>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grpSp>
        <p:grpSp>
          <p:nvGrpSpPr>
            <p:cNvPr id="27" name="淘宝店chenying0907出品 27"/>
            <p:cNvGrpSpPr/>
            <p:nvPr/>
          </p:nvGrpSpPr>
          <p:grpSpPr>
            <a:xfrm>
              <a:off x="3108854" y="2739701"/>
              <a:ext cx="3025861" cy="1997009"/>
              <a:chOff x="3108854" y="2739701"/>
              <a:chExt cx="3025861" cy="1997009"/>
            </a:xfrm>
          </p:grpSpPr>
          <p:sp>
            <p:nvSpPr>
              <p:cNvPr id="28" name="淘宝店chenying0907出品 28"/>
              <p:cNvSpPr txBox="1"/>
              <p:nvPr>
                <p:custDataLst>
                  <p:tags r:id="rId14"/>
                </p:custDataLst>
              </p:nvPr>
            </p:nvSpPr>
            <p:spPr>
              <a:xfrm>
                <a:off x="3379998" y="2739701"/>
                <a:ext cx="2713835" cy="876068"/>
              </a:xfrm>
              <a:prstGeom prst="rect">
                <a:avLst/>
              </a:prstGeom>
              <a:noFill/>
            </p:spPr>
            <p:txBody>
              <a:bodyPr wrap="none" rtlCol="0">
                <a:spAutoFit/>
              </a:bodyPr>
              <a:lstStyle/>
              <a:p>
                <a:pPr algn="ctr"/>
                <a:r>
                  <a:rPr lang="en-US" altLang="zh-CN" sz="2700" b="1" dirty="0">
                    <a:solidFill>
                      <a:schemeClr val="accent5">
                        <a:lumMod val="75000"/>
                      </a:schemeClr>
                    </a:solidFill>
                    <a:latin typeface="思源黑体" panose="020B0500000000000000" charset="-122"/>
                    <a:ea typeface="思源黑体" panose="020B0500000000000000" charset="-122"/>
                    <a:sym typeface="思源黑体" panose="020B0500000000000000" charset="-122"/>
                  </a:rPr>
                  <a:t>CONTENTS</a:t>
                </a:r>
                <a:endParaRPr lang="en-US" altLang="zh-CN" sz="2700" b="1" dirty="0">
                  <a:solidFill>
                    <a:schemeClr val="accent5">
                      <a:lumMod val="75000"/>
                    </a:schemeClr>
                  </a:solidFill>
                  <a:latin typeface="思源黑体" panose="020B0500000000000000" charset="-122"/>
                  <a:ea typeface="思源黑体" panose="020B0500000000000000" charset="-122"/>
                  <a:sym typeface="思源黑体" panose="020B0500000000000000" charset="-122"/>
                </a:endParaRPr>
              </a:p>
            </p:txBody>
          </p:sp>
          <p:sp>
            <p:nvSpPr>
              <p:cNvPr id="29" name="淘宝店chenying0907出品 29"/>
              <p:cNvSpPr txBox="1"/>
              <p:nvPr>
                <p:custDataLst>
                  <p:tags r:id="rId15"/>
                </p:custDataLst>
              </p:nvPr>
            </p:nvSpPr>
            <p:spPr>
              <a:xfrm>
                <a:off x="3108854" y="3465423"/>
                <a:ext cx="3025861" cy="1271287"/>
              </a:xfrm>
              <a:prstGeom prst="rect">
                <a:avLst/>
              </a:prstGeom>
              <a:noFill/>
            </p:spPr>
            <p:txBody>
              <a:bodyPr wrap="none" rtlCol="0">
                <a:spAutoFit/>
              </a:bodyPr>
              <a:lstStyle/>
              <a:p>
                <a:pPr algn="ctr"/>
                <a:r>
                  <a:rPr lang="zh-CN" altLang="en-US" sz="4190" b="1" dirty="0">
                    <a:solidFill>
                      <a:schemeClr val="accent5">
                        <a:lumMod val="75000"/>
                      </a:schemeClr>
                    </a:solidFill>
                    <a:latin typeface="思源黑体" panose="020B0500000000000000" charset="-122"/>
                    <a:ea typeface="思源黑体" panose="020B0500000000000000" charset="-122"/>
                    <a:sym typeface="思源黑体" panose="020B0500000000000000" charset="-122"/>
                  </a:rPr>
                  <a:t>目  录</a:t>
                </a:r>
                <a:endParaRPr lang="zh-CN" altLang="en-US" sz="4190" b="1" dirty="0">
                  <a:solidFill>
                    <a:schemeClr val="accent5">
                      <a:lumMod val="75000"/>
                    </a:schemeClr>
                  </a:solidFill>
                  <a:latin typeface="思源黑体" panose="020B0500000000000000" charset="-122"/>
                  <a:ea typeface="思源黑体" panose="020B0500000000000000" charset="-122"/>
                  <a:sym typeface="思源黑体" panose="020B0500000000000000" charset="-122"/>
                </a:endParaRPr>
              </a:p>
            </p:txBody>
          </p:sp>
        </p:grpSp>
      </p:grpSp>
      <p:grpSp>
        <p:nvGrpSpPr>
          <p:cNvPr id="32" name="淘宝店chenying0907出品 25"/>
          <p:cNvGrpSpPr/>
          <p:nvPr userDrawn="1"/>
        </p:nvGrpSpPr>
        <p:grpSpPr>
          <a:xfrm>
            <a:off x="6531136" y="3796675"/>
            <a:ext cx="6753836" cy="1032143"/>
            <a:chOff x="736575" y="3188469"/>
            <a:chExt cx="8755767" cy="1338084"/>
          </a:xfrm>
        </p:grpSpPr>
        <p:sp>
          <p:nvSpPr>
            <p:cNvPr id="33" name="圆角淘宝店chenying0907出品 26"/>
            <p:cNvSpPr/>
            <p:nvPr>
              <p:custDataLst>
                <p:tags r:id="rId16"/>
              </p:custDataLst>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lt1"/>
                </a:solidFill>
                <a:latin typeface="思源黑体" panose="020B0500000000000000" charset="-122"/>
                <a:ea typeface="思源黑体" panose="020B0500000000000000" charset="-122"/>
                <a:sym typeface="思源黑体" panose="020B0500000000000000" charset="-122"/>
              </a:endParaRPr>
            </a:p>
          </p:txBody>
        </p:sp>
        <p:grpSp>
          <p:nvGrpSpPr>
            <p:cNvPr id="34" name="淘宝店chenying0907出品 30"/>
            <p:cNvGrpSpPr/>
            <p:nvPr/>
          </p:nvGrpSpPr>
          <p:grpSpPr>
            <a:xfrm>
              <a:off x="736575" y="3188469"/>
              <a:ext cx="1338084" cy="1338084"/>
              <a:chOff x="3567745" y="3971974"/>
              <a:chExt cx="1338084" cy="1338084"/>
            </a:xfrm>
          </p:grpSpPr>
          <p:grpSp>
            <p:nvGrpSpPr>
              <p:cNvPr id="37" name="淘宝店chenying0907出品 35"/>
              <p:cNvGrpSpPr/>
              <p:nvPr/>
            </p:nvGrpSpPr>
            <p:grpSpPr>
              <a:xfrm>
                <a:off x="3567745" y="3971974"/>
                <a:ext cx="1338084" cy="1338084"/>
                <a:chOff x="5213600" y="2517129"/>
                <a:chExt cx="2023672" cy="2023672"/>
              </a:xfrm>
            </p:grpSpPr>
            <p:sp>
              <p:nvSpPr>
                <p:cNvPr id="39" name="淘宝店chenying0907出品 37"/>
                <p:cNvSpPr/>
                <p:nvPr>
                  <p:custDataLst>
                    <p:tags r:id="rId17"/>
                  </p:custDataLst>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sp>
              <p:nvSpPr>
                <p:cNvPr id="40" name="淘宝店chenying0907出品 38"/>
                <p:cNvSpPr/>
                <p:nvPr>
                  <p:custDataLst>
                    <p:tags r:id="rId18"/>
                  </p:custDataLst>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grpSp>
          <p:sp>
            <p:nvSpPr>
              <p:cNvPr id="38" name="淘宝店chenying0907出品 36"/>
              <p:cNvSpPr/>
              <p:nvPr>
                <p:custDataLst>
                  <p:tags r:id="rId19"/>
                </p:custDataLst>
              </p:nvPr>
            </p:nvSpPr>
            <p:spPr>
              <a:xfrm>
                <a:off x="3695022" y="4099252"/>
                <a:ext cx="1083527" cy="1083527"/>
              </a:xfrm>
              <a:prstGeom prst="ellipse">
                <a:avLst/>
              </a:prstGeom>
              <a:solidFill>
                <a:schemeClr val="accent1">
                  <a:lumMod val="10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grpSp>
        <p:sp>
          <p:nvSpPr>
            <p:cNvPr id="35" name="淘宝店chenying0907出品 77"/>
            <p:cNvSpPr txBox="1"/>
            <p:nvPr>
              <p:custDataLst>
                <p:tags r:id="rId20"/>
              </p:custDataLst>
            </p:nvPr>
          </p:nvSpPr>
          <p:spPr>
            <a:xfrm>
              <a:off x="885996" y="3356737"/>
              <a:ext cx="1092552" cy="953291"/>
            </a:xfrm>
            <a:prstGeom prst="rect">
              <a:avLst/>
            </a:prstGeom>
            <a:noFill/>
          </p:spPr>
          <p:txBody>
            <a:bodyPr wrap="square" rtlCol="0">
              <a:spAutoFit/>
            </a:bodyPr>
            <a:lstStyle/>
            <a:p>
              <a:pPr algn="ctr"/>
              <a:r>
                <a:rPr lang="en-US" altLang="zh-CN" sz="4190" dirty="0" smtClean="0">
                  <a:solidFill>
                    <a:schemeClr val="bg1"/>
                  </a:solidFill>
                  <a:latin typeface="微软雅黑" panose="020B0503020204020204" charset="-122"/>
                  <a:ea typeface="微软雅黑" panose="020B0503020204020204" charset="-122"/>
                  <a:sym typeface="思源黑体" panose="020B0500000000000000" charset="-122"/>
                </a:rPr>
                <a:t>1</a:t>
              </a:r>
              <a:endParaRPr lang="en-US" altLang="zh-CN" sz="4190" dirty="0">
                <a:solidFill>
                  <a:schemeClr val="bg1"/>
                </a:solidFill>
                <a:latin typeface="微软雅黑" panose="020B0503020204020204" charset="-122"/>
                <a:ea typeface="微软雅黑" panose="020B0503020204020204" charset="-122"/>
                <a:sym typeface="思源黑体" panose="020B0500000000000000" charset="-122"/>
              </a:endParaRPr>
            </a:p>
          </p:txBody>
        </p:sp>
        <p:sp>
          <p:nvSpPr>
            <p:cNvPr id="36" name="TextBox 72"/>
            <p:cNvSpPr txBox="1"/>
            <p:nvPr>
              <p:custDataLst>
                <p:tags r:id="rId21"/>
              </p:custDataLst>
            </p:nvPr>
          </p:nvSpPr>
          <p:spPr>
            <a:xfrm>
              <a:off x="2261366" y="3528330"/>
              <a:ext cx="5905248" cy="59683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ltLang="zh-CN" sz="2400" b="1" kern="0" dirty="0">
                <a:solidFill>
                  <a:schemeClr val="accent5">
                    <a:lumMod val="50000"/>
                  </a:schemeClr>
                </a:solidFill>
                <a:latin typeface="思源黑体" panose="020B0500000000000000" charset="-122"/>
                <a:ea typeface="思源黑体" panose="020B0500000000000000" charset="-122"/>
                <a:cs typeface="Arial" panose="020B0604020202020204" pitchFamily="34" charset="0"/>
                <a:sym typeface="思源黑体" panose="020B0500000000000000" charset="-122"/>
              </a:endParaRPr>
            </a:p>
          </p:txBody>
        </p:sp>
      </p:grpSp>
      <p:grpSp>
        <p:nvGrpSpPr>
          <p:cNvPr id="41" name="淘宝店chenying0907出品 39"/>
          <p:cNvGrpSpPr/>
          <p:nvPr userDrawn="1"/>
        </p:nvGrpSpPr>
        <p:grpSpPr>
          <a:xfrm>
            <a:off x="6531136" y="5220091"/>
            <a:ext cx="6753836" cy="1032143"/>
            <a:chOff x="736575" y="3188469"/>
            <a:chExt cx="8755767" cy="1338084"/>
          </a:xfrm>
        </p:grpSpPr>
        <p:sp>
          <p:nvSpPr>
            <p:cNvPr id="42" name="圆角淘宝店chenying0907出品 40"/>
            <p:cNvSpPr/>
            <p:nvPr>
              <p:custDataLst>
                <p:tags r:id="rId22"/>
              </p:custDataLst>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chemeClr val="lt1"/>
                </a:solidFill>
                <a:latin typeface="思源黑体" panose="020B0500000000000000" charset="-122"/>
                <a:ea typeface="思源黑体" panose="020B0500000000000000" charset="-122"/>
                <a:sym typeface="思源黑体" panose="020B0500000000000000" charset="-122"/>
              </a:endParaRPr>
            </a:p>
          </p:txBody>
        </p:sp>
        <p:grpSp>
          <p:nvGrpSpPr>
            <p:cNvPr id="43" name="淘宝店chenying0907出品 41"/>
            <p:cNvGrpSpPr/>
            <p:nvPr/>
          </p:nvGrpSpPr>
          <p:grpSpPr>
            <a:xfrm>
              <a:off x="736575" y="3188469"/>
              <a:ext cx="1338084" cy="1338084"/>
              <a:chOff x="3567745" y="3971974"/>
              <a:chExt cx="1338084" cy="1338084"/>
            </a:xfrm>
          </p:grpSpPr>
          <p:grpSp>
            <p:nvGrpSpPr>
              <p:cNvPr id="46" name="淘宝店chenying0907出品 44"/>
              <p:cNvGrpSpPr/>
              <p:nvPr/>
            </p:nvGrpSpPr>
            <p:grpSpPr>
              <a:xfrm>
                <a:off x="3567745" y="3971974"/>
                <a:ext cx="1338084" cy="1338084"/>
                <a:chOff x="5213600" y="2517129"/>
                <a:chExt cx="2023672" cy="2023672"/>
              </a:xfrm>
            </p:grpSpPr>
            <p:sp>
              <p:nvSpPr>
                <p:cNvPr id="48" name="淘宝店chenying0907出品 46"/>
                <p:cNvSpPr/>
                <p:nvPr>
                  <p:custDataLst>
                    <p:tags r:id="rId23"/>
                  </p:custDataLst>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sp>
              <p:nvSpPr>
                <p:cNvPr id="49" name="淘宝店chenying0907出品 47"/>
                <p:cNvSpPr/>
                <p:nvPr>
                  <p:custDataLst>
                    <p:tags r:id="rId24"/>
                  </p:custDataLst>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grpSp>
          <p:sp>
            <p:nvSpPr>
              <p:cNvPr id="47" name="淘宝店chenying0907出品 45"/>
              <p:cNvSpPr/>
              <p:nvPr>
                <p:custDataLst>
                  <p:tags r:id="rId25"/>
                </p:custDataLst>
              </p:nvPr>
            </p:nvSpPr>
            <p:spPr>
              <a:xfrm>
                <a:off x="3695022" y="4099252"/>
                <a:ext cx="1083527" cy="1083527"/>
              </a:xfrm>
              <a:prstGeom prst="ellipse">
                <a:avLst/>
              </a:prstGeom>
              <a:solidFill>
                <a:schemeClr val="accent1">
                  <a:lumMod val="10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a:latin typeface="思源黑体" panose="020B0500000000000000" charset="-122"/>
                  <a:ea typeface="思源黑体" panose="020B0500000000000000" charset="-122"/>
                  <a:sym typeface="思源黑体" panose="020B0500000000000000" charset="-122"/>
                </a:endParaRPr>
              </a:p>
            </p:txBody>
          </p:sp>
        </p:grpSp>
      </p:grpSp>
      <p:sp>
        <p:nvSpPr>
          <p:cNvPr id="69" name="淘宝店chenying0907出品 77"/>
          <p:cNvSpPr txBox="1"/>
          <p:nvPr userDrawn="1">
            <p:custDataLst>
              <p:tags r:id="rId26"/>
            </p:custDataLst>
          </p:nvPr>
        </p:nvSpPr>
        <p:spPr>
          <a:xfrm>
            <a:off x="6622022" y="5368796"/>
            <a:ext cx="842750" cy="735330"/>
          </a:xfrm>
          <a:prstGeom prst="rect">
            <a:avLst/>
          </a:prstGeom>
          <a:noFill/>
        </p:spPr>
        <p:txBody>
          <a:bodyPr wrap="square" rtlCol="0">
            <a:spAutoFit/>
          </a:bodyPr>
          <a:p>
            <a:pPr algn="ctr"/>
            <a:r>
              <a:rPr lang="en-US" altLang="zh-CN" sz="4190" dirty="0" smtClean="0">
                <a:solidFill>
                  <a:schemeClr val="bg1"/>
                </a:solidFill>
                <a:latin typeface="微软雅黑" panose="020B0503020204020204" charset="-122"/>
                <a:ea typeface="微软雅黑" panose="020B0503020204020204" charset="-122"/>
                <a:sym typeface="思源黑体" panose="020B0500000000000000" charset="-122"/>
              </a:rPr>
              <a:t>2</a:t>
            </a:r>
            <a:endParaRPr lang="en-US" altLang="zh-CN" sz="4190" dirty="0">
              <a:solidFill>
                <a:schemeClr val="bg1"/>
              </a:solidFill>
              <a:latin typeface="微软雅黑" panose="020B0503020204020204" charset="-122"/>
              <a:ea typeface="微软雅黑" panose="020B0503020204020204" charset="-122"/>
              <a:sym typeface="思源黑体" panose="020B0500000000000000" charset="-122"/>
            </a:endParaRPr>
          </a:p>
        </p:txBody>
      </p:sp>
      <p:sp>
        <p:nvSpPr>
          <p:cNvPr id="3" name="标题 2"/>
          <p:cNvSpPr>
            <a:spLocks noGrp="1"/>
          </p:cNvSpPr>
          <p:nvPr>
            <p:ph type="title"/>
            <p:custDataLst>
              <p:tags r:id="rId27"/>
            </p:custDataLst>
          </p:nvPr>
        </p:nvSpPr>
        <p:spPr>
          <a:xfrm>
            <a:off x="7729538" y="3768090"/>
            <a:ext cx="4533900" cy="1151573"/>
          </a:xfrm>
        </p:spPr>
        <p:txBody>
          <a:bodyPr/>
          <a:lstStyle>
            <a:lvl1pPr marL="0" marR="0" lvl="0" algn="l" defTabSz="685800" rtl="0" eaLnBrk="1" fontAlgn="auto" latinLnBrk="0" hangingPunct="1">
              <a:lnSpc>
                <a:spcPct val="100000"/>
              </a:lnSpc>
              <a:spcBef>
                <a:spcPct val="0"/>
              </a:spcBef>
              <a:buClrTx/>
              <a:buSzTx/>
              <a:buFontTx/>
              <a:buNone/>
              <a:defRPr sz="2400" b="1">
                <a:solidFill>
                  <a:srgbClr val="173D88"/>
                </a:solidFill>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image" Target="../media/image4.jpeg"/><Relationship Id="rId10" Type="http://schemas.openxmlformats.org/officeDocument/2006/relationships/image" Target="../media/image3.png"/><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9" Type="http://schemas.openxmlformats.org/officeDocument/2006/relationships/theme" Target="../theme/theme3.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5" Type="http://schemas.openxmlformats.org/officeDocument/2006/relationships/theme" Target="../theme/theme4.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82.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0"/>
          <a:stretch>
            <a:fillRect/>
          </a:stretch>
        </a:blipFill>
        <a:effectLst/>
      </p:bgPr>
    </p:bg>
    <p:spTree>
      <p:nvGrpSpPr>
        <p:cNvPr id="1" name=""/>
        <p:cNvGrpSpPr/>
        <p:nvPr/>
      </p:nvGrpSpPr>
      <p:grpSpPr>
        <a:xfrm>
          <a:off x="0" y="0"/>
          <a:ext cx="0" cy="0"/>
          <a:chOff x="0" y="0"/>
          <a:chExt cx="0" cy="0"/>
        </a:xfrm>
      </p:grpSpPr>
      <p:pic>
        <p:nvPicPr>
          <p:cNvPr id="2" name="图片"/>
          <p:cNvPicPr>
            <a:picLocks noChangeAspect="1"/>
          </p:cNvPicPr>
          <p:nvPr userDrawn="1"/>
        </p:nvPicPr>
        <p:blipFill rotWithShape="1">
          <a:blip r:embed="rId11" cstate="print">
            <a:extLst>
              <a:ext uri="{28A0092B-C50C-407E-A947-70E740481C1C}">
                <a14:useLocalDpi xmlns:a14="http://schemas.microsoft.com/office/drawing/2010/main" val="0"/>
              </a:ext>
            </a:extLst>
          </a:blip>
          <a:srcRect t="2" b="39"/>
          <a:stretch>
            <a:fillRect/>
          </a:stretch>
        </p:blipFill>
        <p:spPr>
          <a:xfrm>
            <a:off x="-900" y="0"/>
            <a:ext cx="18289800" cy="10287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l" defTabSz="1369060"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900" indent="-341630" algn="l" defTabSz="1369060" rtl="0" eaLnBrk="1" latinLnBrk="0" hangingPunct="1">
        <a:lnSpc>
          <a:spcPct val="90000"/>
        </a:lnSpc>
        <a:spcBef>
          <a:spcPct val="300000"/>
        </a:spcBef>
        <a:buFont typeface="Arial" panose="020B0604020202020204" pitchFamily="34" charset="0"/>
        <a:buChar char="•"/>
        <a:defRPr sz="4190" kern="1200">
          <a:solidFill>
            <a:schemeClr val="tx1"/>
          </a:solidFill>
          <a:latin typeface="+mn-lt"/>
          <a:ea typeface="+mn-ea"/>
          <a:cs typeface="+mn-cs"/>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chemeClr val="tx1"/>
          </a:solidFill>
          <a:latin typeface="+mn-lt"/>
          <a:ea typeface="+mn-ea"/>
          <a:cs typeface="+mn-cs"/>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chemeClr val="tx1"/>
          </a:solidFill>
          <a:latin typeface="+mn-lt"/>
          <a:ea typeface="+mn-ea"/>
          <a:cs typeface="+mn-cs"/>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69060" rtl="0" eaLnBrk="1" latinLnBrk="0" hangingPunct="1">
        <a:defRPr sz="2700" kern="1200">
          <a:solidFill>
            <a:schemeClr val="tx1"/>
          </a:solidFill>
          <a:latin typeface="+mn-lt"/>
          <a:ea typeface="+mn-ea"/>
          <a:cs typeface="+mn-cs"/>
        </a:defRPr>
      </a:lvl1pPr>
      <a:lvl2pPr marL="684530" algn="l" defTabSz="1369060" rtl="0" eaLnBrk="1" latinLnBrk="0" hangingPunct="1">
        <a:defRPr sz="2700" kern="1200">
          <a:solidFill>
            <a:schemeClr val="tx1"/>
          </a:solidFill>
          <a:latin typeface="+mn-lt"/>
          <a:ea typeface="+mn-ea"/>
          <a:cs typeface="+mn-cs"/>
        </a:defRPr>
      </a:lvl2pPr>
      <a:lvl3pPr marL="1369060" algn="l" defTabSz="1369060" rtl="0" eaLnBrk="1" latinLnBrk="0" hangingPunct="1">
        <a:defRPr sz="2700" kern="1200">
          <a:solidFill>
            <a:schemeClr val="tx1"/>
          </a:solidFill>
          <a:latin typeface="+mn-lt"/>
          <a:ea typeface="+mn-ea"/>
          <a:cs typeface="+mn-cs"/>
        </a:defRPr>
      </a:lvl3pPr>
      <a:lvl4pPr marL="2053590" algn="l" defTabSz="1369060" rtl="0" eaLnBrk="1" latinLnBrk="0" hangingPunct="1">
        <a:defRPr sz="2700" kern="1200">
          <a:solidFill>
            <a:schemeClr val="tx1"/>
          </a:solidFill>
          <a:latin typeface="+mn-lt"/>
          <a:ea typeface="+mn-ea"/>
          <a:cs typeface="+mn-cs"/>
        </a:defRPr>
      </a:lvl4pPr>
      <a:lvl5pPr marL="2738120" algn="l" defTabSz="1369060" rtl="0" eaLnBrk="1" latinLnBrk="0" hangingPunct="1">
        <a:defRPr sz="2700" kern="1200">
          <a:solidFill>
            <a:schemeClr val="tx1"/>
          </a:solidFill>
          <a:latin typeface="+mn-lt"/>
          <a:ea typeface="+mn-ea"/>
          <a:cs typeface="+mn-cs"/>
        </a:defRPr>
      </a:lvl5pPr>
      <a:lvl6pPr marL="3422650" algn="l" defTabSz="1369060" rtl="0" eaLnBrk="1" latinLnBrk="0" hangingPunct="1">
        <a:defRPr sz="2700" kern="1200">
          <a:solidFill>
            <a:schemeClr val="tx1"/>
          </a:solidFill>
          <a:latin typeface="+mn-lt"/>
          <a:ea typeface="+mn-ea"/>
          <a:cs typeface="+mn-cs"/>
        </a:defRPr>
      </a:lvl6pPr>
      <a:lvl7pPr marL="4107180" algn="l" defTabSz="1369060" rtl="0" eaLnBrk="1" latinLnBrk="0" hangingPunct="1">
        <a:defRPr sz="2700" kern="1200">
          <a:solidFill>
            <a:schemeClr val="tx1"/>
          </a:solidFill>
          <a:latin typeface="+mn-lt"/>
          <a:ea typeface="+mn-ea"/>
          <a:cs typeface="+mn-cs"/>
        </a:defRPr>
      </a:lvl7pPr>
      <a:lvl8pPr marL="4791710" algn="l" defTabSz="1369060" rtl="0" eaLnBrk="1" latinLnBrk="0" hangingPunct="1">
        <a:defRPr sz="2700" kern="1200">
          <a:solidFill>
            <a:schemeClr val="tx1"/>
          </a:solidFill>
          <a:latin typeface="+mn-lt"/>
          <a:ea typeface="+mn-ea"/>
          <a:cs typeface="+mn-cs"/>
        </a:defRPr>
      </a:lvl8pPr>
      <a:lvl9pPr marL="5476240" algn="l" defTabSz="136906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1366520" rtl="0" eaLnBrk="1" fontAlgn="auto" latinLnBrk="0" hangingPunct="1">
        <a:lnSpc>
          <a:spcPct val="100000"/>
        </a:lnSpc>
        <a:spcBef>
          <a:spcPct val="0"/>
        </a:spcBef>
        <a:buNone/>
        <a:defRPr sz="538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342900" indent="-341630" algn="l" defTabSz="1366520" rtl="0" eaLnBrk="1" fontAlgn="auto" latinLnBrk="0" hangingPunct="1">
        <a:lnSpc>
          <a:spcPct val="130000"/>
        </a:lnSpc>
        <a:spcBef>
          <a:spcPct val="0"/>
        </a:spcBef>
        <a:spcAft>
          <a:spcPts val="1000"/>
        </a:spcAft>
        <a:buFont typeface="Arial" panose="020B0604020202020204" pitchFamily="34" charset="0"/>
        <a:buChar char="●"/>
        <a:defRPr sz="27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1026160" indent="-341630" algn="l" defTabSz="1366520" rtl="0" eaLnBrk="1" fontAlgn="auto" latinLnBrk="0" hangingPunct="1">
        <a:lnSpc>
          <a:spcPct val="120000"/>
        </a:lnSpc>
        <a:spcBef>
          <a:spcPct val="0"/>
        </a:spcBef>
        <a:spcAft>
          <a:spcPts val="600"/>
        </a:spcAft>
        <a:buFont typeface="Arial" panose="020B0604020202020204" pitchFamily="34" charset="0"/>
        <a:buChar char="●"/>
        <a:tabLst>
          <a:tab pos="2406650" algn="l"/>
          <a:tab pos="2406650" algn="l"/>
          <a:tab pos="2406650" algn="l"/>
          <a:tab pos="2406650" algn="l"/>
        </a:tabLst>
        <a:defRPr sz="2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708150" indent="-341630" algn="l" defTabSz="1366520" rtl="0" eaLnBrk="1" fontAlgn="auto" latinLnBrk="0" hangingPunct="1">
        <a:lnSpc>
          <a:spcPct val="120000"/>
        </a:lnSpc>
        <a:spcBef>
          <a:spcPct val="0"/>
        </a:spcBef>
        <a:spcAft>
          <a:spcPts val="600"/>
        </a:spcAft>
        <a:buFont typeface="Arial" panose="020B0604020202020204" pitchFamily="34" charset="0"/>
        <a:buChar char="●"/>
        <a:defRPr sz="2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2392680" indent="-341630" algn="l" defTabSz="1366520" rtl="0" eaLnBrk="1" fontAlgn="auto" latinLnBrk="0" hangingPunct="1">
        <a:lnSpc>
          <a:spcPct val="120000"/>
        </a:lnSpc>
        <a:spcBef>
          <a:spcPct val="0"/>
        </a:spcBef>
        <a:spcAft>
          <a:spcPts val="300"/>
        </a:spcAft>
        <a:buFont typeface="Wingdings" panose="05000000000000000000" charset="0"/>
        <a:buChar char=""/>
        <a:defRPr sz="21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3075940" indent="-341630" algn="l" defTabSz="1366520" rtl="0" eaLnBrk="1" fontAlgn="auto" latinLnBrk="0" hangingPunct="1">
        <a:lnSpc>
          <a:spcPct val="120000"/>
        </a:lnSpc>
        <a:spcBef>
          <a:spcPct val="0"/>
        </a:spcBef>
        <a:spcAft>
          <a:spcPts val="300"/>
        </a:spcAft>
        <a:buFont typeface="Arial" panose="020B0604020202020204" pitchFamily="34" charset="0"/>
        <a:buChar char="•"/>
        <a:defRPr sz="21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3757930" indent="-341630" algn="l" defTabSz="1366520" rtl="0" eaLnBrk="1" latinLnBrk="0" hangingPunct="1">
        <a:lnSpc>
          <a:spcPct val="90000"/>
        </a:lnSpc>
        <a:spcBef>
          <a:spcPct val="149000"/>
        </a:spcBef>
        <a:buFont typeface="Arial" panose="020B0604020202020204" pitchFamily="34" charset="0"/>
        <a:buChar char="•"/>
        <a:defRPr sz="2700" kern="1200">
          <a:solidFill>
            <a:schemeClr val="tx1"/>
          </a:solidFill>
          <a:latin typeface="+mn-lt"/>
          <a:ea typeface="+mn-ea"/>
          <a:cs typeface="+mn-cs"/>
        </a:defRPr>
      </a:lvl6pPr>
      <a:lvl7pPr marL="4442460" indent="-341630" algn="l" defTabSz="1366520" rtl="0" eaLnBrk="1" latinLnBrk="0" hangingPunct="1">
        <a:lnSpc>
          <a:spcPct val="90000"/>
        </a:lnSpc>
        <a:spcBef>
          <a:spcPct val="149000"/>
        </a:spcBef>
        <a:buFont typeface="Arial" panose="020B0604020202020204" pitchFamily="34" charset="0"/>
        <a:buChar char="•"/>
        <a:defRPr sz="2700" kern="1200">
          <a:solidFill>
            <a:schemeClr val="tx1"/>
          </a:solidFill>
          <a:latin typeface="+mn-lt"/>
          <a:ea typeface="+mn-ea"/>
          <a:cs typeface="+mn-cs"/>
        </a:defRPr>
      </a:lvl7pPr>
      <a:lvl8pPr marL="5125720" indent="-341630" algn="l" defTabSz="1366520" rtl="0" eaLnBrk="1" latinLnBrk="0" hangingPunct="1">
        <a:lnSpc>
          <a:spcPct val="90000"/>
        </a:lnSpc>
        <a:spcBef>
          <a:spcPct val="149000"/>
        </a:spcBef>
        <a:buFont typeface="Arial" panose="020B0604020202020204" pitchFamily="34" charset="0"/>
        <a:buChar char="•"/>
        <a:defRPr sz="2700" kern="1200">
          <a:solidFill>
            <a:schemeClr val="tx1"/>
          </a:solidFill>
          <a:latin typeface="+mn-lt"/>
          <a:ea typeface="+mn-ea"/>
          <a:cs typeface="+mn-cs"/>
        </a:defRPr>
      </a:lvl8pPr>
      <a:lvl9pPr marL="5807710" indent="-341630" algn="l" defTabSz="1366520" rtl="0" eaLnBrk="1" latinLnBrk="0" hangingPunct="1">
        <a:lnSpc>
          <a:spcPct val="90000"/>
        </a:lnSpc>
        <a:spcBef>
          <a:spcPct val="149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66520" rtl="0" eaLnBrk="1" latinLnBrk="0" hangingPunct="1">
        <a:defRPr sz="2700" kern="1200">
          <a:solidFill>
            <a:schemeClr val="tx1"/>
          </a:solidFill>
          <a:latin typeface="+mn-lt"/>
          <a:ea typeface="+mn-ea"/>
          <a:cs typeface="+mn-cs"/>
        </a:defRPr>
      </a:lvl1pPr>
      <a:lvl2pPr marL="683260" algn="l" defTabSz="1366520" rtl="0" eaLnBrk="1" latinLnBrk="0" hangingPunct="1">
        <a:defRPr sz="2700" kern="1200">
          <a:solidFill>
            <a:schemeClr val="tx1"/>
          </a:solidFill>
          <a:latin typeface="+mn-lt"/>
          <a:ea typeface="+mn-ea"/>
          <a:cs typeface="+mn-cs"/>
        </a:defRPr>
      </a:lvl2pPr>
      <a:lvl3pPr marL="1366520" algn="l" defTabSz="1366520" rtl="0" eaLnBrk="1" latinLnBrk="0" hangingPunct="1">
        <a:defRPr sz="2700" kern="1200">
          <a:solidFill>
            <a:schemeClr val="tx1"/>
          </a:solidFill>
          <a:latin typeface="+mn-lt"/>
          <a:ea typeface="+mn-ea"/>
          <a:cs typeface="+mn-cs"/>
        </a:defRPr>
      </a:lvl3pPr>
      <a:lvl4pPr marL="2049780" algn="l" defTabSz="1366520" rtl="0" eaLnBrk="1" latinLnBrk="0" hangingPunct="1">
        <a:defRPr sz="2700" kern="1200">
          <a:solidFill>
            <a:schemeClr val="tx1"/>
          </a:solidFill>
          <a:latin typeface="+mn-lt"/>
          <a:ea typeface="+mn-ea"/>
          <a:cs typeface="+mn-cs"/>
        </a:defRPr>
      </a:lvl4pPr>
      <a:lvl5pPr marL="2733040" algn="l" defTabSz="1366520" rtl="0" eaLnBrk="1" latinLnBrk="0" hangingPunct="1">
        <a:defRPr sz="2700" kern="1200">
          <a:solidFill>
            <a:schemeClr val="tx1"/>
          </a:solidFill>
          <a:latin typeface="+mn-lt"/>
          <a:ea typeface="+mn-ea"/>
          <a:cs typeface="+mn-cs"/>
        </a:defRPr>
      </a:lvl5pPr>
      <a:lvl6pPr marL="3416300" algn="l" defTabSz="1366520" rtl="0" eaLnBrk="1" latinLnBrk="0" hangingPunct="1">
        <a:defRPr sz="2700" kern="1200">
          <a:solidFill>
            <a:schemeClr val="tx1"/>
          </a:solidFill>
          <a:latin typeface="+mn-lt"/>
          <a:ea typeface="+mn-ea"/>
          <a:cs typeface="+mn-cs"/>
        </a:defRPr>
      </a:lvl6pPr>
      <a:lvl7pPr marL="4099560" algn="l" defTabSz="1366520" rtl="0" eaLnBrk="1" latinLnBrk="0" hangingPunct="1">
        <a:defRPr sz="2700" kern="1200">
          <a:solidFill>
            <a:schemeClr val="tx1"/>
          </a:solidFill>
          <a:latin typeface="+mn-lt"/>
          <a:ea typeface="+mn-ea"/>
          <a:cs typeface="+mn-cs"/>
        </a:defRPr>
      </a:lvl7pPr>
      <a:lvl8pPr marL="4782820" algn="l" defTabSz="1366520" rtl="0" eaLnBrk="1" latinLnBrk="0" hangingPunct="1">
        <a:defRPr sz="2700" kern="1200">
          <a:solidFill>
            <a:schemeClr val="tx1"/>
          </a:solidFill>
          <a:latin typeface="+mn-lt"/>
          <a:ea typeface="+mn-ea"/>
          <a:cs typeface="+mn-cs"/>
        </a:defRPr>
      </a:lvl8pPr>
      <a:lvl9pPr marL="5466080" algn="l" defTabSz="136652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p:cNvSpPr>
            <a:spLocks noGrp="1"/>
          </p:cNvSpPr>
          <p:nvPr>
            <p:ph type="title"/>
          </p:nvPr>
        </p:nvSpPr>
        <p:spPr>
          <a:xfrm>
            <a:off x="914400" y="411945"/>
            <a:ext cx="16459200" cy="1714447"/>
          </a:xfrm>
          <a:prstGeom prst="rect">
            <a:avLst/>
          </a:prstGeom>
          <a:noFill/>
          <a:ln w="9525" cap="flat" cmpd="sng">
            <a:noFill/>
            <a:prstDash val="solid"/>
            <a:miter/>
          </a:ln>
        </p:spPr>
        <p:txBody>
          <a:bodyPr vert="horz" wrap="square" lIns="116816" tIns="58409" rIns="116816" bIns="58409" anchor="ctr" anchorCtr="0"/>
          <a:lstStyle/>
          <a:p>
            <a:r>
              <a:rPr lang="zh-CN" altLang="en-US"/>
              <a:t>单击此处编辑母版标题样式</a:t>
            </a:r>
            <a:endParaRPr lang="zh-CN" altLang="en-US"/>
          </a:p>
        </p:txBody>
      </p:sp>
      <p:sp>
        <p:nvSpPr>
          <p:cNvPr id="3" name="文本框"/>
          <p:cNvSpPr>
            <a:spLocks noGrp="1"/>
          </p:cNvSpPr>
          <p:nvPr>
            <p:ph type="body" idx="1"/>
          </p:nvPr>
        </p:nvSpPr>
        <p:spPr>
          <a:xfrm>
            <a:off x="914400" y="2400227"/>
            <a:ext cx="16459200" cy="6788734"/>
          </a:xfrm>
          <a:prstGeom prst="rect">
            <a:avLst/>
          </a:prstGeom>
          <a:noFill/>
          <a:ln w="9525" cap="flat" cmpd="sng">
            <a:noFill/>
            <a:prstDash val="solid"/>
            <a:miter/>
          </a:ln>
        </p:spPr>
        <p:txBody>
          <a:bodyPr vert="horz" wrap="square" lIns="116816" tIns="58409" rIns="116816" bIns="58409" anchor="t" anchorCtr="0"/>
          <a:lstStyle/>
          <a:p>
            <a:r>
              <a:rPr lang="zh-CN" altLang="en-US"/>
              <a:t>单击此处编辑母版文本样式</a:t>
            </a:r>
            <a:endParaRPr lang="en-US" altLang="zh-CN"/>
          </a:p>
          <a:p>
            <a:pPr lvl="1"/>
            <a:r>
              <a:rPr lang="zh-CN" altLang="en-US"/>
              <a:t>二级</a:t>
            </a:r>
            <a:endParaRPr lang="en-US" altLang="zh-CN"/>
          </a:p>
          <a:p>
            <a:pPr lvl="2"/>
            <a:r>
              <a:rPr lang="zh-CN" altLang="en-US"/>
              <a:t>三级</a:t>
            </a:r>
            <a:endParaRPr lang="en-US" altLang="zh-CN"/>
          </a:p>
          <a:p>
            <a:pPr lvl="3"/>
            <a:r>
              <a:rPr lang="zh-CN" altLang="en-US"/>
              <a:t>四级</a:t>
            </a:r>
            <a:endParaRPr lang="en-US" altLang="zh-CN"/>
          </a:p>
          <a:p>
            <a:pPr lvl="4"/>
            <a:r>
              <a:rPr lang="zh-CN" altLang="en-US"/>
              <a:t>五级</a:t>
            </a:r>
            <a:endParaRPr lang="zh-CN" altLang="en-US"/>
          </a:p>
        </p:txBody>
      </p:sp>
      <p:sp>
        <p:nvSpPr>
          <p:cNvPr id="4" name="文本框"/>
          <p:cNvSpPr>
            <a:spLocks noGrp="1"/>
          </p:cNvSpPr>
          <p:nvPr>
            <p:ph type="dt" idx="2"/>
          </p:nvPr>
        </p:nvSpPr>
        <p:spPr>
          <a:xfrm>
            <a:off x="914404" y="9534230"/>
            <a:ext cx="4267200" cy="547672"/>
          </a:xfrm>
          <a:prstGeom prst="rect">
            <a:avLst/>
          </a:prstGeom>
          <a:noFill/>
          <a:ln w="9525" cap="flat" cmpd="sng">
            <a:noFill/>
            <a:prstDash val="solid"/>
            <a:miter/>
          </a:ln>
        </p:spPr>
        <p:txBody>
          <a:bodyPr vert="horz" wrap="square" lIns="116816" tIns="58409" rIns="116816" bIns="58409" anchor="ctr" anchorCtr="0"/>
          <a:lstStyle/>
          <a:p>
            <a:pPr algn="l"/>
            <a:fld id="{CAD2D6BD-DE1B-4B5F-8B41-2702339687B9}" type="datetime1">
              <a:rPr lang="zh-CN" altLang="en-US" sz="150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5" name="文本框"/>
          <p:cNvSpPr>
            <a:spLocks noGrp="1"/>
          </p:cNvSpPr>
          <p:nvPr>
            <p:ph type="ftr" idx="3"/>
          </p:nvPr>
        </p:nvSpPr>
        <p:spPr>
          <a:xfrm>
            <a:off x="6248402" y="9534230"/>
            <a:ext cx="5791200" cy="547672"/>
          </a:xfrm>
          <a:prstGeom prst="rect">
            <a:avLst/>
          </a:prstGeom>
          <a:noFill/>
          <a:ln w="9525" cap="flat" cmpd="sng">
            <a:noFill/>
            <a:prstDash val="solid"/>
            <a:miter/>
          </a:ln>
        </p:spPr>
        <p:txBody>
          <a:bodyPr vert="horz" wrap="square" lIns="116816" tIns="58409" rIns="116816" bIns="58409" anchor="ctr" anchorCtr="0"/>
          <a:lstStyle/>
          <a:p>
            <a:pPr algn="ctr"/>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
        <p:nvSpPr>
          <p:cNvPr id="6" name="文本框"/>
          <p:cNvSpPr>
            <a:spLocks noGrp="1"/>
          </p:cNvSpPr>
          <p:nvPr>
            <p:ph type="sldNum" idx="4"/>
          </p:nvPr>
        </p:nvSpPr>
        <p:spPr>
          <a:xfrm>
            <a:off x="13106400" y="9534230"/>
            <a:ext cx="4267200" cy="547672"/>
          </a:xfrm>
          <a:prstGeom prst="rect">
            <a:avLst/>
          </a:prstGeom>
          <a:noFill/>
          <a:ln w="9525" cap="flat" cmpd="sng">
            <a:noFill/>
            <a:prstDash val="solid"/>
            <a:miter/>
          </a:ln>
        </p:spPr>
        <p:txBody>
          <a:bodyPr vert="horz" wrap="square" lIns="116816" tIns="58409" rIns="116816" bIns="58409" anchor="ctr" anchorCtr="0"/>
          <a:lstStyle/>
          <a:p>
            <a:pPr algn="r"/>
            <a:fld id="{CAD2D6BD-DE1B-4B5F-8B41-2702339687B9}" type="slidenum">
              <a:rPr lang="en-US" altLang="zh-CN" sz="1500" b="0" i="0" u="none" strike="noStrike" kern="1200" cap="none" spc="0" baseline="0">
                <a:solidFill>
                  <a:srgbClr val="898989"/>
                </a:solidFill>
                <a:latin typeface="Calibri" panose="020F0502020204030204" charset="0"/>
                <a:ea typeface="宋体" panose="02010600030101010101" pitchFamily="2" charset="-122"/>
                <a:cs typeface="Calibri" panose="020F0502020204030204" charset="0"/>
              </a:rPr>
            </a:fld>
            <a:endParaRPr lang="zh-CN" altLang="en-US" sz="1500" dirty="0">
              <a:solidFill>
                <a:srgbClr val="898989"/>
              </a:solidFill>
              <a:latin typeface="Calibri" panose="020F0502020204030204" charset="0"/>
              <a:ea typeface="宋体" panose="02010600030101010101" pitchFamily="2" charset="-122"/>
              <a:cs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sldNum="0" hdr="0" ftr="0" dt="0"/>
  <p:txStyles>
    <p:titleStyle>
      <a:lvl1pPr algn="ctr" defTabSz="1582420" eaLnBrk="1" fontAlgn="auto" latinLnBrk="0" hangingPunct="1">
        <a:spcBef>
          <a:spcPct val="0"/>
        </a:spcBef>
        <a:buNone/>
        <a:defRPr sz="7580" kern="1200">
          <a:solidFill>
            <a:schemeClr val="tx1"/>
          </a:solidFill>
          <a:latin typeface="Calibri" panose="020F0502020204030204" charset="0"/>
          <a:ea typeface="宋体" panose="02010600030101010101" pitchFamily="2" charset="-122"/>
          <a:cs typeface="Calibri" panose="020F0502020204030204" charset="0"/>
        </a:defRPr>
      </a:lvl1pPr>
    </p:titleStyle>
    <p:bodyStyle>
      <a:lvl1pPr marL="593090" indent="-593090" algn="l" defTabSz="1582420" eaLnBrk="1" fontAlgn="auto" latinLnBrk="0" hangingPunct="1">
        <a:spcBef>
          <a:spcPct val="27000"/>
        </a:spcBef>
        <a:buFont typeface="Arial" panose="020B0604020202020204" pitchFamily="34" charset="0"/>
        <a:buChar char="•"/>
        <a:defRPr sz="5560" kern="1200">
          <a:solidFill>
            <a:schemeClr val="tx1"/>
          </a:solidFill>
          <a:latin typeface="Calibri" panose="020F0502020204030204" charset="0"/>
          <a:ea typeface="宋体" panose="02010600030101010101" pitchFamily="2" charset="-122"/>
          <a:cs typeface="Calibri" panose="020F0502020204030204" charset="0"/>
        </a:defRPr>
      </a:lvl1pPr>
      <a:lvl2pPr marL="1286510" indent="-494030" algn="l" defTabSz="1582420" eaLnBrk="1" fontAlgn="auto" latinLnBrk="0" hangingPunct="1">
        <a:spcBef>
          <a:spcPct val="27000"/>
        </a:spcBef>
        <a:buFont typeface="Arial" panose="020B0604020202020204" pitchFamily="34" charset="0"/>
        <a:buChar char="–"/>
        <a:defRPr sz="4880" kern="1200">
          <a:solidFill>
            <a:schemeClr val="tx1"/>
          </a:solidFill>
          <a:latin typeface="Calibri" panose="020F0502020204030204" charset="0"/>
          <a:ea typeface="宋体" panose="02010600030101010101" pitchFamily="2" charset="-122"/>
          <a:cs typeface="Calibri" panose="020F0502020204030204" charset="0"/>
        </a:defRPr>
      </a:lvl2pPr>
      <a:lvl3pPr marL="1979930" indent="-394970" algn="l" defTabSz="1582420" eaLnBrk="1" fontAlgn="auto" latinLnBrk="0" hangingPunct="1">
        <a:spcBef>
          <a:spcPct val="27000"/>
        </a:spcBef>
        <a:buFont typeface="Arial" panose="020B0604020202020204" pitchFamily="34" charset="0"/>
        <a:buChar char="•"/>
        <a:defRPr sz="4060" kern="1200">
          <a:solidFill>
            <a:schemeClr val="tx1"/>
          </a:solidFill>
          <a:latin typeface="Calibri" panose="020F0502020204030204" charset="0"/>
          <a:ea typeface="宋体" panose="02010600030101010101" pitchFamily="2" charset="-122"/>
          <a:cs typeface="Calibri" panose="020F0502020204030204" charset="0"/>
        </a:defRPr>
      </a:lvl3pPr>
      <a:lvl4pPr marL="2771140" indent="-394970" algn="l" defTabSz="1582420" eaLnBrk="1" fontAlgn="auto" latinLnBrk="0" hangingPunct="1">
        <a:spcBef>
          <a:spcPct val="27000"/>
        </a:spcBef>
        <a:buFont typeface="Arial" panose="020B0604020202020204" pitchFamily="34" charset="0"/>
        <a:buChar char="–"/>
        <a:defRPr sz="3530" kern="1200">
          <a:solidFill>
            <a:schemeClr val="tx1"/>
          </a:solidFill>
          <a:latin typeface="Calibri" panose="020F0502020204030204" charset="0"/>
          <a:ea typeface="宋体" panose="02010600030101010101" pitchFamily="2" charset="-122"/>
          <a:cs typeface="Calibri" panose="020F0502020204030204" charset="0"/>
        </a:defRPr>
      </a:lvl4pPr>
      <a:lvl5pPr marL="3562350" indent="-394970" algn="l" defTabSz="1582420" eaLnBrk="1" fontAlgn="auto" latinLnBrk="0" hangingPunct="1">
        <a:spcBef>
          <a:spcPct val="27000"/>
        </a:spcBef>
        <a:buFont typeface="Arial" panose="020B0604020202020204" pitchFamily="34" charset="0"/>
        <a:buChar char="»"/>
        <a:defRPr sz="3530" kern="1200">
          <a:solidFill>
            <a:schemeClr val="tx1"/>
          </a:solidFill>
          <a:latin typeface="Calibri" panose="020F0502020204030204" charset="0"/>
          <a:ea typeface="宋体" panose="02010600030101010101" pitchFamily="2" charset="-122"/>
          <a:cs typeface="Calibri" panose="020F0502020204030204" charset="0"/>
        </a:defRPr>
      </a:lvl5pPr>
      <a:lvl6pPr marL="4354830" indent="-394970" algn="l" defTabSz="1582420" eaLnBrk="1" fontAlgn="auto" latinLnBrk="0" hangingPunct="1">
        <a:spcBef>
          <a:spcPct val="27000"/>
        </a:spcBef>
        <a:buNone/>
        <a:defRPr sz="3530" kern="1200">
          <a:solidFill>
            <a:schemeClr val="tx1"/>
          </a:solidFill>
          <a:latin typeface="Calibri" panose="020F0502020204030204" charset="0"/>
          <a:ea typeface="宋体" panose="02010600030101010101" pitchFamily="2" charset="-122"/>
          <a:cs typeface="Calibri" panose="020F0502020204030204" charset="0"/>
        </a:defRPr>
      </a:lvl6pPr>
      <a:lvl7pPr marL="5147310" indent="-394970" algn="l" defTabSz="1582420" eaLnBrk="1" fontAlgn="auto" latinLnBrk="0" hangingPunct="1">
        <a:spcBef>
          <a:spcPct val="27000"/>
        </a:spcBef>
        <a:buNone/>
        <a:defRPr sz="3530" kern="1200">
          <a:solidFill>
            <a:schemeClr val="tx1"/>
          </a:solidFill>
          <a:latin typeface="Calibri" panose="020F0502020204030204" charset="0"/>
          <a:ea typeface="宋体" panose="02010600030101010101" pitchFamily="2" charset="-122"/>
          <a:cs typeface="Calibri" panose="020F0502020204030204" charset="0"/>
        </a:defRPr>
      </a:lvl7pPr>
      <a:lvl8pPr marL="5937250" indent="-394970" algn="l" defTabSz="1582420" eaLnBrk="1" fontAlgn="auto" latinLnBrk="0" hangingPunct="1">
        <a:spcBef>
          <a:spcPct val="27000"/>
        </a:spcBef>
        <a:buNone/>
        <a:defRPr sz="3530" kern="1200">
          <a:solidFill>
            <a:schemeClr val="tx1"/>
          </a:solidFill>
          <a:latin typeface="Calibri" panose="020F0502020204030204" charset="0"/>
          <a:ea typeface="宋体" panose="02010600030101010101" pitchFamily="2" charset="-122"/>
          <a:cs typeface="Calibri" panose="020F0502020204030204" charset="0"/>
        </a:defRPr>
      </a:lvl8pPr>
      <a:lvl9pPr marL="5937250" indent="-394970" algn="l" defTabSz="1582420" eaLnBrk="1" fontAlgn="auto" latinLnBrk="0" hangingPunct="1">
        <a:spcBef>
          <a:spcPct val="27000"/>
        </a:spcBef>
        <a:buNone/>
        <a:defRPr sz="3530" kern="1200">
          <a:solidFill>
            <a:schemeClr val="tx1"/>
          </a:solidFill>
          <a:latin typeface="Calibri" panose="020F0502020204030204" charset="0"/>
          <a:ea typeface="宋体" panose="02010600030101010101" pitchFamily="2" charset="-122"/>
          <a:cs typeface="Calibri" panose="020F0502020204030204" charset="0"/>
        </a:defRPr>
      </a:lvl9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90D3642-1BA2-4DA0-927C-83DBE3892C64}" type="datetimeFigureOut">
              <a:rPr lang="zh-CN" altLang="en-US" smtClean="0"/>
            </a:fld>
            <a:endParaRPr lang="zh-CN" altLang="en-US"/>
          </a:p>
        </p:txBody>
      </p:sp>
      <p:sp>
        <p:nvSpPr>
          <p:cNvPr id="5" name="页脚占位符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3EEB2C5-E121-49C8-98D1-1ED9C60F39F5}" type="slidenum">
              <a:rPr lang="zh-CN" altLang="en-US" smtClean="0"/>
            </a:fld>
            <a:endParaRPr lang="zh-CN" altLang="en-US"/>
          </a:p>
        </p:txBody>
      </p:sp>
      <p:sp>
        <p:nvSpPr>
          <p:cNvPr id="34" name="矩形 33"/>
          <p:cNvSpPr/>
          <p:nvPr userDrawn="1">
            <p:custDataLst>
              <p:tags r:id="rId7"/>
            </p:custDataLst>
          </p:nvPr>
        </p:nvSpPr>
        <p:spPr>
          <a:xfrm>
            <a:off x="11574780" y="9616440"/>
            <a:ext cx="6697980" cy="598805"/>
          </a:xfrm>
          <a:prstGeom prst="rect">
            <a:avLst/>
          </a:prstGeom>
        </p:spPr>
        <p:txBody>
          <a:bodyPr wrap="square">
            <a:spAutoFit/>
          </a:bodyPr>
          <a:p>
            <a:r>
              <a:rPr lang="en-US" altLang="zh-CN" sz="1650" dirty="0"/>
              <a:t>Copyright©  2023</a:t>
            </a:r>
            <a:r>
              <a:rPr lang="zh-CN" altLang="en-US" sz="1650" dirty="0"/>
              <a:t>年</a:t>
            </a:r>
            <a:r>
              <a:rPr lang="en-US" altLang="zh-CN" sz="1650" dirty="0"/>
              <a:t>8</a:t>
            </a:r>
            <a:r>
              <a:rPr lang="zh-CN" altLang="en-US" sz="1650" dirty="0"/>
              <a:t>月  同方知网</a:t>
            </a:r>
            <a:endParaRPr lang="zh-CN" altLang="en-US" sz="1650" dirty="0"/>
          </a:p>
          <a:p>
            <a:r>
              <a:rPr lang="zh-CN" altLang="zh-CN" sz="1650" dirty="0" smtClean="0"/>
              <a:t>未经</a:t>
            </a:r>
            <a:r>
              <a:rPr lang="zh-CN" altLang="zh-CN" sz="1650" dirty="0"/>
              <a:t>许可，不得以任何方式复制或抄袭本</a:t>
            </a:r>
            <a:r>
              <a:rPr lang="en-US" altLang="zh-CN" sz="1650" dirty="0"/>
              <a:t>PPT</a:t>
            </a:r>
            <a:r>
              <a:rPr lang="zh-CN" altLang="zh-CN" sz="1650" dirty="0"/>
              <a:t>的任何部分或全部内容。</a:t>
            </a:r>
            <a:endParaRPr lang="zh-CN" altLang="en-US" sz="1650"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xStyles>
    <p:titleStyle>
      <a:lvl1pPr algn="l" defTabSz="1369060"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900" indent="-341630" algn="l" defTabSz="1369060" rtl="0" eaLnBrk="1" latinLnBrk="0" hangingPunct="1">
        <a:lnSpc>
          <a:spcPct val="90000"/>
        </a:lnSpc>
        <a:spcBef>
          <a:spcPct val="300000"/>
        </a:spcBef>
        <a:buFont typeface="Arial" panose="020B0604020202020204" pitchFamily="34" charset="0"/>
        <a:buChar char="•"/>
        <a:defRPr sz="4190" kern="1200">
          <a:solidFill>
            <a:schemeClr val="tx1"/>
          </a:solidFill>
          <a:latin typeface="+mn-lt"/>
          <a:ea typeface="+mn-ea"/>
          <a:cs typeface="+mn-cs"/>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chemeClr val="tx1"/>
          </a:solidFill>
          <a:latin typeface="+mn-lt"/>
          <a:ea typeface="+mn-ea"/>
          <a:cs typeface="+mn-cs"/>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chemeClr val="tx1"/>
          </a:solidFill>
          <a:latin typeface="+mn-lt"/>
          <a:ea typeface="+mn-ea"/>
          <a:cs typeface="+mn-cs"/>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69060" rtl="0" eaLnBrk="1" latinLnBrk="0" hangingPunct="1">
        <a:defRPr sz="2700" kern="1200">
          <a:solidFill>
            <a:schemeClr val="tx1"/>
          </a:solidFill>
          <a:latin typeface="+mn-lt"/>
          <a:ea typeface="+mn-ea"/>
          <a:cs typeface="+mn-cs"/>
        </a:defRPr>
      </a:lvl1pPr>
      <a:lvl2pPr marL="684530" algn="l" defTabSz="1369060" rtl="0" eaLnBrk="1" latinLnBrk="0" hangingPunct="1">
        <a:defRPr sz="2700" kern="1200">
          <a:solidFill>
            <a:schemeClr val="tx1"/>
          </a:solidFill>
          <a:latin typeface="+mn-lt"/>
          <a:ea typeface="+mn-ea"/>
          <a:cs typeface="+mn-cs"/>
        </a:defRPr>
      </a:lvl2pPr>
      <a:lvl3pPr marL="1369060" algn="l" defTabSz="1369060" rtl="0" eaLnBrk="1" latinLnBrk="0" hangingPunct="1">
        <a:defRPr sz="2700" kern="1200">
          <a:solidFill>
            <a:schemeClr val="tx1"/>
          </a:solidFill>
          <a:latin typeface="+mn-lt"/>
          <a:ea typeface="+mn-ea"/>
          <a:cs typeface="+mn-cs"/>
        </a:defRPr>
      </a:lvl3pPr>
      <a:lvl4pPr marL="2053590" algn="l" defTabSz="1369060" rtl="0" eaLnBrk="1" latinLnBrk="0" hangingPunct="1">
        <a:defRPr sz="2700" kern="1200">
          <a:solidFill>
            <a:schemeClr val="tx1"/>
          </a:solidFill>
          <a:latin typeface="+mn-lt"/>
          <a:ea typeface="+mn-ea"/>
          <a:cs typeface="+mn-cs"/>
        </a:defRPr>
      </a:lvl4pPr>
      <a:lvl5pPr marL="2738120" algn="l" defTabSz="1369060" rtl="0" eaLnBrk="1" latinLnBrk="0" hangingPunct="1">
        <a:defRPr sz="2700" kern="1200">
          <a:solidFill>
            <a:schemeClr val="tx1"/>
          </a:solidFill>
          <a:latin typeface="+mn-lt"/>
          <a:ea typeface="+mn-ea"/>
          <a:cs typeface="+mn-cs"/>
        </a:defRPr>
      </a:lvl5pPr>
      <a:lvl6pPr marL="3422650" algn="l" defTabSz="1369060" rtl="0" eaLnBrk="1" latinLnBrk="0" hangingPunct="1">
        <a:defRPr sz="2700" kern="1200">
          <a:solidFill>
            <a:schemeClr val="tx1"/>
          </a:solidFill>
          <a:latin typeface="+mn-lt"/>
          <a:ea typeface="+mn-ea"/>
          <a:cs typeface="+mn-cs"/>
        </a:defRPr>
      </a:lvl6pPr>
      <a:lvl7pPr marL="4107180" algn="l" defTabSz="1369060" rtl="0" eaLnBrk="1" latinLnBrk="0" hangingPunct="1">
        <a:defRPr sz="2700" kern="1200">
          <a:solidFill>
            <a:schemeClr val="tx1"/>
          </a:solidFill>
          <a:latin typeface="+mn-lt"/>
          <a:ea typeface="+mn-ea"/>
          <a:cs typeface="+mn-cs"/>
        </a:defRPr>
      </a:lvl7pPr>
      <a:lvl8pPr marL="4791710" algn="l" defTabSz="1369060" rtl="0" eaLnBrk="1" latinLnBrk="0" hangingPunct="1">
        <a:defRPr sz="2700" kern="1200">
          <a:solidFill>
            <a:schemeClr val="tx1"/>
          </a:solidFill>
          <a:latin typeface="+mn-lt"/>
          <a:ea typeface="+mn-ea"/>
          <a:cs typeface="+mn-cs"/>
        </a:defRPr>
      </a:lvl8pPr>
      <a:lvl9pPr marL="5476240" algn="l" defTabSz="136906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15.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26.png"/><Relationship Id="rId3" Type="http://schemas.openxmlformats.org/officeDocument/2006/relationships/image" Target="../media/image22.png"/><Relationship Id="rId2" Type="http://schemas.openxmlformats.org/officeDocument/2006/relationships/tags" Target="../tags/tag157.xml"/><Relationship Id="rId1" Type="http://schemas.openxmlformats.org/officeDocument/2006/relationships/tags" Target="../tags/tag156.xml"/></Relationships>
</file>

<file path=ppt/slides/_rels/slide11.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6" Type="http://schemas.openxmlformats.org/officeDocument/2006/relationships/slideLayout" Target="../slideLayouts/slideLayout7.xml"/><Relationship Id="rId15" Type="http://schemas.openxmlformats.org/officeDocument/2006/relationships/tags" Target="../tags/tag169.xml"/><Relationship Id="rId14" Type="http://schemas.openxmlformats.org/officeDocument/2006/relationships/tags" Target="../tags/tag168.xml"/><Relationship Id="rId13" Type="http://schemas.openxmlformats.org/officeDocument/2006/relationships/tags" Target="../tags/tag167.xml"/><Relationship Id="rId12" Type="http://schemas.openxmlformats.org/officeDocument/2006/relationships/image" Target="../media/image18.png"/><Relationship Id="rId11" Type="http://schemas.openxmlformats.org/officeDocument/2006/relationships/image" Target="../media/image16.png"/><Relationship Id="rId10" Type="http://schemas.openxmlformats.org/officeDocument/2006/relationships/tags" Target="../tags/tag166.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170.xml"/></Relationships>
</file>

<file path=ppt/slides/_rels/slide13.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image" Target="../media/image29.png"/><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image" Target="../media/image28.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image" Target="../media/image27.png"/><Relationship Id="rId16" Type="http://schemas.openxmlformats.org/officeDocument/2006/relationships/notesSlide" Target="../notesSlides/notesSlide2.xml"/><Relationship Id="rId15" Type="http://schemas.openxmlformats.org/officeDocument/2006/relationships/slideLayout" Target="../slideLayouts/slideLayout19.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image" Target="../media/image30.png"/><Relationship Id="rId10" Type="http://schemas.openxmlformats.org/officeDocument/2006/relationships/tags" Target="../tags/tag177.xml"/><Relationship Id="rId1" Type="http://schemas.openxmlformats.org/officeDocument/2006/relationships/tags" Target="../tags/tag17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18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18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9.xml"/><Relationship Id="rId2" Type="http://schemas.openxmlformats.org/officeDocument/2006/relationships/tags" Target="../tags/tag183.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84.xml"/><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image" Target="../media/image35.png"/><Relationship Id="rId5" Type="http://schemas.openxmlformats.org/officeDocument/2006/relationships/tags" Target="../tags/tag187.xml"/><Relationship Id="rId4" Type="http://schemas.openxmlformats.org/officeDocument/2006/relationships/image" Target="../media/image34.png"/><Relationship Id="rId3" Type="http://schemas.openxmlformats.org/officeDocument/2006/relationships/tags" Target="../tags/tag186.xml"/><Relationship Id="rId2" Type="http://schemas.openxmlformats.org/officeDocument/2006/relationships/image" Target="../media/image33.png"/><Relationship Id="rId12" Type="http://schemas.openxmlformats.org/officeDocument/2006/relationships/slideLayout" Target="../slideLayouts/slideLayout19.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tags" Target="../tags/tag185.xml"/></Relationships>
</file>

<file path=ppt/slides/_rels/slide19.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image" Target="../media/image38.png"/><Relationship Id="rId6" Type="http://schemas.openxmlformats.org/officeDocument/2006/relationships/tags" Target="../tags/tag195.xml"/><Relationship Id="rId5" Type="http://schemas.openxmlformats.org/officeDocument/2006/relationships/image" Target="../media/image37.png"/><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image" Target="../media/image36.png"/><Relationship Id="rId11" Type="http://schemas.openxmlformats.org/officeDocument/2006/relationships/slideLayout" Target="../slideLayouts/slideLayout19.xml"/><Relationship Id="rId10" Type="http://schemas.openxmlformats.org/officeDocument/2006/relationships/tags" Target="../tags/tag198.xml"/><Relationship Id="rId1" Type="http://schemas.openxmlformats.org/officeDocument/2006/relationships/tags" Target="../tags/tag192.xml"/></Relationships>
</file>

<file path=ppt/slides/_rels/slide2.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4" Type="http://schemas.openxmlformats.org/officeDocument/2006/relationships/slideLayout" Target="../slideLayouts/slideLayout7.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9.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image" Target="../media/image29.png"/><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tags" Target="../tags/tag20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205.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9.xml"/><Relationship Id="rId5" Type="http://schemas.openxmlformats.org/officeDocument/2006/relationships/tags" Target="../tags/tag207.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tags" Target="../tags/tag206.xml"/><Relationship Id="rId1" Type="http://schemas.openxmlformats.org/officeDocument/2006/relationships/image" Target="../media/image44.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tags" Target="../tags/tag208.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tags" Target="../tags/tag211.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image" Target="../media/image51.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image" Target="../media/image52.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image" Target="../media/image53.png"/><Relationship Id="rId1" Type="http://schemas.openxmlformats.org/officeDocument/2006/relationships/tags" Target="../tags/tag220.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image" Target="../media/image54.png"/><Relationship Id="rId1" Type="http://schemas.openxmlformats.org/officeDocument/2006/relationships/tags" Target="../tags/tag223.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15.jpeg"/></Relationships>
</file>

<file path=ppt/slides/_rels/slide30.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6" Type="http://schemas.openxmlformats.org/officeDocument/2006/relationships/slideLayout" Target="../slideLayouts/slideLayout7.xml"/><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image" Target="../media/image18.png"/><Relationship Id="rId11" Type="http://schemas.openxmlformats.org/officeDocument/2006/relationships/image" Target="../media/image16.png"/><Relationship Id="rId10" Type="http://schemas.openxmlformats.org/officeDocument/2006/relationships/tags" Target="../tags/tag234.xml"/><Relationship Id="rId1" Type="http://schemas.openxmlformats.org/officeDocument/2006/relationships/image" Target="../media/image15.jpeg"/></Relationships>
</file>

<file path=ppt/slides/_rels/slide31.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image" Target="../media/image55.png"/><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2" Type="http://schemas.openxmlformats.org/officeDocument/2006/relationships/slideLayout" Target="../slideLayouts/slideLayout15.xml"/><Relationship Id="rId31" Type="http://schemas.openxmlformats.org/officeDocument/2006/relationships/image" Target="../media/image22.png"/><Relationship Id="rId30" Type="http://schemas.openxmlformats.org/officeDocument/2006/relationships/tags" Target="../tags/tag259.xml"/><Relationship Id="rId3" Type="http://schemas.openxmlformats.org/officeDocument/2006/relationships/tags" Target="../tags/tag240.xml"/><Relationship Id="rId29" Type="http://schemas.openxmlformats.org/officeDocument/2006/relationships/tags" Target="../tags/tag258.xml"/><Relationship Id="rId28" Type="http://schemas.openxmlformats.org/officeDocument/2006/relationships/image" Target="../media/image62.jpeg"/><Relationship Id="rId27" Type="http://schemas.openxmlformats.org/officeDocument/2006/relationships/tags" Target="../tags/tag257.xml"/><Relationship Id="rId26" Type="http://schemas.openxmlformats.org/officeDocument/2006/relationships/tags" Target="../tags/tag256.xml"/><Relationship Id="rId25" Type="http://schemas.openxmlformats.org/officeDocument/2006/relationships/image" Target="../media/image61.png"/><Relationship Id="rId24" Type="http://schemas.openxmlformats.org/officeDocument/2006/relationships/tags" Target="../tags/tag255.xml"/><Relationship Id="rId23" Type="http://schemas.openxmlformats.org/officeDocument/2006/relationships/image" Target="../media/image60.png"/><Relationship Id="rId22" Type="http://schemas.openxmlformats.org/officeDocument/2006/relationships/tags" Target="../tags/tag254.xml"/><Relationship Id="rId21" Type="http://schemas.openxmlformats.org/officeDocument/2006/relationships/image" Target="../media/image59.png"/><Relationship Id="rId20" Type="http://schemas.openxmlformats.org/officeDocument/2006/relationships/tags" Target="../tags/tag253.xml"/><Relationship Id="rId2" Type="http://schemas.openxmlformats.org/officeDocument/2006/relationships/tags" Target="../tags/tag239.xml"/><Relationship Id="rId19" Type="http://schemas.openxmlformats.org/officeDocument/2006/relationships/image" Target="../media/image58.png"/><Relationship Id="rId18" Type="http://schemas.openxmlformats.org/officeDocument/2006/relationships/tags" Target="../tags/tag252.xml"/><Relationship Id="rId17" Type="http://schemas.microsoft.com/office/2007/relationships/hdphoto" Target="../media/image57.wdp"/><Relationship Id="rId16" Type="http://schemas.openxmlformats.org/officeDocument/2006/relationships/image" Target="../media/image56.png"/><Relationship Id="rId15" Type="http://schemas.openxmlformats.org/officeDocument/2006/relationships/tags" Target="../tags/tag251.xml"/><Relationship Id="rId14" Type="http://schemas.openxmlformats.org/officeDocument/2006/relationships/tags" Target="../tags/tag250.xml"/><Relationship Id="rId13" Type="http://schemas.openxmlformats.org/officeDocument/2006/relationships/tags" Target="../tags/tag249.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tags" Target="../tags/tag238.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5.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22.png"/><Relationship Id="rId1" Type="http://schemas.openxmlformats.org/officeDocument/2006/relationships/tags" Target="../tags/tag260.xml"/></Relationships>
</file>

<file path=ppt/slides/_rels/slide33.xml.rels><?xml version="1.0" encoding="UTF-8" standalone="yes"?>
<Relationships xmlns="http://schemas.openxmlformats.org/package/2006/relationships"><Relationship Id="rId9" Type="http://schemas.openxmlformats.org/officeDocument/2006/relationships/tags" Target="../tags/tag269.xml"/><Relationship Id="rId8" Type="http://schemas.openxmlformats.org/officeDocument/2006/relationships/tags" Target="../tags/tag268.xml"/><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1" Type="http://schemas.openxmlformats.org/officeDocument/2006/relationships/slideLayout" Target="../slideLayouts/slideLayout15.xml"/><Relationship Id="rId20" Type="http://schemas.openxmlformats.org/officeDocument/2006/relationships/image" Target="../media/image22.png"/><Relationship Id="rId2" Type="http://schemas.openxmlformats.org/officeDocument/2006/relationships/tags" Target="../tags/tag262.xml"/><Relationship Id="rId19" Type="http://schemas.openxmlformats.org/officeDocument/2006/relationships/tags" Target="../tags/tag278.xml"/><Relationship Id="rId18" Type="http://schemas.openxmlformats.org/officeDocument/2006/relationships/image" Target="../media/image65.jpeg"/><Relationship Id="rId17" Type="http://schemas.openxmlformats.org/officeDocument/2006/relationships/tags" Target="../tags/tag277.xml"/><Relationship Id="rId16" Type="http://schemas.openxmlformats.org/officeDocument/2006/relationships/tags" Target="../tags/tag276.xml"/><Relationship Id="rId15" Type="http://schemas.openxmlformats.org/officeDocument/2006/relationships/tags" Target="../tags/tag275.xml"/><Relationship Id="rId14" Type="http://schemas.openxmlformats.org/officeDocument/2006/relationships/tags" Target="../tags/tag274.xml"/><Relationship Id="rId13" Type="http://schemas.openxmlformats.org/officeDocument/2006/relationships/tags" Target="../tags/tag273.xml"/><Relationship Id="rId12" Type="http://schemas.openxmlformats.org/officeDocument/2006/relationships/tags" Target="../tags/tag272.xml"/><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tags" Target="../tags/tag261.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image" Target="../media/image22.png"/><Relationship Id="rId2" Type="http://schemas.openxmlformats.org/officeDocument/2006/relationships/tags" Target="../tags/tag279.xml"/><Relationship Id="rId10" Type="http://schemas.openxmlformats.org/officeDocument/2006/relationships/notesSlide" Target="../notesSlides/notesSlide10.xml"/><Relationship Id="rId1" Type="http://schemas.openxmlformats.org/officeDocument/2006/relationships/image" Target="../media/image66.png"/></Relationships>
</file>

<file path=ppt/slides/_rels/slide35.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tags" Target="../tags/tag286.xml"/><Relationship Id="rId3" Type="http://schemas.openxmlformats.org/officeDocument/2006/relationships/image" Target="../media/image22.png"/><Relationship Id="rId2" Type="http://schemas.openxmlformats.org/officeDocument/2006/relationships/tags" Target="../tags/tag285.xml"/><Relationship Id="rId15" Type="http://schemas.openxmlformats.org/officeDocument/2006/relationships/notesSlide" Target="../notesSlides/notesSlide11.xml"/><Relationship Id="rId14" Type="http://schemas.openxmlformats.org/officeDocument/2006/relationships/slideLayout" Target="../slideLayouts/slideLayout17.xml"/><Relationship Id="rId13" Type="http://schemas.openxmlformats.org/officeDocument/2006/relationships/tags" Target="../tags/tag295.xml"/><Relationship Id="rId12" Type="http://schemas.openxmlformats.org/officeDocument/2006/relationships/tags" Target="../tags/tag294.xml"/><Relationship Id="rId11" Type="http://schemas.openxmlformats.org/officeDocument/2006/relationships/tags" Target="../tags/tag293.xml"/><Relationship Id="rId10" Type="http://schemas.openxmlformats.org/officeDocument/2006/relationships/tags" Target="../tags/tag292.xml"/><Relationship Id="rId1" Type="http://schemas.openxmlformats.org/officeDocument/2006/relationships/image" Target="../media/image67.pn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tags" Target="../tags/tag300.xml"/><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image" Target="../media/image22.png"/><Relationship Id="rId1" Type="http://schemas.openxmlformats.org/officeDocument/2006/relationships/tags" Target="../tags/tag296.xml"/></Relationships>
</file>

<file path=ppt/slides/_rels/slide37.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tags" Target="../tags/tag304.xml"/><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image" Target="../media/image22.png"/><Relationship Id="rId2" Type="http://schemas.openxmlformats.org/officeDocument/2006/relationships/tags" Target="../tags/tag301.xml"/><Relationship Id="rId15" Type="http://schemas.openxmlformats.org/officeDocument/2006/relationships/slideLayout" Target="../slideLayouts/slideLayout17.xml"/><Relationship Id="rId14" Type="http://schemas.openxmlformats.org/officeDocument/2006/relationships/tags" Target="../tags/tag312.xml"/><Relationship Id="rId13" Type="http://schemas.openxmlformats.org/officeDocument/2006/relationships/tags" Target="../tags/tag311.xml"/><Relationship Id="rId12" Type="http://schemas.openxmlformats.org/officeDocument/2006/relationships/tags" Target="../tags/tag310.xml"/><Relationship Id="rId11" Type="http://schemas.openxmlformats.org/officeDocument/2006/relationships/tags" Target="../tags/tag309.xml"/><Relationship Id="rId10" Type="http://schemas.openxmlformats.org/officeDocument/2006/relationships/tags" Target="../tags/tag308.xml"/><Relationship Id="rId1" Type="http://schemas.openxmlformats.org/officeDocument/2006/relationships/image" Target="../media/image70.png"/></Relationships>
</file>

<file path=ppt/slides/_rels/slide38.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tags" Target="../tags/tag319.xml"/><Relationship Id="rId7" Type="http://schemas.openxmlformats.org/officeDocument/2006/relationships/tags" Target="../tags/tag318.xml"/><Relationship Id="rId6" Type="http://schemas.openxmlformats.org/officeDocument/2006/relationships/tags" Target="../tags/tag317.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6" Type="http://schemas.openxmlformats.org/officeDocument/2006/relationships/slideLayout" Target="../slideLayouts/slideLayout7.xml"/><Relationship Id="rId15" Type="http://schemas.openxmlformats.org/officeDocument/2006/relationships/tags" Target="../tags/tag324.xml"/><Relationship Id="rId14" Type="http://schemas.openxmlformats.org/officeDocument/2006/relationships/tags" Target="../tags/tag323.xml"/><Relationship Id="rId13" Type="http://schemas.openxmlformats.org/officeDocument/2006/relationships/tags" Target="../tags/tag322.xml"/><Relationship Id="rId12" Type="http://schemas.openxmlformats.org/officeDocument/2006/relationships/image" Target="../media/image18.png"/><Relationship Id="rId11" Type="http://schemas.openxmlformats.org/officeDocument/2006/relationships/image" Target="../media/image16.png"/><Relationship Id="rId10" Type="http://schemas.openxmlformats.org/officeDocument/2006/relationships/tags" Target="../tags/tag321.xml"/><Relationship Id="rId1" Type="http://schemas.openxmlformats.org/officeDocument/2006/relationships/image" Target="../media/image15.jpe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image" Target="../media/image22.png"/><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image" Target="../media/image72.png"/><Relationship Id="rId3" Type="http://schemas.openxmlformats.org/officeDocument/2006/relationships/tags" Target="../tags/tag326.xml"/><Relationship Id="rId2" Type="http://schemas.openxmlformats.org/officeDocument/2006/relationships/image" Target="../media/image71.png"/><Relationship Id="rId1" Type="http://schemas.openxmlformats.org/officeDocument/2006/relationships/tags" Target="../tags/tag325.xml"/></Relationships>
</file>

<file path=ppt/slides/_rels/slide4.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image" Target="../media/image21.png"/><Relationship Id="rId14" Type="http://schemas.openxmlformats.org/officeDocument/2006/relationships/slideLayout" Target="../slideLayouts/slideLayout15.xml"/><Relationship Id="rId13" Type="http://schemas.openxmlformats.org/officeDocument/2006/relationships/image" Target="../media/image22.png"/><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5.xml"/></Relationships>
</file>

<file path=ppt/slides/_rels/slide40.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image" Target="../media/image74.png"/><Relationship Id="rId12" Type="http://schemas.openxmlformats.org/officeDocument/2006/relationships/slideLayout" Target="../slideLayouts/slideLayout18.xml"/><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image" Target="../media/image73.png"/></Relationships>
</file>

<file path=ppt/slides/_rels/slide41.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image" Target="../media/image76.png"/><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image" Target="../media/image75.png"/><Relationship Id="rId2" Type="http://schemas.openxmlformats.org/officeDocument/2006/relationships/tags" Target="../tags/tag338.xml"/><Relationship Id="rId10" Type="http://schemas.openxmlformats.org/officeDocument/2006/relationships/slideLayout" Target="../slideLayouts/slideLayout18.xml"/><Relationship Id="rId1" Type="http://schemas.openxmlformats.org/officeDocument/2006/relationships/image" Target="../media/image74.pn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image" Target="../media/image77.png"/><Relationship Id="rId2" Type="http://schemas.openxmlformats.org/officeDocument/2006/relationships/tags" Target="../tags/tag344.xml"/><Relationship Id="rId1" Type="http://schemas.openxmlformats.org/officeDocument/2006/relationships/image" Target="../media/image74.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s>
</file>

<file path=ppt/slides/_rels/slide44.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tags" Target="../tags/tag360.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7" Type="http://schemas.openxmlformats.org/officeDocument/2006/relationships/slideLayout" Target="../slideLayouts/slideLayout15.xml"/><Relationship Id="rId16" Type="http://schemas.openxmlformats.org/officeDocument/2006/relationships/image" Target="../media/image22.png"/><Relationship Id="rId15" Type="http://schemas.openxmlformats.org/officeDocument/2006/relationships/tags" Target="../tags/tag366.xml"/><Relationship Id="rId14" Type="http://schemas.openxmlformats.org/officeDocument/2006/relationships/image" Target="../media/image79.jpeg"/><Relationship Id="rId13" Type="http://schemas.openxmlformats.org/officeDocument/2006/relationships/tags" Target="../tags/tag365.xml"/><Relationship Id="rId12" Type="http://schemas.openxmlformats.org/officeDocument/2006/relationships/image" Target="../media/image78.jpeg"/><Relationship Id="rId11" Type="http://schemas.openxmlformats.org/officeDocument/2006/relationships/tags" Target="../tags/tag364.xml"/><Relationship Id="rId10" Type="http://schemas.openxmlformats.org/officeDocument/2006/relationships/tags" Target="../tags/tag363.xml"/><Relationship Id="rId1" Type="http://schemas.openxmlformats.org/officeDocument/2006/relationships/tags" Target="../tags/tag354.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22.png"/><Relationship Id="rId3" Type="http://schemas.openxmlformats.org/officeDocument/2006/relationships/tags" Target="../tags/tag368.xml"/><Relationship Id="rId2" Type="http://schemas.openxmlformats.org/officeDocument/2006/relationships/image" Target="../media/image80.png"/><Relationship Id="rId1" Type="http://schemas.openxmlformats.org/officeDocument/2006/relationships/tags" Target="../tags/tag367.xml"/></Relationships>
</file>

<file path=ppt/slides/_rels/slide46.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373.xml"/><Relationship Id="rId7" Type="http://schemas.openxmlformats.org/officeDocument/2006/relationships/image" Target="../media/image83.png"/><Relationship Id="rId6" Type="http://schemas.openxmlformats.org/officeDocument/2006/relationships/tags" Target="../tags/tag372.xml"/><Relationship Id="rId5" Type="http://schemas.openxmlformats.org/officeDocument/2006/relationships/image" Target="../media/image82.png"/><Relationship Id="rId4" Type="http://schemas.openxmlformats.org/officeDocument/2006/relationships/tags" Target="../tags/tag371.xml"/><Relationship Id="rId3" Type="http://schemas.openxmlformats.org/officeDocument/2006/relationships/image" Target="../media/image81.png"/><Relationship Id="rId2" Type="http://schemas.openxmlformats.org/officeDocument/2006/relationships/tags" Target="../tags/tag370.xml"/><Relationship Id="rId10" Type="http://schemas.openxmlformats.org/officeDocument/2006/relationships/slideLayout" Target="../slideLayouts/slideLayout15.xml"/><Relationship Id="rId1" Type="http://schemas.openxmlformats.org/officeDocument/2006/relationships/tags" Target="../tags/tag369.xml"/></Relationships>
</file>

<file path=ppt/slides/_rels/slide47.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 Type="http://schemas.openxmlformats.org/officeDocument/2006/relationships/tags" Target="../tags/tag380.xml"/><Relationship Id="rId6" Type="http://schemas.openxmlformats.org/officeDocument/2006/relationships/tags" Target="../tags/tag379.xml"/><Relationship Id="rId5" Type="http://schemas.openxmlformats.org/officeDocument/2006/relationships/tags" Target="../tags/tag378.xml"/><Relationship Id="rId4" Type="http://schemas.openxmlformats.org/officeDocument/2006/relationships/tags" Target="../tags/tag377.xml"/><Relationship Id="rId3" Type="http://schemas.openxmlformats.org/officeDocument/2006/relationships/tags" Target="../tags/tag376.xml"/><Relationship Id="rId2" Type="http://schemas.openxmlformats.org/officeDocument/2006/relationships/tags" Target="../tags/tag375.xml"/><Relationship Id="rId16" Type="http://schemas.openxmlformats.org/officeDocument/2006/relationships/slideLayout" Target="../slideLayouts/slideLayout15.xml"/><Relationship Id="rId15" Type="http://schemas.openxmlformats.org/officeDocument/2006/relationships/image" Target="../media/image22.png"/><Relationship Id="rId14" Type="http://schemas.openxmlformats.org/officeDocument/2006/relationships/tags" Target="../tags/tag387.xml"/><Relationship Id="rId13" Type="http://schemas.openxmlformats.org/officeDocument/2006/relationships/tags" Target="../tags/tag386.xml"/><Relationship Id="rId12" Type="http://schemas.openxmlformats.org/officeDocument/2006/relationships/tags" Target="../tags/tag385.xml"/><Relationship Id="rId11" Type="http://schemas.openxmlformats.org/officeDocument/2006/relationships/tags" Target="../tags/tag384.xml"/><Relationship Id="rId10" Type="http://schemas.openxmlformats.org/officeDocument/2006/relationships/tags" Target="../tags/tag383.xml"/><Relationship Id="rId1" Type="http://schemas.openxmlformats.org/officeDocument/2006/relationships/tags" Target="../tags/tag374.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image" Target="../media/image22.png"/><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image" Target="../media/image84.jpeg"/><Relationship Id="rId2" Type="http://schemas.openxmlformats.org/officeDocument/2006/relationships/tags" Target="../tags/tag389.xml"/><Relationship Id="rId1" Type="http://schemas.openxmlformats.org/officeDocument/2006/relationships/tags" Target="../tags/tag388.xml"/></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tags" Target="../tags/tag395.xml"/><Relationship Id="rId3" Type="http://schemas.openxmlformats.org/officeDocument/2006/relationships/tags" Target="../tags/tag394.xml"/><Relationship Id="rId2" Type="http://schemas.openxmlformats.org/officeDocument/2006/relationships/image" Target="../media/image85.png"/><Relationship Id="rId1" Type="http://schemas.openxmlformats.org/officeDocument/2006/relationships/tags" Target="../tags/tag393.xml"/></Relationships>
</file>

<file path=ppt/slides/_rels/slide5.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9" Type="http://schemas.openxmlformats.org/officeDocument/2006/relationships/slideLayout" Target="../slideLayouts/slideLayout15.xml"/><Relationship Id="rId18" Type="http://schemas.openxmlformats.org/officeDocument/2006/relationships/image" Target="../media/image22.png"/><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tags" Target="../tags/tag106.xml"/></Relationships>
</file>

<file path=ppt/slides/_rels/slide50.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tags" Target="../tags/tag403.xml"/><Relationship Id="rId7" Type="http://schemas.openxmlformats.org/officeDocument/2006/relationships/tags" Target="../tags/tag40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3" Type="http://schemas.openxmlformats.org/officeDocument/2006/relationships/tags" Target="../tags/tag398.xml"/><Relationship Id="rId2" Type="http://schemas.openxmlformats.org/officeDocument/2006/relationships/tags" Target="../tags/tag397.xml"/><Relationship Id="rId17" Type="http://schemas.openxmlformats.org/officeDocument/2006/relationships/slideLayout" Target="../slideLayouts/slideLayout15.xml"/><Relationship Id="rId16" Type="http://schemas.openxmlformats.org/officeDocument/2006/relationships/image" Target="../media/image22.png"/><Relationship Id="rId15" Type="http://schemas.openxmlformats.org/officeDocument/2006/relationships/tags" Target="../tags/tag410.xml"/><Relationship Id="rId14" Type="http://schemas.openxmlformats.org/officeDocument/2006/relationships/tags" Target="../tags/tag409.xml"/><Relationship Id="rId13" Type="http://schemas.openxmlformats.org/officeDocument/2006/relationships/tags" Target="../tags/tag408.xml"/><Relationship Id="rId12" Type="http://schemas.openxmlformats.org/officeDocument/2006/relationships/tags" Target="../tags/tag407.xml"/><Relationship Id="rId11" Type="http://schemas.openxmlformats.org/officeDocument/2006/relationships/tags" Target="../tags/tag406.xml"/><Relationship Id="rId10" Type="http://schemas.openxmlformats.org/officeDocument/2006/relationships/tags" Target="../tags/tag405.xml"/><Relationship Id="rId1" Type="http://schemas.openxmlformats.org/officeDocument/2006/relationships/tags" Target="../tags/tag396.xml"/></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tags" Target="../tags/tag412.xml"/><Relationship Id="rId1" Type="http://schemas.openxmlformats.org/officeDocument/2006/relationships/tags" Target="../tags/tag411.xml"/></Relationships>
</file>

<file path=ppt/slides/_rels/slide52.xml.rels><?xml version="1.0" encoding="UTF-8" standalone="yes"?>
<Relationships xmlns="http://schemas.openxmlformats.org/package/2006/relationships"><Relationship Id="rId9" Type="http://schemas.openxmlformats.org/officeDocument/2006/relationships/tags" Target="../tags/tag423.xml"/><Relationship Id="rId8" Type="http://schemas.openxmlformats.org/officeDocument/2006/relationships/tags" Target="../tags/tag422.xml"/><Relationship Id="rId7" Type="http://schemas.openxmlformats.org/officeDocument/2006/relationships/tags" Target="../tags/tag421.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tags" Target="../tags/tag418.xml"/><Relationship Id="rId3" Type="http://schemas.openxmlformats.org/officeDocument/2006/relationships/tags" Target="../tags/tag417.xml"/><Relationship Id="rId2" Type="http://schemas.openxmlformats.org/officeDocument/2006/relationships/tags" Target="../tags/tag416.xml"/><Relationship Id="rId18" Type="http://schemas.openxmlformats.org/officeDocument/2006/relationships/slideLayout" Target="../slideLayouts/slideLayout15.xml"/><Relationship Id="rId17" Type="http://schemas.openxmlformats.org/officeDocument/2006/relationships/image" Target="../media/image22.png"/><Relationship Id="rId16" Type="http://schemas.openxmlformats.org/officeDocument/2006/relationships/tags" Target="../tags/tag430.xml"/><Relationship Id="rId15" Type="http://schemas.openxmlformats.org/officeDocument/2006/relationships/tags" Target="../tags/tag429.xml"/><Relationship Id="rId14" Type="http://schemas.openxmlformats.org/officeDocument/2006/relationships/tags" Target="../tags/tag428.xml"/><Relationship Id="rId13" Type="http://schemas.openxmlformats.org/officeDocument/2006/relationships/tags" Target="../tags/tag427.xml"/><Relationship Id="rId12" Type="http://schemas.openxmlformats.org/officeDocument/2006/relationships/tags" Target="../tags/tag426.xml"/><Relationship Id="rId11" Type="http://schemas.openxmlformats.org/officeDocument/2006/relationships/tags" Target="../tags/tag425.xml"/><Relationship Id="rId10" Type="http://schemas.openxmlformats.org/officeDocument/2006/relationships/tags" Target="../tags/tag424.xml"/><Relationship Id="rId1" Type="http://schemas.openxmlformats.org/officeDocument/2006/relationships/tags" Target="../tags/tag415.xml"/></Relationships>
</file>

<file path=ppt/slides/_rels/slide53.xml.rels><?xml version="1.0" encoding="UTF-8" standalone="yes"?>
<Relationships xmlns="http://schemas.openxmlformats.org/package/2006/relationships"><Relationship Id="rId9" Type="http://schemas.openxmlformats.org/officeDocument/2006/relationships/tags" Target="../tags/tag437.xml"/><Relationship Id="rId8" Type="http://schemas.openxmlformats.org/officeDocument/2006/relationships/image" Target="../media/image86.jpeg"/><Relationship Id="rId7" Type="http://schemas.openxmlformats.org/officeDocument/2006/relationships/tags" Target="../tags/tag436.xml"/><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1" Type="http://schemas.openxmlformats.org/officeDocument/2006/relationships/slideLayout" Target="../slideLayouts/slideLayout15.xml"/><Relationship Id="rId10" Type="http://schemas.openxmlformats.org/officeDocument/2006/relationships/image" Target="../media/image22.png"/><Relationship Id="rId1" Type="http://schemas.openxmlformats.org/officeDocument/2006/relationships/chart" Target="../charts/chart1.xml"/></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22.png"/><Relationship Id="rId2" Type="http://schemas.openxmlformats.org/officeDocument/2006/relationships/tags" Target="../tags/tag439.xml"/><Relationship Id="rId1" Type="http://schemas.openxmlformats.org/officeDocument/2006/relationships/tags" Target="../tags/tag438.xml"/></Relationships>
</file>

<file path=ppt/slides/_rels/slide55.xml.rels><?xml version="1.0" encoding="UTF-8" standalone="yes"?>
<Relationships xmlns="http://schemas.openxmlformats.org/package/2006/relationships"><Relationship Id="rId9" Type="http://schemas.openxmlformats.org/officeDocument/2006/relationships/tags" Target="../tags/tag448.xml"/><Relationship Id="rId8" Type="http://schemas.openxmlformats.org/officeDocument/2006/relationships/tags" Target="../tags/tag447.xml"/><Relationship Id="rId7" Type="http://schemas.openxmlformats.org/officeDocument/2006/relationships/tags" Target="../tags/tag446.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3" Type="http://schemas.openxmlformats.org/officeDocument/2006/relationships/tags" Target="../tags/tag442.xml"/><Relationship Id="rId2" Type="http://schemas.openxmlformats.org/officeDocument/2006/relationships/tags" Target="../tags/tag441.xml"/><Relationship Id="rId19" Type="http://schemas.openxmlformats.org/officeDocument/2006/relationships/slideLayout" Target="../slideLayouts/slideLayout15.xml"/><Relationship Id="rId18" Type="http://schemas.openxmlformats.org/officeDocument/2006/relationships/image" Target="../media/image22.png"/><Relationship Id="rId17" Type="http://schemas.openxmlformats.org/officeDocument/2006/relationships/tags" Target="../tags/tag456.xml"/><Relationship Id="rId16" Type="http://schemas.openxmlformats.org/officeDocument/2006/relationships/tags" Target="../tags/tag455.xml"/><Relationship Id="rId15" Type="http://schemas.openxmlformats.org/officeDocument/2006/relationships/tags" Target="../tags/tag454.xml"/><Relationship Id="rId14" Type="http://schemas.openxmlformats.org/officeDocument/2006/relationships/tags" Target="../tags/tag453.xml"/><Relationship Id="rId13" Type="http://schemas.openxmlformats.org/officeDocument/2006/relationships/tags" Target="../tags/tag452.xml"/><Relationship Id="rId12" Type="http://schemas.openxmlformats.org/officeDocument/2006/relationships/tags" Target="../tags/tag451.xml"/><Relationship Id="rId11" Type="http://schemas.openxmlformats.org/officeDocument/2006/relationships/tags" Target="../tags/tag450.xml"/><Relationship Id="rId10" Type="http://schemas.openxmlformats.org/officeDocument/2006/relationships/tags" Target="../tags/tag449.xml"/><Relationship Id="rId1" Type="http://schemas.openxmlformats.org/officeDocument/2006/relationships/tags" Target="../tags/tag440.xml"/></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image" Target="../media/image22.png"/><Relationship Id="rId6" Type="http://schemas.openxmlformats.org/officeDocument/2006/relationships/tags" Target="../tags/tag461.xml"/><Relationship Id="rId5" Type="http://schemas.openxmlformats.org/officeDocument/2006/relationships/tags" Target="../tags/tag460.xml"/><Relationship Id="rId4" Type="http://schemas.openxmlformats.org/officeDocument/2006/relationships/image" Target="../media/image90.png"/><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tags" Target="../tags/tag4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image" Target="../media/image91.png"/></Relationships>
</file>

<file path=ppt/slides/_rels/slide58.xml.rels><?xml version="1.0" encoding="UTF-8" standalone="yes"?>
<Relationships xmlns="http://schemas.openxmlformats.org/package/2006/relationships"><Relationship Id="rId9" Type="http://schemas.openxmlformats.org/officeDocument/2006/relationships/tags" Target="../tags/tag470.xml"/><Relationship Id="rId8" Type="http://schemas.openxmlformats.org/officeDocument/2006/relationships/tags" Target="../tags/tag469.xml"/><Relationship Id="rId7" Type="http://schemas.openxmlformats.org/officeDocument/2006/relationships/tags" Target="../tags/tag468.xml"/><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tags" Target="../tags/tag465.xml"/><Relationship Id="rId3" Type="http://schemas.openxmlformats.org/officeDocument/2006/relationships/tags" Target="../tags/tag464.xml"/><Relationship Id="rId20" Type="http://schemas.openxmlformats.org/officeDocument/2006/relationships/slideLayout" Target="../slideLayouts/slideLayout15.xml"/><Relationship Id="rId2" Type="http://schemas.openxmlformats.org/officeDocument/2006/relationships/tags" Target="../tags/tag463.xml"/><Relationship Id="rId19" Type="http://schemas.openxmlformats.org/officeDocument/2006/relationships/image" Target="../media/image22.png"/><Relationship Id="rId18" Type="http://schemas.openxmlformats.org/officeDocument/2006/relationships/tags" Target="../tags/tag479.xml"/><Relationship Id="rId17" Type="http://schemas.openxmlformats.org/officeDocument/2006/relationships/tags" Target="../tags/tag478.xml"/><Relationship Id="rId16" Type="http://schemas.openxmlformats.org/officeDocument/2006/relationships/tags" Target="../tags/tag477.xml"/><Relationship Id="rId15" Type="http://schemas.openxmlformats.org/officeDocument/2006/relationships/tags" Target="../tags/tag476.xml"/><Relationship Id="rId14" Type="http://schemas.openxmlformats.org/officeDocument/2006/relationships/tags" Target="../tags/tag475.xml"/><Relationship Id="rId13" Type="http://schemas.openxmlformats.org/officeDocument/2006/relationships/tags" Target="../tags/tag474.xml"/><Relationship Id="rId12" Type="http://schemas.openxmlformats.org/officeDocument/2006/relationships/tags" Target="../tags/tag473.xml"/><Relationship Id="rId11" Type="http://schemas.openxmlformats.org/officeDocument/2006/relationships/tags" Target="../tags/tag472.xml"/><Relationship Id="rId10" Type="http://schemas.openxmlformats.org/officeDocument/2006/relationships/tags" Target="../tags/tag471.xml"/><Relationship Id="rId1" Type="http://schemas.openxmlformats.org/officeDocument/2006/relationships/tags" Target="../tags/tag462.xml"/></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image" Target="../media/image22.png"/><Relationship Id="rId6" Type="http://schemas.openxmlformats.org/officeDocument/2006/relationships/tags" Target="../tags/tag484.xml"/><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 Type="http://schemas.openxmlformats.org/officeDocument/2006/relationships/image" Target="../media/image92.png"/><Relationship Id="rId1" Type="http://schemas.openxmlformats.org/officeDocument/2006/relationships/tags" Target="../tags/tag480.xml"/></Relationships>
</file>

<file path=ppt/slides/_rels/slide6.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8" Type="http://schemas.openxmlformats.org/officeDocument/2006/relationships/slideLayout" Target="../slideLayouts/slideLayout15.xml"/><Relationship Id="rId17" Type="http://schemas.openxmlformats.org/officeDocument/2006/relationships/image" Target="../media/image22.png"/><Relationship Id="rId16" Type="http://schemas.openxmlformats.org/officeDocument/2006/relationships/tags" Target="../tags/tag137.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tags" Target="../tags/tag134.xml"/><Relationship Id="rId12" Type="http://schemas.openxmlformats.org/officeDocument/2006/relationships/tags" Target="../tags/tag133.xml"/><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tags" Target="../tags/tag123.xml"/></Relationships>
</file>

<file path=ppt/slides/_rels/slide60.xml.rels><?xml version="1.0" encoding="UTF-8" standalone="yes"?>
<Relationships xmlns="http://schemas.openxmlformats.org/package/2006/relationships"><Relationship Id="rId9" Type="http://schemas.openxmlformats.org/officeDocument/2006/relationships/tags" Target="../tags/tag493.xml"/><Relationship Id="rId8" Type="http://schemas.openxmlformats.org/officeDocument/2006/relationships/tags" Target="../tags/tag492.xml"/><Relationship Id="rId7" Type="http://schemas.openxmlformats.org/officeDocument/2006/relationships/tags" Target="../tags/tag491.xml"/><Relationship Id="rId6" Type="http://schemas.openxmlformats.org/officeDocument/2006/relationships/tags" Target="../tags/tag490.xml"/><Relationship Id="rId5" Type="http://schemas.openxmlformats.org/officeDocument/2006/relationships/tags" Target="../tags/tag489.xml"/><Relationship Id="rId4" Type="http://schemas.openxmlformats.org/officeDocument/2006/relationships/tags" Target="../tags/tag488.xml"/><Relationship Id="rId32" Type="http://schemas.openxmlformats.org/officeDocument/2006/relationships/slideLayout" Target="../slideLayouts/slideLayout15.xml"/><Relationship Id="rId31" Type="http://schemas.openxmlformats.org/officeDocument/2006/relationships/image" Target="../media/image22.png"/><Relationship Id="rId30" Type="http://schemas.openxmlformats.org/officeDocument/2006/relationships/tags" Target="../tags/tag512.xml"/><Relationship Id="rId3" Type="http://schemas.openxmlformats.org/officeDocument/2006/relationships/tags" Target="../tags/tag487.xml"/><Relationship Id="rId29" Type="http://schemas.openxmlformats.org/officeDocument/2006/relationships/image" Target="../media/image94.svg"/><Relationship Id="rId28" Type="http://schemas.openxmlformats.org/officeDocument/2006/relationships/image" Target="../media/image93.png"/><Relationship Id="rId27" Type="http://schemas.openxmlformats.org/officeDocument/2006/relationships/tags" Target="../tags/tag511.xml"/><Relationship Id="rId26" Type="http://schemas.openxmlformats.org/officeDocument/2006/relationships/tags" Target="../tags/tag510.xml"/><Relationship Id="rId25" Type="http://schemas.openxmlformats.org/officeDocument/2006/relationships/tags" Target="../tags/tag509.xml"/><Relationship Id="rId24" Type="http://schemas.openxmlformats.org/officeDocument/2006/relationships/tags" Target="../tags/tag508.xml"/><Relationship Id="rId23" Type="http://schemas.openxmlformats.org/officeDocument/2006/relationships/tags" Target="../tags/tag507.xml"/><Relationship Id="rId22" Type="http://schemas.openxmlformats.org/officeDocument/2006/relationships/tags" Target="../tags/tag506.xml"/><Relationship Id="rId21" Type="http://schemas.openxmlformats.org/officeDocument/2006/relationships/tags" Target="../tags/tag505.xml"/><Relationship Id="rId20" Type="http://schemas.openxmlformats.org/officeDocument/2006/relationships/tags" Target="../tags/tag504.xml"/><Relationship Id="rId2" Type="http://schemas.openxmlformats.org/officeDocument/2006/relationships/tags" Target="../tags/tag486.xml"/><Relationship Id="rId19" Type="http://schemas.openxmlformats.org/officeDocument/2006/relationships/tags" Target="../tags/tag503.xml"/><Relationship Id="rId18" Type="http://schemas.openxmlformats.org/officeDocument/2006/relationships/tags" Target="../tags/tag502.xml"/><Relationship Id="rId17" Type="http://schemas.openxmlformats.org/officeDocument/2006/relationships/tags" Target="../tags/tag501.xml"/><Relationship Id="rId16" Type="http://schemas.openxmlformats.org/officeDocument/2006/relationships/tags" Target="../tags/tag500.xml"/><Relationship Id="rId15" Type="http://schemas.openxmlformats.org/officeDocument/2006/relationships/tags" Target="../tags/tag499.xml"/><Relationship Id="rId14" Type="http://schemas.openxmlformats.org/officeDocument/2006/relationships/tags" Target="../tags/tag498.xml"/><Relationship Id="rId13" Type="http://schemas.openxmlformats.org/officeDocument/2006/relationships/tags" Target="../tags/tag497.xml"/><Relationship Id="rId12" Type="http://schemas.openxmlformats.org/officeDocument/2006/relationships/tags" Target="../tags/tag496.xml"/><Relationship Id="rId11" Type="http://schemas.openxmlformats.org/officeDocument/2006/relationships/tags" Target="../tags/tag495.xml"/><Relationship Id="rId10" Type="http://schemas.openxmlformats.org/officeDocument/2006/relationships/tags" Target="../tags/tag494.xml"/><Relationship Id="rId1" Type="http://schemas.openxmlformats.org/officeDocument/2006/relationships/tags" Target="../tags/tag485.xml"/></Relationships>
</file>

<file path=ppt/slides/_rels/slide61.xml.rels><?xml version="1.0" encoding="UTF-8" standalone="yes"?>
<Relationships xmlns="http://schemas.openxmlformats.org/package/2006/relationships"><Relationship Id="rId9" Type="http://schemas.openxmlformats.org/officeDocument/2006/relationships/tags" Target="../tags/tag520.xml"/><Relationship Id="rId8" Type="http://schemas.openxmlformats.org/officeDocument/2006/relationships/tags" Target="../tags/tag519.xml"/><Relationship Id="rId7" Type="http://schemas.openxmlformats.org/officeDocument/2006/relationships/tags" Target="../tags/tag518.xml"/><Relationship Id="rId6" Type="http://schemas.openxmlformats.org/officeDocument/2006/relationships/tags" Target="../tags/tag517.xml"/><Relationship Id="rId5" Type="http://schemas.openxmlformats.org/officeDocument/2006/relationships/tags" Target="../tags/tag516.xml"/><Relationship Id="rId4" Type="http://schemas.openxmlformats.org/officeDocument/2006/relationships/tags" Target="../tags/tag515.xml"/><Relationship Id="rId3" Type="http://schemas.openxmlformats.org/officeDocument/2006/relationships/tags" Target="../tags/tag514.xml"/><Relationship Id="rId24" Type="http://schemas.openxmlformats.org/officeDocument/2006/relationships/slideLayout" Target="../slideLayouts/slideLayout22.xml"/><Relationship Id="rId23" Type="http://schemas.openxmlformats.org/officeDocument/2006/relationships/image" Target="../media/image22.png"/><Relationship Id="rId22" Type="http://schemas.openxmlformats.org/officeDocument/2006/relationships/tags" Target="../tags/tag533.xml"/><Relationship Id="rId21" Type="http://schemas.openxmlformats.org/officeDocument/2006/relationships/tags" Target="../tags/tag532.xml"/><Relationship Id="rId20" Type="http://schemas.openxmlformats.org/officeDocument/2006/relationships/tags" Target="../tags/tag531.xml"/><Relationship Id="rId2" Type="http://schemas.openxmlformats.org/officeDocument/2006/relationships/tags" Target="../tags/tag513.xml"/><Relationship Id="rId19" Type="http://schemas.openxmlformats.org/officeDocument/2006/relationships/tags" Target="../tags/tag530.xml"/><Relationship Id="rId18" Type="http://schemas.openxmlformats.org/officeDocument/2006/relationships/tags" Target="../tags/tag529.xml"/><Relationship Id="rId17" Type="http://schemas.openxmlformats.org/officeDocument/2006/relationships/tags" Target="../tags/tag528.xml"/><Relationship Id="rId16" Type="http://schemas.openxmlformats.org/officeDocument/2006/relationships/tags" Target="../tags/tag527.xml"/><Relationship Id="rId15" Type="http://schemas.openxmlformats.org/officeDocument/2006/relationships/tags" Target="../tags/tag526.xml"/><Relationship Id="rId14" Type="http://schemas.openxmlformats.org/officeDocument/2006/relationships/tags" Target="../tags/tag525.xml"/><Relationship Id="rId13" Type="http://schemas.openxmlformats.org/officeDocument/2006/relationships/tags" Target="../tags/tag524.xml"/><Relationship Id="rId12" Type="http://schemas.openxmlformats.org/officeDocument/2006/relationships/tags" Target="../tags/tag523.xml"/><Relationship Id="rId11" Type="http://schemas.openxmlformats.org/officeDocument/2006/relationships/tags" Target="../tags/tag522.xml"/><Relationship Id="rId10" Type="http://schemas.openxmlformats.org/officeDocument/2006/relationships/tags" Target="../tags/tag521.xml"/><Relationship Id="rId1" Type="http://schemas.openxmlformats.org/officeDocument/2006/relationships/image" Target="../media/image95.png"/></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image" Target="../media/image22.png"/><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image" Target="../media/image96.png"/><Relationship Id="rId3" Type="http://schemas.openxmlformats.org/officeDocument/2006/relationships/tags" Target="../tags/tag535.xml"/><Relationship Id="rId2" Type="http://schemas.openxmlformats.org/officeDocument/2006/relationships/tags" Target="../tags/tag534.xml"/><Relationship Id="rId1" Type="http://schemas.openxmlformats.org/officeDocument/2006/relationships/image" Target="../media/image95.png"/></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image" Target="../media/image22.png"/><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image" Target="../media/image96.png"/><Relationship Id="rId3" Type="http://schemas.openxmlformats.org/officeDocument/2006/relationships/tags" Target="../tags/tag539.xml"/><Relationship Id="rId2" Type="http://schemas.openxmlformats.org/officeDocument/2006/relationships/tags" Target="../tags/tag538.xml"/><Relationship Id="rId1" Type="http://schemas.openxmlformats.org/officeDocument/2006/relationships/image" Target="../media/image95.png"/></Relationships>
</file>

<file path=ppt/slides/_rels/slide64.xml.rels><?xml version="1.0" encoding="UTF-8" standalone="yes"?>
<Relationships xmlns="http://schemas.openxmlformats.org/package/2006/relationships"><Relationship Id="rId99" Type="http://schemas.openxmlformats.org/officeDocument/2006/relationships/tags" Target="../tags/tag639.xml"/><Relationship Id="rId98" Type="http://schemas.openxmlformats.org/officeDocument/2006/relationships/tags" Target="../tags/tag638.xml"/><Relationship Id="rId97" Type="http://schemas.openxmlformats.org/officeDocument/2006/relationships/tags" Target="../tags/tag637.xml"/><Relationship Id="rId96" Type="http://schemas.openxmlformats.org/officeDocument/2006/relationships/tags" Target="../tags/tag636.xml"/><Relationship Id="rId95" Type="http://schemas.openxmlformats.org/officeDocument/2006/relationships/tags" Target="../tags/tag635.xml"/><Relationship Id="rId94" Type="http://schemas.openxmlformats.org/officeDocument/2006/relationships/tags" Target="../tags/tag634.xml"/><Relationship Id="rId93" Type="http://schemas.openxmlformats.org/officeDocument/2006/relationships/tags" Target="../tags/tag633.xml"/><Relationship Id="rId92" Type="http://schemas.openxmlformats.org/officeDocument/2006/relationships/tags" Target="../tags/tag632.xml"/><Relationship Id="rId91" Type="http://schemas.openxmlformats.org/officeDocument/2006/relationships/tags" Target="../tags/tag631.xml"/><Relationship Id="rId90" Type="http://schemas.openxmlformats.org/officeDocument/2006/relationships/tags" Target="../tags/tag630.xml"/><Relationship Id="rId9" Type="http://schemas.openxmlformats.org/officeDocument/2006/relationships/tags" Target="../tags/tag549.xml"/><Relationship Id="rId89" Type="http://schemas.openxmlformats.org/officeDocument/2006/relationships/tags" Target="../tags/tag629.xml"/><Relationship Id="rId88" Type="http://schemas.openxmlformats.org/officeDocument/2006/relationships/tags" Target="../tags/tag628.xml"/><Relationship Id="rId87" Type="http://schemas.openxmlformats.org/officeDocument/2006/relationships/tags" Target="../tags/tag627.xml"/><Relationship Id="rId86" Type="http://schemas.openxmlformats.org/officeDocument/2006/relationships/tags" Target="../tags/tag626.xml"/><Relationship Id="rId85" Type="http://schemas.openxmlformats.org/officeDocument/2006/relationships/tags" Target="../tags/tag625.xml"/><Relationship Id="rId84" Type="http://schemas.openxmlformats.org/officeDocument/2006/relationships/tags" Target="../tags/tag624.xml"/><Relationship Id="rId83" Type="http://schemas.openxmlformats.org/officeDocument/2006/relationships/tags" Target="../tags/tag623.xml"/><Relationship Id="rId82" Type="http://schemas.openxmlformats.org/officeDocument/2006/relationships/tags" Target="../tags/tag622.xml"/><Relationship Id="rId81" Type="http://schemas.openxmlformats.org/officeDocument/2006/relationships/tags" Target="../tags/tag621.xml"/><Relationship Id="rId80" Type="http://schemas.openxmlformats.org/officeDocument/2006/relationships/tags" Target="../tags/tag620.xml"/><Relationship Id="rId8" Type="http://schemas.openxmlformats.org/officeDocument/2006/relationships/tags" Target="../tags/tag548.xml"/><Relationship Id="rId79" Type="http://schemas.openxmlformats.org/officeDocument/2006/relationships/tags" Target="../tags/tag619.xml"/><Relationship Id="rId78" Type="http://schemas.openxmlformats.org/officeDocument/2006/relationships/tags" Target="../tags/tag618.xml"/><Relationship Id="rId77" Type="http://schemas.openxmlformats.org/officeDocument/2006/relationships/tags" Target="../tags/tag617.xml"/><Relationship Id="rId76" Type="http://schemas.openxmlformats.org/officeDocument/2006/relationships/tags" Target="../tags/tag616.xml"/><Relationship Id="rId75" Type="http://schemas.openxmlformats.org/officeDocument/2006/relationships/tags" Target="../tags/tag615.xml"/><Relationship Id="rId74" Type="http://schemas.openxmlformats.org/officeDocument/2006/relationships/tags" Target="../tags/tag614.xml"/><Relationship Id="rId73" Type="http://schemas.openxmlformats.org/officeDocument/2006/relationships/tags" Target="../tags/tag613.xml"/><Relationship Id="rId72" Type="http://schemas.openxmlformats.org/officeDocument/2006/relationships/tags" Target="../tags/tag612.xml"/><Relationship Id="rId71" Type="http://schemas.openxmlformats.org/officeDocument/2006/relationships/tags" Target="../tags/tag611.xml"/><Relationship Id="rId70" Type="http://schemas.openxmlformats.org/officeDocument/2006/relationships/tags" Target="../tags/tag610.xml"/><Relationship Id="rId7" Type="http://schemas.openxmlformats.org/officeDocument/2006/relationships/tags" Target="../tags/tag547.xml"/><Relationship Id="rId69" Type="http://schemas.openxmlformats.org/officeDocument/2006/relationships/tags" Target="../tags/tag609.xml"/><Relationship Id="rId68" Type="http://schemas.openxmlformats.org/officeDocument/2006/relationships/tags" Target="../tags/tag608.xml"/><Relationship Id="rId67" Type="http://schemas.openxmlformats.org/officeDocument/2006/relationships/tags" Target="../tags/tag607.xml"/><Relationship Id="rId66" Type="http://schemas.openxmlformats.org/officeDocument/2006/relationships/tags" Target="../tags/tag606.xml"/><Relationship Id="rId65" Type="http://schemas.openxmlformats.org/officeDocument/2006/relationships/tags" Target="../tags/tag605.xml"/><Relationship Id="rId64" Type="http://schemas.openxmlformats.org/officeDocument/2006/relationships/tags" Target="../tags/tag604.xml"/><Relationship Id="rId63" Type="http://schemas.openxmlformats.org/officeDocument/2006/relationships/tags" Target="../tags/tag603.xml"/><Relationship Id="rId62" Type="http://schemas.openxmlformats.org/officeDocument/2006/relationships/tags" Target="../tags/tag602.xml"/><Relationship Id="rId61" Type="http://schemas.openxmlformats.org/officeDocument/2006/relationships/tags" Target="../tags/tag601.xml"/><Relationship Id="rId60" Type="http://schemas.openxmlformats.org/officeDocument/2006/relationships/tags" Target="../tags/tag600.xml"/><Relationship Id="rId6" Type="http://schemas.openxmlformats.org/officeDocument/2006/relationships/tags" Target="../tags/tag546.xml"/><Relationship Id="rId59" Type="http://schemas.openxmlformats.org/officeDocument/2006/relationships/tags" Target="../tags/tag599.xml"/><Relationship Id="rId58" Type="http://schemas.openxmlformats.org/officeDocument/2006/relationships/tags" Target="../tags/tag598.xml"/><Relationship Id="rId57" Type="http://schemas.openxmlformats.org/officeDocument/2006/relationships/tags" Target="../tags/tag597.xml"/><Relationship Id="rId56" Type="http://schemas.openxmlformats.org/officeDocument/2006/relationships/tags" Target="../tags/tag596.xml"/><Relationship Id="rId55" Type="http://schemas.openxmlformats.org/officeDocument/2006/relationships/tags" Target="../tags/tag595.xml"/><Relationship Id="rId54" Type="http://schemas.openxmlformats.org/officeDocument/2006/relationships/tags" Target="../tags/tag594.xml"/><Relationship Id="rId53" Type="http://schemas.openxmlformats.org/officeDocument/2006/relationships/tags" Target="../tags/tag593.xml"/><Relationship Id="rId52" Type="http://schemas.openxmlformats.org/officeDocument/2006/relationships/tags" Target="../tags/tag592.xml"/><Relationship Id="rId51" Type="http://schemas.openxmlformats.org/officeDocument/2006/relationships/tags" Target="../tags/tag591.xml"/><Relationship Id="rId50" Type="http://schemas.openxmlformats.org/officeDocument/2006/relationships/tags" Target="../tags/tag590.xml"/><Relationship Id="rId5" Type="http://schemas.openxmlformats.org/officeDocument/2006/relationships/tags" Target="../tags/tag545.xml"/><Relationship Id="rId49" Type="http://schemas.openxmlformats.org/officeDocument/2006/relationships/tags" Target="../tags/tag589.xml"/><Relationship Id="rId48" Type="http://schemas.openxmlformats.org/officeDocument/2006/relationships/tags" Target="../tags/tag588.xml"/><Relationship Id="rId47" Type="http://schemas.openxmlformats.org/officeDocument/2006/relationships/tags" Target="../tags/tag587.xml"/><Relationship Id="rId46" Type="http://schemas.openxmlformats.org/officeDocument/2006/relationships/tags" Target="../tags/tag586.xml"/><Relationship Id="rId45" Type="http://schemas.openxmlformats.org/officeDocument/2006/relationships/tags" Target="../tags/tag585.xml"/><Relationship Id="rId44" Type="http://schemas.openxmlformats.org/officeDocument/2006/relationships/tags" Target="../tags/tag584.xml"/><Relationship Id="rId43" Type="http://schemas.openxmlformats.org/officeDocument/2006/relationships/tags" Target="../tags/tag583.xml"/><Relationship Id="rId42" Type="http://schemas.openxmlformats.org/officeDocument/2006/relationships/tags" Target="../tags/tag582.xml"/><Relationship Id="rId41" Type="http://schemas.openxmlformats.org/officeDocument/2006/relationships/tags" Target="../tags/tag581.xml"/><Relationship Id="rId40" Type="http://schemas.openxmlformats.org/officeDocument/2006/relationships/tags" Target="../tags/tag580.xml"/><Relationship Id="rId4" Type="http://schemas.openxmlformats.org/officeDocument/2006/relationships/tags" Target="../tags/tag544.xml"/><Relationship Id="rId39" Type="http://schemas.openxmlformats.org/officeDocument/2006/relationships/tags" Target="../tags/tag579.xml"/><Relationship Id="rId38" Type="http://schemas.openxmlformats.org/officeDocument/2006/relationships/tags" Target="../tags/tag578.xml"/><Relationship Id="rId37" Type="http://schemas.openxmlformats.org/officeDocument/2006/relationships/tags" Target="../tags/tag577.xml"/><Relationship Id="rId36" Type="http://schemas.openxmlformats.org/officeDocument/2006/relationships/tags" Target="../tags/tag576.xml"/><Relationship Id="rId35" Type="http://schemas.openxmlformats.org/officeDocument/2006/relationships/tags" Target="../tags/tag575.xml"/><Relationship Id="rId34" Type="http://schemas.openxmlformats.org/officeDocument/2006/relationships/tags" Target="../tags/tag574.xml"/><Relationship Id="rId33" Type="http://schemas.openxmlformats.org/officeDocument/2006/relationships/tags" Target="../tags/tag573.xml"/><Relationship Id="rId32" Type="http://schemas.openxmlformats.org/officeDocument/2006/relationships/tags" Target="../tags/tag572.xml"/><Relationship Id="rId31" Type="http://schemas.openxmlformats.org/officeDocument/2006/relationships/tags" Target="../tags/tag571.xml"/><Relationship Id="rId30" Type="http://schemas.openxmlformats.org/officeDocument/2006/relationships/tags" Target="../tags/tag570.xml"/><Relationship Id="rId3" Type="http://schemas.openxmlformats.org/officeDocument/2006/relationships/tags" Target="../tags/tag543.xml"/><Relationship Id="rId29" Type="http://schemas.openxmlformats.org/officeDocument/2006/relationships/tags" Target="../tags/tag569.xml"/><Relationship Id="rId28" Type="http://schemas.openxmlformats.org/officeDocument/2006/relationships/tags" Target="../tags/tag568.xml"/><Relationship Id="rId27" Type="http://schemas.openxmlformats.org/officeDocument/2006/relationships/tags" Target="../tags/tag567.xml"/><Relationship Id="rId26" Type="http://schemas.openxmlformats.org/officeDocument/2006/relationships/tags" Target="../tags/tag566.xml"/><Relationship Id="rId25" Type="http://schemas.openxmlformats.org/officeDocument/2006/relationships/tags" Target="../tags/tag565.xml"/><Relationship Id="rId24" Type="http://schemas.openxmlformats.org/officeDocument/2006/relationships/tags" Target="../tags/tag564.xml"/><Relationship Id="rId23" Type="http://schemas.openxmlformats.org/officeDocument/2006/relationships/tags" Target="../tags/tag563.xml"/><Relationship Id="rId22" Type="http://schemas.openxmlformats.org/officeDocument/2006/relationships/tags" Target="../tags/tag562.xml"/><Relationship Id="rId21" Type="http://schemas.openxmlformats.org/officeDocument/2006/relationships/tags" Target="../tags/tag561.xml"/><Relationship Id="rId20" Type="http://schemas.openxmlformats.org/officeDocument/2006/relationships/tags" Target="../tags/tag560.xml"/><Relationship Id="rId2" Type="http://schemas.openxmlformats.org/officeDocument/2006/relationships/tags" Target="../tags/tag542.xml"/><Relationship Id="rId19" Type="http://schemas.openxmlformats.org/officeDocument/2006/relationships/tags" Target="../tags/tag559.xml"/><Relationship Id="rId18" Type="http://schemas.openxmlformats.org/officeDocument/2006/relationships/tags" Target="../tags/tag558.xml"/><Relationship Id="rId17" Type="http://schemas.openxmlformats.org/officeDocument/2006/relationships/tags" Target="../tags/tag557.xml"/><Relationship Id="rId16" Type="http://schemas.openxmlformats.org/officeDocument/2006/relationships/tags" Target="../tags/tag556.xml"/><Relationship Id="rId15" Type="http://schemas.openxmlformats.org/officeDocument/2006/relationships/tags" Target="../tags/tag555.xml"/><Relationship Id="rId14" Type="http://schemas.openxmlformats.org/officeDocument/2006/relationships/tags" Target="../tags/tag554.xml"/><Relationship Id="rId13" Type="http://schemas.openxmlformats.org/officeDocument/2006/relationships/tags" Target="../tags/tag553.xml"/><Relationship Id="rId12" Type="http://schemas.openxmlformats.org/officeDocument/2006/relationships/tags" Target="../tags/tag552.xml"/><Relationship Id="rId117" Type="http://schemas.openxmlformats.org/officeDocument/2006/relationships/slideLayout" Target="../slideLayouts/slideLayout22.xml"/><Relationship Id="rId116" Type="http://schemas.openxmlformats.org/officeDocument/2006/relationships/image" Target="../media/image22.png"/><Relationship Id="rId115" Type="http://schemas.openxmlformats.org/officeDocument/2006/relationships/tags" Target="../tags/tag655.xml"/><Relationship Id="rId114" Type="http://schemas.openxmlformats.org/officeDocument/2006/relationships/tags" Target="../tags/tag654.xml"/><Relationship Id="rId113" Type="http://schemas.openxmlformats.org/officeDocument/2006/relationships/tags" Target="../tags/tag653.xml"/><Relationship Id="rId112" Type="http://schemas.openxmlformats.org/officeDocument/2006/relationships/tags" Target="../tags/tag652.xml"/><Relationship Id="rId111" Type="http://schemas.openxmlformats.org/officeDocument/2006/relationships/tags" Target="../tags/tag651.xml"/><Relationship Id="rId110" Type="http://schemas.openxmlformats.org/officeDocument/2006/relationships/tags" Target="../tags/tag650.xml"/><Relationship Id="rId11" Type="http://schemas.openxmlformats.org/officeDocument/2006/relationships/tags" Target="../tags/tag551.xml"/><Relationship Id="rId109" Type="http://schemas.openxmlformats.org/officeDocument/2006/relationships/tags" Target="../tags/tag649.xml"/><Relationship Id="rId108" Type="http://schemas.openxmlformats.org/officeDocument/2006/relationships/tags" Target="../tags/tag648.xml"/><Relationship Id="rId107" Type="http://schemas.openxmlformats.org/officeDocument/2006/relationships/tags" Target="../tags/tag647.xml"/><Relationship Id="rId106" Type="http://schemas.openxmlformats.org/officeDocument/2006/relationships/tags" Target="../tags/tag646.xml"/><Relationship Id="rId105" Type="http://schemas.openxmlformats.org/officeDocument/2006/relationships/tags" Target="../tags/tag645.xml"/><Relationship Id="rId104" Type="http://schemas.openxmlformats.org/officeDocument/2006/relationships/tags" Target="../tags/tag644.xml"/><Relationship Id="rId103" Type="http://schemas.openxmlformats.org/officeDocument/2006/relationships/tags" Target="../tags/tag643.xml"/><Relationship Id="rId102" Type="http://schemas.openxmlformats.org/officeDocument/2006/relationships/tags" Target="../tags/tag642.xml"/><Relationship Id="rId101" Type="http://schemas.openxmlformats.org/officeDocument/2006/relationships/tags" Target="../tags/tag641.xml"/><Relationship Id="rId100" Type="http://schemas.openxmlformats.org/officeDocument/2006/relationships/tags" Target="../tags/tag640.xml"/><Relationship Id="rId10" Type="http://schemas.openxmlformats.org/officeDocument/2006/relationships/tags" Target="../tags/tag550.xml"/><Relationship Id="rId1" Type="http://schemas.openxmlformats.org/officeDocument/2006/relationships/image" Target="../media/image95.png"/></Relationships>
</file>

<file path=ppt/slides/_rels/slide6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4.xml"/><Relationship Id="rId6" Type="http://schemas.openxmlformats.org/officeDocument/2006/relationships/image" Target="../media/image22.png"/><Relationship Id="rId5" Type="http://schemas.openxmlformats.org/officeDocument/2006/relationships/tags" Target="../tags/tag657.xml"/><Relationship Id="rId4" Type="http://schemas.openxmlformats.org/officeDocument/2006/relationships/tags" Target="../tags/tag656.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5.png"/></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image" Target="../media/image22.png"/><Relationship Id="rId6" Type="http://schemas.openxmlformats.org/officeDocument/2006/relationships/tags" Target="../tags/tag661.xml"/><Relationship Id="rId5" Type="http://schemas.openxmlformats.org/officeDocument/2006/relationships/tags" Target="../tags/tag660.xml"/><Relationship Id="rId4" Type="http://schemas.openxmlformats.org/officeDocument/2006/relationships/tags" Target="../tags/tag659.xml"/><Relationship Id="rId3" Type="http://schemas.openxmlformats.org/officeDocument/2006/relationships/image" Target="../media/image99.png"/><Relationship Id="rId2" Type="http://schemas.openxmlformats.org/officeDocument/2006/relationships/tags" Target="../tags/tag658.xml"/><Relationship Id="rId1" Type="http://schemas.openxmlformats.org/officeDocument/2006/relationships/image" Target="../media/image95.png"/></Relationships>
</file>

<file path=ppt/slides/_rels/slide67.xml.rels><?xml version="1.0" encoding="UTF-8" standalone="yes"?>
<Relationships xmlns="http://schemas.openxmlformats.org/package/2006/relationships"><Relationship Id="rId9" Type="http://schemas.openxmlformats.org/officeDocument/2006/relationships/image" Target="../media/image103.png"/><Relationship Id="rId8" Type="http://schemas.openxmlformats.org/officeDocument/2006/relationships/tags" Target="../tags/tag665.xml"/><Relationship Id="rId7" Type="http://schemas.openxmlformats.org/officeDocument/2006/relationships/image" Target="../media/image102.png"/><Relationship Id="rId6" Type="http://schemas.openxmlformats.org/officeDocument/2006/relationships/tags" Target="../tags/tag664.xml"/><Relationship Id="rId5" Type="http://schemas.openxmlformats.org/officeDocument/2006/relationships/image" Target="../media/image101.png"/><Relationship Id="rId4" Type="http://schemas.openxmlformats.org/officeDocument/2006/relationships/tags" Target="../tags/tag663.xml"/><Relationship Id="rId3" Type="http://schemas.openxmlformats.org/officeDocument/2006/relationships/image" Target="../media/image100.png"/><Relationship Id="rId2" Type="http://schemas.openxmlformats.org/officeDocument/2006/relationships/tags" Target="../tags/tag662.xml"/><Relationship Id="rId11" Type="http://schemas.openxmlformats.org/officeDocument/2006/relationships/slideLayout" Target="../slideLayouts/slideLayout47.xml"/><Relationship Id="rId10" Type="http://schemas.openxmlformats.org/officeDocument/2006/relationships/tags" Target="../tags/tag666.xml"/><Relationship Id="rId1" Type="http://schemas.openxmlformats.org/officeDocument/2006/relationships/image" Target="../media/image95.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image" Target="../media/image15.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5.png"/><Relationship Id="rId1" Type="http://schemas.openxmlformats.org/officeDocument/2006/relationships/image" Target="../media/image104.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tags" Target="../tags/tag140.xml"/><Relationship Id="rId3" Type="http://schemas.openxmlformats.org/officeDocument/2006/relationships/image" Target="../media/image24.jpeg"/><Relationship Id="rId2" Type="http://schemas.openxmlformats.org/officeDocument/2006/relationships/tags" Target="../tags/tag139.xml"/><Relationship Id="rId1" Type="http://schemas.openxmlformats.org/officeDocument/2006/relationships/tags" Target="../tags/tag138.xml"/></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6.png"/><Relationship Id="rId2" Type="http://schemas.openxmlformats.org/officeDocument/2006/relationships/image" Target="../media/image18.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4" Type="http://schemas.openxmlformats.org/officeDocument/2006/relationships/slideLayout" Target="../slideLayouts/slideLayout15.xml"/><Relationship Id="rId13" Type="http://schemas.openxmlformats.org/officeDocument/2006/relationships/image" Target="../media/image22.png"/><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1.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2.png"/><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58066" y="8479957"/>
            <a:ext cx="19204133" cy="1845143"/>
            <a:chOff x="0" y="0"/>
            <a:chExt cx="5057879" cy="485964"/>
          </a:xfrm>
        </p:grpSpPr>
        <p:sp>
          <p:nvSpPr>
            <p:cNvPr id="3" name="Freeform 3"/>
            <p:cNvSpPr/>
            <p:nvPr/>
          </p:nvSpPr>
          <p:spPr>
            <a:xfrm>
              <a:off x="0" y="0"/>
              <a:ext cx="5057878" cy="485964"/>
            </a:xfrm>
            <a:custGeom>
              <a:avLst/>
              <a:gdLst/>
              <a:ahLst/>
              <a:cxnLst/>
              <a:rect l="l" t="t" r="r" b="b"/>
              <a:pathLst>
                <a:path w="5057878" h="485964">
                  <a:moveTo>
                    <a:pt x="20560" y="0"/>
                  </a:moveTo>
                  <a:lnTo>
                    <a:pt x="5037318" y="0"/>
                  </a:lnTo>
                  <a:cubicBezTo>
                    <a:pt x="5048674" y="0"/>
                    <a:pt x="5057878" y="9205"/>
                    <a:pt x="5057878" y="20560"/>
                  </a:cubicBezTo>
                  <a:lnTo>
                    <a:pt x="5057878" y="465404"/>
                  </a:lnTo>
                  <a:cubicBezTo>
                    <a:pt x="5057878" y="470856"/>
                    <a:pt x="5055712" y="476086"/>
                    <a:pt x="5051857" y="479942"/>
                  </a:cubicBezTo>
                  <a:cubicBezTo>
                    <a:pt x="5048001" y="483797"/>
                    <a:pt x="5042771" y="485964"/>
                    <a:pt x="5037318" y="485964"/>
                  </a:cubicBezTo>
                  <a:lnTo>
                    <a:pt x="20560" y="485964"/>
                  </a:lnTo>
                  <a:cubicBezTo>
                    <a:pt x="15107" y="485964"/>
                    <a:pt x="9878" y="483797"/>
                    <a:pt x="6022" y="479942"/>
                  </a:cubicBezTo>
                  <a:cubicBezTo>
                    <a:pt x="2166" y="476086"/>
                    <a:pt x="0" y="470856"/>
                    <a:pt x="0" y="46540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 name="TextBox 4"/>
            <p:cNvSpPr txBox="1"/>
            <p:nvPr/>
          </p:nvSpPr>
          <p:spPr>
            <a:xfrm>
              <a:off x="0" y="-38100"/>
              <a:ext cx="5057879" cy="524064"/>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rot="0">
            <a:off x="11209372" y="1987076"/>
            <a:ext cx="5927048" cy="59270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grpSp>
        <p:nvGrpSpPr>
          <p:cNvPr id="9" name="Group 9"/>
          <p:cNvGrpSpPr/>
          <p:nvPr/>
        </p:nvGrpSpPr>
        <p:grpSpPr>
          <a:xfrm rot="0">
            <a:off x="11686220" y="2463924"/>
            <a:ext cx="4973351" cy="49733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
              <a:stretch>
                <a:fillRect l="-25046" r="-25046"/>
              </a:stretch>
            </a:blipFill>
          </p:spPr>
        </p:sp>
      </p:grpSp>
      <p:sp>
        <p:nvSpPr>
          <p:cNvPr id="11" name="TextBox 11"/>
          <p:cNvSpPr txBox="1"/>
          <p:nvPr/>
        </p:nvSpPr>
        <p:spPr>
          <a:xfrm>
            <a:off x="1326427" y="3280458"/>
            <a:ext cx="9334392" cy="3539490"/>
          </a:xfrm>
          <a:prstGeom prst="rect">
            <a:avLst/>
          </a:prstGeom>
        </p:spPr>
        <p:txBody>
          <a:bodyPr lIns="0" tIns="0" rIns="0" bIns="0" rtlCol="0" anchor="t">
            <a:spAutoFit/>
          </a:bodyPr>
          <a:lstStyle/>
          <a:p>
            <a:pPr algn="l">
              <a:lnSpc>
                <a:spcPts val="13800"/>
              </a:lnSpc>
            </a:pPr>
            <a:r>
              <a:rPr lang="en-US" sz="6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掌握论文写作方法，提升学术规范意识</a:t>
            </a:r>
            <a:endParaRPr lang="en-US" sz="6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4" name="Group 14"/>
          <p:cNvGrpSpPr/>
          <p:nvPr/>
        </p:nvGrpSpPr>
        <p:grpSpPr>
          <a:xfrm rot="0">
            <a:off x="1326427" y="1858346"/>
            <a:ext cx="1230787" cy="123078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17" name="TextBox 17"/>
          <p:cNvSpPr txBox="1"/>
          <p:nvPr/>
        </p:nvSpPr>
        <p:spPr>
          <a:xfrm>
            <a:off x="1326427" y="2139412"/>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识</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8" name="Group 18"/>
          <p:cNvGrpSpPr/>
          <p:nvPr/>
        </p:nvGrpSpPr>
        <p:grpSpPr>
          <a:xfrm rot="0">
            <a:off x="2874968" y="1858346"/>
            <a:ext cx="1230787" cy="123078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1" name="TextBox 21"/>
          <p:cNvSpPr txBox="1"/>
          <p:nvPr/>
        </p:nvSpPr>
        <p:spPr>
          <a:xfrm>
            <a:off x="2874968" y="2139412"/>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读</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2" name="Group 22"/>
          <p:cNvGrpSpPr/>
          <p:nvPr/>
        </p:nvGrpSpPr>
        <p:grpSpPr>
          <a:xfrm rot="0">
            <a:off x="4423509" y="1858346"/>
            <a:ext cx="1230787" cy="123078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5" name="TextBox 25"/>
          <p:cNvSpPr txBox="1"/>
          <p:nvPr/>
        </p:nvSpPr>
        <p:spPr>
          <a:xfrm>
            <a:off x="4423509" y="2139412"/>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写</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6" name="Group 26"/>
          <p:cNvGrpSpPr/>
          <p:nvPr/>
        </p:nvGrpSpPr>
        <p:grpSpPr>
          <a:xfrm rot="0">
            <a:off x="1326427" y="7280958"/>
            <a:ext cx="3035103" cy="684649"/>
            <a:chOff x="0" y="0"/>
            <a:chExt cx="799369" cy="180319"/>
          </a:xfrm>
        </p:grpSpPr>
        <p:sp>
          <p:nvSpPr>
            <p:cNvPr id="27" name="Freeform 27"/>
            <p:cNvSpPr/>
            <p:nvPr/>
          </p:nvSpPr>
          <p:spPr>
            <a:xfrm>
              <a:off x="0" y="0"/>
              <a:ext cx="799369" cy="180319"/>
            </a:xfrm>
            <a:custGeom>
              <a:avLst/>
              <a:gdLst/>
              <a:ahLst/>
              <a:cxnLst/>
              <a:rect l="l" t="t" r="r" b="b"/>
              <a:pathLst>
                <a:path w="799369" h="180319">
                  <a:moveTo>
                    <a:pt x="90160" y="0"/>
                  </a:moveTo>
                  <a:lnTo>
                    <a:pt x="709209" y="0"/>
                  </a:lnTo>
                  <a:cubicBezTo>
                    <a:pt x="759003" y="0"/>
                    <a:pt x="799369" y="40366"/>
                    <a:pt x="799369" y="90160"/>
                  </a:cubicBezTo>
                  <a:lnTo>
                    <a:pt x="799369" y="90160"/>
                  </a:lnTo>
                  <a:cubicBezTo>
                    <a:pt x="799369" y="139953"/>
                    <a:pt x="759003" y="180319"/>
                    <a:pt x="709209" y="180319"/>
                  </a:cubicBezTo>
                  <a:lnTo>
                    <a:pt x="90160" y="180319"/>
                  </a:lnTo>
                  <a:cubicBezTo>
                    <a:pt x="40366" y="180319"/>
                    <a:pt x="0" y="139953"/>
                    <a:pt x="0" y="90160"/>
                  </a:cubicBezTo>
                  <a:lnTo>
                    <a:pt x="0" y="90160"/>
                  </a:lnTo>
                  <a:cubicBezTo>
                    <a:pt x="0" y="40366"/>
                    <a:pt x="40366" y="0"/>
                    <a:pt x="90160" y="0"/>
                  </a:cubicBezTo>
                  <a:close/>
                </a:path>
              </a:pathLst>
            </a:custGeom>
            <a:solidFill>
              <a:srgbClr val="1747B5"/>
            </a:solidFill>
            <a:ln w="4762" cap="rnd">
              <a:solidFill>
                <a:srgbClr val="1747B5"/>
              </a:solidFill>
              <a:prstDash val="solid"/>
              <a:round/>
            </a:ln>
          </p:spPr>
        </p:sp>
        <p:sp>
          <p:nvSpPr>
            <p:cNvPr id="28" name="TextBox 28"/>
            <p:cNvSpPr txBox="1"/>
            <p:nvPr/>
          </p:nvSpPr>
          <p:spPr>
            <a:xfrm>
              <a:off x="0" y="-47625"/>
              <a:ext cx="799369" cy="227944"/>
            </a:xfrm>
            <a:prstGeom prst="rect">
              <a:avLst/>
            </a:prstGeom>
          </p:spPr>
          <p:txBody>
            <a:bodyPr lIns="50800" tIns="50800" rIns="50800" bIns="50800" rtlCol="0" anchor="ctr"/>
            <a:lstStyle/>
            <a:p>
              <a:pPr algn="ctr">
                <a:lnSpc>
                  <a:spcPts val="3220"/>
                </a:lnSpc>
              </a:pPr>
            </a:p>
          </p:txBody>
        </p:sp>
      </p:grpSp>
      <p:grpSp>
        <p:nvGrpSpPr>
          <p:cNvPr id="29" name="Group 29"/>
          <p:cNvGrpSpPr/>
          <p:nvPr/>
        </p:nvGrpSpPr>
        <p:grpSpPr>
          <a:xfrm rot="0">
            <a:off x="5252526" y="7280958"/>
            <a:ext cx="3206051" cy="684649"/>
            <a:chOff x="0" y="0"/>
            <a:chExt cx="844392" cy="180319"/>
          </a:xfrm>
        </p:grpSpPr>
        <p:sp>
          <p:nvSpPr>
            <p:cNvPr id="30" name="Freeform 30"/>
            <p:cNvSpPr/>
            <p:nvPr/>
          </p:nvSpPr>
          <p:spPr>
            <a:xfrm>
              <a:off x="0" y="0"/>
              <a:ext cx="844392" cy="180319"/>
            </a:xfrm>
            <a:custGeom>
              <a:avLst/>
              <a:gdLst/>
              <a:ahLst/>
              <a:cxnLst/>
              <a:rect l="l" t="t" r="r" b="b"/>
              <a:pathLst>
                <a:path w="844392" h="180319">
                  <a:moveTo>
                    <a:pt x="90160" y="0"/>
                  </a:moveTo>
                  <a:lnTo>
                    <a:pt x="754232" y="0"/>
                  </a:lnTo>
                  <a:cubicBezTo>
                    <a:pt x="804026" y="0"/>
                    <a:pt x="844392" y="40366"/>
                    <a:pt x="844392" y="90160"/>
                  </a:cubicBezTo>
                  <a:lnTo>
                    <a:pt x="844392" y="90160"/>
                  </a:lnTo>
                  <a:cubicBezTo>
                    <a:pt x="844392" y="139953"/>
                    <a:pt x="804026" y="180319"/>
                    <a:pt x="754232" y="180319"/>
                  </a:cubicBezTo>
                  <a:lnTo>
                    <a:pt x="90160" y="180319"/>
                  </a:lnTo>
                  <a:cubicBezTo>
                    <a:pt x="40366" y="180319"/>
                    <a:pt x="0" y="139953"/>
                    <a:pt x="0" y="90160"/>
                  </a:cubicBezTo>
                  <a:lnTo>
                    <a:pt x="0" y="90160"/>
                  </a:lnTo>
                  <a:cubicBezTo>
                    <a:pt x="0" y="40366"/>
                    <a:pt x="40366" y="0"/>
                    <a:pt x="90160" y="0"/>
                  </a:cubicBezTo>
                  <a:close/>
                </a:path>
              </a:pathLst>
            </a:custGeom>
            <a:solidFill>
              <a:srgbClr val="000000">
                <a:alpha val="0"/>
              </a:srgbClr>
            </a:solidFill>
            <a:ln w="4762" cap="rnd">
              <a:solidFill>
                <a:srgbClr val="1747B5"/>
              </a:solidFill>
              <a:prstDash val="solid"/>
              <a:round/>
            </a:ln>
          </p:spPr>
        </p:sp>
        <p:sp>
          <p:nvSpPr>
            <p:cNvPr id="31" name="TextBox 31"/>
            <p:cNvSpPr txBox="1"/>
            <p:nvPr/>
          </p:nvSpPr>
          <p:spPr>
            <a:xfrm>
              <a:off x="0" y="-47625"/>
              <a:ext cx="844392" cy="227944"/>
            </a:xfrm>
            <a:prstGeom prst="rect">
              <a:avLst/>
            </a:prstGeom>
          </p:spPr>
          <p:txBody>
            <a:bodyPr lIns="50800" tIns="50800" rIns="50800" bIns="50800" rtlCol="0" anchor="ctr"/>
            <a:lstStyle/>
            <a:p>
              <a:pPr algn="ctr">
                <a:lnSpc>
                  <a:spcPts val="3220"/>
                </a:lnSpc>
              </a:pPr>
            </a:p>
          </p:txBody>
        </p:sp>
      </p:grpSp>
      <p:sp>
        <p:nvSpPr>
          <p:cNvPr id="32" name="TextBox 32"/>
          <p:cNvSpPr txBox="1"/>
          <p:nvPr/>
        </p:nvSpPr>
        <p:spPr>
          <a:xfrm>
            <a:off x="1326427" y="7396588"/>
            <a:ext cx="3035103" cy="430530"/>
          </a:xfrm>
          <a:prstGeom prst="rect">
            <a:avLst/>
          </a:prstGeom>
        </p:spPr>
        <p:txBody>
          <a:bodyPr lIns="0" tIns="0" rIns="0" bIns="0" rtlCol="0" anchor="t">
            <a:spAutoFit/>
          </a:bodyPr>
          <a:lstStyle/>
          <a:p>
            <a:pPr algn="ctr">
              <a:lnSpc>
                <a:spcPts val="3360"/>
              </a:lnSpc>
            </a:pPr>
            <a:r>
              <a:rPr lang="en-US" sz="2400" b="1">
                <a:solidFill>
                  <a:srgbClr val="FFFFFF"/>
                </a:solidFill>
                <a:latin typeface="微软雅黑" panose="020B0503020204020204" charset="-122"/>
                <a:ea typeface="微软雅黑" panose="020B0503020204020204" charset="-122"/>
                <a:cs typeface="字由点字倔强黑" panose="00020600040101010101" charset="-122"/>
                <a:sym typeface="字由点字倔强黑" panose="00020600040101010101" charset="-122"/>
              </a:rPr>
              <a:t>主讲人：</a:t>
            </a:r>
            <a:r>
              <a:rPr lang="zh-CN" altLang="en-US" sz="2400" b="1">
                <a:solidFill>
                  <a:srgbClr val="FFFFFF"/>
                </a:solidFill>
                <a:latin typeface="微软雅黑" panose="020B0503020204020204" charset="-122"/>
                <a:ea typeface="微软雅黑" panose="020B0503020204020204" charset="-122"/>
                <a:cs typeface="字由点字倔强黑" panose="00020600040101010101" charset="-122"/>
                <a:sym typeface="字由点字倔强黑" panose="00020600040101010101" charset="-122"/>
              </a:rPr>
              <a:t>知网东部区</a:t>
            </a:r>
            <a:endParaRPr lang="zh-CN" altLang="en-US" sz="2400" b="1">
              <a:solidFill>
                <a:srgbClr val="FFFFFF"/>
              </a:solidFill>
              <a:latin typeface="微软雅黑" panose="020B0503020204020204" charset="-122"/>
              <a:ea typeface="微软雅黑" panose="020B0503020204020204" charset="-122"/>
              <a:cs typeface="字由点字倔强黑" panose="00020600040101010101" charset="-122"/>
              <a:sym typeface="字由点字倔强黑" panose="00020600040101010101" charset="-122"/>
            </a:endParaRPr>
          </a:p>
        </p:txBody>
      </p:sp>
      <p:sp>
        <p:nvSpPr>
          <p:cNvPr id="33" name="TextBox 33"/>
          <p:cNvSpPr txBox="1"/>
          <p:nvPr/>
        </p:nvSpPr>
        <p:spPr>
          <a:xfrm>
            <a:off x="5252526" y="7396588"/>
            <a:ext cx="3206051" cy="430530"/>
          </a:xfrm>
          <a:prstGeom prst="rect">
            <a:avLst/>
          </a:prstGeom>
        </p:spPr>
        <p:txBody>
          <a:bodyPr lIns="0" tIns="0" rIns="0" bIns="0" rtlCol="0" anchor="t">
            <a:spAutoFit/>
          </a:bodyPr>
          <a:lstStyle/>
          <a:p>
            <a:pPr algn="ctr">
              <a:lnSpc>
                <a:spcPts val="3360"/>
              </a:lnSpc>
            </a:pPr>
            <a:r>
              <a:rPr lang="en-US" sz="2400" b="1">
                <a:solidFill>
                  <a:srgbClr val="1747B5"/>
                </a:solidFill>
                <a:latin typeface="微软雅黑" panose="020B0503020204020204" charset="-122"/>
                <a:ea typeface="微软雅黑" panose="020B0503020204020204" charset="-122"/>
                <a:cs typeface="微软雅黑" panose="020B0503020204020204" charset="-122"/>
                <a:sym typeface="字由点字倔强黑" panose="00020600040101010101" charset="-122"/>
              </a:rPr>
              <a:t>时间：2024年11月</a:t>
            </a:r>
            <a:endPar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34" name="TextBox 34"/>
          <p:cNvSpPr txBox="1"/>
          <p:nvPr/>
        </p:nvSpPr>
        <p:spPr>
          <a:xfrm>
            <a:off x="6298339" y="2153699"/>
            <a:ext cx="4858138" cy="611505"/>
          </a:xfrm>
          <a:prstGeom prst="rect">
            <a:avLst/>
          </a:prstGeom>
        </p:spPr>
        <p:txBody>
          <a:bodyPr lIns="0" tIns="0" rIns="0" bIns="0" rtlCol="0" anchor="t">
            <a:spAutoFit/>
          </a:bodyPr>
          <a:lstStyle/>
          <a:p>
            <a:pPr marL="0" lvl="0" indent="0" algn="l">
              <a:lnSpc>
                <a:spcPts val="2520"/>
              </a:lnSpc>
              <a:spcBef>
                <a:spcPct val="0"/>
              </a:spcBef>
            </a:pPr>
            <a:r>
              <a:rPr lang="en-US" sz="1800" u="none" strike="noStrike" spc="207">
                <a:solidFill>
                  <a:srgbClr val="1747B5">
                    <a:alpha val="36863"/>
                  </a:srgbClr>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Personal report summary PowerPoint template</a:t>
            </a:r>
            <a:endParaRPr lang="en-US" sz="1800" u="none" strike="noStrike" spc="207">
              <a:solidFill>
                <a:srgbClr val="1747B5">
                  <a:alpha val="36863"/>
                </a:srgbClr>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35" name="Group 35"/>
          <p:cNvGrpSpPr/>
          <p:nvPr/>
        </p:nvGrpSpPr>
        <p:grpSpPr>
          <a:xfrm rot="0">
            <a:off x="11540887" y="6504913"/>
            <a:ext cx="495651" cy="495651"/>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7" name="TextBox 37"/>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8" name="Freeform 38"/>
          <p:cNvSpPr/>
          <p:nvPr/>
        </p:nvSpPr>
        <p:spPr>
          <a:xfrm>
            <a:off x="11696199" y="6647173"/>
            <a:ext cx="185026" cy="211130"/>
          </a:xfrm>
          <a:custGeom>
            <a:avLst/>
            <a:gdLst/>
            <a:ahLst/>
            <a:cxnLst/>
            <a:rect l="l" t="t" r="r" b="b"/>
            <a:pathLst>
              <a:path w="185026" h="211130">
                <a:moveTo>
                  <a:pt x="0" y="0"/>
                </a:moveTo>
                <a:lnTo>
                  <a:pt x="185026" y="0"/>
                </a:lnTo>
                <a:lnTo>
                  <a:pt x="185026" y="211130"/>
                </a:lnTo>
                <a:lnTo>
                  <a:pt x="0" y="2111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9" name="Group 39"/>
          <p:cNvGrpSpPr/>
          <p:nvPr/>
        </p:nvGrpSpPr>
        <p:grpSpPr>
          <a:xfrm rot="0">
            <a:off x="15749746" y="2225914"/>
            <a:ext cx="495651" cy="495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41" name="TextBox 41"/>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42" name="Freeform 42"/>
          <p:cNvSpPr/>
          <p:nvPr/>
        </p:nvSpPr>
        <p:spPr>
          <a:xfrm>
            <a:off x="15882011" y="2356039"/>
            <a:ext cx="231120" cy="235400"/>
          </a:xfrm>
          <a:custGeom>
            <a:avLst/>
            <a:gdLst/>
            <a:ahLst/>
            <a:cxnLst/>
            <a:rect l="l" t="t" r="r" b="b"/>
            <a:pathLst>
              <a:path w="231120" h="235400">
                <a:moveTo>
                  <a:pt x="0" y="0"/>
                </a:moveTo>
                <a:lnTo>
                  <a:pt x="231120" y="0"/>
                </a:lnTo>
                <a:lnTo>
                  <a:pt x="231120" y="235400"/>
                </a:lnTo>
                <a:lnTo>
                  <a:pt x="0" y="2354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43" name="Group 43"/>
          <p:cNvGrpSpPr/>
          <p:nvPr/>
        </p:nvGrpSpPr>
        <p:grpSpPr>
          <a:xfrm rot="0">
            <a:off x="-458066" y="-129672"/>
            <a:ext cx="19204133" cy="303956"/>
            <a:chOff x="0" y="0"/>
            <a:chExt cx="5057879" cy="80054"/>
          </a:xfrm>
        </p:grpSpPr>
        <p:sp>
          <p:nvSpPr>
            <p:cNvPr id="44" name="Freeform 44"/>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5" name="TextBox 45"/>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sym typeface="+mn-ea"/>
              </a:rPr>
              <a:t>1.3 </a:t>
            </a:r>
            <a:r>
              <a:rPr lang="zh-CN" altLang="en-US"/>
              <a:t>学位论文</a:t>
            </a:r>
            <a:r>
              <a:rPr>
                <a:sym typeface="+mn-ea"/>
              </a:rPr>
              <a:t>写作</a:t>
            </a:r>
            <a:r>
              <a:rPr lang="zh-CN" altLang="en-US"/>
              <a:t>流程</a:t>
            </a:r>
            <a:r>
              <a:rPr lang="en-US" altLang="zh-CN"/>
              <a:t>——</a:t>
            </a:r>
            <a:r>
              <a:rPr lang="zh-CN" altLang="en-US" sz="3600"/>
              <a:t>第二步：材料收集</a:t>
            </a:r>
            <a:endParaRPr lang="zh-CN" altLang="en-US" sz="3600"/>
          </a:p>
        </p:txBody>
      </p:sp>
      <p:sp>
        <p:nvSpPr>
          <p:cNvPr id="3" name="矩形 9"/>
          <p:cNvSpPr>
            <a:spLocks noChangeArrowheads="1"/>
          </p:cNvSpPr>
          <p:nvPr>
            <p:custDataLst>
              <p:tags r:id="rId1"/>
            </p:custDataLst>
          </p:nvPr>
        </p:nvSpPr>
        <p:spPr bwMode="auto">
          <a:xfrm>
            <a:off x="722380" y="1525949"/>
            <a:ext cx="12971844" cy="138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en-US" altLang="zh-CN" sz="3590" dirty="0">
                <a:latin typeface="微软雅黑" panose="020B0503020204020204" charset="-122"/>
              </a:rPr>
              <a:t>STEP3</a:t>
            </a:r>
            <a:r>
              <a:rPr lang="zh-CN" altLang="en-US" sz="3590" dirty="0">
                <a:latin typeface="微软雅黑" panose="020B0503020204020204" charset="-122"/>
              </a:rPr>
              <a:t>：掌握文献检索方法，灵活收集材料</a:t>
            </a:r>
            <a:endParaRPr lang="zh-CN" altLang="en-US" sz="3590" dirty="0">
              <a:latin typeface="微软雅黑" panose="020B0503020204020204" charset="-122"/>
            </a:endParaRPr>
          </a:p>
        </p:txBody>
      </p:sp>
      <p:pic>
        <p:nvPicPr>
          <p:cNvPr id="11" name="图片 10" descr="2022中国知网logo-修改版"/>
          <p:cNvPicPr>
            <a:picLocks noChangeAspect="1"/>
          </p:cNvPicPr>
          <p:nvPr>
            <p:custDataLst>
              <p:tags r:id="rId2"/>
            </p:custDataLst>
          </p:nvPr>
        </p:nvPicPr>
        <p:blipFill>
          <a:blip r:embed="rId3"/>
          <a:stretch>
            <a:fillRect/>
          </a:stretch>
        </p:blipFill>
        <p:spPr>
          <a:xfrm>
            <a:off x="16283940" y="225425"/>
            <a:ext cx="1440000" cy="684500"/>
          </a:xfrm>
          <a:prstGeom prst="rect">
            <a:avLst/>
          </a:prstGeom>
        </p:spPr>
      </p:pic>
      <p:pic>
        <p:nvPicPr>
          <p:cNvPr id="5" name="图片 4"/>
          <p:cNvPicPr>
            <a:picLocks noChangeAspect="1"/>
          </p:cNvPicPr>
          <p:nvPr/>
        </p:nvPicPr>
        <p:blipFill>
          <a:blip r:embed="rId4"/>
          <a:stretch>
            <a:fillRect/>
          </a:stretch>
        </p:blipFill>
        <p:spPr>
          <a:xfrm>
            <a:off x="685800" y="3467100"/>
            <a:ext cx="16854170" cy="53657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58066" y="8479957"/>
            <a:ext cx="19204133" cy="1845143"/>
            <a:chOff x="0" y="0"/>
            <a:chExt cx="5057879" cy="485964"/>
          </a:xfrm>
        </p:grpSpPr>
        <p:sp>
          <p:nvSpPr>
            <p:cNvPr id="3" name="Freeform 3"/>
            <p:cNvSpPr/>
            <p:nvPr/>
          </p:nvSpPr>
          <p:spPr>
            <a:xfrm>
              <a:off x="0" y="0"/>
              <a:ext cx="5057878" cy="485964"/>
            </a:xfrm>
            <a:custGeom>
              <a:avLst/>
              <a:gdLst/>
              <a:ahLst/>
              <a:cxnLst/>
              <a:rect l="l" t="t" r="r" b="b"/>
              <a:pathLst>
                <a:path w="5057878" h="485964">
                  <a:moveTo>
                    <a:pt x="20560" y="0"/>
                  </a:moveTo>
                  <a:lnTo>
                    <a:pt x="5037318" y="0"/>
                  </a:lnTo>
                  <a:cubicBezTo>
                    <a:pt x="5048674" y="0"/>
                    <a:pt x="5057878" y="9205"/>
                    <a:pt x="5057878" y="20560"/>
                  </a:cubicBezTo>
                  <a:lnTo>
                    <a:pt x="5057878" y="465404"/>
                  </a:lnTo>
                  <a:cubicBezTo>
                    <a:pt x="5057878" y="470856"/>
                    <a:pt x="5055712" y="476086"/>
                    <a:pt x="5051857" y="479942"/>
                  </a:cubicBezTo>
                  <a:cubicBezTo>
                    <a:pt x="5048001" y="483797"/>
                    <a:pt x="5042771" y="485964"/>
                    <a:pt x="5037318" y="485964"/>
                  </a:cubicBezTo>
                  <a:lnTo>
                    <a:pt x="20560" y="485964"/>
                  </a:lnTo>
                  <a:cubicBezTo>
                    <a:pt x="15107" y="485964"/>
                    <a:pt x="9878" y="483797"/>
                    <a:pt x="6022" y="479942"/>
                  </a:cubicBezTo>
                  <a:cubicBezTo>
                    <a:pt x="2166" y="476086"/>
                    <a:pt x="0" y="470856"/>
                    <a:pt x="0" y="46540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 name="TextBox 4"/>
            <p:cNvSpPr txBox="1"/>
            <p:nvPr/>
          </p:nvSpPr>
          <p:spPr>
            <a:xfrm>
              <a:off x="0" y="-38100"/>
              <a:ext cx="5057879" cy="524064"/>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rot="0">
            <a:off x="11209372" y="1987076"/>
            <a:ext cx="5927048" cy="59270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grpSp>
        <p:nvGrpSpPr>
          <p:cNvPr id="9" name="Group 9"/>
          <p:cNvGrpSpPr/>
          <p:nvPr/>
        </p:nvGrpSpPr>
        <p:grpSpPr>
          <a:xfrm rot="0">
            <a:off x="11686220" y="2463924"/>
            <a:ext cx="4973351" cy="49733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
              <a:stretch>
                <a:fillRect l="-25046" r="-25046"/>
              </a:stretch>
            </a:blipFill>
          </p:spPr>
        </p:sp>
      </p:grpSp>
      <p:sp>
        <p:nvSpPr>
          <p:cNvPr id="11" name="TextBox 11"/>
          <p:cNvSpPr txBox="1"/>
          <p:nvPr/>
        </p:nvSpPr>
        <p:spPr>
          <a:xfrm>
            <a:off x="1326427" y="3847979"/>
            <a:ext cx="9334392" cy="1477010"/>
          </a:xfrm>
          <a:prstGeom prst="rect">
            <a:avLst/>
          </a:prstGeom>
        </p:spPr>
        <p:txBody>
          <a:bodyPr lIns="0" tIns="0" rIns="0" bIns="0" rtlCol="0" anchor="t">
            <a:spAutoFit/>
          </a:bodyPr>
          <a:lstStyle/>
          <a:p>
            <a:pPr indent="0" algn="l" fontAlgn="auto">
              <a:lnSpc>
                <a:spcPct val="100000"/>
              </a:lnSpc>
            </a:pPr>
            <a:r>
              <a:rPr lang="en-US" sz="9600">
                <a:solidFill>
                  <a:srgbClr val="1747B5"/>
                </a:solidFill>
                <a:latin typeface="汉仪综艺体简" panose="02010600000101010101" charset="-122"/>
                <a:ea typeface="汉仪综艺体简" panose="02010600000101010101" charset="-122"/>
                <a:cs typeface="字由点字倔强黑" panose="00020600040101010101" charset="-122"/>
                <a:sym typeface="字由点字倔强黑" panose="00020600040101010101" charset="-122"/>
              </a:rPr>
              <a:t>论文</a:t>
            </a:r>
            <a:r>
              <a:rPr lang="zh-CN" altLang="en-US" sz="9600">
                <a:solidFill>
                  <a:srgbClr val="1747B5"/>
                </a:solidFill>
                <a:latin typeface="汉仪综艺体简" panose="02010600000101010101" charset="-122"/>
                <a:ea typeface="汉仪综艺体简" panose="02010600000101010101" charset="-122"/>
                <a:cs typeface="字由点字倔强黑" panose="00020600040101010101" charset="-122"/>
                <a:sym typeface="字由点字倔强黑" panose="00020600040101010101" charset="-122"/>
              </a:rPr>
              <a:t>选题</a:t>
            </a:r>
            <a:r>
              <a:rPr lang="zh-CN" altLang="en-US" sz="9600">
                <a:solidFill>
                  <a:srgbClr val="1747B5"/>
                </a:solidFill>
                <a:latin typeface="汉仪综艺体简" panose="02010600000101010101" charset="-122"/>
                <a:ea typeface="汉仪综艺体简" panose="02010600000101010101" charset="-122"/>
                <a:cs typeface="字由点字倔强黑" panose="00020600040101010101" charset="-122"/>
                <a:sym typeface="字由点字倔强黑" panose="00020600040101010101" charset="-122"/>
              </a:rPr>
              <a:t>的方法</a:t>
            </a:r>
            <a:endParaRPr lang="zh-CN" altLang="en-US" sz="9600">
              <a:solidFill>
                <a:srgbClr val="1747B5"/>
              </a:solidFill>
              <a:latin typeface="汉仪综艺体简" panose="02010600000101010101" charset="-122"/>
              <a:ea typeface="汉仪综艺体简" panose="02010600000101010101" charset="-122"/>
              <a:cs typeface="字由点字倔强黑" panose="00020600040101010101" charset="-122"/>
              <a:sym typeface="字由点字倔强黑" panose="00020600040101010101" charset="-122"/>
            </a:endParaRPr>
          </a:p>
        </p:txBody>
      </p:sp>
      <p:grpSp>
        <p:nvGrpSpPr>
          <p:cNvPr id="14" name="Group 14"/>
          <p:cNvGrpSpPr/>
          <p:nvPr>
            <p:custDataLst>
              <p:tags r:id="rId2"/>
            </p:custDataLst>
          </p:nvPr>
        </p:nvGrpSpPr>
        <p:grpSpPr>
          <a:xfrm rot="0">
            <a:off x="1326427" y="2008744"/>
            <a:ext cx="1230787" cy="1230787"/>
            <a:chOff x="0" y="0"/>
            <a:chExt cx="812800" cy="812800"/>
          </a:xfrm>
        </p:grpSpPr>
        <p:sp>
          <p:nvSpPr>
            <p:cNvPr id="15" name="Freeform 15"/>
            <p:cNvSpPr/>
            <p:nvPr>
              <p:custDataLst>
                <p:tags r:id="rId3"/>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17" name="TextBox 17"/>
          <p:cNvSpPr txBox="1"/>
          <p:nvPr>
            <p:custDataLst>
              <p:tags r:id="rId4"/>
            </p:custDataLst>
          </p:nvPr>
        </p:nvSpPr>
        <p:spPr>
          <a:xfrm>
            <a:off x="1326427"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第</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8" name="Group 18"/>
          <p:cNvGrpSpPr/>
          <p:nvPr>
            <p:custDataLst>
              <p:tags r:id="rId5"/>
            </p:custDataLst>
          </p:nvPr>
        </p:nvGrpSpPr>
        <p:grpSpPr>
          <a:xfrm rot="0">
            <a:off x="2874968" y="2008744"/>
            <a:ext cx="1230787" cy="1230787"/>
            <a:chOff x="0" y="0"/>
            <a:chExt cx="812800" cy="812800"/>
          </a:xfrm>
        </p:grpSpPr>
        <p:sp>
          <p:nvSpPr>
            <p:cNvPr id="19" name="Freeform 19"/>
            <p:cNvSpPr/>
            <p:nvPr>
              <p:custDataLst>
                <p:tags r:id="rId6"/>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1" name="TextBox 21"/>
          <p:cNvSpPr txBox="1"/>
          <p:nvPr>
            <p:custDataLst>
              <p:tags r:id="rId7"/>
            </p:custDataLst>
          </p:nvPr>
        </p:nvSpPr>
        <p:spPr>
          <a:xfrm>
            <a:off x="2874968" y="2289810"/>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二</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2" name="Group 22"/>
          <p:cNvGrpSpPr/>
          <p:nvPr>
            <p:custDataLst>
              <p:tags r:id="rId8"/>
            </p:custDataLst>
          </p:nvPr>
        </p:nvGrpSpPr>
        <p:grpSpPr>
          <a:xfrm rot="0">
            <a:off x="4423509" y="2008744"/>
            <a:ext cx="1230787" cy="1230787"/>
            <a:chOff x="0" y="0"/>
            <a:chExt cx="812800" cy="812800"/>
          </a:xfrm>
        </p:grpSpPr>
        <p:sp>
          <p:nvSpPr>
            <p:cNvPr id="23" name="Freeform 23"/>
            <p:cNvSpPr/>
            <p:nvPr>
              <p:custDataLst>
                <p:tags r:id="rId9"/>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5" name="TextBox 25"/>
          <p:cNvSpPr txBox="1"/>
          <p:nvPr>
            <p:custDataLst>
              <p:tags r:id="rId10"/>
            </p:custDataLst>
          </p:nvPr>
        </p:nvSpPr>
        <p:spPr>
          <a:xfrm>
            <a:off x="4423509"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部</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6" name="Group 26"/>
          <p:cNvGrpSpPr/>
          <p:nvPr/>
        </p:nvGrpSpPr>
        <p:grpSpPr>
          <a:xfrm rot="0">
            <a:off x="1326427" y="7437275"/>
            <a:ext cx="3116669" cy="684649"/>
            <a:chOff x="0" y="0"/>
            <a:chExt cx="820851" cy="180319"/>
          </a:xfrm>
        </p:grpSpPr>
        <p:sp>
          <p:nvSpPr>
            <p:cNvPr id="27" name="Freeform 27"/>
            <p:cNvSpPr/>
            <p:nvPr/>
          </p:nvSpPr>
          <p:spPr>
            <a:xfrm>
              <a:off x="0" y="0"/>
              <a:ext cx="820851" cy="180319"/>
            </a:xfrm>
            <a:custGeom>
              <a:avLst/>
              <a:gdLst/>
              <a:ahLst/>
              <a:cxnLst/>
              <a:rect l="l" t="t" r="r" b="b"/>
              <a:pathLst>
                <a:path w="820851" h="180319">
                  <a:moveTo>
                    <a:pt x="90160" y="0"/>
                  </a:moveTo>
                  <a:lnTo>
                    <a:pt x="730692" y="0"/>
                  </a:lnTo>
                  <a:cubicBezTo>
                    <a:pt x="780485" y="0"/>
                    <a:pt x="820851" y="40366"/>
                    <a:pt x="820851" y="90160"/>
                  </a:cubicBezTo>
                  <a:lnTo>
                    <a:pt x="820851" y="90160"/>
                  </a:lnTo>
                  <a:cubicBezTo>
                    <a:pt x="820851" y="139953"/>
                    <a:pt x="780485" y="180319"/>
                    <a:pt x="730692" y="180319"/>
                  </a:cubicBezTo>
                  <a:lnTo>
                    <a:pt x="90160" y="180319"/>
                  </a:lnTo>
                  <a:cubicBezTo>
                    <a:pt x="40366" y="180319"/>
                    <a:pt x="0" y="139953"/>
                    <a:pt x="0" y="90160"/>
                  </a:cubicBezTo>
                  <a:lnTo>
                    <a:pt x="0" y="90160"/>
                  </a:lnTo>
                  <a:cubicBezTo>
                    <a:pt x="0" y="40366"/>
                    <a:pt x="40366" y="0"/>
                    <a:pt x="90160" y="0"/>
                  </a:cubicBezTo>
                  <a:close/>
                </a:path>
              </a:pathLst>
            </a:custGeom>
            <a:solidFill>
              <a:srgbClr val="000000">
                <a:alpha val="0"/>
              </a:srgbClr>
            </a:solidFill>
            <a:ln w="4762" cap="rnd">
              <a:solidFill>
                <a:srgbClr val="1747B5"/>
              </a:solidFill>
              <a:prstDash val="solid"/>
              <a:round/>
            </a:ln>
          </p:spPr>
        </p:sp>
        <p:sp>
          <p:nvSpPr>
            <p:cNvPr id="28" name="TextBox 28"/>
            <p:cNvSpPr txBox="1"/>
            <p:nvPr/>
          </p:nvSpPr>
          <p:spPr>
            <a:xfrm>
              <a:off x="0" y="-47625"/>
              <a:ext cx="820851" cy="227944"/>
            </a:xfrm>
            <a:prstGeom prst="rect">
              <a:avLst/>
            </a:prstGeom>
          </p:spPr>
          <p:txBody>
            <a:bodyPr lIns="50800" tIns="50800" rIns="50800" bIns="50800" rtlCol="0" anchor="ctr"/>
            <a:lstStyle/>
            <a:p>
              <a:pPr algn="ctr">
                <a:lnSpc>
                  <a:spcPts val="3220"/>
                </a:lnSpc>
              </a:pPr>
            </a:p>
          </p:txBody>
        </p:sp>
      </p:grpSp>
      <p:sp>
        <p:nvSpPr>
          <p:cNvPr id="29" name="TextBox 29"/>
          <p:cNvSpPr txBox="1"/>
          <p:nvPr/>
        </p:nvSpPr>
        <p:spPr>
          <a:xfrm>
            <a:off x="1326427" y="7552905"/>
            <a:ext cx="3116669" cy="430530"/>
          </a:xfrm>
          <a:prstGeom prst="rect">
            <a:avLst/>
          </a:prstGeom>
        </p:spPr>
        <p:txBody>
          <a:bodyPr lIns="0" tIns="0" rIns="0" bIns="0" rtlCol="0" anchor="t">
            <a:spAutoFit/>
          </a:bodyPr>
          <a:lstStyle/>
          <a:p>
            <a:pPr algn="ctr">
              <a:lnSpc>
                <a:spcPts val="3360"/>
              </a:lnSpc>
            </a:pPr>
            <a:r>
              <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PART TWO</a:t>
            </a:r>
            <a:endPar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30" name="Group 30"/>
          <p:cNvGrpSpPr/>
          <p:nvPr/>
        </p:nvGrpSpPr>
        <p:grpSpPr>
          <a:xfrm rot="0">
            <a:off x="11540887" y="6504913"/>
            <a:ext cx="495651" cy="49565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2" name="TextBox 32"/>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3" name="Freeform 33"/>
          <p:cNvSpPr/>
          <p:nvPr/>
        </p:nvSpPr>
        <p:spPr>
          <a:xfrm>
            <a:off x="11696199" y="6647173"/>
            <a:ext cx="185026" cy="211130"/>
          </a:xfrm>
          <a:custGeom>
            <a:avLst/>
            <a:gdLst/>
            <a:ahLst/>
            <a:cxnLst/>
            <a:rect l="l" t="t" r="r" b="b"/>
            <a:pathLst>
              <a:path w="185026" h="211130">
                <a:moveTo>
                  <a:pt x="0" y="0"/>
                </a:moveTo>
                <a:lnTo>
                  <a:pt x="185026" y="0"/>
                </a:lnTo>
                <a:lnTo>
                  <a:pt x="185026" y="211130"/>
                </a:lnTo>
                <a:lnTo>
                  <a:pt x="0" y="211130"/>
                </a:lnTo>
                <a:lnTo>
                  <a:pt x="0" y="0"/>
                </a:lnTo>
                <a:close/>
              </a:path>
            </a:pathLst>
          </a:custGeom>
          <a:blipFill>
            <a:blip r:embed="rId11"/>
            <a:stretch>
              <a:fillRect/>
            </a:stretch>
          </a:blipFill>
        </p:spPr>
      </p:sp>
      <p:grpSp>
        <p:nvGrpSpPr>
          <p:cNvPr id="34" name="Group 34"/>
          <p:cNvGrpSpPr/>
          <p:nvPr/>
        </p:nvGrpSpPr>
        <p:grpSpPr>
          <a:xfrm rot="0">
            <a:off x="15749746" y="2225914"/>
            <a:ext cx="495651" cy="49565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6" name="TextBox 36"/>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7" name="Freeform 37"/>
          <p:cNvSpPr/>
          <p:nvPr/>
        </p:nvSpPr>
        <p:spPr>
          <a:xfrm>
            <a:off x="15882011" y="2356039"/>
            <a:ext cx="231120" cy="235400"/>
          </a:xfrm>
          <a:custGeom>
            <a:avLst/>
            <a:gdLst/>
            <a:ahLst/>
            <a:cxnLst/>
            <a:rect l="l" t="t" r="r" b="b"/>
            <a:pathLst>
              <a:path w="231120" h="235400">
                <a:moveTo>
                  <a:pt x="0" y="0"/>
                </a:moveTo>
                <a:lnTo>
                  <a:pt x="231120" y="0"/>
                </a:lnTo>
                <a:lnTo>
                  <a:pt x="231120" y="235400"/>
                </a:lnTo>
                <a:lnTo>
                  <a:pt x="0" y="235400"/>
                </a:lnTo>
                <a:lnTo>
                  <a:pt x="0" y="0"/>
                </a:lnTo>
                <a:close/>
              </a:path>
            </a:pathLst>
          </a:custGeom>
          <a:blipFill>
            <a:blip r:embed="rId12"/>
            <a:stretch>
              <a:fillRect/>
            </a:stretch>
          </a:blipFill>
          <a:ln cap="sq">
            <a:noFill/>
            <a:prstDash val="solid"/>
            <a:miter/>
          </a:ln>
        </p:spPr>
      </p:sp>
      <p:grpSp>
        <p:nvGrpSpPr>
          <p:cNvPr id="38" name="Group 38"/>
          <p:cNvGrpSpPr/>
          <p:nvPr/>
        </p:nvGrpSpPr>
        <p:grpSpPr>
          <a:xfrm rot="0">
            <a:off x="-458066" y="-129672"/>
            <a:ext cx="19204133" cy="303956"/>
            <a:chOff x="0" y="0"/>
            <a:chExt cx="5057879" cy="80054"/>
          </a:xfrm>
        </p:grpSpPr>
        <p:sp>
          <p:nvSpPr>
            <p:cNvPr id="39" name="Freeform 39"/>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0" name="TextBox 40"/>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grpSp>
        <p:nvGrpSpPr>
          <p:cNvPr id="41" name="Group 41"/>
          <p:cNvGrpSpPr/>
          <p:nvPr>
            <p:custDataLst>
              <p:tags r:id="rId13"/>
            </p:custDataLst>
          </p:nvPr>
        </p:nvGrpSpPr>
        <p:grpSpPr>
          <a:xfrm rot="0">
            <a:off x="5968620" y="2008744"/>
            <a:ext cx="1230787" cy="1230787"/>
            <a:chOff x="0" y="0"/>
            <a:chExt cx="812800" cy="812800"/>
          </a:xfrm>
        </p:grpSpPr>
        <p:sp>
          <p:nvSpPr>
            <p:cNvPr id="42" name="Freeform 42"/>
            <p:cNvSpPr/>
            <p:nvPr>
              <p:custDataLst>
                <p:tags r:id="rId14"/>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43" name="TextBox 43"/>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44" name="TextBox 44"/>
          <p:cNvSpPr txBox="1"/>
          <p:nvPr>
            <p:custDataLst>
              <p:tags r:id="rId15"/>
            </p:custDataLst>
          </p:nvPr>
        </p:nvSpPr>
        <p:spPr>
          <a:xfrm>
            <a:off x="5968620"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分</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5712" y="137734"/>
            <a:ext cx="3535680" cy="829945"/>
          </a:xfrm>
          <a:prstGeom prst="rect">
            <a:avLst/>
          </a:prstGeom>
          <a:noFill/>
        </p:spPr>
        <p:txBody>
          <a:bodyPr wrap="none" rtlCol="0">
            <a:spAutoFit/>
          </a:bodyPr>
          <a:lstStyle/>
          <a:p>
            <a:r>
              <a:rPr lang="en-US" altLang="zh-CN" sz="4800" b="1" dirty="0">
                <a:solidFill>
                  <a:schemeClr val="tx1">
                    <a:lumMod val="85000"/>
                    <a:lumOff val="15000"/>
                  </a:schemeClr>
                </a:solidFill>
                <a:latin typeface="Times New Roman" panose="02020603050405020304" charset="0"/>
                <a:ea typeface="微软雅黑" panose="020B0503020204020204" charset="-122"/>
                <a:cs typeface="+mn-ea"/>
                <a:sym typeface="+mn-lt"/>
              </a:rPr>
              <a:t>2.1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选题原则</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p:txBody>
      </p:sp>
      <p:cxnSp>
        <p:nvCxnSpPr>
          <p:cNvPr id="4" name="直接连接符 3"/>
          <p:cNvCxnSpPr/>
          <p:nvPr/>
        </p:nvCxnSpPr>
        <p:spPr>
          <a:xfrm flipV="1">
            <a:off x="504190" y="6250940"/>
            <a:ext cx="17005300" cy="12700"/>
          </a:xfrm>
          <a:prstGeom prst="line">
            <a:avLst/>
          </a:prstGeom>
          <a:ln w="12700">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747612" y="2733172"/>
            <a:ext cx="2615792" cy="3571290"/>
            <a:chOff x="1349097" y="1624204"/>
            <a:chExt cx="1743861" cy="2380860"/>
          </a:xfrm>
          <a:solidFill>
            <a:srgbClr val="391C0D"/>
          </a:solidFill>
        </p:grpSpPr>
        <p:cxnSp>
          <p:nvCxnSpPr>
            <p:cNvPr id="6" name="Straight Connector 131"/>
            <p:cNvCxnSpPr/>
            <p:nvPr/>
          </p:nvCxnSpPr>
          <p:spPr>
            <a:xfrm flipV="1">
              <a:off x="2213859" y="3357805"/>
              <a:ext cx="0" cy="647259"/>
            </a:xfrm>
            <a:prstGeom prst="line">
              <a:avLst/>
            </a:prstGeom>
            <a:grpFill/>
            <a:ln w="53975"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Block Arc 132"/>
            <p:cNvSpPr/>
            <p:nvPr/>
          </p:nvSpPr>
          <p:spPr>
            <a:xfrm rot="7681004">
              <a:off x="1349097" y="1624204"/>
              <a:ext cx="1743861" cy="1743861"/>
            </a:xfrm>
            <a:prstGeom prst="blockArc">
              <a:avLst>
                <a:gd name="adj1" fmla="val 17549597"/>
                <a:gd name="adj2" fmla="val 21297612"/>
                <a:gd name="adj3" fmla="val 40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solidFill>
                  <a:schemeClr val="tx1"/>
                </a:solidFill>
              </a:endParaRPr>
            </a:p>
          </p:txBody>
        </p:sp>
      </p:grpSp>
      <p:grpSp>
        <p:nvGrpSpPr>
          <p:cNvPr id="8" name="组合 7"/>
          <p:cNvGrpSpPr/>
          <p:nvPr/>
        </p:nvGrpSpPr>
        <p:grpSpPr>
          <a:xfrm>
            <a:off x="4781146" y="1936284"/>
            <a:ext cx="2615792" cy="4368178"/>
            <a:chOff x="3274426" y="1092945"/>
            <a:chExt cx="1743861" cy="2912119"/>
          </a:xfrm>
          <a:solidFill>
            <a:srgbClr val="391C0D"/>
          </a:solidFill>
        </p:grpSpPr>
        <p:cxnSp>
          <p:nvCxnSpPr>
            <p:cNvPr id="9" name="Straight Connector 136"/>
            <p:cNvCxnSpPr/>
            <p:nvPr/>
          </p:nvCxnSpPr>
          <p:spPr>
            <a:xfrm flipV="1">
              <a:off x="4139188" y="2787665"/>
              <a:ext cx="0" cy="1217399"/>
            </a:xfrm>
            <a:prstGeom prst="line">
              <a:avLst/>
            </a:prstGeom>
            <a:grpFill/>
            <a:ln w="53975"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0" name="Block Arc 137"/>
            <p:cNvSpPr/>
            <p:nvPr/>
          </p:nvSpPr>
          <p:spPr>
            <a:xfrm rot="7681004">
              <a:off x="3274426" y="1092945"/>
              <a:ext cx="1743861" cy="1743861"/>
            </a:xfrm>
            <a:prstGeom prst="blockArc">
              <a:avLst>
                <a:gd name="adj1" fmla="val 17549597"/>
                <a:gd name="adj2" fmla="val 21297612"/>
                <a:gd name="adj3" fmla="val 40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solidFill>
                  <a:schemeClr val="tx1"/>
                </a:solidFill>
              </a:endParaRPr>
            </a:p>
          </p:txBody>
        </p:sp>
      </p:grpSp>
      <p:grpSp>
        <p:nvGrpSpPr>
          <p:cNvPr id="11" name="组合 10"/>
          <p:cNvGrpSpPr/>
          <p:nvPr/>
        </p:nvGrpSpPr>
        <p:grpSpPr>
          <a:xfrm>
            <a:off x="7939916" y="2733172"/>
            <a:ext cx="2615792" cy="3571290"/>
            <a:chOff x="5262162" y="1624204"/>
            <a:chExt cx="1743861" cy="2380860"/>
          </a:xfrm>
          <a:solidFill>
            <a:srgbClr val="391C0D"/>
          </a:solidFill>
        </p:grpSpPr>
        <p:cxnSp>
          <p:nvCxnSpPr>
            <p:cNvPr id="12" name="Straight Connector 140"/>
            <p:cNvCxnSpPr/>
            <p:nvPr/>
          </p:nvCxnSpPr>
          <p:spPr>
            <a:xfrm flipV="1">
              <a:off x="6126924" y="3357805"/>
              <a:ext cx="0" cy="647259"/>
            </a:xfrm>
            <a:prstGeom prst="line">
              <a:avLst/>
            </a:prstGeom>
            <a:grpFill/>
            <a:ln w="53975"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3" name="Block Arc 141"/>
            <p:cNvSpPr/>
            <p:nvPr/>
          </p:nvSpPr>
          <p:spPr>
            <a:xfrm rot="7681004">
              <a:off x="5262162" y="1624204"/>
              <a:ext cx="1743861" cy="1743861"/>
            </a:xfrm>
            <a:prstGeom prst="blockArc">
              <a:avLst>
                <a:gd name="adj1" fmla="val 17549597"/>
                <a:gd name="adj2" fmla="val 21297612"/>
                <a:gd name="adj3" fmla="val 40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solidFill>
                  <a:schemeClr val="tx1"/>
                </a:solidFill>
              </a:endParaRPr>
            </a:p>
          </p:txBody>
        </p:sp>
      </p:grpSp>
      <p:grpSp>
        <p:nvGrpSpPr>
          <p:cNvPr id="14" name="组合 13"/>
          <p:cNvGrpSpPr/>
          <p:nvPr/>
        </p:nvGrpSpPr>
        <p:grpSpPr>
          <a:xfrm>
            <a:off x="11018498" y="1936284"/>
            <a:ext cx="2615792" cy="4368178"/>
            <a:chOff x="7183740" y="1092945"/>
            <a:chExt cx="1743861" cy="2912119"/>
          </a:xfrm>
          <a:solidFill>
            <a:srgbClr val="391C0D"/>
          </a:solidFill>
        </p:grpSpPr>
        <p:cxnSp>
          <p:nvCxnSpPr>
            <p:cNvPr id="15" name="Straight Connector 144"/>
            <p:cNvCxnSpPr/>
            <p:nvPr/>
          </p:nvCxnSpPr>
          <p:spPr>
            <a:xfrm flipV="1">
              <a:off x="8048502" y="2787664"/>
              <a:ext cx="0" cy="1217400"/>
            </a:xfrm>
            <a:prstGeom prst="line">
              <a:avLst/>
            </a:prstGeom>
            <a:grpFill/>
            <a:ln w="53975"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6" name="Block Arc 145"/>
            <p:cNvSpPr/>
            <p:nvPr/>
          </p:nvSpPr>
          <p:spPr>
            <a:xfrm rot="7681004">
              <a:off x="7183740" y="1092945"/>
              <a:ext cx="1743861" cy="1743861"/>
            </a:xfrm>
            <a:prstGeom prst="blockArc">
              <a:avLst>
                <a:gd name="adj1" fmla="val 17549597"/>
                <a:gd name="adj2" fmla="val 21297612"/>
                <a:gd name="adj3" fmla="val 40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solidFill>
                  <a:schemeClr val="tx1"/>
                </a:solidFill>
              </a:endParaRPr>
            </a:p>
          </p:txBody>
        </p:sp>
      </p:grpSp>
      <p:grpSp>
        <p:nvGrpSpPr>
          <p:cNvPr id="17" name="组合 16"/>
          <p:cNvGrpSpPr/>
          <p:nvPr/>
        </p:nvGrpSpPr>
        <p:grpSpPr>
          <a:xfrm>
            <a:off x="14804556" y="2733172"/>
            <a:ext cx="2615792" cy="3571588"/>
            <a:chOff x="9101566" y="1624204"/>
            <a:chExt cx="1743861" cy="2381059"/>
          </a:xfrm>
          <a:solidFill>
            <a:srgbClr val="391C0D"/>
          </a:solidFill>
        </p:grpSpPr>
        <p:cxnSp>
          <p:nvCxnSpPr>
            <p:cNvPr id="18" name="Straight Connector 148"/>
            <p:cNvCxnSpPr/>
            <p:nvPr/>
          </p:nvCxnSpPr>
          <p:spPr>
            <a:xfrm flipV="1">
              <a:off x="9966328" y="3357805"/>
              <a:ext cx="0" cy="647458"/>
            </a:xfrm>
            <a:prstGeom prst="line">
              <a:avLst/>
            </a:prstGeom>
            <a:grpFill/>
            <a:ln w="53975"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19" name="Block Arc 149"/>
            <p:cNvSpPr/>
            <p:nvPr/>
          </p:nvSpPr>
          <p:spPr>
            <a:xfrm rot="7681004">
              <a:off x="9101566" y="1624204"/>
              <a:ext cx="1743861" cy="1743861"/>
            </a:xfrm>
            <a:prstGeom prst="blockArc">
              <a:avLst>
                <a:gd name="adj1" fmla="val 17549597"/>
                <a:gd name="adj2" fmla="val 21297612"/>
                <a:gd name="adj3" fmla="val 40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
                <a:solidFill>
                  <a:schemeClr val="tx1"/>
                </a:solidFill>
              </a:endParaRPr>
            </a:p>
          </p:txBody>
        </p:sp>
      </p:grpSp>
      <p:grpSp>
        <p:nvGrpSpPr>
          <p:cNvPr id="20" name="组合 19"/>
          <p:cNvGrpSpPr/>
          <p:nvPr/>
        </p:nvGrpSpPr>
        <p:grpSpPr>
          <a:xfrm>
            <a:off x="8188712" y="3012220"/>
            <a:ext cx="2125648" cy="2125648"/>
            <a:chOff x="5436462" y="1752662"/>
            <a:chExt cx="1417099" cy="1417099"/>
          </a:xfrm>
        </p:grpSpPr>
        <p:sp>
          <p:nvSpPr>
            <p:cNvPr id="21" name="Oval 139"/>
            <p:cNvSpPr/>
            <p:nvPr/>
          </p:nvSpPr>
          <p:spPr>
            <a:xfrm>
              <a:off x="5436462" y="1752662"/>
              <a:ext cx="1417099" cy="1417099"/>
            </a:xfrm>
            <a:prstGeom prst="ellipse">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000" dirty="0">
                <a:solidFill>
                  <a:schemeClr val="tx1"/>
                </a:solidFill>
                <a:latin typeface="DIN-BoldItalic" pitchFamily="50" charset="0"/>
              </a:endParaRPr>
            </a:p>
          </p:txBody>
        </p:sp>
        <p:sp>
          <p:nvSpPr>
            <p:cNvPr id="22" name="Oval 130"/>
            <p:cNvSpPr/>
            <p:nvPr/>
          </p:nvSpPr>
          <p:spPr>
            <a:xfrm>
              <a:off x="5556286" y="1897385"/>
              <a:ext cx="1141194" cy="1141194"/>
            </a:xfrm>
            <a:prstGeom prst="ellipse">
              <a:avLst/>
            </a:prstGeom>
            <a:solidFill>
              <a:schemeClr val="accent3"/>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200" dirty="0">
                <a:solidFill>
                  <a:schemeClr val="tx1"/>
                </a:solidFill>
                <a:effectLst>
                  <a:outerShdw blurRad="38100" dist="38100" dir="2700000" algn="tl">
                    <a:srgbClr val="000000">
                      <a:alpha val="43137"/>
                    </a:srgbClr>
                  </a:outerShdw>
                </a:effectLst>
                <a:latin typeface="DIN-BoldItalic" pitchFamily="50" charset="0"/>
              </a:endParaRPr>
            </a:p>
          </p:txBody>
        </p:sp>
        <p:sp>
          <p:nvSpPr>
            <p:cNvPr id="23" name="Freeform 146"/>
            <p:cNvSpPr>
              <a:spLocks noEditPoints="1"/>
            </p:cNvSpPr>
            <p:nvPr/>
          </p:nvSpPr>
          <p:spPr bwMode="auto">
            <a:xfrm>
              <a:off x="5871032" y="2229813"/>
              <a:ext cx="509588" cy="509588"/>
            </a:xfrm>
            <a:custGeom>
              <a:avLst/>
              <a:gdLst>
                <a:gd name="T0" fmla="*/ 0 w 144"/>
                <a:gd name="T1" fmla="*/ 12 h 144"/>
                <a:gd name="T2" fmla="*/ 0 w 144"/>
                <a:gd name="T3" fmla="*/ 132 h 144"/>
                <a:gd name="T4" fmla="*/ 12 w 144"/>
                <a:gd name="T5" fmla="*/ 144 h 144"/>
                <a:gd name="T6" fmla="*/ 132 w 144"/>
                <a:gd name="T7" fmla="*/ 144 h 144"/>
                <a:gd name="T8" fmla="*/ 144 w 144"/>
                <a:gd name="T9" fmla="*/ 132 h 144"/>
                <a:gd name="T10" fmla="*/ 144 w 144"/>
                <a:gd name="T11" fmla="*/ 12 h 144"/>
                <a:gd name="T12" fmla="*/ 132 w 144"/>
                <a:gd name="T13" fmla="*/ 0 h 144"/>
                <a:gd name="T14" fmla="*/ 12 w 144"/>
                <a:gd name="T15" fmla="*/ 0 h 144"/>
                <a:gd name="T16" fmla="*/ 0 w 144"/>
                <a:gd name="T17" fmla="*/ 12 h 144"/>
                <a:gd name="T18" fmla="*/ 96 w 144"/>
                <a:gd name="T19" fmla="*/ 60 h 144"/>
                <a:gd name="T20" fmla="*/ 108 w 144"/>
                <a:gd name="T21" fmla="*/ 60 h 144"/>
                <a:gd name="T22" fmla="*/ 108 w 144"/>
                <a:gd name="T23" fmla="*/ 24 h 144"/>
                <a:gd name="T24" fmla="*/ 120 w 144"/>
                <a:gd name="T25" fmla="*/ 24 h 144"/>
                <a:gd name="T26" fmla="*/ 120 w 144"/>
                <a:gd name="T27" fmla="*/ 60 h 144"/>
                <a:gd name="T28" fmla="*/ 132 w 144"/>
                <a:gd name="T29" fmla="*/ 60 h 144"/>
                <a:gd name="T30" fmla="*/ 132 w 144"/>
                <a:gd name="T31" fmla="*/ 78 h 144"/>
                <a:gd name="T32" fmla="*/ 120 w 144"/>
                <a:gd name="T33" fmla="*/ 78 h 144"/>
                <a:gd name="T34" fmla="*/ 120 w 144"/>
                <a:gd name="T35" fmla="*/ 120 h 144"/>
                <a:gd name="T36" fmla="*/ 108 w 144"/>
                <a:gd name="T37" fmla="*/ 120 h 144"/>
                <a:gd name="T38" fmla="*/ 108 w 144"/>
                <a:gd name="T39" fmla="*/ 78 h 144"/>
                <a:gd name="T40" fmla="*/ 96 w 144"/>
                <a:gd name="T41" fmla="*/ 78 h 144"/>
                <a:gd name="T42" fmla="*/ 96 w 144"/>
                <a:gd name="T43" fmla="*/ 60 h 144"/>
                <a:gd name="T44" fmla="*/ 54 w 144"/>
                <a:gd name="T45" fmla="*/ 78 h 144"/>
                <a:gd name="T46" fmla="*/ 66 w 144"/>
                <a:gd name="T47" fmla="*/ 78 h 144"/>
                <a:gd name="T48" fmla="*/ 66 w 144"/>
                <a:gd name="T49" fmla="*/ 24 h 144"/>
                <a:gd name="T50" fmla="*/ 78 w 144"/>
                <a:gd name="T51" fmla="*/ 24 h 144"/>
                <a:gd name="T52" fmla="*/ 78 w 144"/>
                <a:gd name="T53" fmla="*/ 78 h 144"/>
                <a:gd name="T54" fmla="*/ 90 w 144"/>
                <a:gd name="T55" fmla="*/ 78 h 144"/>
                <a:gd name="T56" fmla="*/ 90 w 144"/>
                <a:gd name="T57" fmla="*/ 96 h 144"/>
                <a:gd name="T58" fmla="*/ 78 w 144"/>
                <a:gd name="T59" fmla="*/ 96 h 144"/>
                <a:gd name="T60" fmla="*/ 78 w 144"/>
                <a:gd name="T61" fmla="*/ 120 h 144"/>
                <a:gd name="T62" fmla="*/ 66 w 144"/>
                <a:gd name="T63" fmla="*/ 120 h 144"/>
                <a:gd name="T64" fmla="*/ 66 w 144"/>
                <a:gd name="T65" fmla="*/ 96 h 144"/>
                <a:gd name="T66" fmla="*/ 54 w 144"/>
                <a:gd name="T67" fmla="*/ 96 h 144"/>
                <a:gd name="T68" fmla="*/ 54 w 144"/>
                <a:gd name="T69" fmla="*/ 78 h 144"/>
                <a:gd name="T70" fmla="*/ 12 w 144"/>
                <a:gd name="T71" fmla="*/ 48 h 144"/>
                <a:gd name="T72" fmla="*/ 24 w 144"/>
                <a:gd name="T73" fmla="*/ 48 h 144"/>
                <a:gd name="T74" fmla="*/ 24 w 144"/>
                <a:gd name="T75" fmla="*/ 24 h 144"/>
                <a:gd name="T76" fmla="*/ 36 w 144"/>
                <a:gd name="T77" fmla="*/ 24 h 144"/>
                <a:gd name="T78" fmla="*/ 36 w 144"/>
                <a:gd name="T79" fmla="*/ 48 h 144"/>
                <a:gd name="T80" fmla="*/ 48 w 144"/>
                <a:gd name="T81" fmla="*/ 48 h 144"/>
                <a:gd name="T82" fmla="*/ 48 w 144"/>
                <a:gd name="T83" fmla="*/ 66 h 144"/>
                <a:gd name="T84" fmla="*/ 36 w 144"/>
                <a:gd name="T85" fmla="*/ 66 h 144"/>
                <a:gd name="T86" fmla="*/ 36 w 144"/>
                <a:gd name="T87" fmla="*/ 120 h 144"/>
                <a:gd name="T88" fmla="*/ 24 w 144"/>
                <a:gd name="T89" fmla="*/ 120 h 144"/>
                <a:gd name="T90" fmla="*/ 24 w 144"/>
                <a:gd name="T91" fmla="*/ 66 h 144"/>
                <a:gd name="T92" fmla="*/ 12 w 144"/>
                <a:gd name="T93" fmla="*/ 66 h 144"/>
                <a:gd name="T94" fmla="*/ 12 w 144"/>
                <a:gd name="T95"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144">
                  <a:moveTo>
                    <a:pt x="0" y="12"/>
                  </a:move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ubicBezTo>
                    <a:pt x="12" y="0"/>
                    <a:pt x="12" y="0"/>
                    <a:pt x="12" y="0"/>
                  </a:cubicBezTo>
                  <a:cubicBezTo>
                    <a:pt x="5" y="0"/>
                    <a:pt x="0" y="5"/>
                    <a:pt x="0" y="12"/>
                  </a:cubicBezTo>
                  <a:moveTo>
                    <a:pt x="96" y="60"/>
                  </a:moveTo>
                  <a:cubicBezTo>
                    <a:pt x="108" y="60"/>
                    <a:pt x="108" y="60"/>
                    <a:pt x="108" y="60"/>
                  </a:cubicBezTo>
                  <a:cubicBezTo>
                    <a:pt x="108" y="24"/>
                    <a:pt x="108" y="24"/>
                    <a:pt x="108" y="24"/>
                  </a:cubicBezTo>
                  <a:cubicBezTo>
                    <a:pt x="120" y="24"/>
                    <a:pt x="120" y="24"/>
                    <a:pt x="120" y="24"/>
                  </a:cubicBezTo>
                  <a:cubicBezTo>
                    <a:pt x="120" y="60"/>
                    <a:pt x="120" y="60"/>
                    <a:pt x="120" y="60"/>
                  </a:cubicBezTo>
                  <a:cubicBezTo>
                    <a:pt x="132" y="60"/>
                    <a:pt x="132" y="60"/>
                    <a:pt x="132" y="60"/>
                  </a:cubicBezTo>
                  <a:cubicBezTo>
                    <a:pt x="132" y="78"/>
                    <a:pt x="132" y="78"/>
                    <a:pt x="132" y="78"/>
                  </a:cubicBezTo>
                  <a:cubicBezTo>
                    <a:pt x="120" y="78"/>
                    <a:pt x="120" y="78"/>
                    <a:pt x="120" y="78"/>
                  </a:cubicBezTo>
                  <a:cubicBezTo>
                    <a:pt x="120" y="120"/>
                    <a:pt x="120" y="120"/>
                    <a:pt x="120" y="120"/>
                  </a:cubicBezTo>
                  <a:cubicBezTo>
                    <a:pt x="108" y="120"/>
                    <a:pt x="108" y="120"/>
                    <a:pt x="108" y="120"/>
                  </a:cubicBezTo>
                  <a:cubicBezTo>
                    <a:pt x="108" y="78"/>
                    <a:pt x="108" y="78"/>
                    <a:pt x="108" y="78"/>
                  </a:cubicBezTo>
                  <a:cubicBezTo>
                    <a:pt x="96" y="78"/>
                    <a:pt x="96" y="78"/>
                    <a:pt x="96" y="78"/>
                  </a:cubicBezTo>
                  <a:cubicBezTo>
                    <a:pt x="96" y="60"/>
                    <a:pt x="96" y="60"/>
                    <a:pt x="96" y="60"/>
                  </a:cubicBezTo>
                  <a:moveTo>
                    <a:pt x="54" y="78"/>
                  </a:moveTo>
                  <a:cubicBezTo>
                    <a:pt x="66" y="78"/>
                    <a:pt x="66" y="78"/>
                    <a:pt x="66" y="78"/>
                  </a:cubicBezTo>
                  <a:cubicBezTo>
                    <a:pt x="66" y="24"/>
                    <a:pt x="66" y="24"/>
                    <a:pt x="66" y="24"/>
                  </a:cubicBezTo>
                  <a:cubicBezTo>
                    <a:pt x="78" y="24"/>
                    <a:pt x="78" y="24"/>
                    <a:pt x="78" y="24"/>
                  </a:cubicBezTo>
                  <a:cubicBezTo>
                    <a:pt x="78" y="78"/>
                    <a:pt x="78" y="78"/>
                    <a:pt x="78" y="78"/>
                  </a:cubicBezTo>
                  <a:cubicBezTo>
                    <a:pt x="90" y="78"/>
                    <a:pt x="90" y="78"/>
                    <a:pt x="90" y="78"/>
                  </a:cubicBezTo>
                  <a:cubicBezTo>
                    <a:pt x="90" y="96"/>
                    <a:pt x="90" y="96"/>
                    <a:pt x="90" y="96"/>
                  </a:cubicBezTo>
                  <a:cubicBezTo>
                    <a:pt x="78" y="96"/>
                    <a:pt x="78" y="96"/>
                    <a:pt x="78" y="96"/>
                  </a:cubicBezTo>
                  <a:cubicBezTo>
                    <a:pt x="78" y="120"/>
                    <a:pt x="78" y="120"/>
                    <a:pt x="78" y="120"/>
                  </a:cubicBezTo>
                  <a:cubicBezTo>
                    <a:pt x="66" y="120"/>
                    <a:pt x="66" y="120"/>
                    <a:pt x="66" y="120"/>
                  </a:cubicBezTo>
                  <a:cubicBezTo>
                    <a:pt x="66" y="96"/>
                    <a:pt x="66" y="96"/>
                    <a:pt x="66" y="96"/>
                  </a:cubicBezTo>
                  <a:cubicBezTo>
                    <a:pt x="54" y="96"/>
                    <a:pt x="54" y="96"/>
                    <a:pt x="54" y="96"/>
                  </a:cubicBezTo>
                  <a:cubicBezTo>
                    <a:pt x="54" y="78"/>
                    <a:pt x="54" y="78"/>
                    <a:pt x="54" y="78"/>
                  </a:cubicBezTo>
                  <a:moveTo>
                    <a:pt x="12" y="48"/>
                  </a:moveTo>
                  <a:cubicBezTo>
                    <a:pt x="24" y="48"/>
                    <a:pt x="24" y="48"/>
                    <a:pt x="24" y="48"/>
                  </a:cubicBezTo>
                  <a:cubicBezTo>
                    <a:pt x="24" y="24"/>
                    <a:pt x="24" y="24"/>
                    <a:pt x="24" y="24"/>
                  </a:cubicBezTo>
                  <a:cubicBezTo>
                    <a:pt x="36" y="24"/>
                    <a:pt x="36" y="24"/>
                    <a:pt x="36" y="24"/>
                  </a:cubicBezTo>
                  <a:cubicBezTo>
                    <a:pt x="36" y="48"/>
                    <a:pt x="36" y="48"/>
                    <a:pt x="36" y="48"/>
                  </a:cubicBezTo>
                  <a:cubicBezTo>
                    <a:pt x="48" y="48"/>
                    <a:pt x="48" y="48"/>
                    <a:pt x="48" y="48"/>
                  </a:cubicBezTo>
                  <a:cubicBezTo>
                    <a:pt x="48" y="66"/>
                    <a:pt x="48" y="66"/>
                    <a:pt x="48" y="66"/>
                  </a:cubicBezTo>
                  <a:cubicBezTo>
                    <a:pt x="36" y="66"/>
                    <a:pt x="36" y="66"/>
                    <a:pt x="36" y="66"/>
                  </a:cubicBezTo>
                  <a:cubicBezTo>
                    <a:pt x="36" y="120"/>
                    <a:pt x="36" y="120"/>
                    <a:pt x="36" y="120"/>
                  </a:cubicBezTo>
                  <a:cubicBezTo>
                    <a:pt x="24" y="120"/>
                    <a:pt x="24" y="120"/>
                    <a:pt x="24" y="120"/>
                  </a:cubicBezTo>
                  <a:cubicBezTo>
                    <a:pt x="24" y="66"/>
                    <a:pt x="24" y="66"/>
                    <a:pt x="24" y="66"/>
                  </a:cubicBezTo>
                  <a:cubicBezTo>
                    <a:pt x="12" y="66"/>
                    <a:pt x="12" y="66"/>
                    <a:pt x="12" y="66"/>
                  </a:cubicBezTo>
                  <a:cubicBezTo>
                    <a:pt x="12" y="48"/>
                    <a:pt x="12" y="48"/>
                    <a:pt x="12" y="48"/>
                  </a:cubicBezTo>
                </a:path>
              </a:pathLst>
            </a:custGeom>
            <a:solidFill>
              <a:schemeClr val="bg1"/>
            </a:solidFill>
            <a:ln>
              <a:noFill/>
            </a:ln>
          </p:spPr>
          <p:txBody>
            <a:bodyPr vert="horz" wrap="square" lIns="137160" tIns="68580" rIns="137160" bIns="68580" numCol="1" anchor="t" anchorCtr="0" compatLnSpc="1"/>
            <a:lstStyle/>
            <a:p>
              <a:endParaRPr lang="zh-CN" altLang="en-US" sz="200">
                <a:solidFill>
                  <a:schemeClr val="tx1"/>
                </a:solidFill>
              </a:endParaRPr>
            </a:p>
          </p:txBody>
        </p:sp>
      </p:grpSp>
      <p:grpSp>
        <p:nvGrpSpPr>
          <p:cNvPr id="24" name="组合 23"/>
          <p:cNvGrpSpPr/>
          <p:nvPr/>
        </p:nvGrpSpPr>
        <p:grpSpPr>
          <a:xfrm>
            <a:off x="15053306" y="3037620"/>
            <a:ext cx="2125648" cy="2125648"/>
            <a:chOff x="9275866" y="1752662"/>
            <a:chExt cx="1417099" cy="1417099"/>
          </a:xfrm>
        </p:grpSpPr>
        <p:sp>
          <p:nvSpPr>
            <p:cNvPr id="25" name="Oval 147"/>
            <p:cNvSpPr/>
            <p:nvPr/>
          </p:nvSpPr>
          <p:spPr>
            <a:xfrm>
              <a:off x="9275866" y="1752662"/>
              <a:ext cx="1417099" cy="1417099"/>
            </a:xfrm>
            <a:prstGeom prst="ellipse">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000" dirty="0">
                <a:solidFill>
                  <a:schemeClr val="tx1"/>
                </a:solidFill>
                <a:latin typeface="DIN-BoldItalic" pitchFamily="50" charset="0"/>
              </a:endParaRPr>
            </a:p>
          </p:txBody>
        </p:sp>
        <p:sp>
          <p:nvSpPr>
            <p:cNvPr id="26" name="Oval 130"/>
            <p:cNvSpPr/>
            <p:nvPr/>
          </p:nvSpPr>
          <p:spPr>
            <a:xfrm>
              <a:off x="9399347" y="1913671"/>
              <a:ext cx="1141194" cy="1141194"/>
            </a:xfrm>
            <a:prstGeom prst="ellipse">
              <a:avLst/>
            </a:prstGeom>
            <a:solidFill>
              <a:schemeClr val="accent5"/>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200" dirty="0">
                <a:solidFill>
                  <a:schemeClr val="tx1"/>
                </a:solidFill>
                <a:effectLst>
                  <a:outerShdw blurRad="38100" dist="38100" dir="2700000" algn="tl">
                    <a:srgbClr val="000000">
                      <a:alpha val="43137"/>
                    </a:srgbClr>
                  </a:outerShdw>
                </a:effectLst>
                <a:latin typeface="DIN-BoldItalic" pitchFamily="50" charset="0"/>
              </a:endParaRPr>
            </a:p>
          </p:txBody>
        </p:sp>
        <p:sp>
          <p:nvSpPr>
            <p:cNvPr id="27" name="Freeform 70"/>
            <p:cNvSpPr/>
            <p:nvPr/>
          </p:nvSpPr>
          <p:spPr bwMode="auto">
            <a:xfrm>
              <a:off x="9684962" y="2206091"/>
              <a:ext cx="552450" cy="523875"/>
            </a:xfrm>
            <a:custGeom>
              <a:avLst/>
              <a:gdLst>
                <a:gd name="T0" fmla="*/ 174 w 348"/>
                <a:gd name="T1" fmla="*/ 0 h 330"/>
                <a:gd name="T2" fmla="*/ 216 w 348"/>
                <a:gd name="T3" fmla="*/ 123 h 330"/>
                <a:gd name="T4" fmla="*/ 348 w 348"/>
                <a:gd name="T5" fmla="*/ 125 h 330"/>
                <a:gd name="T6" fmla="*/ 243 w 348"/>
                <a:gd name="T7" fmla="*/ 205 h 330"/>
                <a:gd name="T8" fmla="*/ 281 w 348"/>
                <a:gd name="T9" fmla="*/ 330 h 330"/>
                <a:gd name="T10" fmla="*/ 174 w 348"/>
                <a:gd name="T11" fmla="*/ 257 h 330"/>
                <a:gd name="T12" fmla="*/ 67 w 348"/>
                <a:gd name="T13" fmla="*/ 330 h 330"/>
                <a:gd name="T14" fmla="*/ 105 w 348"/>
                <a:gd name="T15" fmla="*/ 205 h 330"/>
                <a:gd name="T16" fmla="*/ 0 w 348"/>
                <a:gd name="T17" fmla="*/ 125 h 330"/>
                <a:gd name="T18" fmla="*/ 132 w 348"/>
                <a:gd name="T19" fmla="*/ 123 h 330"/>
                <a:gd name="T20" fmla="*/ 174 w 348"/>
                <a:gd name="T2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 h="330">
                  <a:moveTo>
                    <a:pt x="174" y="0"/>
                  </a:moveTo>
                  <a:lnTo>
                    <a:pt x="216" y="123"/>
                  </a:lnTo>
                  <a:lnTo>
                    <a:pt x="348" y="125"/>
                  </a:lnTo>
                  <a:lnTo>
                    <a:pt x="243" y="205"/>
                  </a:lnTo>
                  <a:lnTo>
                    <a:pt x="281" y="330"/>
                  </a:lnTo>
                  <a:lnTo>
                    <a:pt x="174" y="257"/>
                  </a:lnTo>
                  <a:lnTo>
                    <a:pt x="67" y="330"/>
                  </a:lnTo>
                  <a:lnTo>
                    <a:pt x="105" y="205"/>
                  </a:lnTo>
                  <a:lnTo>
                    <a:pt x="0" y="125"/>
                  </a:lnTo>
                  <a:lnTo>
                    <a:pt x="132" y="123"/>
                  </a:lnTo>
                  <a:lnTo>
                    <a:pt x="174" y="0"/>
                  </a:lnTo>
                  <a:close/>
                </a:path>
              </a:pathLst>
            </a:custGeom>
            <a:solidFill>
              <a:schemeClr val="bg1"/>
            </a:solidFill>
            <a:ln>
              <a:noFill/>
            </a:ln>
          </p:spPr>
          <p:txBody>
            <a:bodyPr vert="horz" wrap="square" lIns="137160" tIns="68580" rIns="137160" bIns="68580" numCol="1" anchor="t" anchorCtr="0" compatLnSpc="1"/>
            <a:lstStyle/>
            <a:p>
              <a:endParaRPr lang="zh-CN" altLang="en-US" sz="200">
                <a:solidFill>
                  <a:schemeClr val="tx1"/>
                </a:solidFill>
              </a:endParaRPr>
            </a:p>
          </p:txBody>
        </p:sp>
      </p:grpSp>
      <p:grpSp>
        <p:nvGrpSpPr>
          <p:cNvPr id="28" name="组合 27"/>
          <p:cNvGrpSpPr/>
          <p:nvPr/>
        </p:nvGrpSpPr>
        <p:grpSpPr>
          <a:xfrm>
            <a:off x="983662" y="3063020"/>
            <a:ext cx="2125648" cy="2125648"/>
            <a:chOff x="1523397" y="1752662"/>
            <a:chExt cx="1417099" cy="1417099"/>
          </a:xfrm>
        </p:grpSpPr>
        <p:sp>
          <p:nvSpPr>
            <p:cNvPr id="29" name="Oval 130"/>
            <p:cNvSpPr/>
            <p:nvPr/>
          </p:nvSpPr>
          <p:spPr>
            <a:xfrm>
              <a:off x="1523397" y="1752662"/>
              <a:ext cx="1417099" cy="1417099"/>
            </a:xfrm>
            <a:prstGeom prst="ellipse">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000" dirty="0">
                <a:solidFill>
                  <a:schemeClr val="tx1"/>
                </a:solidFill>
                <a:latin typeface="DIN-BoldItalic" pitchFamily="50" charset="0"/>
              </a:endParaRPr>
            </a:p>
          </p:txBody>
        </p:sp>
        <p:sp>
          <p:nvSpPr>
            <p:cNvPr id="30" name="Oval 130"/>
            <p:cNvSpPr/>
            <p:nvPr/>
          </p:nvSpPr>
          <p:spPr>
            <a:xfrm>
              <a:off x="1641387" y="1888315"/>
              <a:ext cx="1141194" cy="1141194"/>
            </a:xfrm>
            <a:prstGeom prst="ellipse">
              <a:avLst/>
            </a:prstGeom>
            <a:solidFill>
              <a:schemeClr val="accent1"/>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200" dirty="0">
                <a:solidFill>
                  <a:schemeClr val="tx1"/>
                </a:solidFill>
                <a:effectLst>
                  <a:outerShdw blurRad="38100" dist="38100" dir="2700000" algn="tl">
                    <a:srgbClr val="000000">
                      <a:alpha val="43137"/>
                    </a:srgbClr>
                  </a:outerShdw>
                </a:effectLst>
                <a:latin typeface="DIN-BoldItalic" pitchFamily="50" charset="0"/>
              </a:endParaRPr>
            </a:p>
          </p:txBody>
        </p:sp>
        <p:grpSp>
          <p:nvGrpSpPr>
            <p:cNvPr id="31" name="组合 30"/>
            <p:cNvGrpSpPr/>
            <p:nvPr/>
          </p:nvGrpSpPr>
          <p:grpSpPr>
            <a:xfrm>
              <a:off x="1920265" y="2179908"/>
              <a:ext cx="608013" cy="609600"/>
              <a:chOff x="6277256" y="1639420"/>
              <a:chExt cx="608013" cy="609600"/>
            </a:xfrm>
            <a:solidFill>
              <a:schemeClr val="bg1"/>
            </a:solidFill>
          </p:grpSpPr>
          <p:sp>
            <p:nvSpPr>
              <p:cNvPr id="32" name="Freeform 42"/>
              <p:cNvSpPr>
                <a:spLocks noEditPoints="1"/>
              </p:cNvSpPr>
              <p:nvPr/>
            </p:nvSpPr>
            <p:spPr bwMode="auto">
              <a:xfrm>
                <a:off x="6277256" y="1639420"/>
                <a:ext cx="608013" cy="609600"/>
              </a:xfrm>
              <a:custGeom>
                <a:avLst/>
                <a:gdLst>
                  <a:gd name="T0" fmla="*/ 86 w 172"/>
                  <a:gd name="T1" fmla="*/ 21 h 172"/>
                  <a:gd name="T2" fmla="*/ 151 w 172"/>
                  <a:gd name="T3" fmla="*/ 86 h 172"/>
                  <a:gd name="T4" fmla="*/ 86 w 172"/>
                  <a:gd name="T5" fmla="*/ 151 h 172"/>
                  <a:gd name="T6" fmla="*/ 21 w 172"/>
                  <a:gd name="T7" fmla="*/ 86 h 172"/>
                  <a:gd name="T8" fmla="*/ 86 w 172"/>
                  <a:gd name="T9" fmla="*/ 21 h 172"/>
                  <a:gd name="T10" fmla="*/ 86 w 172"/>
                  <a:gd name="T11" fmla="*/ 0 h 172"/>
                  <a:gd name="T12" fmla="*/ 0 w 172"/>
                  <a:gd name="T13" fmla="*/ 86 h 172"/>
                  <a:gd name="T14" fmla="*/ 86 w 172"/>
                  <a:gd name="T15" fmla="*/ 172 h 172"/>
                  <a:gd name="T16" fmla="*/ 172 w 172"/>
                  <a:gd name="T17" fmla="*/ 86 h 172"/>
                  <a:gd name="T18" fmla="*/ 86 w 172"/>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2">
                    <a:moveTo>
                      <a:pt x="86" y="21"/>
                    </a:moveTo>
                    <a:cubicBezTo>
                      <a:pt x="122" y="21"/>
                      <a:pt x="151" y="50"/>
                      <a:pt x="151" y="86"/>
                    </a:cubicBezTo>
                    <a:cubicBezTo>
                      <a:pt x="151" y="122"/>
                      <a:pt x="122" y="151"/>
                      <a:pt x="86" y="151"/>
                    </a:cubicBezTo>
                    <a:cubicBezTo>
                      <a:pt x="50" y="151"/>
                      <a:pt x="21" y="122"/>
                      <a:pt x="21" y="86"/>
                    </a:cubicBezTo>
                    <a:cubicBezTo>
                      <a:pt x="21" y="50"/>
                      <a:pt x="50" y="21"/>
                      <a:pt x="86" y="21"/>
                    </a:cubicBezTo>
                    <a:moveTo>
                      <a:pt x="86" y="0"/>
                    </a:moveTo>
                    <a:cubicBezTo>
                      <a:pt x="38" y="0"/>
                      <a:pt x="0" y="38"/>
                      <a:pt x="0" y="86"/>
                    </a:cubicBezTo>
                    <a:cubicBezTo>
                      <a:pt x="0" y="134"/>
                      <a:pt x="38" y="172"/>
                      <a:pt x="86" y="172"/>
                    </a:cubicBezTo>
                    <a:cubicBezTo>
                      <a:pt x="134" y="172"/>
                      <a:pt x="172" y="134"/>
                      <a:pt x="172" y="86"/>
                    </a:cubicBezTo>
                    <a:cubicBezTo>
                      <a:pt x="172" y="38"/>
                      <a:pt x="134" y="0"/>
                      <a:pt x="8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00">
                  <a:solidFill>
                    <a:schemeClr val="tx1"/>
                  </a:solidFill>
                </a:endParaRPr>
              </a:p>
            </p:txBody>
          </p:sp>
          <p:sp>
            <p:nvSpPr>
              <p:cNvPr id="33" name="Freeform 43"/>
              <p:cNvSpPr/>
              <p:nvPr/>
            </p:nvSpPr>
            <p:spPr bwMode="auto">
              <a:xfrm>
                <a:off x="6542369" y="1753720"/>
                <a:ext cx="155575" cy="303213"/>
              </a:xfrm>
              <a:custGeom>
                <a:avLst/>
                <a:gdLst>
                  <a:gd name="T0" fmla="*/ 33 w 44"/>
                  <a:gd name="T1" fmla="*/ 86 h 86"/>
                  <a:gd name="T2" fmla="*/ 25 w 44"/>
                  <a:gd name="T3" fmla="*/ 83 h 86"/>
                  <a:gd name="T4" fmla="*/ 3 w 44"/>
                  <a:gd name="T5" fmla="*/ 62 h 86"/>
                  <a:gd name="T6" fmla="*/ 0 w 44"/>
                  <a:gd name="T7" fmla="*/ 54 h 86"/>
                  <a:gd name="T8" fmla="*/ 0 w 44"/>
                  <a:gd name="T9" fmla="*/ 54 h 86"/>
                  <a:gd name="T10" fmla="*/ 0 w 44"/>
                  <a:gd name="T11" fmla="*/ 54 h 86"/>
                  <a:gd name="T12" fmla="*/ 0 w 44"/>
                  <a:gd name="T13" fmla="*/ 11 h 86"/>
                  <a:gd name="T14" fmla="*/ 11 w 44"/>
                  <a:gd name="T15" fmla="*/ 0 h 86"/>
                  <a:gd name="T16" fmla="*/ 22 w 44"/>
                  <a:gd name="T17" fmla="*/ 11 h 86"/>
                  <a:gd name="T18" fmla="*/ 22 w 44"/>
                  <a:gd name="T19" fmla="*/ 50 h 86"/>
                  <a:gd name="T20" fmla="*/ 40 w 44"/>
                  <a:gd name="T21" fmla="*/ 68 h 86"/>
                  <a:gd name="T22" fmla="*/ 40 w 44"/>
                  <a:gd name="T23" fmla="*/ 83 h 86"/>
                  <a:gd name="T24" fmla="*/ 33 w 44"/>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6">
                    <a:moveTo>
                      <a:pt x="33" y="86"/>
                    </a:moveTo>
                    <a:cubicBezTo>
                      <a:pt x="30" y="86"/>
                      <a:pt x="27" y="85"/>
                      <a:pt x="25" y="83"/>
                    </a:cubicBezTo>
                    <a:cubicBezTo>
                      <a:pt x="3" y="62"/>
                      <a:pt x="3" y="62"/>
                      <a:pt x="3" y="62"/>
                    </a:cubicBezTo>
                    <a:cubicBezTo>
                      <a:pt x="1" y="60"/>
                      <a:pt x="0" y="57"/>
                      <a:pt x="0" y="54"/>
                    </a:cubicBezTo>
                    <a:cubicBezTo>
                      <a:pt x="0" y="54"/>
                      <a:pt x="0" y="54"/>
                      <a:pt x="0" y="54"/>
                    </a:cubicBezTo>
                    <a:cubicBezTo>
                      <a:pt x="0" y="54"/>
                      <a:pt x="0" y="54"/>
                      <a:pt x="0" y="54"/>
                    </a:cubicBezTo>
                    <a:cubicBezTo>
                      <a:pt x="0" y="11"/>
                      <a:pt x="0" y="11"/>
                      <a:pt x="0" y="11"/>
                    </a:cubicBezTo>
                    <a:cubicBezTo>
                      <a:pt x="0" y="5"/>
                      <a:pt x="5" y="0"/>
                      <a:pt x="11" y="0"/>
                    </a:cubicBezTo>
                    <a:cubicBezTo>
                      <a:pt x="17" y="0"/>
                      <a:pt x="22" y="5"/>
                      <a:pt x="22" y="11"/>
                    </a:cubicBezTo>
                    <a:cubicBezTo>
                      <a:pt x="22" y="50"/>
                      <a:pt x="22" y="50"/>
                      <a:pt x="22" y="50"/>
                    </a:cubicBezTo>
                    <a:cubicBezTo>
                      <a:pt x="40" y="68"/>
                      <a:pt x="40" y="68"/>
                      <a:pt x="40" y="68"/>
                    </a:cubicBezTo>
                    <a:cubicBezTo>
                      <a:pt x="44" y="72"/>
                      <a:pt x="44" y="79"/>
                      <a:pt x="40" y="83"/>
                    </a:cubicBezTo>
                    <a:cubicBezTo>
                      <a:pt x="38" y="85"/>
                      <a:pt x="35" y="86"/>
                      <a:pt x="33"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endParaRPr lang="zh-CN" altLang="en-US" sz="200">
                  <a:solidFill>
                    <a:schemeClr val="tx1"/>
                  </a:solidFill>
                </a:endParaRPr>
              </a:p>
            </p:txBody>
          </p:sp>
        </p:grpSp>
      </p:grpSp>
      <p:grpSp>
        <p:nvGrpSpPr>
          <p:cNvPr id="34" name="组合 33"/>
          <p:cNvGrpSpPr/>
          <p:nvPr/>
        </p:nvGrpSpPr>
        <p:grpSpPr>
          <a:xfrm>
            <a:off x="11279948" y="2233028"/>
            <a:ext cx="2125648" cy="2125648"/>
            <a:chOff x="7358040" y="1207801"/>
            <a:chExt cx="1417099" cy="1417099"/>
          </a:xfrm>
        </p:grpSpPr>
        <p:sp>
          <p:nvSpPr>
            <p:cNvPr id="35" name="Oval 143"/>
            <p:cNvSpPr/>
            <p:nvPr/>
          </p:nvSpPr>
          <p:spPr>
            <a:xfrm>
              <a:off x="7358040" y="1207801"/>
              <a:ext cx="1417099" cy="1417099"/>
            </a:xfrm>
            <a:prstGeom prst="ellipse">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000" dirty="0">
                <a:solidFill>
                  <a:schemeClr val="tx1"/>
                </a:solidFill>
                <a:latin typeface="DIN-BoldItalic" pitchFamily="50" charset="0"/>
              </a:endParaRPr>
            </a:p>
          </p:txBody>
        </p:sp>
        <p:sp>
          <p:nvSpPr>
            <p:cNvPr id="36" name="Oval 130"/>
            <p:cNvSpPr/>
            <p:nvPr/>
          </p:nvSpPr>
          <p:spPr>
            <a:xfrm>
              <a:off x="7485073" y="1362220"/>
              <a:ext cx="1141194" cy="1141194"/>
            </a:xfrm>
            <a:prstGeom prst="ellipse">
              <a:avLst/>
            </a:prstGeom>
            <a:solidFill>
              <a:schemeClr val="accent4"/>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200" dirty="0">
                <a:solidFill>
                  <a:schemeClr val="tx1"/>
                </a:solidFill>
                <a:effectLst>
                  <a:outerShdw blurRad="38100" dist="38100" dir="2700000" algn="tl">
                    <a:srgbClr val="000000">
                      <a:alpha val="43137"/>
                    </a:srgbClr>
                  </a:outerShdw>
                </a:effectLst>
                <a:latin typeface="DIN-BoldItalic" pitchFamily="50" charset="0"/>
              </a:endParaRPr>
            </a:p>
          </p:txBody>
        </p:sp>
        <p:sp>
          <p:nvSpPr>
            <p:cNvPr id="37" name="Freeform 188"/>
            <p:cNvSpPr/>
            <p:nvPr/>
          </p:nvSpPr>
          <p:spPr bwMode="auto">
            <a:xfrm>
              <a:off x="7770975" y="1631943"/>
              <a:ext cx="582613" cy="552450"/>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137160" tIns="68580" rIns="137160" bIns="68580" numCol="1" anchor="t" anchorCtr="0" compatLnSpc="1"/>
            <a:lstStyle/>
            <a:p>
              <a:endParaRPr lang="zh-CN" altLang="en-US" sz="200">
                <a:solidFill>
                  <a:schemeClr val="tx1"/>
                </a:solidFill>
              </a:endParaRPr>
            </a:p>
          </p:txBody>
        </p:sp>
      </p:grpSp>
      <p:grpSp>
        <p:nvGrpSpPr>
          <p:cNvPr id="38" name="组合 37"/>
          <p:cNvGrpSpPr/>
          <p:nvPr/>
        </p:nvGrpSpPr>
        <p:grpSpPr>
          <a:xfrm>
            <a:off x="5021960" y="2247950"/>
            <a:ext cx="2125648" cy="2125648"/>
            <a:chOff x="3448726" y="1207801"/>
            <a:chExt cx="1417099" cy="1417099"/>
          </a:xfrm>
        </p:grpSpPr>
        <p:sp>
          <p:nvSpPr>
            <p:cNvPr id="39" name="Oval 135"/>
            <p:cNvSpPr/>
            <p:nvPr/>
          </p:nvSpPr>
          <p:spPr>
            <a:xfrm>
              <a:off x="3448726" y="1207801"/>
              <a:ext cx="1417099" cy="1417099"/>
            </a:xfrm>
            <a:prstGeom prst="ellipse">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000" dirty="0">
                <a:solidFill>
                  <a:schemeClr val="tx1"/>
                </a:solidFill>
                <a:latin typeface="DIN-BoldItalic" pitchFamily="50" charset="0"/>
              </a:endParaRPr>
            </a:p>
          </p:txBody>
        </p:sp>
        <p:sp>
          <p:nvSpPr>
            <p:cNvPr id="40" name="Oval 130"/>
            <p:cNvSpPr/>
            <p:nvPr/>
          </p:nvSpPr>
          <p:spPr>
            <a:xfrm>
              <a:off x="3566716" y="1343074"/>
              <a:ext cx="1141194" cy="1141194"/>
            </a:xfrm>
            <a:prstGeom prst="ellipse">
              <a:avLst/>
            </a:prstGeom>
            <a:solidFill>
              <a:schemeClr val="accent2"/>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200" dirty="0">
                <a:solidFill>
                  <a:schemeClr val="tx1"/>
                </a:solidFill>
                <a:effectLst>
                  <a:outerShdw blurRad="38100" dist="38100" dir="2700000" algn="tl">
                    <a:srgbClr val="000000">
                      <a:alpha val="43137"/>
                    </a:srgbClr>
                  </a:outerShdw>
                </a:effectLst>
                <a:latin typeface="DIN-BoldItalic" pitchFamily="50" charset="0"/>
              </a:endParaRPr>
            </a:p>
          </p:txBody>
        </p:sp>
        <p:sp>
          <p:nvSpPr>
            <p:cNvPr id="41" name="Freeform 187"/>
            <p:cNvSpPr/>
            <p:nvPr/>
          </p:nvSpPr>
          <p:spPr bwMode="auto">
            <a:xfrm>
              <a:off x="3878506" y="1759979"/>
              <a:ext cx="550863" cy="382588"/>
            </a:xfrm>
            <a:custGeom>
              <a:avLst/>
              <a:gdLst>
                <a:gd name="T0" fmla="*/ 120 w 156"/>
                <a:gd name="T1" fmla="*/ 0 h 108"/>
                <a:gd name="T2" fmla="*/ 101 w 156"/>
                <a:gd name="T3" fmla="*/ 0 h 108"/>
                <a:gd name="T4" fmla="*/ 78 w 156"/>
                <a:gd name="T5" fmla="*/ 18 h 108"/>
                <a:gd name="T6" fmla="*/ 55 w 156"/>
                <a:gd name="T7" fmla="*/ 0 h 108"/>
                <a:gd name="T8" fmla="*/ 36 w 156"/>
                <a:gd name="T9" fmla="*/ 0 h 108"/>
                <a:gd name="T10" fmla="*/ 36 w 156"/>
                <a:gd name="T11" fmla="*/ 0 h 108"/>
                <a:gd name="T12" fmla="*/ 36 w 156"/>
                <a:gd name="T13" fmla="*/ 0 h 108"/>
                <a:gd name="T14" fmla="*/ 36 w 156"/>
                <a:gd name="T15" fmla="*/ 0 h 108"/>
                <a:gd name="T16" fmla="*/ 0 w 156"/>
                <a:gd name="T17" fmla="*/ 18 h 108"/>
                <a:gd name="T18" fmla="*/ 12 w 156"/>
                <a:gd name="T19" fmla="*/ 48 h 108"/>
                <a:gd name="T20" fmla="*/ 36 w 156"/>
                <a:gd name="T21" fmla="*/ 36 h 108"/>
                <a:gd name="T22" fmla="*/ 36 w 156"/>
                <a:gd name="T23" fmla="*/ 108 h 108"/>
                <a:gd name="T24" fmla="*/ 120 w 156"/>
                <a:gd name="T25" fmla="*/ 108 h 108"/>
                <a:gd name="T26" fmla="*/ 120 w 156"/>
                <a:gd name="T27" fmla="*/ 36 h 108"/>
                <a:gd name="T28" fmla="*/ 144 w 156"/>
                <a:gd name="T29" fmla="*/ 48 h 108"/>
                <a:gd name="T30" fmla="*/ 156 w 156"/>
                <a:gd name="T31" fmla="*/ 18 h 108"/>
                <a:gd name="T32" fmla="*/ 120 w 156"/>
                <a:gd name="T3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108">
                  <a:moveTo>
                    <a:pt x="120" y="0"/>
                  </a:moveTo>
                  <a:cubicBezTo>
                    <a:pt x="101" y="0"/>
                    <a:pt x="101" y="0"/>
                    <a:pt x="101" y="0"/>
                  </a:cubicBezTo>
                  <a:cubicBezTo>
                    <a:pt x="98" y="10"/>
                    <a:pt x="89" y="18"/>
                    <a:pt x="78" y="18"/>
                  </a:cubicBezTo>
                  <a:cubicBezTo>
                    <a:pt x="67" y="18"/>
                    <a:pt x="58" y="10"/>
                    <a:pt x="55" y="0"/>
                  </a:cubicBezTo>
                  <a:cubicBezTo>
                    <a:pt x="36" y="0"/>
                    <a:pt x="36" y="0"/>
                    <a:pt x="36" y="0"/>
                  </a:cubicBezTo>
                  <a:cubicBezTo>
                    <a:pt x="36" y="0"/>
                    <a:pt x="36" y="0"/>
                    <a:pt x="36" y="0"/>
                  </a:cubicBezTo>
                  <a:cubicBezTo>
                    <a:pt x="36" y="0"/>
                    <a:pt x="36" y="0"/>
                    <a:pt x="36" y="0"/>
                  </a:cubicBezTo>
                  <a:cubicBezTo>
                    <a:pt x="36" y="0"/>
                    <a:pt x="36" y="0"/>
                    <a:pt x="36" y="0"/>
                  </a:cubicBezTo>
                  <a:cubicBezTo>
                    <a:pt x="0" y="18"/>
                    <a:pt x="0" y="18"/>
                    <a:pt x="0" y="18"/>
                  </a:cubicBezTo>
                  <a:cubicBezTo>
                    <a:pt x="12" y="48"/>
                    <a:pt x="12" y="48"/>
                    <a:pt x="12" y="48"/>
                  </a:cubicBezTo>
                  <a:cubicBezTo>
                    <a:pt x="36" y="36"/>
                    <a:pt x="36" y="36"/>
                    <a:pt x="36" y="36"/>
                  </a:cubicBezTo>
                  <a:cubicBezTo>
                    <a:pt x="36" y="108"/>
                    <a:pt x="36" y="108"/>
                    <a:pt x="36" y="108"/>
                  </a:cubicBezTo>
                  <a:cubicBezTo>
                    <a:pt x="120" y="108"/>
                    <a:pt x="120" y="108"/>
                    <a:pt x="120" y="108"/>
                  </a:cubicBezTo>
                  <a:cubicBezTo>
                    <a:pt x="120" y="36"/>
                    <a:pt x="120" y="36"/>
                    <a:pt x="120" y="36"/>
                  </a:cubicBezTo>
                  <a:cubicBezTo>
                    <a:pt x="144" y="48"/>
                    <a:pt x="144" y="48"/>
                    <a:pt x="144" y="48"/>
                  </a:cubicBezTo>
                  <a:cubicBezTo>
                    <a:pt x="156" y="18"/>
                    <a:pt x="156" y="18"/>
                    <a:pt x="156" y="18"/>
                  </a:cubicBezTo>
                  <a:lnTo>
                    <a:pt x="120" y="0"/>
                  </a:lnTo>
                  <a:close/>
                </a:path>
              </a:pathLst>
            </a:custGeom>
            <a:solidFill>
              <a:schemeClr val="bg1"/>
            </a:solidFill>
            <a:ln>
              <a:noFill/>
            </a:ln>
          </p:spPr>
          <p:txBody>
            <a:bodyPr vert="horz" wrap="square" lIns="137160" tIns="68580" rIns="137160" bIns="68580" numCol="1" anchor="t" anchorCtr="0" compatLnSpc="1"/>
            <a:lstStyle/>
            <a:p>
              <a:endParaRPr lang="zh-CN" altLang="en-US" sz="200">
                <a:solidFill>
                  <a:schemeClr val="tx1"/>
                </a:solidFill>
              </a:endParaRPr>
            </a:p>
          </p:txBody>
        </p:sp>
      </p:grpSp>
      <p:sp>
        <p:nvSpPr>
          <p:cNvPr id="42" name="椭圆 41"/>
          <p:cNvSpPr/>
          <p:nvPr/>
        </p:nvSpPr>
        <p:spPr>
          <a:xfrm flipH="1">
            <a:off x="1925638" y="6090920"/>
            <a:ext cx="243840" cy="360046"/>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43" name="椭圆 42"/>
          <p:cNvSpPr/>
          <p:nvPr/>
        </p:nvSpPr>
        <p:spPr>
          <a:xfrm>
            <a:off x="5911282" y="6103014"/>
            <a:ext cx="359702" cy="359702"/>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44" name="椭圆 43"/>
          <p:cNvSpPr/>
          <p:nvPr/>
        </p:nvSpPr>
        <p:spPr>
          <a:xfrm>
            <a:off x="9083386" y="6103014"/>
            <a:ext cx="359702" cy="359702"/>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45" name="椭圆 44"/>
          <p:cNvSpPr/>
          <p:nvPr/>
        </p:nvSpPr>
        <p:spPr>
          <a:xfrm>
            <a:off x="12147628" y="6103014"/>
            <a:ext cx="359702" cy="359702"/>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46" name="椭圆 45"/>
          <p:cNvSpPr/>
          <p:nvPr/>
        </p:nvSpPr>
        <p:spPr>
          <a:xfrm>
            <a:off x="15900924" y="6103014"/>
            <a:ext cx="359702" cy="359702"/>
          </a:xfrm>
          <a:prstGeom prst="ellipse">
            <a:avLst/>
          </a:prstGeom>
          <a:solidFill>
            <a:srgbClr val="F8F8F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grpSp>
        <p:nvGrpSpPr>
          <p:cNvPr id="47" name="组合 46"/>
          <p:cNvGrpSpPr/>
          <p:nvPr/>
        </p:nvGrpSpPr>
        <p:grpSpPr>
          <a:xfrm>
            <a:off x="14452342" y="6564630"/>
            <a:ext cx="3997960" cy="3121025"/>
            <a:chOff x="4283968" y="1207551"/>
            <a:chExt cx="1753262" cy="2081208"/>
          </a:xfrm>
        </p:grpSpPr>
        <p:sp>
          <p:nvSpPr>
            <p:cNvPr id="48" name="文本框 30"/>
            <p:cNvSpPr txBox="1"/>
            <p:nvPr/>
          </p:nvSpPr>
          <p:spPr>
            <a:xfrm>
              <a:off x="4283968" y="1207551"/>
              <a:ext cx="1276564" cy="348068"/>
            </a:xfrm>
            <a:prstGeom prst="rect">
              <a:avLst/>
            </a:prstGeom>
            <a:noFill/>
          </p:spPr>
          <p:txBody>
            <a:bodyPr wrap="square" rtlCol="0">
              <a:spAutoFit/>
            </a:bodyPr>
            <a:lstStyle/>
            <a:p>
              <a:pPr algn="ctr"/>
              <a:r>
                <a:rPr lang="zh-CN" altLang="en-US" sz="2800" b="1" dirty="0">
                  <a:solidFill>
                    <a:schemeClr val="accent5"/>
                  </a:solidFill>
                  <a:latin typeface="Times New Roman" panose="02020603050405020304" charset="0"/>
                  <a:ea typeface="微软雅黑" panose="020B0503020204020204" charset="-122"/>
                </a:rPr>
                <a:t>可行性原则</a:t>
              </a:r>
              <a:endParaRPr lang="zh-CN" altLang="en-US" sz="2800" b="1" dirty="0">
                <a:solidFill>
                  <a:schemeClr val="accent5"/>
                </a:solidFill>
                <a:latin typeface="Times New Roman" panose="02020603050405020304" charset="0"/>
                <a:ea typeface="微软雅黑" panose="020B0503020204020204" charset="-122"/>
              </a:endParaRPr>
            </a:p>
          </p:txBody>
        </p:sp>
        <p:sp>
          <p:nvSpPr>
            <p:cNvPr id="49" name="文本框 31"/>
            <p:cNvSpPr txBox="1"/>
            <p:nvPr/>
          </p:nvSpPr>
          <p:spPr>
            <a:xfrm>
              <a:off x="4287867" y="1504806"/>
              <a:ext cx="1749363" cy="1783953"/>
            </a:xfrm>
            <a:prstGeom prst="rect">
              <a:avLst/>
            </a:prstGeom>
            <a:noFill/>
          </p:spPr>
          <p:txBody>
            <a:bodyPr wrap="square" rtlCol="0">
              <a:spAutoFit/>
            </a:bodyPr>
            <a:lstStyle/>
            <a:p>
              <a:pPr algn="l">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切合个人实际</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l">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扬长避短</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l">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知识结构的限制</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l">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材料之可得</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l">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个人专业和实践相结合</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p:txBody>
        </p:sp>
      </p:grpSp>
      <p:grpSp>
        <p:nvGrpSpPr>
          <p:cNvPr id="50" name="组合 49"/>
          <p:cNvGrpSpPr/>
          <p:nvPr/>
        </p:nvGrpSpPr>
        <p:grpSpPr>
          <a:xfrm>
            <a:off x="4884420" y="6564630"/>
            <a:ext cx="2527936" cy="2604472"/>
            <a:chOff x="4147841" y="1207551"/>
            <a:chExt cx="1685597" cy="1736380"/>
          </a:xfrm>
        </p:grpSpPr>
        <p:sp>
          <p:nvSpPr>
            <p:cNvPr id="51" name="文本框 30"/>
            <p:cNvSpPr txBox="1"/>
            <p:nvPr/>
          </p:nvSpPr>
          <p:spPr>
            <a:xfrm>
              <a:off x="4147841" y="1207551"/>
              <a:ext cx="1685597" cy="347993"/>
            </a:xfrm>
            <a:prstGeom prst="rect">
              <a:avLst/>
            </a:prstGeom>
            <a:noFill/>
          </p:spPr>
          <p:txBody>
            <a:bodyPr wrap="square" rtlCol="0">
              <a:spAutoFit/>
            </a:bodyPr>
            <a:lstStyle/>
            <a:p>
              <a:pPr algn="ctr"/>
              <a:r>
                <a:rPr lang="zh-CN" altLang="en-US" sz="2800" b="1" dirty="0">
                  <a:solidFill>
                    <a:srgbClr val="7030A0"/>
                  </a:solidFill>
                  <a:latin typeface="Times New Roman" panose="02020603050405020304" charset="0"/>
                  <a:ea typeface="微软雅黑" panose="020B0503020204020204" charset="-122"/>
                </a:rPr>
                <a:t>大小适中原则</a:t>
              </a:r>
              <a:endParaRPr lang="zh-CN" altLang="en-US" sz="2800" b="1" dirty="0">
                <a:solidFill>
                  <a:srgbClr val="7030A0"/>
                </a:solidFill>
                <a:latin typeface="Times New Roman" panose="02020603050405020304" charset="0"/>
                <a:ea typeface="微软雅黑" panose="020B0503020204020204" charset="-122"/>
              </a:endParaRPr>
            </a:p>
          </p:txBody>
        </p:sp>
        <p:sp>
          <p:nvSpPr>
            <p:cNvPr id="52" name="文本框 31"/>
            <p:cNvSpPr txBox="1"/>
            <p:nvPr/>
          </p:nvSpPr>
          <p:spPr>
            <a:xfrm>
              <a:off x="4271689" y="1504967"/>
              <a:ext cx="1333743" cy="1438964"/>
            </a:xfrm>
            <a:prstGeom prst="rect">
              <a:avLst/>
            </a:prstGeom>
            <a:noFill/>
          </p:spPr>
          <p:txBody>
            <a:bodyPr wrap="square" rtlCol="0">
              <a:spAutoFit/>
            </a:bodyPr>
            <a:lstStyle/>
            <a:p>
              <a:pPr algn="ctr">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大处着眼</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ctr">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小处入手</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ctr">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大小适中</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ctr">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宽窄适宜</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p:txBody>
        </p:sp>
      </p:grpSp>
      <p:grpSp>
        <p:nvGrpSpPr>
          <p:cNvPr id="53" name="组合 52"/>
          <p:cNvGrpSpPr/>
          <p:nvPr/>
        </p:nvGrpSpPr>
        <p:grpSpPr>
          <a:xfrm>
            <a:off x="629920" y="6564630"/>
            <a:ext cx="3624580" cy="3121025"/>
            <a:chOff x="3720408" y="1207551"/>
            <a:chExt cx="2416828" cy="2080765"/>
          </a:xfrm>
        </p:grpSpPr>
        <p:sp>
          <p:nvSpPr>
            <p:cNvPr id="54" name="文本框 30"/>
            <p:cNvSpPr txBox="1"/>
            <p:nvPr/>
          </p:nvSpPr>
          <p:spPr>
            <a:xfrm>
              <a:off x="3982076" y="1207551"/>
              <a:ext cx="1578263" cy="347994"/>
            </a:xfrm>
            <a:prstGeom prst="rect">
              <a:avLst/>
            </a:prstGeom>
            <a:noFill/>
          </p:spPr>
          <p:txBody>
            <a:bodyPr wrap="square" rtlCol="0">
              <a:spAutoFit/>
            </a:bodyPr>
            <a:lstStyle/>
            <a:p>
              <a:pPr algn="ctr"/>
              <a:r>
                <a:rPr lang="zh-CN" altLang="en-US" sz="2800" b="1" dirty="0">
                  <a:solidFill>
                    <a:schemeClr val="accent1"/>
                  </a:solidFill>
                  <a:latin typeface="Times New Roman" panose="02020603050405020304" charset="0"/>
                  <a:ea typeface="微软雅黑" panose="020B0503020204020204" charset="-122"/>
                </a:rPr>
                <a:t>价值型原则</a:t>
              </a:r>
              <a:endParaRPr lang="zh-CN" altLang="en-US" sz="2800" b="1" dirty="0">
                <a:solidFill>
                  <a:schemeClr val="accent1"/>
                </a:solidFill>
                <a:latin typeface="Times New Roman" panose="02020603050405020304" charset="0"/>
                <a:ea typeface="微软雅黑" panose="020B0503020204020204" charset="-122"/>
              </a:endParaRPr>
            </a:p>
          </p:txBody>
        </p:sp>
        <p:sp>
          <p:nvSpPr>
            <p:cNvPr id="55" name="文本框 31"/>
            <p:cNvSpPr txBox="1"/>
            <p:nvPr/>
          </p:nvSpPr>
          <p:spPr>
            <a:xfrm>
              <a:off x="3720408" y="1504743"/>
              <a:ext cx="2416828" cy="1783573"/>
            </a:xfrm>
            <a:prstGeom prst="rect">
              <a:avLst/>
            </a:prstGeom>
            <a:noFill/>
          </p:spPr>
          <p:txBody>
            <a:bodyPr wrap="square" rtlCol="0">
              <a:spAutoFit/>
            </a:bodyPr>
            <a:lstStyle/>
            <a:p>
              <a:pPr algn="just">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理论联系实际，人们普遍关心的问题。</a:t>
              </a:r>
              <a:r>
                <a:rPr lang="zh-CN" altLang="en-US" sz="2800" spc="150">
                  <a:solidFill>
                    <a:schemeClr val="tx1"/>
                  </a:solidFill>
                  <a:latin typeface="微软雅黑" panose="020B0503020204020204" charset="-122"/>
                  <a:ea typeface="微软雅黑" panose="020B0503020204020204" charset="-122"/>
                  <a:sym typeface="+mn-ea"/>
                </a:rPr>
                <a:t>对社会经济发展和科技进步有重要作用。</a:t>
              </a:r>
              <a:r>
                <a:rPr lang="zh-CN" altLang="en-US" sz="2800" spc="150">
                  <a:solidFill>
                    <a:schemeClr val="accent3">
                      <a:lumMod val="75000"/>
                    </a:schemeClr>
                  </a:solidFill>
                  <a:latin typeface="微软雅黑" panose="020B0503020204020204" charset="-122"/>
                  <a:ea typeface="微软雅黑" panose="020B0503020204020204" charset="-122"/>
                  <a:sym typeface="+mn-ea"/>
                </a:rPr>
                <a:t>（热点话题）</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p:txBody>
        </p:sp>
      </p:grpSp>
      <p:grpSp>
        <p:nvGrpSpPr>
          <p:cNvPr id="56" name="组合 55"/>
          <p:cNvGrpSpPr/>
          <p:nvPr/>
        </p:nvGrpSpPr>
        <p:grpSpPr>
          <a:xfrm>
            <a:off x="11096626" y="6564630"/>
            <a:ext cx="3251200" cy="3121024"/>
            <a:chOff x="4271689" y="1207551"/>
            <a:chExt cx="1606389" cy="2081442"/>
          </a:xfrm>
        </p:grpSpPr>
        <p:sp>
          <p:nvSpPr>
            <p:cNvPr id="57" name="文本框 56"/>
            <p:cNvSpPr txBox="1"/>
            <p:nvPr/>
          </p:nvSpPr>
          <p:spPr>
            <a:xfrm>
              <a:off x="4283968" y="1207551"/>
              <a:ext cx="1276564" cy="348107"/>
            </a:xfrm>
            <a:prstGeom prst="rect">
              <a:avLst/>
            </a:prstGeom>
            <a:noFill/>
          </p:spPr>
          <p:txBody>
            <a:bodyPr wrap="square" rtlCol="0">
              <a:spAutoFit/>
            </a:bodyPr>
            <a:lstStyle/>
            <a:p>
              <a:pPr algn="ctr"/>
              <a:r>
                <a:rPr lang="zh-CN" altLang="en-US" sz="2800" b="1" dirty="0">
                  <a:solidFill>
                    <a:srgbClr val="FF0000"/>
                  </a:solidFill>
                  <a:latin typeface="Times New Roman" panose="02020603050405020304" charset="0"/>
                  <a:ea typeface="微软雅黑" panose="020B0503020204020204" charset="-122"/>
                </a:rPr>
                <a:t>创新性原则</a:t>
              </a:r>
              <a:endParaRPr lang="zh-CN" altLang="en-US" sz="2800" b="1" dirty="0">
                <a:solidFill>
                  <a:srgbClr val="FF0000"/>
                </a:solidFill>
                <a:latin typeface="Times New Roman" panose="02020603050405020304" charset="0"/>
                <a:ea typeface="微软雅黑" panose="020B0503020204020204" charset="-122"/>
              </a:endParaRPr>
            </a:p>
          </p:txBody>
        </p:sp>
        <p:sp>
          <p:nvSpPr>
            <p:cNvPr id="58" name="文本框 57"/>
            <p:cNvSpPr txBox="1"/>
            <p:nvPr/>
          </p:nvSpPr>
          <p:spPr>
            <a:xfrm>
              <a:off x="4271689" y="1504839"/>
              <a:ext cx="1606389" cy="1784154"/>
            </a:xfrm>
            <a:prstGeom prst="rect">
              <a:avLst/>
            </a:prstGeom>
            <a:noFill/>
          </p:spPr>
          <p:txBody>
            <a:bodyPr wrap="square" rtlCol="0">
              <a:spAutoFit/>
            </a:bodyPr>
            <a:lstStyle/>
            <a:p>
              <a:pPr algn="l">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创新是学术生命</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l">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发现新问题、</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a:p>
              <a:pPr algn="l">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提出新见解（理论）、采用新材料或新方法</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p:txBody>
        </p:sp>
      </p:grpSp>
      <p:grpSp>
        <p:nvGrpSpPr>
          <p:cNvPr id="59" name="组合 58"/>
          <p:cNvGrpSpPr/>
          <p:nvPr/>
        </p:nvGrpSpPr>
        <p:grpSpPr>
          <a:xfrm>
            <a:off x="7919403" y="6565264"/>
            <a:ext cx="2646681" cy="2086610"/>
            <a:chOff x="4101690" y="1207974"/>
            <a:chExt cx="1764775" cy="1391126"/>
          </a:xfrm>
        </p:grpSpPr>
        <p:sp>
          <p:nvSpPr>
            <p:cNvPr id="60" name="文本框 30"/>
            <p:cNvSpPr txBox="1"/>
            <p:nvPr/>
          </p:nvSpPr>
          <p:spPr>
            <a:xfrm>
              <a:off x="4101690" y="1207974"/>
              <a:ext cx="1764775" cy="347993"/>
            </a:xfrm>
            <a:prstGeom prst="rect">
              <a:avLst/>
            </a:prstGeom>
            <a:noFill/>
          </p:spPr>
          <p:txBody>
            <a:bodyPr wrap="square" rtlCol="0">
              <a:spAutoFit/>
            </a:bodyPr>
            <a:lstStyle/>
            <a:p>
              <a:pPr algn="ctr"/>
              <a:r>
                <a:rPr lang="en-US" altLang="zh-CN" sz="2800" b="1" dirty="0">
                  <a:gradFill>
                    <a:gsLst>
                      <a:gs pos="0">
                        <a:srgbClr val="14CD68"/>
                      </a:gs>
                      <a:gs pos="100000">
                        <a:srgbClr val="0B6E38"/>
                      </a:gs>
                    </a:gsLst>
                    <a:lin scaled="0"/>
                  </a:gradFill>
                  <a:latin typeface="Times New Roman" panose="02020603050405020304" charset="0"/>
                  <a:ea typeface="微软雅黑" panose="020B0503020204020204" charset="-122"/>
                </a:rPr>
                <a:t>   </a:t>
              </a:r>
              <a:r>
                <a:rPr lang="zh-CN" altLang="en-US" sz="2800" b="1" dirty="0">
                  <a:gradFill>
                    <a:gsLst>
                      <a:gs pos="0">
                        <a:srgbClr val="14CD68"/>
                      </a:gs>
                      <a:gs pos="100000">
                        <a:srgbClr val="0B6E38"/>
                      </a:gs>
                    </a:gsLst>
                    <a:lin scaled="0"/>
                  </a:gradFill>
                  <a:latin typeface="Times New Roman" panose="02020603050405020304" charset="0"/>
                  <a:ea typeface="微软雅黑" panose="020B0503020204020204" charset="-122"/>
                </a:rPr>
                <a:t>一个问题原则</a:t>
              </a:r>
              <a:endParaRPr lang="zh-CN" altLang="en-US" sz="2800" b="1" dirty="0">
                <a:gradFill>
                  <a:gsLst>
                    <a:gs pos="0">
                      <a:srgbClr val="14CD68"/>
                    </a:gs>
                    <a:gs pos="100000">
                      <a:srgbClr val="0B6E38"/>
                    </a:gs>
                  </a:gsLst>
                  <a:lin scaled="0"/>
                </a:gradFill>
                <a:latin typeface="Times New Roman" panose="02020603050405020304" charset="0"/>
                <a:ea typeface="微软雅黑" panose="020B0503020204020204" charset="-122"/>
              </a:endParaRPr>
            </a:p>
          </p:txBody>
        </p:sp>
        <p:sp>
          <p:nvSpPr>
            <p:cNvPr id="61" name="文本框 31"/>
            <p:cNvSpPr txBox="1"/>
            <p:nvPr/>
          </p:nvSpPr>
          <p:spPr>
            <a:xfrm>
              <a:off x="4271689" y="1504742"/>
              <a:ext cx="1567466" cy="1094358"/>
            </a:xfrm>
            <a:prstGeom prst="rect">
              <a:avLst/>
            </a:prstGeom>
            <a:noFill/>
          </p:spPr>
          <p:txBody>
            <a:bodyPr wrap="square" rtlCol="0">
              <a:spAutoFit/>
            </a:bodyPr>
            <a:lstStyle/>
            <a:p>
              <a:pPr algn="ctr">
                <a:lnSpc>
                  <a:spcPct val="120000"/>
                </a:lnSpc>
              </a:pPr>
              <a:r>
                <a:rPr lang="zh-CN" altLang="en-US" sz="2800" dirty="0">
                  <a:solidFill>
                    <a:schemeClr val="tx1">
                      <a:lumMod val="75000"/>
                      <a:lumOff val="25000"/>
                    </a:schemeClr>
                  </a:solidFill>
                  <a:latin typeface="Times New Roman" panose="02020603050405020304" charset="0"/>
                  <a:ea typeface="微软雅黑" panose="020B0503020204020204" charset="-122"/>
                </a:rPr>
                <a:t>论文围绕一个中心问题来讨论</a:t>
              </a:r>
              <a:endParaRPr lang="zh-CN" altLang="en-US" sz="2800" dirty="0">
                <a:solidFill>
                  <a:schemeClr val="tx1">
                    <a:lumMod val="75000"/>
                    <a:lumOff val="25000"/>
                  </a:schemeClr>
                </a:solidFill>
                <a:latin typeface="Times New Roman" panose="02020603050405020304" charset="0"/>
                <a:ea typeface="微软雅黑" panose="020B0503020204020204" charset="-122"/>
              </a:endParaRPr>
            </a:p>
          </p:txBody>
        </p:sp>
      </p:grpSp>
      <p:sp>
        <p:nvSpPr>
          <p:cNvPr id="63" name="圆角矩形 62"/>
          <p:cNvSpPr/>
          <p:nvPr/>
        </p:nvSpPr>
        <p:spPr>
          <a:xfrm>
            <a:off x="2451100" y="1651000"/>
            <a:ext cx="2636520" cy="12827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Times New Roman" panose="02020603050405020304" charset="0"/>
                <a:ea typeface="微软雅黑" panose="020B0503020204020204" charset="-122"/>
                <a:cs typeface="楷体" panose="02010609060101010101" charset="-122"/>
              </a:rPr>
              <a:t>结合工作</a:t>
            </a:r>
            <a:endParaRPr lang="zh-CN" altLang="en-US" sz="2400" b="1">
              <a:solidFill>
                <a:schemeClr val="tx1"/>
              </a:solidFill>
              <a:latin typeface="Times New Roman" panose="02020603050405020304" charset="0"/>
              <a:ea typeface="微软雅黑" panose="020B0503020204020204" charset="-122"/>
              <a:cs typeface="楷体" panose="02010609060101010101" charset="-122"/>
            </a:endParaRPr>
          </a:p>
          <a:p>
            <a:pPr algn="ctr"/>
            <a:r>
              <a:rPr lang="en-US" altLang="zh-CN" sz="2400" b="1">
                <a:solidFill>
                  <a:schemeClr val="tx1"/>
                </a:solidFill>
                <a:latin typeface="Times New Roman" panose="02020603050405020304" charset="0"/>
                <a:ea typeface="微软雅黑" panose="020B0503020204020204" charset="-122"/>
                <a:cs typeface="楷体" panose="02010609060101010101" charset="-122"/>
              </a:rPr>
              <a:t>--</a:t>
            </a:r>
            <a:r>
              <a:rPr lang="zh-CN" altLang="en-US" sz="2400" b="1">
                <a:solidFill>
                  <a:schemeClr val="tx1"/>
                </a:solidFill>
                <a:latin typeface="Times New Roman" panose="02020603050405020304" charset="0"/>
                <a:ea typeface="微软雅黑" panose="020B0503020204020204" charset="-122"/>
                <a:cs typeface="楷体" panose="02010609060101010101" charset="-122"/>
              </a:rPr>
              <a:t>做有用的科研</a:t>
            </a:r>
            <a:endParaRPr lang="zh-CN" altLang="en-US" sz="2400" b="1">
              <a:solidFill>
                <a:schemeClr val="tx1"/>
              </a:solidFill>
              <a:latin typeface="Times New Roman" panose="02020603050405020304" charset="0"/>
              <a:ea typeface="微软雅黑" panose="020B0503020204020204" charset="-122"/>
              <a:cs typeface="楷体" panose="02010609060101010101" charset="-122"/>
            </a:endParaRPr>
          </a:p>
        </p:txBody>
      </p:sp>
      <p:sp>
        <p:nvSpPr>
          <p:cNvPr id="64" name="圆角矩形 63"/>
          <p:cNvSpPr/>
          <p:nvPr/>
        </p:nvSpPr>
        <p:spPr>
          <a:xfrm>
            <a:off x="8040370" y="1593850"/>
            <a:ext cx="2636520" cy="1397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Times New Roman" panose="02020603050405020304" charset="0"/>
                <a:ea typeface="微软雅黑" panose="020B0503020204020204" charset="-122"/>
                <a:cs typeface="楷体" panose="02010609060101010101" charset="-122"/>
              </a:rPr>
              <a:t>立足改进</a:t>
            </a:r>
            <a:endParaRPr lang="zh-CN" altLang="en-US" sz="2400" b="1">
              <a:solidFill>
                <a:schemeClr val="tx1"/>
              </a:solidFill>
              <a:latin typeface="Times New Roman" panose="02020603050405020304" charset="0"/>
              <a:ea typeface="微软雅黑" panose="020B0503020204020204" charset="-122"/>
              <a:cs typeface="楷体" panose="02010609060101010101" charset="-122"/>
            </a:endParaRPr>
          </a:p>
          <a:p>
            <a:pPr algn="ctr"/>
            <a:r>
              <a:rPr lang="en-US" altLang="zh-CN" sz="2400" b="1">
                <a:solidFill>
                  <a:schemeClr val="tx1"/>
                </a:solidFill>
                <a:latin typeface="Times New Roman" panose="02020603050405020304" charset="0"/>
                <a:ea typeface="微软雅黑" panose="020B0503020204020204" charset="-122"/>
                <a:cs typeface="楷体" panose="02010609060101010101" charset="-122"/>
              </a:rPr>
              <a:t>--</a:t>
            </a:r>
            <a:r>
              <a:rPr lang="zh-CN" altLang="en-US" sz="2400" b="1">
                <a:solidFill>
                  <a:schemeClr val="tx1"/>
                </a:solidFill>
                <a:latin typeface="Times New Roman" panose="02020603050405020304" charset="0"/>
                <a:ea typeface="微软雅黑" panose="020B0503020204020204" charset="-122"/>
                <a:cs typeface="楷体" panose="02010609060101010101" charset="-122"/>
              </a:rPr>
              <a:t>做更好的研究</a:t>
            </a:r>
            <a:endParaRPr lang="zh-CN" altLang="en-US" sz="2400" b="1">
              <a:solidFill>
                <a:schemeClr val="tx1"/>
              </a:solidFill>
              <a:latin typeface="Times New Roman" panose="02020603050405020304" charset="0"/>
              <a:ea typeface="微软雅黑" panose="020B0503020204020204" charset="-122"/>
              <a:cs typeface="楷体" panose="02010609060101010101" charset="-122"/>
            </a:endParaRPr>
          </a:p>
        </p:txBody>
      </p:sp>
      <p:sp>
        <p:nvSpPr>
          <p:cNvPr id="65" name="圆角矩形 64"/>
          <p:cNvSpPr/>
          <p:nvPr/>
        </p:nvSpPr>
        <p:spPr>
          <a:xfrm>
            <a:off x="13031470" y="1661796"/>
            <a:ext cx="2868930" cy="126111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Times New Roman" panose="02020603050405020304" charset="0"/>
                <a:ea typeface="微软雅黑" panose="020B0503020204020204" charset="-122"/>
                <a:cs typeface="楷体" panose="02010609060101010101" charset="-122"/>
              </a:rPr>
              <a:t>重点突破</a:t>
            </a:r>
            <a:endParaRPr lang="zh-CN" altLang="en-US" sz="2400" b="1">
              <a:solidFill>
                <a:schemeClr val="tx1"/>
              </a:solidFill>
              <a:latin typeface="Times New Roman" panose="02020603050405020304" charset="0"/>
              <a:ea typeface="微软雅黑" panose="020B0503020204020204" charset="-122"/>
              <a:cs typeface="楷体" panose="02010609060101010101" charset="-122"/>
            </a:endParaRPr>
          </a:p>
          <a:p>
            <a:pPr algn="ctr"/>
            <a:r>
              <a:rPr lang="en-US" altLang="zh-CN" sz="2400" b="1">
                <a:solidFill>
                  <a:schemeClr val="tx1"/>
                </a:solidFill>
                <a:latin typeface="Times New Roman" panose="02020603050405020304" charset="0"/>
                <a:ea typeface="微软雅黑" panose="020B0503020204020204" charset="-122"/>
                <a:cs typeface="楷体" panose="02010609060101010101" charset="-122"/>
              </a:rPr>
              <a:t>--</a:t>
            </a:r>
            <a:r>
              <a:rPr lang="zh-CN" altLang="en-US" sz="2400" b="1">
                <a:solidFill>
                  <a:schemeClr val="tx1"/>
                </a:solidFill>
                <a:latin typeface="Times New Roman" panose="02020603050405020304" charset="0"/>
                <a:ea typeface="微软雅黑" panose="020B0503020204020204" charset="-122"/>
                <a:cs typeface="楷体" panose="02010609060101010101" charset="-122"/>
              </a:rPr>
              <a:t>做力所能及之事</a:t>
            </a:r>
            <a:endParaRPr lang="zh-CN" altLang="en-US" sz="2400" b="1">
              <a:solidFill>
                <a:schemeClr val="tx1"/>
              </a:solidFill>
              <a:latin typeface="Times New Roman" panose="02020603050405020304" charset="0"/>
              <a:ea typeface="微软雅黑" panose="020B0503020204020204"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63" grpId="1" animBg="1"/>
      <p:bldP spid="6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5712" y="137734"/>
            <a:ext cx="5364480" cy="829945"/>
          </a:xfrm>
          <a:prstGeom prst="rect">
            <a:avLst/>
          </a:prstGeom>
          <a:noFill/>
        </p:spPr>
        <p:txBody>
          <a:bodyPr wrap="none" rtlCol="0">
            <a:spAutoFit/>
          </a:bodyPr>
          <a:p>
            <a:r>
              <a:rPr lang="en-US" altLang="zh-CN" sz="4800" b="1" dirty="0">
                <a:solidFill>
                  <a:schemeClr val="tx1">
                    <a:lumMod val="85000"/>
                    <a:lumOff val="15000"/>
                  </a:schemeClr>
                </a:solidFill>
                <a:latin typeface="Times New Roman" panose="02020603050405020304" charset="0"/>
                <a:ea typeface="微软雅黑" panose="020B0503020204020204" charset="-122"/>
                <a:cs typeface="+mn-ea"/>
                <a:sym typeface="+mn-lt"/>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常见的选题方法</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p:txBody>
      </p:sp>
      <p:grpSp>
        <p:nvGrpSpPr>
          <p:cNvPr id="28" name="组合 27"/>
          <p:cNvGrpSpPr/>
          <p:nvPr/>
        </p:nvGrpSpPr>
        <p:grpSpPr>
          <a:xfrm>
            <a:off x="306070" y="1524000"/>
            <a:ext cx="13402310" cy="8270240"/>
            <a:chOff x="884" y="1198"/>
            <a:chExt cx="10553" cy="6512"/>
          </a:xfrm>
        </p:grpSpPr>
        <p:grpSp>
          <p:nvGrpSpPr>
            <p:cNvPr id="19" name="组合 18"/>
            <p:cNvGrpSpPr/>
            <p:nvPr/>
          </p:nvGrpSpPr>
          <p:grpSpPr>
            <a:xfrm>
              <a:off x="884" y="3053"/>
              <a:ext cx="3287" cy="2108"/>
              <a:chOff x="2086" y="5156"/>
              <a:chExt cx="3287" cy="2108"/>
            </a:xfrm>
          </p:grpSpPr>
          <p:pic>
            <p:nvPicPr>
              <p:cNvPr id="7" name="图片 6"/>
              <p:cNvPicPr>
                <a:picLocks noChangeAspect="1"/>
              </p:cNvPicPr>
              <p:nvPr>
                <p:custDataLst>
                  <p:tags r:id="rId1"/>
                </p:custDataLst>
              </p:nvPr>
            </p:nvPicPr>
            <p:blipFill>
              <a:blip r:embed="rId2"/>
              <a:stretch>
                <a:fillRect/>
              </a:stretch>
            </p:blipFill>
            <p:spPr>
              <a:xfrm>
                <a:off x="2569" y="5254"/>
                <a:ext cx="2804" cy="1986"/>
              </a:xfrm>
              <a:prstGeom prst="rect">
                <a:avLst/>
              </a:prstGeom>
              <a:ln>
                <a:solidFill>
                  <a:schemeClr val="bg1">
                    <a:lumMod val="85000"/>
                  </a:schemeClr>
                </a:solidFill>
              </a:ln>
            </p:spPr>
          </p:pic>
          <p:sp>
            <p:nvSpPr>
              <p:cNvPr id="18" name="文本框 17"/>
              <p:cNvSpPr txBox="1"/>
              <p:nvPr>
                <p:custDataLst>
                  <p:tags r:id="rId3"/>
                </p:custDataLst>
              </p:nvPr>
            </p:nvSpPr>
            <p:spPr>
              <a:xfrm>
                <a:off x="2086" y="5156"/>
                <a:ext cx="483" cy="2108"/>
              </a:xfrm>
              <a:prstGeom prst="rect">
                <a:avLst/>
              </a:prstGeom>
              <a:noFill/>
            </p:spPr>
            <p:txBody>
              <a:bodyPr wrap="square" rtlCol="0">
                <a:spAutoFit/>
              </a:bodyPr>
              <a:p>
                <a:pPr algn="l"/>
                <a:r>
                  <a:rPr lang="zh-CN" altLang="en-US" sz="2800">
                    <a:latin typeface="微软雅黑" panose="020B0503020204020204" charset="-122"/>
                    <a:ea typeface="微软雅黑" panose="020B0503020204020204" charset="-122"/>
                  </a:rPr>
                  <a:t>跟</a:t>
                </a:r>
                <a:endParaRPr lang="zh-CN" altLang="en-US" sz="2800">
                  <a:latin typeface="微软雅黑" panose="020B0503020204020204" charset="-122"/>
                  <a:ea typeface="微软雅黑" panose="020B0503020204020204" charset="-122"/>
                </a:endParaRPr>
              </a:p>
              <a:p>
                <a:pPr algn="l"/>
                <a:r>
                  <a:rPr lang="zh-CN" altLang="en-US" sz="2800">
                    <a:latin typeface="微软雅黑" panose="020B0503020204020204" charset="-122"/>
                    <a:ea typeface="微软雅黑" panose="020B0503020204020204" charset="-122"/>
                  </a:rPr>
                  <a:t>踪</a:t>
                </a:r>
                <a:endParaRPr lang="zh-CN" altLang="en-US" sz="2800">
                  <a:latin typeface="微软雅黑" panose="020B0503020204020204" charset="-122"/>
                  <a:ea typeface="微软雅黑" panose="020B0503020204020204" charset="-122"/>
                </a:endParaRPr>
              </a:p>
              <a:p>
                <a:pPr algn="l"/>
                <a:r>
                  <a:rPr lang="zh-CN" altLang="en-US" sz="2800">
                    <a:latin typeface="微软雅黑" panose="020B0503020204020204" charset="-122"/>
                    <a:ea typeface="微软雅黑" panose="020B0503020204020204" charset="-122"/>
                  </a:rPr>
                  <a:t>政</a:t>
                </a:r>
                <a:endParaRPr lang="zh-CN" altLang="en-US" sz="2800">
                  <a:latin typeface="微软雅黑" panose="020B0503020204020204" charset="-122"/>
                  <a:ea typeface="微软雅黑" panose="020B0503020204020204" charset="-122"/>
                </a:endParaRPr>
              </a:p>
              <a:p>
                <a:pPr algn="l"/>
                <a:r>
                  <a:rPr lang="zh-CN" altLang="en-US" sz="2800">
                    <a:latin typeface="微软雅黑" panose="020B0503020204020204" charset="-122"/>
                    <a:ea typeface="微软雅黑" panose="020B0503020204020204" charset="-122"/>
                  </a:rPr>
                  <a:t>策</a:t>
                </a:r>
                <a:endParaRPr lang="zh-CN" altLang="en-US" sz="2800">
                  <a:latin typeface="微软雅黑" panose="020B0503020204020204" charset="-122"/>
                  <a:ea typeface="微软雅黑" panose="020B0503020204020204" charset="-122"/>
                </a:endParaRPr>
              </a:p>
              <a:p>
                <a:pPr algn="l"/>
                <a:r>
                  <a:rPr lang="zh-CN" altLang="en-US" sz="2800">
                    <a:latin typeface="微软雅黑" panose="020B0503020204020204" charset="-122"/>
                    <a:ea typeface="微软雅黑" panose="020B0503020204020204" charset="-122"/>
                  </a:rPr>
                  <a:t>热</a:t>
                </a:r>
                <a:endParaRPr lang="zh-CN" altLang="en-US" sz="2800">
                  <a:latin typeface="微软雅黑" panose="020B0503020204020204" charset="-122"/>
                  <a:ea typeface="微软雅黑" panose="020B0503020204020204" charset="-122"/>
                </a:endParaRPr>
              </a:p>
              <a:p>
                <a:pPr algn="l"/>
                <a:r>
                  <a:rPr lang="zh-CN" altLang="en-US" sz="2800">
                    <a:latin typeface="微软雅黑" panose="020B0503020204020204" charset="-122"/>
                    <a:ea typeface="微软雅黑" panose="020B0503020204020204" charset="-122"/>
                  </a:rPr>
                  <a:t>点</a:t>
                </a:r>
                <a:endParaRPr lang="zh-CN" altLang="en-US" sz="2800">
                  <a:latin typeface="微软雅黑" panose="020B0503020204020204" charset="-122"/>
                  <a:ea typeface="微软雅黑" panose="020B0503020204020204" charset="-122"/>
                </a:endParaRPr>
              </a:p>
            </p:txBody>
          </p:sp>
        </p:grpSp>
        <p:grpSp>
          <p:nvGrpSpPr>
            <p:cNvPr id="20" name="组合 19"/>
            <p:cNvGrpSpPr/>
            <p:nvPr/>
          </p:nvGrpSpPr>
          <p:grpSpPr>
            <a:xfrm>
              <a:off x="4171" y="1198"/>
              <a:ext cx="4678" cy="2172"/>
              <a:chOff x="888" y="1973"/>
              <a:chExt cx="4678" cy="2172"/>
            </a:xfrm>
          </p:grpSpPr>
          <p:pic>
            <p:nvPicPr>
              <p:cNvPr id="5" name="图片 4"/>
              <p:cNvPicPr>
                <a:picLocks noChangeAspect="1"/>
              </p:cNvPicPr>
              <p:nvPr>
                <p:custDataLst>
                  <p:tags r:id="rId4"/>
                </p:custDataLst>
              </p:nvPr>
            </p:nvPicPr>
            <p:blipFill>
              <a:blip r:embed="rId5"/>
              <a:stretch>
                <a:fillRect/>
              </a:stretch>
            </p:blipFill>
            <p:spPr>
              <a:xfrm>
                <a:off x="888" y="1973"/>
                <a:ext cx="4627" cy="1761"/>
              </a:xfrm>
              <a:prstGeom prst="rect">
                <a:avLst/>
              </a:prstGeom>
              <a:ln>
                <a:solidFill>
                  <a:schemeClr val="bg1">
                    <a:lumMod val="85000"/>
                  </a:schemeClr>
                </a:solidFill>
              </a:ln>
            </p:spPr>
          </p:pic>
          <p:sp>
            <p:nvSpPr>
              <p:cNvPr id="14" name="文本框 13"/>
              <p:cNvSpPr txBox="1"/>
              <p:nvPr>
                <p:custDataLst>
                  <p:tags r:id="rId6"/>
                </p:custDataLst>
              </p:nvPr>
            </p:nvSpPr>
            <p:spPr>
              <a:xfrm>
                <a:off x="888" y="3734"/>
                <a:ext cx="4678" cy="411"/>
              </a:xfrm>
              <a:prstGeom prst="rect">
                <a:avLst/>
              </a:prstGeom>
              <a:noFill/>
            </p:spPr>
            <p:txBody>
              <a:bodyPr wrap="square" rtlCol="0">
                <a:spAutoFit/>
              </a:bodyPr>
              <a:p>
                <a:pPr algn="ctr"/>
                <a:r>
                  <a:rPr lang="zh-CN" altLang="en-US" sz="2800">
                    <a:latin typeface="微软雅黑" panose="020B0503020204020204" charset="-122"/>
                    <a:ea typeface="微软雅黑" panose="020B0503020204020204" charset="-122"/>
                  </a:rPr>
                  <a:t>探寻交叉学科点</a:t>
                </a:r>
                <a:endParaRPr lang="zh-CN" altLang="en-US" sz="2800">
                  <a:latin typeface="微软雅黑" panose="020B0503020204020204" charset="-122"/>
                  <a:ea typeface="微软雅黑" panose="020B0503020204020204" charset="-122"/>
                </a:endParaRPr>
              </a:p>
            </p:txBody>
          </p:sp>
        </p:grpSp>
        <p:grpSp>
          <p:nvGrpSpPr>
            <p:cNvPr id="21" name="组合 20"/>
            <p:cNvGrpSpPr/>
            <p:nvPr/>
          </p:nvGrpSpPr>
          <p:grpSpPr>
            <a:xfrm>
              <a:off x="4341" y="5266"/>
              <a:ext cx="4639" cy="2444"/>
              <a:chOff x="7150" y="4229"/>
              <a:chExt cx="4639" cy="2444"/>
            </a:xfrm>
          </p:grpSpPr>
          <p:pic>
            <p:nvPicPr>
              <p:cNvPr id="8" name="图片 7"/>
              <p:cNvPicPr>
                <a:picLocks noChangeAspect="1"/>
              </p:cNvPicPr>
              <p:nvPr>
                <p:custDataLst>
                  <p:tags r:id="rId7"/>
                </p:custDataLst>
              </p:nvPr>
            </p:nvPicPr>
            <p:blipFill>
              <a:blip r:embed="rId8"/>
              <a:stretch>
                <a:fillRect/>
              </a:stretch>
            </p:blipFill>
            <p:spPr>
              <a:xfrm>
                <a:off x="7150" y="4229"/>
                <a:ext cx="4639" cy="2033"/>
              </a:xfrm>
              <a:prstGeom prst="rect">
                <a:avLst/>
              </a:prstGeom>
            </p:spPr>
          </p:pic>
          <p:sp>
            <p:nvSpPr>
              <p:cNvPr id="15" name="文本框 14"/>
              <p:cNvSpPr txBox="1"/>
              <p:nvPr>
                <p:custDataLst>
                  <p:tags r:id="rId9"/>
                </p:custDataLst>
              </p:nvPr>
            </p:nvSpPr>
            <p:spPr>
              <a:xfrm>
                <a:off x="7189" y="6262"/>
                <a:ext cx="4564" cy="411"/>
              </a:xfrm>
              <a:prstGeom prst="rect">
                <a:avLst/>
              </a:prstGeom>
              <a:noFill/>
            </p:spPr>
            <p:txBody>
              <a:bodyPr wrap="square" rtlCol="0">
                <a:spAutoFit/>
              </a:bodyPr>
              <a:p>
                <a:pPr algn="ctr"/>
                <a:r>
                  <a:rPr lang="zh-CN" altLang="en-US" sz="2800">
                    <a:latin typeface="微软雅黑" panose="020B0503020204020204" charset="-122"/>
                    <a:ea typeface="微软雅黑" panose="020B0503020204020204" charset="-122"/>
                  </a:rPr>
                  <a:t>切入热点中的忽视点</a:t>
                </a:r>
                <a:endParaRPr lang="zh-CN" altLang="en-US" sz="2800">
                  <a:latin typeface="微软雅黑" panose="020B0503020204020204" charset="-122"/>
                  <a:ea typeface="微软雅黑" panose="020B0503020204020204" charset="-122"/>
                </a:endParaRPr>
              </a:p>
            </p:txBody>
          </p:sp>
        </p:grpSp>
        <p:sp>
          <p:nvSpPr>
            <p:cNvPr id="24" name="十字箭头 23"/>
            <p:cNvSpPr/>
            <p:nvPr/>
          </p:nvSpPr>
          <p:spPr>
            <a:xfrm>
              <a:off x="5612" y="3693"/>
              <a:ext cx="1587" cy="1296"/>
            </a:xfrm>
            <a:prstGeom prst="quad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3600"/>
            </a:p>
          </p:txBody>
        </p:sp>
        <p:grpSp>
          <p:nvGrpSpPr>
            <p:cNvPr id="27" name="组合 26"/>
            <p:cNvGrpSpPr/>
            <p:nvPr/>
          </p:nvGrpSpPr>
          <p:grpSpPr>
            <a:xfrm>
              <a:off x="9016" y="2865"/>
              <a:ext cx="2421" cy="2782"/>
              <a:chOff x="9016" y="2865"/>
              <a:chExt cx="2421" cy="2782"/>
            </a:xfrm>
          </p:grpSpPr>
          <p:pic>
            <p:nvPicPr>
              <p:cNvPr id="25" name="图片 24"/>
              <p:cNvPicPr>
                <a:picLocks noChangeAspect="1"/>
              </p:cNvPicPr>
              <p:nvPr>
                <p:custDataLst>
                  <p:tags r:id="rId10"/>
                </p:custDataLst>
              </p:nvPr>
            </p:nvPicPr>
            <p:blipFill>
              <a:blip r:embed="rId11"/>
              <a:stretch>
                <a:fillRect/>
              </a:stretch>
            </p:blipFill>
            <p:spPr>
              <a:xfrm>
                <a:off x="9016" y="2865"/>
                <a:ext cx="1932" cy="2782"/>
              </a:xfrm>
              <a:prstGeom prst="rect">
                <a:avLst/>
              </a:prstGeom>
              <a:effectLst>
                <a:outerShdw blurRad="63500" sx="102000" sy="102000" algn="ctr" rotWithShape="0">
                  <a:prstClr val="black">
                    <a:alpha val="40000"/>
                  </a:prstClr>
                </a:outerShdw>
              </a:effectLst>
            </p:spPr>
          </p:pic>
          <p:sp>
            <p:nvSpPr>
              <p:cNvPr id="26" name="文本框 25"/>
              <p:cNvSpPr txBox="1"/>
              <p:nvPr>
                <p:custDataLst>
                  <p:tags r:id="rId12"/>
                </p:custDataLst>
              </p:nvPr>
            </p:nvSpPr>
            <p:spPr>
              <a:xfrm>
                <a:off x="10959" y="2865"/>
                <a:ext cx="478" cy="2727"/>
              </a:xfrm>
              <a:prstGeom prst="rect">
                <a:avLst/>
              </a:prstGeom>
              <a:noFill/>
            </p:spPr>
            <p:txBody>
              <a:bodyPr wrap="square" rtlCol="0">
                <a:noAutofit/>
              </a:bodyPr>
              <a:p>
                <a:pPr algn="ctr"/>
                <a:endParaRPr lang="zh-CN" altLang="en-US" sz="2800">
                  <a:latin typeface="微软雅黑" panose="020B0503020204020204" charset="-122"/>
                  <a:ea typeface="微软雅黑" panose="020B0503020204020204" charset="-122"/>
                </a:endParaRPr>
              </a:p>
              <a:p>
                <a:pPr algn="ctr"/>
                <a:r>
                  <a:rPr lang="zh-CN" altLang="en-US" sz="2800">
                    <a:latin typeface="微软雅黑" panose="020B0503020204020204" charset="-122"/>
                    <a:ea typeface="微软雅黑" panose="020B0503020204020204" charset="-122"/>
                  </a:rPr>
                  <a:t>文</a:t>
                </a:r>
                <a:endParaRPr lang="zh-CN" altLang="en-US" sz="2800">
                  <a:latin typeface="微软雅黑" panose="020B0503020204020204" charset="-122"/>
                  <a:ea typeface="微软雅黑" panose="020B0503020204020204" charset="-122"/>
                </a:endParaRPr>
              </a:p>
              <a:p>
                <a:pPr algn="ctr"/>
                <a:r>
                  <a:rPr lang="zh-CN" altLang="en-US" sz="2800">
                    <a:latin typeface="微软雅黑" panose="020B0503020204020204" charset="-122"/>
                    <a:ea typeface="微软雅黑" panose="020B0503020204020204" charset="-122"/>
                  </a:rPr>
                  <a:t>献</a:t>
                </a:r>
                <a:endParaRPr lang="zh-CN" altLang="en-US" sz="2800">
                  <a:latin typeface="微软雅黑" panose="020B0503020204020204" charset="-122"/>
                  <a:ea typeface="微软雅黑" panose="020B0503020204020204" charset="-122"/>
                </a:endParaRPr>
              </a:p>
              <a:p>
                <a:pPr algn="ctr"/>
                <a:r>
                  <a:rPr lang="zh-CN" altLang="en-US" sz="2800">
                    <a:latin typeface="微软雅黑" panose="020B0503020204020204" charset="-122"/>
                    <a:ea typeface="微软雅黑" panose="020B0503020204020204" charset="-122"/>
                  </a:rPr>
                  <a:t>分</a:t>
                </a:r>
                <a:endParaRPr lang="zh-CN" altLang="en-US" sz="2800">
                  <a:latin typeface="微软雅黑" panose="020B0503020204020204" charset="-122"/>
                  <a:ea typeface="微软雅黑" panose="020B0503020204020204" charset="-122"/>
                </a:endParaRPr>
              </a:p>
              <a:p>
                <a:pPr algn="ctr"/>
                <a:r>
                  <a:rPr lang="zh-CN" altLang="en-US" sz="2800">
                    <a:latin typeface="微软雅黑" panose="020B0503020204020204" charset="-122"/>
                    <a:ea typeface="微软雅黑" panose="020B0503020204020204" charset="-122"/>
                  </a:rPr>
                  <a:t>析</a:t>
                </a:r>
                <a:endParaRPr lang="zh-CN" altLang="en-US" sz="2800">
                  <a:latin typeface="微软雅黑" panose="020B0503020204020204" charset="-122"/>
                  <a:ea typeface="微软雅黑" panose="020B0503020204020204" charset="-122"/>
                </a:endParaRPr>
              </a:p>
              <a:p>
                <a:pPr algn="ctr"/>
                <a:r>
                  <a:rPr lang="zh-CN" altLang="en-US" sz="2800">
                    <a:latin typeface="微软雅黑" panose="020B0503020204020204" charset="-122"/>
                    <a:ea typeface="微软雅黑" panose="020B0503020204020204" charset="-122"/>
                  </a:rPr>
                  <a:t>法</a:t>
                </a:r>
                <a:endParaRPr lang="zh-CN" altLang="en-US" sz="2800">
                  <a:latin typeface="微软雅黑" panose="020B0503020204020204" charset="-122"/>
                  <a:ea typeface="微软雅黑" panose="020B0503020204020204" charset="-122"/>
                </a:endParaRPr>
              </a:p>
            </p:txBody>
          </p:sp>
        </p:grpSp>
      </p:grpSp>
      <p:sp>
        <p:nvSpPr>
          <p:cNvPr id="29" name="加号 28"/>
          <p:cNvSpPr/>
          <p:nvPr/>
        </p:nvSpPr>
        <p:spPr>
          <a:xfrm>
            <a:off x="14008100" y="4373880"/>
            <a:ext cx="1611630" cy="1511300"/>
          </a:xfrm>
          <a:prstGeom prst="mathPlus">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3600"/>
          </a:p>
        </p:txBody>
      </p:sp>
      <p:grpSp>
        <p:nvGrpSpPr>
          <p:cNvPr id="37" name="组合 36"/>
          <p:cNvGrpSpPr/>
          <p:nvPr/>
        </p:nvGrpSpPr>
        <p:grpSpPr>
          <a:xfrm>
            <a:off x="15636240" y="3131820"/>
            <a:ext cx="2096770" cy="4481830"/>
            <a:chOff x="12312" y="2466"/>
            <a:chExt cx="1651" cy="3529"/>
          </a:xfrm>
        </p:grpSpPr>
        <p:sp>
          <p:nvSpPr>
            <p:cNvPr id="30" name="文本框 29"/>
            <p:cNvSpPr txBox="1"/>
            <p:nvPr>
              <p:custDataLst>
                <p:tags r:id="rId13"/>
              </p:custDataLst>
            </p:nvPr>
          </p:nvSpPr>
          <p:spPr>
            <a:xfrm>
              <a:off x="12312" y="2867"/>
              <a:ext cx="478" cy="2727"/>
            </a:xfrm>
            <a:prstGeom prst="rect">
              <a:avLst/>
            </a:prstGeom>
            <a:noFill/>
          </p:spPr>
          <p:txBody>
            <a:bodyPr wrap="square" rtlCol="0">
              <a:noAutofit/>
            </a:bodyPr>
            <a:p>
              <a:pPr algn="ctr"/>
              <a:endParaRPr lang="zh-CN" altLang="en-US" sz="2800">
                <a:latin typeface="微软雅黑" panose="020B0503020204020204" charset="-122"/>
                <a:ea typeface="微软雅黑" panose="020B0503020204020204" charset="-122"/>
              </a:endParaRPr>
            </a:p>
            <a:p>
              <a:pPr algn="ctr"/>
              <a:r>
                <a:rPr lang="zh-CN" altLang="en-US" sz="2800">
                  <a:latin typeface="微软雅黑" panose="020B0503020204020204" charset="-122"/>
                  <a:ea typeface="微软雅黑" panose="020B0503020204020204" charset="-122"/>
                </a:rPr>
                <a:t>话题缩小法</a:t>
              </a:r>
              <a:endParaRPr lang="zh-CN" altLang="en-US" sz="2800">
                <a:latin typeface="微软雅黑" panose="020B0503020204020204" charset="-122"/>
                <a:ea typeface="微软雅黑" panose="020B0503020204020204" charset="-122"/>
              </a:endParaRPr>
            </a:p>
          </p:txBody>
        </p:sp>
        <p:grpSp>
          <p:nvGrpSpPr>
            <p:cNvPr id="36" name="组合 35"/>
            <p:cNvGrpSpPr/>
            <p:nvPr/>
          </p:nvGrpSpPr>
          <p:grpSpPr>
            <a:xfrm>
              <a:off x="12773" y="2466"/>
              <a:ext cx="1190" cy="3529"/>
              <a:chOff x="12623" y="1496"/>
              <a:chExt cx="1190" cy="3529"/>
            </a:xfrm>
          </p:grpSpPr>
          <p:sp>
            <p:nvSpPr>
              <p:cNvPr id="31" name="椭圆 30"/>
              <p:cNvSpPr/>
              <p:nvPr/>
            </p:nvSpPr>
            <p:spPr>
              <a:xfrm>
                <a:off x="12623" y="1496"/>
                <a:ext cx="1191" cy="1191"/>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3600"/>
              </a:p>
            </p:txBody>
          </p:sp>
          <p:sp>
            <p:nvSpPr>
              <p:cNvPr id="32" name="椭圆 31"/>
              <p:cNvSpPr/>
              <p:nvPr/>
            </p:nvSpPr>
            <p:spPr>
              <a:xfrm>
                <a:off x="12653" y="2320"/>
                <a:ext cx="1020" cy="102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3600"/>
              </a:p>
            </p:txBody>
          </p:sp>
          <p:sp>
            <p:nvSpPr>
              <p:cNvPr id="33" name="椭圆 32"/>
              <p:cNvSpPr/>
              <p:nvPr/>
            </p:nvSpPr>
            <p:spPr>
              <a:xfrm>
                <a:off x="12682" y="3148"/>
                <a:ext cx="850" cy="850"/>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3600"/>
              </a:p>
            </p:txBody>
          </p:sp>
          <p:sp>
            <p:nvSpPr>
              <p:cNvPr id="34" name="椭圆 33"/>
              <p:cNvSpPr/>
              <p:nvPr/>
            </p:nvSpPr>
            <p:spPr>
              <a:xfrm>
                <a:off x="12711" y="3897"/>
                <a:ext cx="737" cy="737"/>
              </a:xfrm>
              <a:prstGeom prst="ellipse">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3600"/>
              </a:p>
            </p:txBody>
          </p:sp>
          <p:sp>
            <p:nvSpPr>
              <p:cNvPr id="35" name="椭圆 34"/>
              <p:cNvSpPr/>
              <p:nvPr/>
            </p:nvSpPr>
            <p:spPr>
              <a:xfrm>
                <a:off x="12773" y="4459"/>
                <a:ext cx="567" cy="567"/>
              </a:xfrm>
              <a:prstGeom prst="ellipse">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3600"/>
              </a:p>
            </p:txBody>
          </p:sp>
        </p:grpSp>
      </p:gr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0"/>
          <p:cNvSpPr txBox="1"/>
          <p:nvPr/>
        </p:nvSpPr>
        <p:spPr>
          <a:xfrm>
            <a:off x="3012440" y="2051050"/>
            <a:ext cx="5058410" cy="645160"/>
          </a:xfrm>
          <a:prstGeom prst="rect">
            <a:avLst/>
          </a:prstGeom>
          <a:noFill/>
        </p:spPr>
        <p:txBody>
          <a:bodyPr wrap="square" rtlCol="0">
            <a:spAutoFit/>
          </a:bodyPr>
          <a:lstStyle/>
          <a:p>
            <a:r>
              <a:rPr lang="zh-CN" altLang="en-US" sz="3600" dirty="0">
                <a:solidFill>
                  <a:srgbClr val="33495E"/>
                </a:solidFill>
                <a:latin typeface="微软雅黑" panose="020B0503020204020204" charset="-122"/>
                <a:ea typeface="微软雅黑" panose="020B0503020204020204" charset="-122"/>
                <a:sym typeface="+mn-ea"/>
              </a:rPr>
              <a:t>①</a:t>
            </a:r>
            <a:r>
              <a:rPr lang="en-US" altLang="zh-CN" sz="3600" dirty="0">
                <a:solidFill>
                  <a:srgbClr val="33495E"/>
                </a:solidFill>
                <a:latin typeface="微软雅黑" panose="020B0503020204020204" charset="-122"/>
                <a:ea typeface="微软雅黑" panose="020B0503020204020204" charset="-122"/>
                <a:sym typeface="+mn-ea"/>
              </a:rPr>
              <a:t>“</a:t>
            </a:r>
            <a:r>
              <a:rPr lang="zh-CN" altLang="en-US" sz="3600" dirty="0">
                <a:solidFill>
                  <a:srgbClr val="33495E"/>
                </a:solidFill>
                <a:latin typeface="微软雅黑" panose="020B0503020204020204" charset="-122"/>
                <a:ea typeface="微软雅黑" panose="020B0503020204020204" charset="-122"/>
                <a:sym typeface="+mn-ea"/>
              </a:rPr>
              <a:t>政策热点</a:t>
            </a:r>
            <a:r>
              <a:rPr lang="en-US" altLang="zh-CN" sz="3600" dirty="0">
                <a:solidFill>
                  <a:srgbClr val="33495E"/>
                </a:solidFill>
                <a:latin typeface="微软雅黑" panose="020B0503020204020204" charset="-122"/>
                <a:ea typeface="微软雅黑" panose="020B0503020204020204" charset="-122"/>
                <a:sym typeface="+mn-ea"/>
              </a:rPr>
              <a:t>”</a:t>
            </a:r>
            <a:r>
              <a:rPr lang="zh-CN" altLang="en-US" sz="3600" dirty="0">
                <a:solidFill>
                  <a:srgbClr val="33495E"/>
                </a:solidFill>
                <a:latin typeface="微软雅黑" panose="020B0503020204020204" charset="-122"/>
                <a:ea typeface="微软雅黑" panose="020B0503020204020204" charset="-122"/>
                <a:sym typeface="+mn-ea"/>
              </a:rPr>
              <a:t>法</a:t>
            </a:r>
            <a:endParaRPr lang="zh-CN" altLang="en-US" sz="3600" dirty="0">
              <a:solidFill>
                <a:srgbClr val="33495E"/>
              </a:solidFill>
              <a:latin typeface="微软雅黑" panose="020B0503020204020204" charset="-122"/>
              <a:ea typeface="微软雅黑" panose="020B0503020204020204" charset="-122"/>
              <a:sym typeface="+mn-ea"/>
            </a:endParaRPr>
          </a:p>
        </p:txBody>
      </p:sp>
      <p:grpSp>
        <p:nvGrpSpPr>
          <p:cNvPr id="3" name="组合 2"/>
          <p:cNvGrpSpPr/>
          <p:nvPr/>
        </p:nvGrpSpPr>
        <p:grpSpPr>
          <a:xfrm>
            <a:off x="1819902" y="18833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noFill/>
            </a:ln>
          </p:spPr>
          <p:txBody>
            <a:bodyPr lIns="137160" tIns="68580" rIns="137160" bIns="68580"/>
            <a:p>
              <a:endParaRPr lang="zh-CN" altLang="en-US" sz="2800"/>
            </a:p>
          </p:txBody>
        </p:sp>
        <p:sp>
          <p:nvSpPr>
            <p:cNvPr id="2"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ln>
          </p:spPr>
          <p:txBody>
            <a:bodyPr vert="horz" wrap="square" lIns="182880" tIns="91440" rIns="182880" bIns="91440" numCol="1" anchor="t" anchorCtr="0" compatLnSpc="1"/>
            <a:p>
              <a:endParaRPr lang="en-US" sz="2800"/>
            </a:p>
          </p:txBody>
        </p:sp>
      </p:grpSp>
      <p:sp>
        <p:nvSpPr>
          <p:cNvPr id="22" name="文本框 21"/>
          <p:cNvSpPr txBox="1"/>
          <p:nvPr/>
        </p:nvSpPr>
        <p:spPr>
          <a:xfrm>
            <a:off x="2030730" y="3778250"/>
            <a:ext cx="4039235" cy="583565"/>
          </a:xfrm>
          <a:prstGeom prst="rect">
            <a:avLst/>
          </a:prstGeom>
          <a:noFill/>
        </p:spPr>
        <p:txBody>
          <a:bodyPr wrap="none" rtlCol="0">
            <a:spAutoFit/>
          </a:bodyPr>
          <a:p>
            <a:pPr marL="285750" indent="-285750">
              <a:buFont typeface="Wingdings" panose="05000000000000000000" charset="0"/>
              <a:buChar char="l"/>
            </a:pPr>
            <a:r>
              <a:rPr lang="zh-CN" altLang="en-US" sz="3200">
                <a:solidFill>
                  <a:schemeClr val="tx2"/>
                </a:solidFill>
                <a:latin typeface="微软雅黑" panose="020B0503020204020204" charset="-122"/>
                <a:ea typeface="微软雅黑" panose="020B0503020204020204" charset="-122"/>
                <a:cs typeface="微软雅黑" panose="020B0503020204020204" charset="-122"/>
              </a:rPr>
              <a:t>时事热点</a:t>
            </a:r>
            <a:r>
              <a:rPr lang="en-US" altLang="zh-CN" sz="3200">
                <a:solidFill>
                  <a:schemeClr val="tx2"/>
                </a:solidFill>
                <a:latin typeface="微软雅黑" panose="020B0503020204020204" charset="-122"/>
                <a:ea typeface="微软雅黑" panose="020B0503020204020204" charset="-122"/>
                <a:cs typeface="微软雅黑" panose="020B0503020204020204" charset="-122"/>
              </a:rPr>
              <a:t>+</a:t>
            </a:r>
            <a:r>
              <a:rPr lang="zh-CN" altLang="en-US" sz="3200">
                <a:solidFill>
                  <a:schemeClr val="tx2"/>
                </a:solidFill>
                <a:latin typeface="微软雅黑" panose="020B0503020204020204" charset="-122"/>
                <a:ea typeface="微软雅黑" panose="020B0503020204020204" charset="-122"/>
                <a:cs typeface="微软雅黑" panose="020B0503020204020204" charset="-122"/>
              </a:rPr>
              <a:t>学术分析</a:t>
            </a:r>
            <a:endParaRPr lang="zh-CN" altLang="en-US" sz="3200">
              <a:solidFill>
                <a:schemeClr val="tx2"/>
              </a:solidFill>
              <a:latin typeface="微软雅黑" panose="020B0503020204020204" charset="-122"/>
              <a:ea typeface="微软雅黑" panose="020B0503020204020204" charset="-122"/>
              <a:cs typeface="微软雅黑" panose="020B0503020204020204" charset="-122"/>
            </a:endParaRPr>
          </a:p>
        </p:txBody>
      </p:sp>
      <p:sp>
        <p:nvSpPr>
          <p:cNvPr id="55" name="文本框 54"/>
          <p:cNvSpPr txBox="1"/>
          <p:nvPr/>
        </p:nvSpPr>
        <p:spPr>
          <a:xfrm>
            <a:off x="2334260" y="4970780"/>
            <a:ext cx="5516880" cy="521970"/>
          </a:xfrm>
          <a:prstGeom prst="rect">
            <a:avLst/>
          </a:prstGeom>
          <a:noFill/>
        </p:spPr>
        <p:txBody>
          <a:bodyPr wrap="none" rtlCol="0">
            <a:spAutoFit/>
          </a:bodyPr>
          <a:p>
            <a:r>
              <a:rPr lang="zh-CN" altLang="en-US" sz="2800" b="1">
                <a:solidFill>
                  <a:schemeClr val="tx2">
                    <a:lumMod val="75000"/>
                  </a:schemeClr>
                </a:solidFill>
              </a:rPr>
              <a:t>热点可以蹭，时机、角度要选好！</a:t>
            </a:r>
            <a:endParaRPr lang="zh-CN" altLang="en-US" sz="2800" b="1">
              <a:solidFill>
                <a:schemeClr val="tx2">
                  <a:lumMod val="75000"/>
                </a:schemeClr>
              </a:solidFill>
            </a:endParaRPr>
          </a:p>
        </p:txBody>
      </p:sp>
      <p:sp>
        <p:nvSpPr>
          <p:cNvPr id="56" name="文本框 55"/>
          <p:cNvSpPr txBox="1"/>
          <p:nvPr/>
        </p:nvSpPr>
        <p:spPr>
          <a:xfrm>
            <a:off x="2334260" y="6102350"/>
            <a:ext cx="4450080" cy="460375"/>
          </a:xfrm>
          <a:prstGeom prst="rect">
            <a:avLst/>
          </a:prstGeom>
          <a:noFill/>
        </p:spPr>
        <p:txBody>
          <a:bodyPr wrap="none" rtlCol="0">
            <a:spAutoFit/>
          </a:bodyPr>
          <a:p>
            <a:r>
              <a:rPr lang="zh-CN" altLang="en-US" sz="2400" b="1">
                <a:solidFill>
                  <a:schemeClr val="tx2">
                    <a:lumMod val="75000"/>
                  </a:schemeClr>
                </a:solidFill>
              </a:rPr>
              <a:t>《中国何时能拿诺贝尔文学奖》</a:t>
            </a:r>
            <a:endParaRPr lang="zh-CN" altLang="en-US" sz="2400" b="1">
              <a:solidFill>
                <a:schemeClr val="tx2">
                  <a:lumMod val="75000"/>
                </a:schemeClr>
              </a:solidFill>
            </a:endParaRPr>
          </a:p>
        </p:txBody>
      </p:sp>
      <p:sp>
        <p:nvSpPr>
          <p:cNvPr id="57" name="文本框 56"/>
          <p:cNvSpPr txBox="1"/>
          <p:nvPr/>
        </p:nvSpPr>
        <p:spPr>
          <a:xfrm>
            <a:off x="2334260" y="7284720"/>
            <a:ext cx="2316480" cy="460375"/>
          </a:xfrm>
          <a:prstGeom prst="rect">
            <a:avLst/>
          </a:prstGeom>
          <a:noFill/>
        </p:spPr>
        <p:txBody>
          <a:bodyPr wrap="none" rtlCol="0">
            <a:spAutoFit/>
          </a:bodyPr>
          <a:p>
            <a:pPr algn="l"/>
            <a:r>
              <a:rPr lang="en-US" sz="2400" b="1">
                <a:solidFill>
                  <a:schemeClr val="tx2">
                    <a:lumMod val="75000"/>
                  </a:schemeClr>
                </a:solidFill>
              </a:rPr>
              <a:t>“</a:t>
            </a:r>
            <a:r>
              <a:rPr lang="zh-CN" altLang="en-US" sz="2400" b="1">
                <a:solidFill>
                  <a:schemeClr val="tx2">
                    <a:lumMod val="75000"/>
                  </a:schemeClr>
                </a:solidFill>
              </a:rPr>
              <a:t>新质生产力</a:t>
            </a:r>
            <a:r>
              <a:rPr lang="en-US" sz="2400" b="1">
                <a:solidFill>
                  <a:schemeClr val="tx2">
                    <a:lumMod val="75000"/>
                  </a:schemeClr>
                </a:solidFill>
              </a:rPr>
              <a:t>”</a:t>
            </a:r>
            <a:endParaRPr lang="en-US" sz="2400" b="1">
              <a:solidFill>
                <a:schemeClr val="tx2">
                  <a:lumMod val="75000"/>
                </a:schemeClr>
              </a:solidFill>
            </a:endParaRPr>
          </a:p>
        </p:txBody>
      </p:sp>
      <p:grpSp>
        <p:nvGrpSpPr>
          <p:cNvPr id="60" name="组合 59"/>
          <p:cNvGrpSpPr/>
          <p:nvPr/>
        </p:nvGrpSpPr>
        <p:grpSpPr>
          <a:xfrm>
            <a:off x="1835142" y="1883340"/>
            <a:ext cx="1192976" cy="1208048"/>
            <a:chOff x="5520023" y="1664327"/>
            <a:chExt cx="455549" cy="461305"/>
          </a:xfrm>
        </p:grpSpPr>
        <p:sp>
          <p:nvSpPr>
            <p:cNvPr id="61"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62"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sp>
        <p:nvSpPr>
          <p:cNvPr id="63" name="文本框 62"/>
          <p:cNvSpPr txBox="1"/>
          <p:nvPr/>
        </p:nvSpPr>
        <p:spPr>
          <a:xfrm rot="21180000">
            <a:off x="9409430" y="1737360"/>
            <a:ext cx="7141210" cy="829945"/>
          </a:xfrm>
          <a:prstGeom prst="rect">
            <a:avLst/>
          </a:prstGeom>
          <a:noFill/>
        </p:spPr>
        <p:txBody>
          <a:bodyPr wrap="square" rtlCol="0" anchor="t">
            <a:spAutoFit/>
          </a:bodyPr>
          <a:p>
            <a:r>
              <a:rPr lang="zh-CN" altLang="en-US" sz="2400">
                <a:latin typeface="方正风雅宋简体" panose="02000000000000000000" charset="-122"/>
                <a:ea typeface="方正风雅宋简体" panose="02000000000000000000" charset="-122"/>
                <a:cs typeface="可可唯自强者强" panose="020B0503020204020204" charset="-128"/>
              </a:rPr>
              <a:t>基于在地性风险探析网络谣言的生发与治理——以</a:t>
            </a:r>
            <a:r>
              <a:rPr lang="zh-CN" altLang="en-US" sz="2400">
                <a:gradFill>
                  <a:gsLst>
                    <a:gs pos="0">
                      <a:srgbClr val="E30000"/>
                    </a:gs>
                    <a:gs pos="100000">
                      <a:srgbClr val="760303"/>
                    </a:gs>
                  </a:gsLst>
                  <a:lin scaled="0"/>
                </a:gradFill>
                <a:latin typeface="方正风雅宋简体" panose="02000000000000000000" charset="-122"/>
                <a:ea typeface="方正风雅宋简体" panose="02000000000000000000" charset="-122"/>
                <a:cs typeface="可可唯自强者强" panose="020B0503020204020204" charset="-128"/>
              </a:rPr>
              <a:t>“取快递女子被造谣出轨事件”</a:t>
            </a:r>
            <a:r>
              <a:rPr lang="zh-CN" altLang="en-US" sz="2400">
                <a:latin typeface="方正风雅宋简体" panose="02000000000000000000" charset="-122"/>
                <a:ea typeface="方正风雅宋简体" panose="02000000000000000000" charset="-122"/>
                <a:cs typeface="可可唯自强者强" panose="020B0503020204020204" charset="-128"/>
              </a:rPr>
              <a:t>为例</a:t>
            </a:r>
            <a:endParaRPr lang="zh-CN" altLang="en-US" sz="2400">
              <a:latin typeface="方正风雅宋简体" panose="02000000000000000000" charset="-122"/>
              <a:ea typeface="方正风雅宋简体" panose="02000000000000000000" charset="-122"/>
              <a:cs typeface="可可唯自强者强" panose="020B0503020204020204" charset="-128"/>
            </a:endParaRPr>
          </a:p>
        </p:txBody>
      </p:sp>
      <p:sp>
        <p:nvSpPr>
          <p:cNvPr id="64" name="文本框 63"/>
          <p:cNvSpPr txBox="1"/>
          <p:nvPr/>
        </p:nvSpPr>
        <p:spPr>
          <a:xfrm rot="240000">
            <a:off x="9963150" y="3655060"/>
            <a:ext cx="6286500" cy="829945"/>
          </a:xfrm>
          <a:prstGeom prst="rect">
            <a:avLst/>
          </a:prstGeom>
          <a:noFill/>
        </p:spPr>
        <p:txBody>
          <a:bodyPr wrap="square" rtlCol="0" anchor="t">
            <a:spAutoFit/>
          </a:bodyPr>
          <a:p>
            <a:pPr algn="l">
              <a:buClrTx/>
              <a:buSzTx/>
              <a:buFontTx/>
            </a:pPr>
            <a:r>
              <a:rPr lang="zh-CN" altLang="en-US" sz="2400">
                <a:latin typeface="方正风雅宋简体" panose="02000000000000000000" charset="-122"/>
                <a:ea typeface="方正风雅宋简体" panose="02000000000000000000" charset="-122"/>
                <a:cs typeface="可可唯自强者强" panose="020B0503020204020204" charset="-128"/>
              </a:rPr>
              <a:t>行政规范性文件审查制度的规范建构——</a:t>
            </a:r>
            <a:r>
              <a:rPr lang="zh-CN" altLang="en-US" sz="2400">
                <a:gradFill>
                  <a:gsLst>
                    <a:gs pos="0">
                      <a:srgbClr val="E30000"/>
                    </a:gs>
                    <a:gs pos="100000">
                      <a:srgbClr val="760303"/>
                    </a:gs>
                  </a:gsLst>
                  <a:lin scaled="0"/>
                </a:gradFill>
                <a:latin typeface="方正风雅宋简体" panose="02000000000000000000" charset="-122"/>
                <a:ea typeface="方正风雅宋简体" panose="02000000000000000000" charset="-122"/>
                <a:cs typeface="可可唯自强者强" panose="020B0503020204020204" charset="-128"/>
              </a:rPr>
              <a:t>以劣迹艺人“封杀令”</a:t>
            </a:r>
            <a:r>
              <a:rPr lang="zh-CN" altLang="en-US" sz="2400">
                <a:latin typeface="方正风雅宋简体" panose="02000000000000000000" charset="-122"/>
                <a:ea typeface="方正风雅宋简体" panose="02000000000000000000" charset="-122"/>
                <a:cs typeface="可可唯自强者强" panose="020B0503020204020204" charset="-128"/>
              </a:rPr>
              <a:t>为例</a:t>
            </a:r>
            <a:endParaRPr lang="zh-CN" altLang="en-US" sz="2400">
              <a:latin typeface="方正风雅宋简体" panose="02000000000000000000" charset="-122"/>
              <a:ea typeface="方正风雅宋简体" panose="02000000000000000000" charset="-122"/>
              <a:cs typeface="可可唯自强者强" panose="020B0503020204020204" charset="-128"/>
            </a:endParaRPr>
          </a:p>
        </p:txBody>
      </p:sp>
      <p:sp>
        <p:nvSpPr>
          <p:cNvPr id="66" name="文本框 65"/>
          <p:cNvSpPr txBox="1"/>
          <p:nvPr/>
        </p:nvSpPr>
        <p:spPr>
          <a:xfrm rot="21120000">
            <a:off x="9818370" y="5093970"/>
            <a:ext cx="6771640" cy="829945"/>
          </a:xfrm>
          <a:prstGeom prst="rect">
            <a:avLst/>
          </a:prstGeom>
          <a:noFill/>
        </p:spPr>
        <p:txBody>
          <a:bodyPr wrap="square" rtlCol="0" anchor="t">
            <a:spAutoFit/>
          </a:bodyPr>
          <a:p>
            <a:r>
              <a:rPr lang="zh-CN" altLang="en-US" sz="2400">
                <a:latin typeface="方正风雅宋简体" panose="02000000000000000000" charset="-122"/>
                <a:ea typeface="方正风雅宋简体" panose="02000000000000000000" charset="-122"/>
                <a:cs typeface="可可唯自强者强" panose="020B0503020204020204" charset="-128"/>
              </a:rPr>
              <a:t>新主流电视剧的现实主义浪漫化表达——</a:t>
            </a:r>
            <a:r>
              <a:rPr lang="zh-CN" altLang="en-US" sz="2400">
                <a:gradFill>
                  <a:gsLst>
                    <a:gs pos="0">
                      <a:srgbClr val="E30000"/>
                    </a:gs>
                    <a:gs pos="100000">
                      <a:srgbClr val="760303"/>
                    </a:gs>
                  </a:gsLst>
                  <a:lin scaled="0"/>
                </a:gradFill>
                <a:latin typeface="方正风雅宋简体" panose="02000000000000000000" charset="-122"/>
                <a:ea typeface="方正风雅宋简体" panose="02000000000000000000" charset="-122"/>
                <a:cs typeface="可可唯自强者强" panose="020B0503020204020204" charset="-128"/>
              </a:rPr>
              <a:t>以《人世间》</a:t>
            </a:r>
            <a:r>
              <a:rPr lang="zh-CN" altLang="en-US" sz="2400">
                <a:latin typeface="方正风雅宋简体" panose="02000000000000000000" charset="-122"/>
                <a:ea typeface="方正风雅宋简体" panose="02000000000000000000" charset="-122"/>
                <a:cs typeface="可可唯自强者强" panose="020B0503020204020204" charset="-128"/>
              </a:rPr>
              <a:t>为例</a:t>
            </a:r>
            <a:endParaRPr lang="zh-CN" altLang="en-US" sz="2400">
              <a:latin typeface="方正风雅宋简体" panose="02000000000000000000" charset="-122"/>
              <a:ea typeface="方正风雅宋简体" panose="02000000000000000000" charset="-122"/>
              <a:cs typeface="可可唯自强者强" panose="020B0503020204020204" charset="-128"/>
            </a:endParaRPr>
          </a:p>
        </p:txBody>
      </p:sp>
      <p:sp>
        <p:nvSpPr>
          <p:cNvPr id="68" name="文本框 67"/>
          <p:cNvSpPr txBox="1"/>
          <p:nvPr/>
        </p:nvSpPr>
        <p:spPr>
          <a:xfrm rot="420000">
            <a:off x="10133330" y="6854190"/>
            <a:ext cx="5946140" cy="460375"/>
          </a:xfrm>
          <a:prstGeom prst="rect">
            <a:avLst/>
          </a:prstGeom>
          <a:noFill/>
        </p:spPr>
        <p:txBody>
          <a:bodyPr wrap="square" rtlCol="0" anchor="t">
            <a:spAutoFit/>
          </a:bodyPr>
          <a:p>
            <a:r>
              <a:rPr lang="zh-CN" altLang="en-US" sz="2400">
                <a:gradFill>
                  <a:gsLst>
                    <a:gs pos="0">
                      <a:srgbClr val="E30000"/>
                    </a:gs>
                    <a:gs pos="100000">
                      <a:srgbClr val="760303"/>
                    </a:gs>
                  </a:gsLst>
                  <a:lin scaled="0"/>
                </a:gradFill>
                <a:latin typeface="方正风雅宋简体" panose="02000000000000000000" charset="-122"/>
                <a:ea typeface="方正风雅宋简体" panose="02000000000000000000" charset="-122"/>
                <a:cs typeface="可可唯自强者强" panose="020B0503020204020204" charset="-128"/>
              </a:rPr>
              <a:t>中国人口负增长</a:t>
            </a:r>
            <a:r>
              <a:rPr lang="zh-CN" altLang="en-US" sz="2400">
                <a:latin typeface="方正风雅宋简体" panose="02000000000000000000" charset="-122"/>
                <a:ea typeface="方正风雅宋简体" panose="02000000000000000000" charset="-122"/>
                <a:cs typeface="可可唯自强者强" panose="020B0503020204020204" charset="-128"/>
              </a:rPr>
              <a:t>：特征、挑战与应对</a:t>
            </a:r>
            <a:endParaRPr lang="zh-CN" altLang="en-US" sz="2400">
              <a:latin typeface="方正风雅宋简体" panose="02000000000000000000" charset="-122"/>
              <a:ea typeface="方正风雅宋简体" panose="02000000000000000000" charset="-122"/>
              <a:cs typeface="可可唯自强者强" panose="020B0503020204020204" charset="-128"/>
            </a:endParaRPr>
          </a:p>
        </p:txBody>
      </p:sp>
      <p:sp>
        <p:nvSpPr>
          <p:cNvPr id="69" name="文本框 68"/>
          <p:cNvSpPr txBox="1"/>
          <p:nvPr/>
        </p:nvSpPr>
        <p:spPr>
          <a:xfrm rot="21060000">
            <a:off x="10585450" y="8025130"/>
            <a:ext cx="5958840" cy="829945"/>
          </a:xfrm>
          <a:prstGeom prst="rect">
            <a:avLst/>
          </a:prstGeom>
          <a:noFill/>
        </p:spPr>
        <p:txBody>
          <a:bodyPr wrap="square" rtlCol="0" anchor="t">
            <a:spAutoFit/>
          </a:bodyPr>
          <a:p>
            <a:pPr algn="l">
              <a:buClrTx/>
              <a:buSzTx/>
              <a:buFontTx/>
            </a:pPr>
            <a:r>
              <a:rPr lang="zh-CN" altLang="en-US" sz="2400">
                <a:gradFill>
                  <a:gsLst>
                    <a:gs pos="0">
                      <a:srgbClr val="E30000"/>
                    </a:gs>
                    <a:gs pos="100000">
                      <a:srgbClr val="760303"/>
                    </a:gs>
                  </a:gsLst>
                  <a:lin scaled="0"/>
                </a:gradFill>
                <a:latin typeface="方正风雅宋简体" panose="02000000000000000000" charset="-122"/>
                <a:ea typeface="方正风雅宋简体" panose="02000000000000000000" charset="-122"/>
                <a:cs typeface="可可唯自强者强" panose="020B0503020204020204" charset="-128"/>
              </a:rPr>
              <a:t>Chat GPT</a:t>
            </a:r>
            <a:r>
              <a:rPr lang="zh-CN" altLang="en-US" sz="2400">
                <a:latin typeface="方正风雅宋简体" panose="02000000000000000000" charset="-122"/>
                <a:ea typeface="方正风雅宋简体" panose="02000000000000000000" charset="-122"/>
                <a:cs typeface="可可唯自强者强" panose="020B0503020204020204" charset="-128"/>
              </a:rPr>
              <a:t>在会计领域的应用前景、挑战及对策</a:t>
            </a:r>
            <a:endParaRPr lang="zh-CN" altLang="en-US" sz="2400">
              <a:latin typeface="方正风雅宋简体" panose="02000000000000000000" charset="-122"/>
              <a:ea typeface="方正风雅宋简体" panose="02000000000000000000" charset="-122"/>
              <a:cs typeface="可可唯自强者强" panose="020B0503020204020204" charset="-128"/>
            </a:endParaRPr>
          </a:p>
        </p:txBody>
      </p:sp>
      <p:sp>
        <p:nvSpPr>
          <p:cNvPr id="5" name="文本框 4"/>
          <p:cNvSpPr txBox="1"/>
          <p:nvPr/>
        </p:nvSpPr>
        <p:spPr>
          <a:xfrm>
            <a:off x="508000" y="245110"/>
            <a:ext cx="9144000" cy="829945"/>
          </a:xfrm>
          <a:prstGeom prst="rect">
            <a:avLst/>
          </a:prstGeom>
          <a:noFill/>
        </p:spPr>
        <p:txBody>
          <a:bodyPr wrap="square" rtlCol="0" anchor="t">
            <a:spAutoFit/>
          </a:bodyPr>
          <a:p>
            <a:r>
              <a:rPr lang="en-US" altLang="zh-CN" sz="4800" b="1" dirty="0">
                <a:solidFill>
                  <a:schemeClr val="tx1">
                    <a:lumMod val="85000"/>
                    <a:lumOff val="15000"/>
                  </a:schemeClr>
                </a:solidFill>
                <a:latin typeface="Times New Roman" panose="02020603050405020304" charset="0"/>
                <a:ea typeface="微软雅黑" panose="020B0503020204020204" charset="-122"/>
                <a:cs typeface="+mn-ea"/>
                <a:sym typeface="+mn-lt"/>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挖掘选题的方法</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55" grpId="1"/>
      <p:bldP spid="56" grpId="1"/>
      <p:bldP spid="5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0"/>
          <p:cNvSpPr txBox="1"/>
          <p:nvPr/>
        </p:nvSpPr>
        <p:spPr>
          <a:xfrm>
            <a:off x="2872740" y="1771650"/>
            <a:ext cx="6121400" cy="645160"/>
          </a:xfrm>
          <a:prstGeom prst="rect">
            <a:avLst/>
          </a:prstGeom>
          <a:noFill/>
        </p:spPr>
        <p:txBody>
          <a:bodyPr wrap="square" rtlCol="0">
            <a:spAutoFit/>
          </a:bodyPr>
          <a:lstStyle/>
          <a:p>
            <a:r>
              <a:rPr lang="zh-CN" altLang="en-US" sz="3600" dirty="0">
                <a:solidFill>
                  <a:srgbClr val="33495E"/>
                </a:solidFill>
                <a:latin typeface="微软雅黑" panose="020B0503020204020204" charset="-122"/>
                <a:ea typeface="微软雅黑" panose="020B0503020204020204" charset="-122"/>
                <a:sym typeface="+mn-ea"/>
              </a:rPr>
              <a:t>②交叉学科选择法</a:t>
            </a:r>
            <a:endParaRPr lang="zh-CN" altLang="en-US" sz="3600" dirty="0">
              <a:solidFill>
                <a:srgbClr val="33495E"/>
              </a:solidFill>
              <a:latin typeface="微软雅黑" panose="020B0503020204020204" charset="-122"/>
              <a:ea typeface="微软雅黑" panose="020B0503020204020204" charset="-122"/>
              <a:sym typeface="+mn-ea"/>
            </a:endParaRPr>
          </a:p>
        </p:txBody>
      </p:sp>
      <p:grpSp>
        <p:nvGrpSpPr>
          <p:cNvPr id="3" name="组合 2"/>
          <p:cNvGrpSpPr/>
          <p:nvPr/>
        </p:nvGrpSpPr>
        <p:grpSpPr>
          <a:xfrm>
            <a:off x="1680202" y="16039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2"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grpSp>
        <p:nvGrpSpPr>
          <p:cNvPr id="44" name="组合 43"/>
          <p:cNvGrpSpPr/>
          <p:nvPr/>
        </p:nvGrpSpPr>
        <p:grpSpPr>
          <a:xfrm>
            <a:off x="1893570" y="3953510"/>
            <a:ext cx="11751310" cy="3348990"/>
            <a:chOff x="1491" y="3113"/>
            <a:chExt cx="9253" cy="2637"/>
          </a:xfrm>
        </p:grpSpPr>
        <p:grpSp>
          <p:nvGrpSpPr>
            <p:cNvPr id="25" name="组合 24"/>
            <p:cNvGrpSpPr/>
            <p:nvPr/>
          </p:nvGrpSpPr>
          <p:grpSpPr>
            <a:xfrm>
              <a:off x="1491" y="3113"/>
              <a:ext cx="2830" cy="2637"/>
              <a:chOff x="1491" y="3113"/>
              <a:chExt cx="2830" cy="2637"/>
            </a:xfrm>
          </p:grpSpPr>
          <p:grpSp>
            <p:nvGrpSpPr>
              <p:cNvPr id="22" name="组合 21"/>
              <p:cNvGrpSpPr/>
              <p:nvPr/>
            </p:nvGrpSpPr>
            <p:grpSpPr>
              <a:xfrm>
                <a:off x="1521" y="3113"/>
                <a:ext cx="1952" cy="746"/>
                <a:chOff x="1521" y="3113"/>
                <a:chExt cx="1952" cy="746"/>
              </a:xfrm>
            </p:grpSpPr>
            <p:sp>
              <p:nvSpPr>
                <p:cNvPr id="4" name="圆角矩形 3"/>
                <p:cNvSpPr/>
                <p:nvPr/>
              </p:nvSpPr>
              <p:spPr>
                <a:xfrm>
                  <a:off x="1521" y="3113"/>
                  <a:ext cx="1952" cy="746"/>
                </a:xfrm>
                <a:prstGeom prst="roundRect">
                  <a:avLst/>
                </a:prstGeom>
                <a:solidFill>
                  <a:srgbClr val="66B5BA"/>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p>
              </p:txBody>
            </p:sp>
            <p:sp>
              <p:nvSpPr>
                <p:cNvPr id="8" name="文本框 7"/>
                <p:cNvSpPr txBox="1"/>
                <p:nvPr/>
              </p:nvSpPr>
              <p:spPr>
                <a:xfrm>
                  <a:off x="1552" y="3240"/>
                  <a:ext cx="1755" cy="411"/>
                </a:xfrm>
                <a:prstGeom prst="rect">
                  <a:avLst/>
                </a:prstGeom>
                <a:noFill/>
              </p:spPr>
              <p:txBody>
                <a:bodyPr wrap="none" rtlCol="0">
                  <a:spAutoFit/>
                </a:bodyPr>
                <a:p>
                  <a:r>
                    <a:rPr lang="zh-CN" altLang="en-US" sz="2800" b="1">
                      <a:solidFill>
                        <a:schemeClr val="tx1"/>
                      </a:solidFill>
                    </a:rPr>
                    <a:t>学科研究点</a:t>
                  </a:r>
                  <a:r>
                    <a:rPr lang="en-US" altLang="zh-CN" sz="2800" b="1">
                      <a:solidFill>
                        <a:schemeClr val="tx1"/>
                      </a:solidFill>
                    </a:rPr>
                    <a:t>A</a:t>
                  </a:r>
                  <a:endParaRPr lang="en-US" altLang="zh-CN" sz="2800" b="1">
                    <a:solidFill>
                      <a:schemeClr val="tx1"/>
                    </a:solidFill>
                  </a:endParaRPr>
                </a:p>
              </p:txBody>
            </p:sp>
          </p:grpSp>
          <p:grpSp>
            <p:nvGrpSpPr>
              <p:cNvPr id="24" name="组合 23"/>
              <p:cNvGrpSpPr/>
              <p:nvPr/>
            </p:nvGrpSpPr>
            <p:grpSpPr>
              <a:xfrm>
                <a:off x="1491" y="5035"/>
                <a:ext cx="1983" cy="715"/>
                <a:chOff x="1491" y="5035"/>
                <a:chExt cx="1983" cy="715"/>
              </a:xfrm>
            </p:grpSpPr>
            <p:sp>
              <p:nvSpPr>
                <p:cNvPr id="7" name="圆角矩形 6"/>
                <p:cNvSpPr/>
                <p:nvPr/>
              </p:nvSpPr>
              <p:spPr>
                <a:xfrm>
                  <a:off x="1491" y="5035"/>
                  <a:ext cx="1983" cy="715"/>
                </a:xfrm>
                <a:prstGeom prst="roundRect">
                  <a:avLst/>
                </a:prstGeom>
                <a:solidFill>
                  <a:srgbClr val="66B5BA"/>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solidFill>
                      <a:schemeClr val="tx1"/>
                    </a:solidFill>
                  </a:endParaRPr>
                </a:p>
              </p:txBody>
            </p:sp>
            <p:sp>
              <p:nvSpPr>
                <p:cNvPr id="16" name="文本框 15"/>
                <p:cNvSpPr txBox="1"/>
                <p:nvPr/>
              </p:nvSpPr>
              <p:spPr>
                <a:xfrm>
                  <a:off x="1542" y="5148"/>
                  <a:ext cx="1736" cy="411"/>
                </a:xfrm>
                <a:prstGeom prst="rect">
                  <a:avLst/>
                </a:prstGeom>
                <a:noFill/>
              </p:spPr>
              <p:txBody>
                <a:bodyPr wrap="none" rtlCol="0">
                  <a:spAutoFit/>
                </a:bodyPr>
                <a:p>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学科研究点</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B</a:t>
                  </a:r>
                  <a:endParaRPr lang="en-US" altLang="zh-CN" sz="2800" b="1">
                    <a:solidFill>
                      <a:schemeClr val="tx1"/>
                    </a:solidFill>
                    <a:latin typeface="微软雅黑" panose="020B0503020204020204" charset="-122"/>
                    <a:ea typeface="微软雅黑" panose="020B0503020204020204" charset="-122"/>
                    <a:cs typeface="微软雅黑" panose="020B0503020204020204" charset="-122"/>
                  </a:endParaRPr>
                </a:p>
              </p:txBody>
            </p:sp>
          </p:grpSp>
          <p:cxnSp>
            <p:nvCxnSpPr>
              <p:cNvPr id="17" name="直接箭头连接符 16"/>
              <p:cNvCxnSpPr/>
              <p:nvPr/>
            </p:nvCxnSpPr>
            <p:spPr>
              <a:xfrm>
                <a:off x="3574" y="3538"/>
                <a:ext cx="737" cy="648"/>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3563" y="4644"/>
                <a:ext cx="758" cy="680"/>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4450" y="3240"/>
              <a:ext cx="6294" cy="2401"/>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p>
          </p:txBody>
        </p:sp>
      </p:grpSp>
      <p:sp>
        <p:nvSpPr>
          <p:cNvPr id="26" name="文本框 25"/>
          <p:cNvSpPr txBox="1"/>
          <p:nvPr/>
        </p:nvSpPr>
        <p:spPr>
          <a:xfrm>
            <a:off x="5811520" y="4428490"/>
            <a:ext cx="7342505" cy="521970"/>
          </a:xfrm>
          <a:prstGeom prst="rect">
            <a:avLst/>
          </a:prstGeom>
          <a:noFill/>
        </p:spPr>
        <p:txBody>
          <a:bodyPr wrap="none" rtlCol="0">
            <a:spAutoFit/>
          </a:bodyPr>
          <a:p>
            <a:pPr marL="285750" indent="-285750">
              <a:buClr>
                <a:srgbClr val="333F50"/>
              </a:buClr>
              <a:buFont typeface="Wingdings" panose="05000000000000000000" charset="0"/>
              <a:buChar char="l"/>
            </a:pPr>
            <a:r>
              <a:rPr lang="en-US" altLang="zh-CN" sz="2800"/>
              <a:t>A</a:t>
            </a:r>
            <a:r>
              <a:rPr lang="zh-CN" altLang="en-US" sz="2800"/>
              <a:t>问题（物质）在</a:t>
            </a:r>
            <a:r>
              <a:rPr lang="en-US" altLang="zh-CN" sz="2800"/>
              <a:t>B</a:t>
            </a:r>
            <a:r>
              <a:rPr lang="zh-CN" altLang="en-US" sz="2800"/>
              <a:t>环境下应呈现怎样的状态</a:t>
            </a:r>
            <a:endParaRPr lang="zh-CN" altLang="en-US" sz="2800"/>
          </a:p>
        </p:txBody>
      </p:sp>
      <p:grpSp>
        <p:nvGrpSpPr>
          <p:cNvPr id="27" name="组合 26" descr="7b0a202020202274657874626f78223a20227b5c2263617465676f72795f69645c223a31303530352c5c2269645c223a32303334323132317d220a7d0a"/>
          <p:cNvGrpSpPr/>
          <p:nvPr/>
        </p:nvGrpSpPr>
        <p:grpSpPr>
          <a:xfrm>
            <a:off x="11418570" y="1950720"/>
            <a:ext cx="3392170" cy="1851660"/>
            <a:chOff x="5651" y="3675"/>
            <a:chExt cx="7901" cy="3450"/>
          </a:xfrm>
        </p:grpSpPr>
        <p:grpSp>
          <p:nvGrpSpPr>
            <p:cNvPr id="70" name="图形 68"/>
            <p:cNvGrpSpPr/>
            <p:nvPr/>
          </p:nvGrpSpPr>
          <p:grpSpPr>
            <a:xfrm>
              <a:off x="5651" y="3675"/>
              <a:ext cx="7898" cy="3450"/>
              <a:chOff x="3588515" y="2333625"/>
              <a:chExt cx="5014970" cy="2190750"/>
            </a:xfrm>
          </p:grpSpPr>
          <p:grpSp>
            <p:nvGrpSpPr>
              <p:cNvPr id="71" name="图形 68"/>
              <p:cNvGrpSpPr/>
              <p:nvPr/>
            </p:nvGrpSpPr>
            <p:grpSpPr>
              <a:xfrm>
                <a:off x="8224722" y="3818320"/>
                <a:ext cx="380082" cy="398558"/>
                <a:chOff x="8224722" y="3818320"/>
                <a:chExt cx="380082" cy="398558"/>
              </a:xfrm>
              <a:solidFill>
                <a:srgbClr val="C48776"/>
              </a:solidFill>
            </p:grpSpPr>
            <p:sp>
              <p:nvSpPr>
                <p:cNvPr id="72" name="任意多边形: 形状 71"/>
                <p:cNvSpPr/>
                <p:nvPr/>
              </p:nvSpPr>
              <p:spPr>
                <a:xfrm>
                  <a:off x="8437199" y="3818320"/>
                  <a:ext cx="167605" cy="398558"/>
                </a:xfrm>
                <a:custGeom>
                  <a:avLst/>
                  <a:gdLst>
                    <a:gd name="connsiteX0" fmla="*/ 15837 w 167605"/>
                    <a:gd name="connsiteY0" fmla="*/ 398558 h 398558"/>
                    <a:gd name="connsiteX1" fmla="*/ 15837 w 167605"/>
                    <a:gd name="connsiteY1" fmla="*/ 324653 h 398558"/>
                    <a:gd name="connsiteX2" fmla="*/ 84463 w 167605"/>
                    <a:gd name="connsiteY2" fmla="*/ 172884 h 398558"/>
                    <a:gd name="connsiteX3" fmla="*/ 0 w 167605"/>
                    <a:gd name="connsiteY3" fmla="*/ 172884 h 398558"/>
                    <a:gd name="connsiteX4" fmla="*/ 0 w 167605"/>
                    <a:gd name="connsiteY4" fmla="*/ 0 h 398558"/>
                    <a:gd name="connsiteX5" fmla="*/ 167606 w 167605"/>
                    <a:gd name="connsiteY5" fmla="*/ 0 h 398558"/>
                    <a:gd name="connsiteX6" fmla="*/ 167606 w 167605"/>
                    <a:gd name="connsiteY6" fmla="*/ 220395 h 398558"/>
                    <a:gd name="connsiteX7" fmla="*/ 21116 w 167605"/>
                    <a:gd name="connsiteY7" fmla="*/ 393279 h 398558"/>
                    <a:gd name="connsiteX8" fmla="*/ 15837 w 167605"/>
                    <a:gd name="connsiteY8" fmla="*/ 398558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5" h="398558">
                      <a:moveTo>
                        <a:pt x="15837" y="398558"/>
                      </a:moveTo>
                      <a:lnTo>
                        <a:pt x="15837" y="324653"/>
                      </a:lnTo>
                      <a:cubicBezTo>
                        <a:pt x="68626" y="307497"/>
                        <a:pt x="91061" y="256027"/>
                        <a:pt x="84463" y="172884"/>
                      </a:cubicBezTo>
                      <a:lnTo>
                        <a:pt x="0" y="172884"/>
                      </a:lnTo>
                      <a:lnTo>
                        <a:pt x="0" y="0"/>
                      </a:lnTo>
                      <a:lnTo>
                        <a:pt x="167606" y="0"/>
                      </a:lnTo>
                      <a:lnTo>
                        <a:pt x="167606" y="220395"/>
                      </a:lnTo>
                      <a:cubicBezTo>
                        <a:pt x="150449" y="322014"/>
                        <a:pt x="101619" y="378762"/>
                        <a:pt x="21116" y="393279"/>
                      </a:cubicBezTo>
                      <a:lnTo>
                        <a:pt x="15837" y="398558"/>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73" name="任意多边形: 形状 72"/>
                <p:cNvSpPr/>
                <p:nvPr/>
              </p:nvSpPr>
              <p:spPr>
                <a:xfrm>
                  <a:off x="8224722" y="3818320"/>
                  <a:ext cx="172884" cy="398558"/>
                </a:xfrm>
                <a:custGeom>
                  <a:avLst/>
                  <a:gdLst>
                    <a:gd name="connsiteX0" fmla="*/ 21116 w 172884"/>
                    <a:gd name="connsiteY0" fmla="*/ 398558 h 398558"/>
                    <a:gd name="connsiteX1" fmla="*/ 21116 w 172884"/>
                    <a:gd name="connsiteY1" fmla="*/ 324653 h 398558"/>
                    <a:gd name="connsiteX2" fmla="*/ 89742 w 172884"/>
                    <a:gd name="connsiteY2" fmla="*/ 172884 h 398558"/>
                    <a:gd name="connsiteX3" fmla="*/ 0 w 172884"/>
                    <a:gd name="connsiteY3" fmla="*/ 172884 h 398558"/>
                    <a:gd name="connsiteX4" fmla="*/ 0 w 172884"/>
                    <a:gd name="connsiteY4" fmla="*/ 0 h 398558"/>
                    <a:gd name="connsiteX5" fmla="*/ 172885 w 172884"/>
                    <a:gd name="connsiteY5" fmla="*/ 0 h 398558"/>
                    <a:gd name="connsiteX6" fmla="*/ 172885 w 172884"/>
                    <a:gd name="connsiteY6" fmla="*/ 220395 h 398558"/>
                    <a:gd name="connsiteX7" fmla="*/ 26395 w 172884"/>
                    <a:gd name="connsiteY7" fmla="*/ 393279 h 398558"/>
                    <a:gd name="connsiteX8" fmla="*/ 21116 w 172884"/>
                    <a:gd name="connsiteY8" fmla="*/ 398558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84" h="398558">
                      <a:moveTo>
                        <a:pt x="21116" y="398558"/>
                      </a:moveTo>
                      <a:lnTo>
                        <a:pt x="21116" y="324653"/>
                      </a:lnTo>
                      <a:cubicBezTo>
                        <a:pt x="73905" y="307497"/>
                        <a:pt x="96340" y="256027"/>
                        <a:pt x="89742" y="172884"/>
                      </a:cubicBezTo>
                      <a:lnTo>
                        <a:pt x="0" y="172884"/>
                      </a:lnTo>
                      <a:lnTo>
                        <a:pt x="0" y="0"/>
                      </a:lnTo>
                      <a:lnTo>
                        <a:pt x="172885" y="0"/>
                      </a:lnTo>
                      <a:lnTo>
                        <a:pt x="172885" y="220395"/>
                      </a:lnTo>
                      <a:cubicBezTo>
                        <a:pt x="151769" y="322014"/>
                        <a:pt x="102939" y="378762"/>
                        <a:pt x="26395" y="393279"/>
                      </a:cubicBezTo>
                      <a:lnTo>
                        <a:pt x="21116" y="398558"/>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nvGrpSpPr>
              <p:cNvPr id="74" name="图形 68"/>
              <p:cNvGrpSpPr/>
              <p:nvPr/>
            </p:nvGrpSpPr>
            <p:grpSpPr>
              <a:xfrm>
                <a:off x="3599072" y="2333625"/>
                <a:ext cx="4985936" cy="2193389"/>
                <a:chOff x="3599072" y="2333625"/>
                <a:chExt cx="4985936" cy="2193389"/>
              </a:xfrm>
              <a:solidFill>
                <a:srgbClr val="C48776"/>
              </a:solidFill>
            </p:grpSpPr>
            <p:sp>
              <p:nvSpPr>
                <p:cNvPr id="75" name="任意多边形: 形状 74"/>
                <p:cNvSpPr/>
                <p:nvPr/>
              </p:nvSpPr>
              <p:spPr>
                <a:xfrm>
                  <a:off x="4100569" y="2333625"/>
                  <a:ext cx="4484439" cy="1347443"/>
                </a:xfrm>
                <a:custGeom>
                  <a:avLst/>
                  <a:gdLst>
                    <a:gd name="connsiteX0" fmla="*/ 4430330 w 4484439"/>
                    <a:gd name="connsiteY0" fmla="*/ 54109 h 1347443"/>
                    <a:gd name="connsiteX1" fmla="*/ 4430330 w 4484439"/>
                    <a:gd name="connsiteY1" fmla="*/ 1347443 h 1347443"/>
                    <a:gd name="connsiteX2" fmla="*/ 4484439 w 4484439"/>
                    <a:gd name="connsiteY2" fmla="*/ 1347443 h 1347443"/>
                    <a:gd name="connsiteX3" fmla="*/ 4484439 w 4484439"/>
                    <a:gd name="connsiteY3" fmla="*/ 0 h 1347443"/>
                    <a:gd name="connsiteX4" fmla="*/ 0 w 4484439"/>
                    <a:gd name="connsiteY4" fmla="*/ 0 h 1347443"/>
                    <a:gd name="connsiteX5" fmla="*/ 0 w 4484439"/>
                    <a:gd name="connsiteY5" fmla="*/ 54109 h 13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439" h="1347443">
                      <a:moveTo>
                        <a:pt x="4430330" y="54109"/>
                      </a:moveTo>
                      <a:lnTo>
                        <a:pt x="4430330" y="1347443"/>
                      </a:lnTo>
                      <a:lnTo>
                        <a:pt x="4484439" y="1347443"/>
                      </a:lnTo>
                      <a:lnTo>
                        <a:pt x="4484439" y="0"/>
                      </a:lnTo>
                      <a:lnTo>
                        <a:pt x="0" y="0"/>
                      </a:lnTo>
                      <a:lnTo>
                        <a:pt x="0" y="54109"/>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76" name="任意多边形: 形状 75"/>
                <p:cNvSpPr/>
                <p:nvPr/>
              </p:nvSpPr>
              <p:spPr>
                <a:xfrm>
                  <a:off x="3599072" y="2876033"/>
                  <a:ext cx="4494996" cy="1650980"/>
                </a:xfrm>
                <a:custGeom>
                  <a:avLst/>
                  <a:gdLst>
                    <a:gd name="connsiteX0" fmla="*/ 2818941 w 4494996"/>
                    <a:gd name="connsiteY0" fmla="*/ 1289375 h 1650980"/>
                    <a:gd name="connsiteX1" fmla="*/ 2487689 w 4494996"/>
                    <a:gd name="connsiteY1" fmla="*/ 1574437 h 1650980"/>
                    <a:gd name="connsiteX2" fmla="*/ 2157757 w 4494996"/>
                    <a:gd name="connsiteY2" fmla="*/ 1289375 h 1650980"/>
                    <a:gd name="connsiteX3" fmla="*/ 54109 w 4494996"/>
                    <a:gd name="connsiteY3" fmla="*/ 1289375 h 1650980"/>
                    <a:gd name="connsiteX4" fmla="*/ 54109 w 4494996"/>
                    <a:gd name="connsiteY4" fmla="*/ 0 h 1650980"/>
                    <a:gd name="connsiteX5" fmla="*/ 0 w 4494996"/>
                    <a:gd name="connsiteY5" fmla="*/ 0 h 1650980"/>
                    <a:gd name="connsiteX6" fmla="*/ 0 w 4494996"/>
                    <a:gd name="connsiteY6" fmla="*/ 1342164 h 1650980"/>
                    <a:gd name="connsiteX7" fmla="*/ 2135322 w 4494996"/>
                    <a:gd name="connsiteY7" fmla="*/ 1342164 h 1650980"/>
                    <a:gd name="connsiteX8" fmla="*/ 2487689 w 4494996"/>
                    <a:gd name="connsiteY8" fmla="*/ 1650981 h 1650980"/>
                    <a:gd name="connsiteX9" fmla="*/ 2841377 w 4494996"/>
                    <a:gd name="connsiteY9" fmla="*/ 1342164 h 1650980"/>
                    <a:gd name="connsiteX10" fmla="*/ 4494997 w 4494996"/>
                    <a:gd name="connsiteY10" fmla="*/ 1342164 h 1650980"/>
                    <a:gd name="connsiteX11" fmla="*/ 4494997 w 4494996"/>
                    <a:gd name="connsiteY11" fmla="*/ 1289375 h 16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4996" h="1650980">
                      <a:moveTo>
                        <a:pt x="2818941" y="1289375"/>
                      </a:moveTo>
                      <a:lnTo>
                        <a:pt x="2487689" y="1574437"/>
                      </a:lnTo>
                      <a:lnTo>
                        <a:pt x="2157757" y="1289375"/>
                      </a:lnTo>
                      <a:lnTo>
                        <a:pt x="54109" y="1289375"/>
                      </a:lnTo>
                      <a:lnTo>
                        <a:pt x="54109" y="0"/>
                      </a:lnTo>
                      <a:lnTo>
                        <a:pt x="0" y="0"/>
                      </a:lnTo>
                      <a:lnTo>
                        <a:pt x="0" y="1342164"/>
                      </a:lnTo>
                      <a:lnTo>
                        <a:pt x="2135322" y="1342164"/>
                      </a:lnTo>
                      <a:lnTo>
                        <a:pt x="2487689" y="1650981"/>
                      </a:lnTo>
                      <a:lnTo>
                        <a:pt x="2841377" y="1342164"/>
                      </a:lnTo>
                      <a:lnTo>
                        <a:pt x="4494997" y="1342164"/>
                      </a:lnTo>
                      <a:lnTo>
                        <a:pt x="4494997" y="1289375"/>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nvGrpSpPr>
              <p:cNvPr id="77" name="图形 68"/>
              <p:cNvGrpSpPr/>
              <p:nvPr/>
            </p:nvGrpSpPr>
            <p:grpSpPr>
              <a:xfrm>
                <a:off x="3588515" y="2340223"/>
                <a:ext cx="380081" cy="398558"/>
                <a:chOff x="3588515" y="2340223"/>
                <a:chExt cx="380081" cy="398558"/>
              </a:xfrm>
              <a:solidFill>
                <a:srgbClr val="C48776"/>
              </a:solidFill>
            </p:grpSpPr>
            <p:sp>
              <p:nvSpPr>
                <p:cNvPr id="78" name="任意多边形: 形状 77"/>
                <p:cNvSpPr/>
                <p:nvPr/>
              </p:nvSpPr>
              <p:spPr>
                <a:xfrm>
                  <a:off x="3588515" y="2340223"/>
                  <a:ext cx="167605" cy="398558"/>
                </a:xfrm>
                <a:custGeom>
                  <a:avLst/>
                  <a:gdLst>
                    <a:gd name="connsiteX0" fmla="*/ 151769 w 167605"/>
                    <a:gd name="connsiteY0" fmla="*/ 0 h 398558"/>
                    <a:gd name="connsiteX1" fmla="*/ 151769 w 167605"/>
                    <a:gd name="connsiteY1" fmla="*/ 73905 h 398558"/>
                    <a:gd name="connsiteX2" fmla="*/ 83143 w 167605"/>
                    <a:gd name="connsiteY2" fmla="*/ 225674 h 398558"/>
                    <a:gd name="connsiteX3" fmla="*/ 167606 w 167605"/>
                    <a:gd name="connsiteY3" fmla="*/ 225674 h 398558"/>
                    <a:gd name="connsiteX4" fmla="*/ 167606 w 167605"/>
                    <a:gd name="connsiteY4" fmla="*/ 398558 h 398558"/>
                    <a:gd name="connsiteX5" fmla="*/ 0 w 167605"/>
                    <a:gd name="connsiteY5" fmla="*/ 398558 h 398558"/>
                    <a:gd name="connsiteX6" fmla="*/ 0 w 167605"/>
                    <a:gd name="connsiteY6" fmla="*/ 179483 h 398558"/>
                    <a:gd name="connsiteX7" fmla="*/ 146490 w 167605"/>
                    <a:gd name="connsiteY7" fmla="*/ 5279 h 398558"/>
                    <a:gd name="connsiteX8" fmla="*/ 151769 w 167605"/>
                    <a:gd name="connsiteY8" fmla="*/ 0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5" h="398558">
                      <a:moveTo>
                        <a:pt x="151769" y="0"/>
                      </a:moveTo>
                      <a:lnTo>
                        <a:pt x="151769" y="73905"/>
                      </a:lnTo>
                      <a:cubicBezTo>
                        <a:pt x="98980" y="91061"/>
                        <a:pt x="76544" y="142531"/>
                        <a:pt x="83143" y="225674"/>
                      </a:cubicBezTo>
                      <a:lnTo>
                        <a:pt x="167606" y="225674"/>
                      </a:lnTo>
                      <a:lnTo>
                        <a:pt x="167606" y="398558"/>
                      </a:lnTo>
                      <a:lnTo>
                        <a:pt x="0" y="398558"/>
                      </a:lnTo>
                      <a:lnTo>
                        <a:pt x="0" y="179483"/>
                      </a:lnTo>
                      <a:cubicBezTo>
                        <a:pt x="17156" y="77864"/>
                        <a:pt x="65986" y="19796"/>
                        <a:pt x="146490" y="5279"/>
                      </a:cubicBezTo>
                      <a:lnTo>
                        <a:pt x="151769" y="0"/>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79" name="任意多边形: 形状 78"/>
                <p:cNvSpPr/>
                <p:nvPr/>
              </p:nvSpPr>
              <p:spPr>
                <a:xfrm>
                  <a:off x="3795712" y="2340223"/>
                  <a:ext cx="172884" cy="398558"/>
                </a:xfrm>
                <a:custGeom>
                  <a:avLst/>
                  <a:gdLst>
                    <a:gd name="connsiteX0" fmla="*/ 151769 w 172884"/>
                    <a:gd name="connsiteY0" fmla="*/ 0 h 398558"/>
                    <a:gd name="connsiteX1" fmla="*/ 151769 w 172884"/>
                    <a:gd name="connsiteY1" fmla="*/ 73905 h 398558"/>
                    <a:gd name="connsiteX2" fmla="*/ 83143 w 172884"/>
                    <a:gd name="connsiteY2" fmla="*/ 225674 h 398558"/>
                    <a:gd name="connsiteX3" fmla="*/ 172884 w 172884"/>
                    <a:gd name="connsiteY3" fmla="*/ 225674 h 398558"/>
                    <a:gd name="connsiteX4" fmla="*/ 172884 w 172884"/>
                    <a:gd name="connsiteY4" fmla="*/ 398558 h 398558"/>
                    <a:gd name="connsiteX5" fmla="*/ 0 w 172884"/>
                    <a:gd name="connsiteY5" fmla="*/ 398558 h 398558"/>
                    <a:gd name="connsiteX6" fmla="*/ 0 w 172884"/>
                    <a:gd name="connsiteY6" fmla="*/ 179483 h 398558"/>
                    <a:gd name="connsiteX7" fmla="*/ 146490 w 172884"/>
                    <a:gd name="connsiteY7" fmla="*/ 5279 h 398558"/>
                    <a:gd name="connsiteX8" fmla="*/ 151769 w 172884"/>
                    <a:gd name="connsiteY8" fmla="*/ 0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84" h="398558">
                      <a:moveTo>
                        <a:pt x="151769" y="0"/>
                      </a:moveTo>
                      <a:lnTo>
                        <a:pt x="151769" y="73905"/>
                      </a:lnTo>
                      <a:cubicBezTo>
                        <a:pt x="98980" y="91061"/>
                        <a:pt x="76544" y="142531"/>
                        <a:pt x="83143" y="225674"/>
                      </a:cubicBezTo>
                      <a:lnTo>
                        <a:pt x="172884" y="225674"/>
                      </a:lnTo>
                      <a:lnTo>
                        <a:pt x="172884" y="398558"/>
                      </a:lnTo>
                      <a:lnTo>
                        <a:pt x="0" y="398558"/>
                      </a:lnTo>
                      <a:lnTo>
                        <a:pt x="0" y="179483"/>
                      </a:lnTo>
                      <a:cubicBezTo>
                        <a:pt x="21116" y="77864"/>
                        <a:pt x="69946" y="19796"/>
                        <a:pt x="146490" y="5279"/>
                      </a:cubicBezTo>
                      <a:lnTo>
                        <a:pt x="151769" y="0"/>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sp>
          <p:nvSpPr>
            <p:cNvPr id="28" name="文本框 27"/>
            <p:cNvSpPr txBox="1"/>
            <p:nvPr/>
          </p:nvSpPr>
          <p:spPr>
            <a:xfrm>
              <a:off x="5693" y="4005"/>
              <a:ext cx="7859" cy="249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0"/>
                </a:spcBef>
                <a:spcAft>
                  <a:spcPts val="0"/>
                </a:spcAft>
              </a:pPr>
              <a:r>
                <a:rPr lang="zh-CN" altLang="en-US" b="1" spc="300">
                  <a:uFillTx/>
                  <a:latin typeface="微软雅黑" panose="020B0503020204020204" charset="-122"/>
                  <a:ea typeface="微软雅黑" panose="020B0503020204020204" charset="-122"/>
                  <a:cs typeface="微软雅黑" panose="020B0503020204020204" charset="-122"/>
                  <a:sym typeface="+mn-ea"/>
                </a:rPr>
                <a:t>人工智能时代</a:t>
              </a:r>
              <a:r>
                <a:rPr lang="zh-CN" altLang="en-US" b="1" spc="300">
                  <a:solidFill>
                    <a:schemeClr val="tx1"/>
                  </a:solidFill>
                  <a:uFillTx/>
                  <a:latin typeface="微软雅黑" panose="020B0503020204020204" charset="-122"/>
                  <a:ea typeface="微软雅黑" panose="020B0503020204020204" charset="-122"/>
                  <a:cs typeface="微软雅黑" panose="020B0503020204020204" charset="-122"/>
                </a:rPr>
                <a:t>图书情报学在数据科学蓬勃发展中的生存路径</a:t>
              </a:r>
              <a:endParaRPr lang="zh-CN" altLang="en-US" b="1" spc="300">
                <a:solidFill>
                  <a:schemeClr val="tx1"/>
                </a:solidFill>
                <a:uFillTx/>
                <a:latin typeface="微软雅黑" panose="020B0503020204020204" charset="-122"/>
                <a:ea typeface="微软雅黑" panose="020B0503020204020204" charset="-122"/>
                <a:cs typeface="微软雅黑" panose="020B0503020204020204" charset="-122"/>
              </a:endParaRPr>
            </a:p>
          </p:txBody>
        </p:sp>
      </p:grpSp>
      <p:sp>
        <p:nvSpPr>
          <p:cNvPr id="29" name="文本框 28"/>
          <p:cNvSpPr txBox="1"/>
          <p:nvPr/>
        </p:nvSpPr>
        <p:spPr>
          <a:xfrm>
            <a:off x="5811520" y="5332730"/>
            <a:ext cx="6986905" cy="521970"/>
          </a:xfrm>
          <a:prstGeom prst="rect">
            <a:avLst/>
          </a:prstGeom>
          <a:noFill/>
        </p:spPr>
        <p:txBody>
          <a:bodyPr wrap="none" rtlCol="0">
            <a:spAutoFit/>
          </a:bodyPr>
          <a:p>
            <a:pPr marL="285750" indent="-285750">
              <a:buClr>
                <a:srgbClr val="333F50"/>
              </a:buClr>
              <a:buFont typeface="Wingdings" panose="05000000000000000000" charset="0"/>
              <a:buChar char="l"/>
            </a:pPr>
            <a:r>
              <a:rPr lang="en-US" altLang="zh-CN" sz="2800"/>
              <a:t>A</a:t>
            </a:r>
            <a:r>
              <a:rPr lang="zh-CN" altLang="en-US" sz="2800"/>
              <a:t>问题用</a:t>
            </a:r>
            <a:r>
              <a:rPr lang="en-US" altLang="zh-CN" sz="2800"/>
              <a:t>B</a:t>
            </a:r>
            <a:r>
              <a:rPr lang="zh-CN" altLang="en-US" sz="2800"/>
              <a:t>理论（研究工具）如何进行研究</a:t>
            </a:r>
            <a:endParaRPr lang="zh-CN" altLang="en-US" sz="2800"/>
          </a:p>
        </p:txBody>
      </p:sp>
      <p:sp>
        <p:nvSpPr>
          <p:cNvPr id="30" name="文本框 29"/>
          <p:cNvSpPr txBox="1"/>
          <p:nvPr/>
        </p:nvSpPr>
        <p:spPr>
          <a:xfrm>
            <a:off x="5811520" y="6230620"/>
            <a:ext cx="5920105" cy="521970"/>
          </a:xfrm>
          <a:prstGeom prst="rect">
            <a:avLst/>
          </a:prstGeom>
          <a:noFill/>
        </p:spPr>
        <p:txBody>
          <a:bodyPr wrap="none" rtlCol="0">
            <a:spAutoFit/>
          </a:bodyPr>
          <a:p>
            <a:pPr marL="285750" indent="-285750">
              <a:buClr>
                <a:srgbClr val="333F50"/>
              </a:buClr>
              <a:buFont typeface="Wingdings" panose="05000000000000000000" charset="0"/>
              <a:buChar char="l"/>
            </a:pPr>
            <a:r>
              <a:rPr lang="en-US" altLang="zh-CN" sz="2800"/>
              <a:t>A</a:t>
            </a:r>
            <a:r>
              <a:rPr lang="zh-CN" altLang="en-US" sz="2800"/>
              <a:t>与</a:t>
            </a:r>
            <a:r>
              <a:rPr lang="en-US" altLang="zh-CN" sz="2800"/>
              <a:t>B</a:t>
            </a:r>
            <a:r>
              <a:rPr lang="zh-CN" altLang="en-US" sz="2800"/>
              <a:t>结合衍生出的新问题（路径）</a:t>
            </a:r>
            <a:endParaRPr lang="zh-CN" altLang="en-US" sz="2800"/>
          </a:p>
        </p:txBody>
      </p:sp>
      <p:grpSp>
        <p:nvGrpSpPr>
          <p:cNvPr id="31" name="组合 30" descr="7b0a202020202274657874626f78223a20227b5c2263617465676f72795f69645c223a31303530352c5c2269645c223a32303334323132317d220a7d0a"/>
          <p:cNvGrpSpPr/>
          <p:nvPr/>
        </p:nvGrpSpPr>
        <p:grpSpPr>
          <a:xfrm>
            <a:off x="13900150" y="4536440"/>
            <a:ext cx="3091180" cy="1973680"/>
            <a:chOff x="5651" y="3675"/>
            <a:chExt cx="7967" cy="3450"/>
          </a:xfrm>
        </p:grpSpPr>
        <p:grpSp>
          <p:nvGrpSpPr>
            <p:cNvPr id="32" name="图形 68"/>
            <p:cNvGrpSpPr/>
            <p:nvPr/>
          </p:nvGrpSpPr>
          <p:grpSpPr>
            <a:xfrm>
              <a:off x="5651" y="3675"/>
              <a:ext cx="7898" cy="3450"/>
              <a:chOff x="3588515" y="2333625"/>
              <a:chExt cx="5014970" cy="2190750"/>
            </a:xfrm>
          </p:grpSpPr>
          <p:grpSp>
            <p:nvGrpSpPr>
              <p:cNvPr id="33" name="图形 68"/>
              <p:cNvGrpSpPr/>
              <p:nvPr/>
            </p:nvGrpSpPr>
            <p:grpSpPr>
              <a:xfrm>
                <a:off x="8224722" y="3818320"/>
                <a:ext cx="380082" cy="398558"/>
                <a:chOff x="8224722" y="3818320"/>
                <a:chExt cx="380082" cy="398558"/>
              </a:xfrm>
              <a:solidFill>
                <a:srgbClr val="C48776"/>
              </a:solidFill>
            </p:grpSpPr>
            <p:sp>
              <p:nvSpPr>
                <p:cNvPr id="34" name="任意多边形: 形状 71"/>
                <p:cNvSpPr/>
                <p:nvPr/>
              </p:nvSpPr>
              <p:spPr>
                <a:xfrm>
                  <a:off x="8437199" y="3818320"/>
                  <a:ext cx="167605" cy="398558"/>
                </a:xfrm>
                <a:custGeom>
                  <a:avLst/>
                  <a:gdLst>
                    <a:gd name="connsiteX0" fmla="*/ 15837 w 167605"/>
                    <a:gd name="connsiteY0" fmla="*/ 398558 h 398558"/>
                    <a:gd name="connsiteX1" fmla="*/ 15837 w 167605"/>
                    <a:gd name="connsiteY1" fmla="*/ 324653 h 398558"/>
                    <a:gd name="connsiteX2" fmla="*/ 84463 w 167605"/>
                    <a:gd name="connsiteY2" fmla="*/ 172884 h 398558"/>
                    <a:gd name="connsiteX3" fmla="*/ 0 w 167605"/>
                    <a:gd name="connsiteY3" fmla="*/ 172884 h 398558"/>
                    <a:gd name="connsiteX4" fmla="*/ 0 w 167605"/>
                    <a:gd name="connsiteY4" fmla="*/ 0 h 398558"/>
                    <a:gd name="connsiteX5" fmla="*/ 167606 w 167605"/>
                    <a:gd name="connsiteY5" fmla="*/ 0 h 398558"/>
                    <a:gd name="connsiteX6" fmla="*/ 167606 w 167605"/>
                    <a:gd name="connsiteY6" fmla="*/ 220395 h 398558"/>
                    <a:gd name="connsiteX7" fmla="*/ 21116 w 167605"/>
                    <a:gd name="connsiteY7" fmla="*/ 393279 h 398558"/>
                    <a:gd name="connsiteX8" fmla="*/ 15837 w 167605"/>
                    <a:gd name="connsiteY8" fmla="*/ 398558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5" h="398558">
                      <a:moveTo>
                        <a:pt x="15837" y="398558"/>
                      </a:moveTo>
                      <a:lnTo>
                        <a:pt x="15837" y="324653"/>
                      </a:lnTo>
                      <a:cubicBezTo>
                        <a:pt x="68626" y="307497"/>
                        <a:pt x="91061" y="256027"/>
                        <a:pt x="84463" y="172884"/>
                      </a:cubicBezTo>
                      <a:lnTo>
                        <a:pt x="0" y="172884"/>
                      </a:lnTo>
                      <a:lnTo>
                        <a:pt x="0" y="0"/>
                      </a:lnTo>
                      <a:lnTo>
                        <a:pt x="167606" y="0"/>
                      </a:lnTo>
                      <a:lnTo>
                        <a:pt x="167606" y="220395"/>
                      </a:lnTo>
                      <a:cubicBezTo>
                        <a:pt x="150449" y="322014"/>
                        <a:pt x="101619" y="378762"/>
                        <a:pt x="21116" y="393279"/>
                      </a:cubicBezTo>
                      <a:lnTo>
                        <a:pt x="15837" y="398558"/>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35" name="任意多边形: 形状 72"/>
                <p:cNvSpPr/>
                <p:nvPr/>
              </p:nvSpPr>
              <p:spPr>
                <a:xfrm>
                  <a:off x="8224722" y="3818320"/>
                  <a:ext cx="172884" cy="398558"/>
                </a:xfrm>
                <a:custGeom>
                  <a:avLst/>
                  <a:gdLst>
                    <a:gd name="connsiteX0" fmla="*/ 21116 w 172884"/>
                    <a:gd name="connsiteY0" fmla="*/ 398558 h 398558"/>
                    <a:gd name="connsiteX1" fmla="*/ 21116 w 172884"/>
                    <a:gd name="connsiteY1" fmla="*/ 324653 h 398558"/>
                    <a:gd name="connsiteX2" fmla="*/ 89742 w 172884"/>
                    <a:gd name="connsiteY2" fmla="*/ 172884 h 398558"/>
                    <a:gd name="connsiteX3" fmla="*/ 0 w 172884"/>
                    <a:gd name="connsiteY3" fmla="*/ 172884 h 398558"/>
                    <a:gd name="connsiteX4" fmla="*/ 0 w 172884"/>
                    <a:gd name="connsiteY4" fmla="*/ 0 h 398558"/>
                    <a:gd name="connsiteX5" fmla="*/ 172885 w 172884"/>
                    <a:gd name="connsiteY5" fmla="*/ 0 h 398558"/>
                    <a:gd name="connsiteX6" fmla="*/ 172885 w 172884"/>
                    <a:gd name="connsiteY6" fmla="*/ 220395 h 398558"/>
                    <a:gd name="connsiteX7" fmla="*/ 26395 w 172884"/>
                    <a:gd name="connsiteY7" fmla="*/ 393279 h 398558"/>
                    <a:gd name="connsiteX8" fmla="*/ 21116 w 172884"/>
                    <a:gd name="connsiteY8" fmla="*/ 398558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84" h="398558">
                      <a:moveTo>
                        <a:pt x="21116" y="398558"/>
                      </a:moveTo>
                      <a:lnTo>
                        <a:pt x="21116" y="324653"/>
                      </a:lnTo>
                      <a:cubicBezTo>
                        <a:pt x="73905" y="307497"/>
                        <a:pt x="96340" y="256027"/>
                        <a:pt x="89742" y="172884"/>
                      </a:cubicBezTo>
                      <a:lnTo>
                        <a:pt x="0" y="172884"/>
                      </a:lnTo>
                      <a:lnTo>
                        <a:pt x="0" y="0"/>
                      </a:lnTo>
                      <a:lnTo>
                        <a:pt x="172885" y="0"/>
                      </a:lnTo>
                      <a:lnTo>
                        <a:pt x="172885" y="220395"/>
                      </a:lnTo>
                      <a:cubicBezTo>
                        <a:pt x="151769" y="322014"/>
                        <a:pt x="102939" y="378762"/>
                        <a:pt x="26395" y="393279"/>
                      </a:cubicBezTo>
                      <a:lnTo>
                        <a:pt x="21116" y="398558"/>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nvGrpSpPr>
              <p:cNvPr id="36" name="图形 68"/>
              <p:cNvGrpSpPr/>
              <p:nvPr/>
            </p:nvGrpSpPr>
            <p:grpSpPr>
              <a:xfrm>
                <a:off x="3599072" y="2333625"/>
                <a:ext cx="4985936" cy="2193389"/>
                <a:chOff x="3599072" y="2333625"/>
                <a:chExt cx="4985936" cy="2193389"/>
              </a:xfrm>
              <a:solidFill>
                <a:srgbClr val="C48776"/>
              </a:solidFill>
            </p:grpSpPr>
            <p:sp>
              <p:nvSpPr>
                <p:cNvPr id="37" name="任意多边形: 形状 74"/>
                <p:cNvSpPr/>
                <p:nvPr/>
              </p:nvSpPr>
              <p:spPr>
                <a:xfrm>
                  <a:off x="4100569" y="2333625"/>
                  <a:ext cx="4484439" cy="1347443"/>
                </a:xfrm>
                <a:custGeom>
                  <a:avLst/>
                  <a:gdLst>
                    <a:gd name="connsiteX0" fmla="*/ 4430330 w 4484439"/>
                    <a:gd name="connsiteY0" fmla="*/ 54109 h 1347443"/>
                    <a:gd name="connsiteX1" fmla="*/ 4430330 w 4484439"/>
                    <a:gd name="connsiteY1" fmla="*/ 1347443 h 1347443"/>
                    <a:gd name="connsiteX2" fmla="*/ 4484439 w 4484439"/>
                    <a:gd name="connsiteY2" fmla="*/ 1347443 h 1347443"/>
                    <a:gd name="connsiteX3" fmla="*/ 4484439 w 4484439"/>
                    <a:gd name="connsiteY3" fmla="*/ 0 h 1347443"/>
                    <a:gd name="connsiteX4" fmla="*/ 0 w 4484439"/>
                    <a:gd name="connsiteY4" fmla="*/ 0 h 1347443"/>
                    <a:gd name="connsiteX5" fmla="*/ 0 w 4484439"/>
                    <a:gd name="connsiteY5" fmla="*/ 54109 h 13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439" h="1347443">
                      <a:moveTo>
                        <a:pt x="4430330" y="54109"/>
                      </a:moveTo>
                      <a:lnTo>
                        <a:pt x="4430330" y="1347443"/>
                      </a:lnTo>
                      <a:lnTo>
                        <a:pt x="4484439" y="1347443"/>
                      </a:lnTo>
                      <a:lnTo>
                        <a:pt x="4484439" y="0"/>
                      </a:lnTo>
                      <a:lnTo>
                        <a:pt x="0" y="0"/>
                      </a:lnTo>
                      <a:lnTo>
                        <a:pt x="0" y="54109"/>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38" name="任意多边形: 形状 75"/>
                <p:cNvSpPr/>
                <p:nvPr/>
              </p:nvSpPr>
              <p:spPr>
                <a:xfrm>
                  <a:off x="3599072" y="2876033"/>
                  <a:ext cx="4494996" cy="1650980"/>
                </a:xfrm>
                <a:custGeom>
                  <a:avLst/>
                  <a:gdLst>
                    <a:gd name="connsiteX0" fmla="*/ 2818941 w 4494996"/>
                    <a:gd name="connsiteY0" fmla="*/ 1289375 h 1650980"/>
                    <a:gd name="connsiteX1" fmla="*/ 2487689 w 4494996"/>
                    <a:gd name="connsiteY1" fmla="*/ 1574437 h 1650980"/>
                    <a:gd name="connsiteX2" fmla="*/ 2157757 w 4494996"/>
                    <a:gd name="connsiteY2" fmla="*/ 1289375 h 1650980"/>
                    <a:gd name="connsiteX3" fmla="*/ 54109 w 4494996"/>
                    <a:gd name="connsiteY3" fmla="*/ 1289375 h 1650980"/>
                    <a:gd name="connsiteX4" fmla="*/ 54109 w 4494996"/>
                    <a:gd name="connsiteY4" fmla="*/ 0 h 1650980"/>
                    <a:gd name="connsiteX5" fmla="*/ 0 w 4494996"/>
                    <a:gd name="connsiteY5" fmla="*/ 0 h 1650980"/>
                    <a:gd name="connsiteX6" fmla="*/ 0 w 4494996"/>
                    <a:gd name="connsiteY6" fmla="*/ 1342164 h 1650980"/>
                    <a:gd name="connsiteX7" fmla="*/ 2135322 w 4494996"/>
                    <a:gd name="connsiteY7" fmla="*/ 1342164 h 1650980"/>
                    <a:gd name="connsiteX8" fmla="*/ 2487689 w 4494996"/>
                    <a:gd name="connsiteY8" fmla="*/ 1650981 h 1650980"/>
                    <a:gd name="connsiteX9" fmla="*/ 2841377 w 4494996"/>
                    <a:gd name="connsiteY9" fmla="*/ 1342164 h 1650980"/>
                    <a:gd name="connsiteX10" fmla="*/ 4494997 w 4494996"/>
                    <a:gd name="connsiteY10" fmla="*/ 1342164 h 1650980"/>
                    <a:gd name="connsiteX11" fmla="*/ 4494997 w 4494996"/>
                    <a:gd name="connsiteY11" fmla="*/ 1289375 h 16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4996" h="1650980">
                      <a:moveTo>
                        <a:pt x="2818941" y="1289375"/>
                      </a:moveTo>
                      <a:lnTo>
                        <a:pt x="2487689" y="1574437"/>
                      </a:lnTo>
                      <a:lnTo>
                        <a:pt x="2157757" y="1289375"/>
                      </a:lnTo>
                      <a:lnTo>
                        <a:pt x="54109" y="1289375"/>
                      </a:lnTo>
                      <a:lnTo>
                        <a:pt x="54109" y="0"/>
                      </a:lnTo>
                      <a:lnTo>
                        <a:pt x="0" y="0"/>
                      </a:lnTo>
                      <a:lnTo>
                        <a:pt x="0" y="1342164"/>
                      </a:lnTo>
                      <a:lnTo>
                        <a:pt x="2135322" y="1342164"/>
                      </a:lnTo>
                      <a:lnTo>
                        <a:pt x="2487689" y="1650981"/>
                      </a:lnTo>
                      <a:lnTo>
                        <a:pt x="2841377" y="1342164"/>
                      </a:lnTo>
                      <a:lnTo>
                        <a:pt x="4494997" y="1342164"/>
                      </a:lnTo>
                      <a:lnTo>
                        <a:pt x="4494997" y="1289375"/>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nvGrpSpPr>
              <p:cNvPr id="39" name="图形 68"/>
              <p:cNvGrpSpPr/>
              <p:nvPr/>
            </p:nvGrpSpPr>
            <p:grpSpPr>
              <a:xfrm>
                <a:off x="3588515" y="2340223"/>
                <a:ext cx="380081" cy="398558"/>
                <a:chOff x="3588515" y="2340223"/>
                <a:chExt cx="380081" cy="398558"/>
              </a:xfrm>
              <a:solidFill>
                <a:srgbClr val="C48776"/>
              </a:solidFill>
            </p:grpSpPr>
            <p:sp>
              <p:nvSpPr>
                <p:cNvPr id="40" name="任意多边形: 形状 77"/>
                <p:cNvSpPr/>
                <p:nvPr/>
              </p:nvSpPr>
              <p:spPr>
                <a:xfrm>
                  <a:off x="3588515" y="2340223"/>
                  <a:ext cx="167605" cy="398558"/>
                </a:xfrm>
                <a:custGeom>
                  <a:avLst/>
                  <a:gdLst>
                    <a:gd name="connsiteX0" fmla="*/ 151769 w 167605"/>
                    <a:gd name="connsiteY0" fmla="*/ 0 h 398558"/>
                    <a:gd name="connsiteX1" fmla="*/ 151769 w 167605"/>
                    <a:gd name="connsiteY1" fmla="*/ 73905 h 398558"/>
                    <a:gd name="connsiteX2" fmla="*/ 83143 w 167605"/>
                    <a:gd name="connsiteY2" fmla="*/ 225674 h 398558"/>
                    <a:gd name="connsiteX3" fmla="*/ 167606 w 167605"/>
                    <a:gd name="connsiteY3" fmla="*/ 225674 h 398558"/>
                    <a:gd name="connsiteX4" fmla="*/ 167606 w 167605"/>
                    <a:gd name="connsiteY4" fmla="*/ 398558 h 398558"/>
                    <a:gd name="connsiteX5" fmla="*/ 0 w 167605"/>
                    <a:gd name="connsiteY5" fmla="*/ 398558 h 398558"/>
                    <a:gd name="connsiteX6" fmla="*/ 0 w 167605"/>
                    <a:gd name="connsiteY6" fmla="*/ 179483 h 398558"/>
                    <a:gd name="connsiteX7" fmla="*/ 146490 w 167605"/>
                    <a:gd name="connsiteY7" fmla="*/ 5279 h 398558"/>
                    <a:gd name="connsiteX8" fmla="*/ 151769 w 167605"/>
                    <a:gd name="connsiteY8" fmla="*/ 0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5" h="398558">
                      <a:moveTo>
                        <a:pt x="151769" y="0"/>
                      </a:moveTo>
                      <a:lnTo>
                        <a:pt x="151769" y="73905"/>
                      </a:lnTo>
                      <a:cubicBezTo>
                        <a:pt x="98980" y="91061"/>
                        <a:pt x="76544" y="142531"/>
                        <a:pt x="83143" y="225674"/>
                      </a:cubicBezTo>
                      <a:lnTo>
                        <a:pt x="167606" y="225674"/>
                      </a:lnTo>
                      <a:lnTo>
                        <a:pt x="167606" y="398558"/>
                      </a:lnTo>
                      <a:lnTo>
                        <a:pt x="0" y="398558"/>
                      </a:lnTo>
                      <a:lnTo>
                        <a:pt x="0" y="179483"/>
                      </a:lnTo>
                      <a:cubicBezTo>
                        <a:pt x="17156" y="77864"/>
                        <a:pt x="65986" y="19796"/>
                        <a:pt x="146490" y="5279"/>
                      </a:cubicBezTo>
                      <a:lnTo>
                        <a:pt x="151769" y="0"/>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42" name="任意多边形: 形状 78"/>
                <p:cNvSpPr/>
                <p:nvPr/>
              </p:nvSpPr>
              <p:spPr>
                <a:xfrm>
                  <a:off x="3795712" y="2340223"/>
                  <a:ext cx="172884" cy="398558"/>
                </a:xfrm>
                <a:custGeom>
                  <a:avLst/>
                  <a:gdLst>
                    <a:gd name="connsiteX0" fmla="*/ 151769 w 172884"/>
                    <a:gd name="connsiteY0" fmla="*/ 0 h 398558"/>
                    <a:gd name="connsiteX1" fmla="*/ 151769 w 172884"/>
                    <a:gd name="connsiteY1" fmla="*/ 73905 h 398558"/>
                    <a:gd name="connsiteX2" fmla="*/ 83143 w 172884"/>
                    <a:gd name="connsiteY2" fmla="*/ 225674 h 398558"/>
                    <a:gd name="connsiteX3" fmla="*/ 172884 w 172884"/>
                    <a:gd name="connsiteY3" fmla="*/ 225674 h 398558"/>
                    <a:gd name="connsiteX4" fmla="*/ 172884 w 172884"/>
                    <a:gd name="connsiteY4" fmla="*/ 398558 h 398558"/>
                    <a:gd name="connsiteX5" fmla="*/ 0 w 172884"/>
                    <a:gd name="connsiteY5" fmla="*/ 398558 h 398558"/>
                    <a:gd name="connsiteX6" fmla="*/ 0 w 172884"/>
                    <a:gd name="connsiteY6" fmla="*/ 179483 h 398558"/>
                    <a:gd name="connsiteX7" fmla="*/ 146490 w 172884"/>
                    <a:gd name="connsiteY7" fmla="*/ 5279 h 398558"/>
                    <a:gd name="connsiteX8" fmla="*/ 151769 w 172884"/>
                    <a:gd name="connsiteY8" fmla="*/ 0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84" h="398558">
                      <a:moveTo>
                        <a:pt x="151769" y="0"/>
                      </a:moveTo>
                      <a:lnTo>
                        <a:pt x="151769" y="73905"/>
                      </a:lnTo>
                      <a:cubicBezTo>
                        <a:pt x="98980" y="91061"/>
                        <a:pt x="76544" y="142531"/>
                        <a:pt x="83143" y="225674"/>
                      </a:cubicBezTo>
                      <a:lnTo>
                        <a:pt x="172884" y="225674"/>
                      </a:lnTo>
                      <a:lnTo>
                        <a:pt x="172884" y="398558"/>
                      </a:lnTo>
                      <a:lnTo>
                        <a:pt x="0" y="398558"/>
                      </a:lnTo>
                      <a:lnTo>
                        <a:pt x="0" y="179483"/>
                      </a:lnTo>
                      <a:cubicBezTo>
                        <a:pt x="21116" y="77864"/>
                        <a:pt x="69946" y="19796"/>
                        <a:pt x="146490" y="5279"/>
                      </a:cubicBezTo>
                      <a:lnTo>
                        <a:pt x="151769" y="0"/>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sp>
          <p:nvSpPr>
            <p:cNvPr id="43" name="文本框 42"/>
            <p:cNvSpPr txBox="1"/>
            <p:nvPr/>
          </p:nvSpPr>
          <p:spPr>
            <a:xfrm>
              <a:off x="5915" y="4014"/>
              <a:ext cx="7703" cy="23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0"/>
                </a:spcBef>
                <a:spcAft>
                  <a:spcPts val="0"/>
                </a:spcAft>
              </a:pPr>
              <a:r>
                <a:rPr lang="zh-CN" altLang="en-US" b="1" spc="300">
                  <a:uFillTx/>
                  <a:latin typeface="微软雅黑" panose="020B0503020204020204" charset="-122"/>
                  <a:ea typeface="微软雅黑" panose="020B0503020204020204" charset="-122"/>
                  <a:cs typeface="微软雅黑" panose="020B0503020204020204" charset="-122"/>
                  <a:sym typeface="+mn-ea"/>
                </a:rPr>
                <a:t>基于游客凝视理论的</a:t>
              </a:r>
              <a:r>
                <a:rPr lang="zh-CN" altLang="en-US" b="1" spc="300">
                  <a:uFillTx/>
                  <a:latin typeface="微软雅黑" panose="020B0503020204020204" charset="-122"/>
                  <a:ea typeface="微软雅黑" panose="020B0503020204020204" charset="-122"/>
                  <a:cs typeface="微软雅黑" panose="020B0503020204020204" charset="-122"/>
                  <a:sym typeface="+mn-ea"/>
                </a:rPr>
                <a:t>杭州城市品牌形象提升研究</a:t>
              </a:r>
              <a:endParaRPr lang="zh-CN" altLang="en-US" b="1" spc="300">
                <a:uFillTx/>
                <a:latin typeface="微软雅黑" panose="020B0503020204020204" charset="-122"/>
                <a:ea typeface="微软雅黑" panose="020B0503020204020204" charset="-122"/>
                <a:cs typeface="微软雅黑" panose="020B0503020204020204" charset="-122"/>
                <a:sym typeface="+mn-ea"/>
              </a:endParaRPr>
            </a:p>
          </p:txBody>
        </p:sp>
      </p:grpSp>
      <p:grpSp>
        <p:nvGrpSpPr>
          <p:cNvPr id="5" name="组合 4" descr="7b0a202020202274657874626f78223a20227b5c2263617465676f72795f69645c223a31303530352c5c2269645c223a32303334323132317d220a7d0a"/>
          <p:cNvGrpSpPr/>
          <p:nvPr/>
        </p:nvGrpSpPr>
        <p:grpSpPr>
          <a:xfrm>
            <a:off x="11530330" y="7559040"/>
            <a:ext cx="2926080" cy="1507490"/>
            <a:chOff x="5651" y="3675"/>
            <a:chExt cx="7967" cy="3450"/>
          </a:xfrm>
        </p:grpSpPr>
        <p:grpSp>
          <p:nvGrpSpPr>
            <p:cNvPr id="6" name="图形 68"/>
            <p:cNvGrpSpPr/>
            <p:nvPr/>
          </p:nvGrpSpPr>
          <p:grpSpPr>
            <a:xfrm>
              <a:off x="5651" y="3675"/>
              <a:ext cx="7898" cy="3450"/>
              <a:chOff x="3588515" y="2333625"/>
              <a:chExt cx="5014970" cy="2190750"/>
            </a:xfrm>
          </p:grpSpPr>
          <p:grpSp>
            <p:nvGrpSpPr>
              <p:cNvPr id="9" name="图形 68"/>
              <p:cNvGrpSpPr/>
              <p:nvPr/>
            </p:nvGrpSpPr>
            <p:grpSpPr>
              <a:xfrm>
                <a:off x="8224722" y="3818320"/>
                <a:ext cx="380082" cy="398558"/>
                <a:chOff x="8224722" y="3818320"/>
                <a:chExt cx="380082" cy="398558"/>
              </a:xfrm>
              <a:solidFill>
                <a:srgbClr val="C48776"/>
              </a:solidFill>
            </p:grpSpPr>
            <p:sp>
              <p:nvSpPr>
                <p:cNvPr id="10" name="任意多边形: 形状 71"/>
                <p:cNvSpPr/>
                <p:nvPr/>
              </p:nvSpPr>
              <p:spPr>
                <a:xfrm>
                  <a:off x="8437199" y="3818320"/>
                  <a:ext cx="167605" cy="398558"/>
                </a:xfrm>
                <a:custGeom>
                  <a:avLst/>
                  <a:gdLst>
                    <a:gd name="connsiteX0" fmla="*/ 15837 w 167605"/>
                    <a:gd name="connsiteY0" fmla="*/ 398558 h 398558"/>
                    <a:gd name="connsiteX1" fmla="*/ 15837 w 167605"/>
                    <a:gd name="connsiteY1" fmla="*/ 324653 h 398558"/>
                    <a:gd name="connsiteX2" fmla="*/ 84463 w 167605"/>
                    <a:gd name="connsiteY2" fmla="*/ 172884 h 398558"/>
                    <a:gd name="connsiteX3" fmla="*/ 0 w 167605"/>
                    <a:gd name="connsiteY3" fmla="*/ 172884 h 398558"/>
                    <a:gd name="connsiteX4" fmla="*/ 0 w 167605"/>
                    <a:gd name="connsiteY4" fmla="*/ 0 h 398558"/>
                    <a:gd name="connsiteX5" fmla="*/ 167606 w 167605"/>
                    <a:gd name="connsiteY5" fmla="*/ 0 h 398558"/>
                    <a:gd name="connsiteX6" fmla="*/ 167606 w 167605"/>
                    <a:gd name="connsiteY6" fmla="*/ 220395 h 398558"/>
                    <a:gd name="connsiteX7" fmla="*/ 21116 w 167605"/>
                    <a:gd name="connsiteY7" fmla="*/ 393279 h 398558"/>
                    <a:gd name="connsiteX8" fmla="*/ 15837 w 167605"/>
                    <a:gd name="connsiteY8" fmla="*/ 398558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5" h="398558">
                      <a:moveTo>
                        <a:pt x="15837" y="398558"/>
                      </a:moveTo>
                      <a:lnTo>
                        <a:pt x="15837" y="324653"/>
                      </a:lnTo>
                      <a:cubicBezTo>
                        <a:pt x="68626" y="307497"/>
                        <a:pt x="91061" y="256027"/>
                        <a:pt x="84463" y="172884"/>
                      </a:cubicBezTo>
                      <a:lnTo>
                        <a:pt x="0" y="172884"/>
                      </a:lnTo>
                      <a:lnTo>
                        <a:pt x="0" y="0"/>
                      </a:lnTo>
                      <a:lnTo>
                        <a:pt x="167606" y="0"/>
                      </a:lnTo>
                      <a:lnTo>
                        <a:pt x="167606" y="220395"/>
                      </a:lnTo>
                      <a:cubicBezTo>
                        <a:pt x="150449" y="322014"/>
                        <a:pt x="101619" y="378762"/>
                        <a:pt x="21116" y="393279"/>
                      </a:cubicBezTo>
                      <a:lnTo>
                        <a:pt x="15837" y="398558"/>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11" name="任意多边形: 形状 72"/>
                <p:cNvSpPr/>
                <p:nvPr/>
              </p:nvSpPr>
              <p:spPr>
                <a:xfrm>
                  <a:off x="8224722" y="3818320"/>
                  <a:ext cx="172884" cy="398558"/>
                </a:xfrm>
                <a:custGeom>
                  <a:avLst/>
                  <a:gdLst>
                    <a:gd name="connsiteX0" fmla="*/ 21116 w 172884"/>
                    <a:gd name="connsiteY0" fmla="*/ 398558 h 398558"/>
                    <a:gd name="connsiteX1" fmla="*/ 21116 w 172884"/>
                    <a:gd name="connsiteY1" fmla="*/ 324653 h 398558"/>
                    <a:gd name="connsiteX2" fmla="*/ 89742 w 172884"/>
                    <a:gd name="connsiteY2" fmla="*/ 172884 h 398558"/>
                    <a:gd name="connsiteX3" fmla="*/ 0 w 172884"/>
                    <a:gd name="connsiteY3" fmla="*/ 172884 h 398558"/>
                    <a:gd name="connsiteX4" fmla="*/ 0 w 172884"/>
                    <a:gd name="connsiteY4" fmla="*/ 0 h 398558"/>
                    <a:gd name="connsiteX5" fmla="*/ 172885 w 172884"/>
                    <a:gd name="connsiteY5" fmla="*/ 0 h 398558"/>
                    <a:gd name="connsiteX6" fmla="*/ 172885 w 172884"/>
                    <a:gd name="connsiteY6" fmla="*/ 220395 h 398558"/>
                    <a:gd name="connsiteX7" fmla="*/ 26395 w 172884"/>
                    <a:gd name="connsiteY7" fmla="*/ 393279 h 398558"/>
                    <a:gd name="connsiteX8" fmla="*/ 21116 w 172884"/>
                    <a:gd name="connsiteY8" fmla="*/ 398558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84" h="398558">
                      <a:moveTo>
                        <a:pt x="21116" y="398558"/>
                      </a:moveTo>
                      <a:lnTo>
                        <a:pt x="21116" y="324653"/>
                      </a:lnTo>
                      <a:cubicBezTo>
                        <a:pt x="73905" y="307497"/>
                        <a:pt x="96340" y="256027"/>
                        <a:pt x="89742" y="172884"/>
                      </a:cubicBezTo>
                      <a:lnTo>
                        <a:pt x="0" y="172884"/>
                      </a:lnTo>
                      <a:lnTo>
                        <a:pt x="0" y="0"/>
                      </a:lnTo>
                      <a:lnTo>
                        <a:pt x="172885" y="0"/>
                      </a:lnTo>
                      <a:lnTo>
                        <a:pt x="172885" y="220395"/>
                      </a:lnTo>
                      <a:cubicBezTo>
                        <a:pt x="151769" y="322014"/>
                        <a:pt x="102939" y="378762"/>
                        <a:pt x="26395" y="393279"/>
                      </a:cubicBezTo>
                      <a:lnTo>
                        <a:pt x="21116" y="398558"/>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nvGrpSpPr>
              <p:cNvPr id="12" name="图形 68"/>
              <p:cNvGrpSpPr/>
              <p:nvPr/>
            </p:nvGrpSpPr>
            <p:grpSpPr>
              <a:xfrm>
                <a:off x="3599072" y="2333625"/>
                <a:ext cx="4985936" cy="2193389"/>
                <a:chOff x="3599072" y="2333625"/>
                <a:chExt cx="4985936" cy="2193389"/>
              </a:xfrm>
              <a:solidFill>
                <a:srgbClr val="C48776"/>
              </a:solidFill>
            </p:grpSpPr>
            <p:sp>
              <p:nvSpPr>
                <p:cNvPr id="13" name="任意多边形: 形状 74"/>
                <p:cNvSpPr/>
                <p:nvPr/>
              </p:nvSpPr>
              <p:spPr>
                <a:xfrm>
                  <a:off x="4100569" y="2333625"/>
                  <a:ext cx="4484439" cy="1347443"/>
                </a:xfrm>
                <a:custGeom>
                  <a:avLst/>
                  <a:gdLst>
                    <a:gd name="connsiteX0" fmla="*/ 4430330 w 4484439"/>
                    <a:gd name="connsiteY0" fmla="*/ 54109 h 1347443"/>
                    <a:gd name="connsiteX1" fmla="*/ 4430330 w 4484439"/>
                    <a:gd name="connsiteY1" fmla="*/ 1347443 h 1347443"/>
                    <a:gd name="connsiteX2" fmla="*/ 4484439 w 4484439"/>
                    <a:gd name="connsiteY2" fmla="*/ 1347443 h 1347443"/>
                    <a:gd name="connsiteX3" fmla="*/ 4484439 w 4484439"/>
                    <a:gd name="connsiteY3" fmla="*/ 0 h 1347443"/>
                    <a:gd name="connsiteX4" fmla="*/ 0 w 4484439"/>
                    <a:gd name="connsiteY4" fmla="*/ 0 h 1347443"/>
                    <a:gd name="connsiteX5" fmla="*/ 0 w 4484439"/>
                    <a:gd name="connsiteY5" fmla="*/ 54109 h 13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439" h="1347443">
                      <a:moveTo>
                        <a:pt x="4430330" y="54109"/>
                      </a:moveTo>
                      <a:lnTo>
                        <a:pt x="4430330" y="1347443"/>
                      </a:lnTo>
                      <a:lnTo>
                        <a:pt x="4484439" y="1347443"/>
                      </a:lnTo>
                      <a:lnTo>
                        <a:pt x="4484439" y="0"/>
                      </a:lnTo>
                      <a:lnTo>
                        <a:pt x="0" y="0"/>
                      </a:lnTo>
                      <a:lnTo>
                        <a:pt x="0" y="54109"/>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14" name="任意多边形: 形状 75"/>
                <p:cNvSpPr/>
                <p:nvPr/>
              </p:nvSpPr>
              <p:spPr>
                <a:xfrm>
                  <a:off x="3599072" y="2876033"/>
                  <a:ext cx="4494996" cy="1650980"/>
                </a:xfrm>
                <a:custGeom>
                  <a:avLst/>
                  <a:gdLst>
                    <a:gd name="connsiteX0" fmla="*/ 2818941 w 4494996"/>
                    <a:gd name="connsiteY0" fmla="*/ 1289375 h 1650980"/>
                    <a:gd name="connsiteX1" fmla="*/ 2487689 w 4494996"/>
                    <a:gd name="connsiteY1" fmla="*/ 1574437 h 1650980"/>
                    <a:gd name="connsiteX2" fmla="*/ 2157757 w 4494996"/>
                    <a:gd name="connsiteY2" fmla="*/ 1289375 h 1650980"/>
                    <a:gd name="connsiteX3" fmla="*/ 54109 w 4494996"/>
                    <a:gd name="connsiteY3" fmla="*/ 1289375 h 1650980"/>
                    <a:gd name="connsiteX4" fmla="*/ 54109 w 4494996"/>
                    <a:gd name="connsiteY4" fmla="*/ 0 h 1650980"/>
                    <a:gd name="connsiteX5" fmla="*/ 0 w 4494996"/>
                    <a:gd name="connsiteY5" fmla="*/ 0 h 1650980"/>
                    <a:gd name="connsiteX6" fmla="*/ 0 w 4494996"/>
                    <a:gd name="connsiteY6" fmla="*/ 1342164 h 1650980"/>
                    <a:gd name="connsiteX7" fmla="*/ 2135322 w 4494996"/>
                    <a:gd name="connsiteY7" fmla="*/ 1342164 h 1650980"/>
                    <a:gd name="connsiteX8" fmla="*/ 2487689 w 4494996"/>
                    <a:gd name="connsiteY8" fmla="*/ 1650981 h 1650980"/>
                    <a:gd name="connsiteX9" fmla="*/ 2841377 w 4494996"/>
                    <a:gd name="connsiteY9" fmla="*/ 1342164 h 1650980"/>
                    <a:gd name="connsiteX10" fmla="*/ 4494997 w 4494996"/>
                    <a:gd name="connsiteY10" fmla="*/ 1342164 h 1650980"/>
                    <a:gd name="connsiteX11" fmla="*/ 4494997 w 4494996"/>
                    <a:gd name="connsiteY11" fmla="*/ 1289375 h 16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4996" h="1650980">
                      <a:moveTo>
                        <a:pt x="2818941" y="1289375"/>
                      </a:moveTo>
                      <a:lnTo>
                        <a:pt x="2487689" y="1574437"/>
                      </a:lnTo>
                      <a:lnTo>
                        <a:pt x="2157757" y="1289375"/>
                      </a:lnTo>
                      <a:lnTo>
                        <a:pt x="54109" y="1289375"/>
                      </a:lnTo>
                      <a:lnTo>
                        <a:pt x="54109" y="0"/>
                      </a:lnTo>
                      <a:lnTo>
                        <a:pt x="0" y="0"/>
                      </a:lnTo>
                      <a:lnTo>
                        <a:pt x="0" y="1342164"/>
                      </a:lnTo>
                      <a:lnTo>
                        <a:pt x="2135322" y="1342164"/>
                      </a:lnTo>
                      <a:lnTo>
                        <a:pt x="2487689" y="1650981"/>
                      </a:lnTo>
                      <a:lnTo>
                        <a:pt x="2841377" y="1342164"/>
                      </a:lnTo>
                      <a:lnTo>
                        <a:pt x="4494997" y="1342164"/>
                      </a:lnTo>
                      <a:lnTo>
                        <a:pt x="4494997" y="1289375"/>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nvGrpSpPr>
              <p:cNvPr id="15" name="图形 68"/>
              <p:cNvGrpSpPr/>
              <p:nvPr/>
            </p:nvGrpSpPr>
            <p:grpSpPr>
              <a:xfrm>
                <a:off x="3588515" y="2340223"/>
                <a:ext cx="380081" cy="398558"/>
                <a:chOff x="3588515" y="2340223"/>
                <a:chExt cx="380081" cy="398558"/>
              </a:xfrm>
              <a:solidFill>
                <a:srgbClr val="C48776"/>
              </a:solidFill>
            </p:grpSpPr>
            <p:sp>
              <p:nvSpPr>
                <p:cNvPr id="19" name="任意多边形: 形状 77"/>
                <p:cNvSpPr/>
                <p:nvPr/>
              </p:nvSpPr>
              <p:spPr>
                <a:xfrm>
                  <a:off x="3588515" y="2340223"/>
                  <a:ext cx="167605" cy="398558"/>
                </a:xfrm>
                <a:custGeom>
                  <a:avLst/>
                  <a:gdLst>
                    <a:gd name="connsiteX0" fmla="*/ 151769 w 167605"/>
                    <a:gd name="connsiteY0" fmla="*/ 0 h 398558"/>
                    <a:gd name="connsiteX1" fmla="*/ 151769 w 167605"/>
                    <a:gd name="connsiteY1" fmla="*/ 73905 h 398558"/>
                    <a:gd name="connsiteX2" fmla="*/ 83143 w 167605"/>
                    <a:gd name="connsiteY2" fmla="*/ 225674 h 398558"/>
                    <a:gd name="connsiteX3" fmla="*/ 167606 w 167605"/>
                    <a:gd name="connsiteY3" fmla="*/ 225674 h 398558"/>
                    <a:gd name="connsiteX4" fmla="*/ 167606 w 167605"/>
                    <a:gd name="connsiteY4" fmla="*/ 398558 h 398558"/>
                    <a:gd name="connsiteX5" fmla="*/ 0 w 167605"/>
                    <a:gd name="connsiteY5" fmla="*/ 398558 h 398558"/>
                    <a:gd name="connsiteX6" fmla="*/ 0 w 167605"/>
                    <a:gd name="connsiteY6" fmla="*/ 179483 h 398558"/>
                    <a:gd name="connsiteX7" fmla="*/ 146490 w 167605"/>
                    <a:gd name="connsiteY7" fmla="*/ 5279 h 398558"/>
                    <a:gd name="connsiteX8" fmla="*/ 151769 w 167605"/>
                    <a:gd name="connsiteY8" fmla="*/ 0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05" h="398558">
                      <a:moveTo>
                        <a:pt x="151769" y="0"/>
                      </a:moveTo>
                      <a:lnTo>
                        <a:pt x="151769" y="73905"/>
                      </a:lnTo>
                      <a:cubicBezTo>
                        <a:pt x="98980" y="91061"/>
                        <a:pt x="76544" y="142531"/>
                        <a:pt x="83143" y="225674"/>
                      </a:cubicBezTo>
                      <a:lnTo>
                        <a:pt x="167606" y="225674"/>
                      </a:lnTo>
                      <a:lnTo>
                        <a:pt x="167606" y="398558"/>
                      </a:lnTo>
                      <a:lnTo>
                        <a:pt x="0" y="398558"/>
                      </a:lnTo>
                      <a:lnTo>
                        <a:pt x="0" y="179483"/>
                      </a:lnTo>
                      <a:cubicBezTo>
                        <a:pt x="17156" y="77864"/>
                        <a:pt x="65986" y="19796"/>
                        <a:pt x="146490" y="5279"/>
                      </a:cubicBezTo>
                      <a:lnTo>
                        <a:pt x="151769" y="0"/>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sp>
              <p:nvSpPr>
                <p:cNvPr id="20" name="任意多边形: 形状 78"/>
                <p:cNvSpPr/>
                <p:nvPr/>
              </p:nvSpPr>
              <p:spPr>
                <a:xfrm>
                  <a:off x="3795712" y="2340223"/>
                  <a:ext cx="172884" cy="398558"/>
                </a:xfrm>
                <a:custGeom>
                  <a:avLst/>
                  <a:gdLst>
                    <a:gd name="connsiteX0" fmla="*/ 151769 w 172884"/>
                    <a:gd name="connsiteY0" fmla="*/ 0 h 398558"/>
                    <a:gd name="connsiteX1" fmla="*/ 151769 w 172884"/>
                    <a:gd name="connsiteY1" fmla="*/ 73905 h 398558"/>
                    <a:gd name="connsiteX2" fmla="*/ 83143 w 172884"/>
                    <a:gd name="connsiteY2" fmla="*/ 225674 h 398558"/>
                    <a:gd name="connsiteX3" fmla="*/ 172884 w 172884"/>
                    <a:gd name="connsiteY3" fmla="*/ 225674 h 398558"/>
                    <a:gd name="connsiteX4" fmla="*/ 172884 w 172884"/>
                    <a:gd name="connsiteY4" fmla="*/ 398558 h 398558"/>
                    <a:gd name="connsiteX5" fmla="*/ 0 w 172884"/>
                    <a:gd name="connsiteY5" fmla="*/ 398558 h 398558"/>
                    <a:gd name="connsiteX6" fmla="*/ 0 w 172884"/>
                    <a:gd name="connsiteY6" fmla="*/ 179483 h 398558"/>
                    <a:gd name="connsiteX7" fmla="*/ 146490 w 172884"/>
                    <a:gd name="connsiteY7" fmla="*/ 5279 h 398558"/>
                    <a:gd name="connsiteX8" fmla="*/ 151769 w 172884"/>
                    <a:gd name="connsiteY8" fmla="*/ 0 h 39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84" h="398558">
                      <a:moveTo>
                        <a:pt x="151769" y="0"/>
                      </a:moveTo>
                      <a:lnTo>
                        <a:pt x="151769" y="73905"/>
                      </a:lnTo>
                      <a:cubicBezTo>
                        <a:pt x="98980" y="91061"/>
                        <a:pt x="76544" y="142531"/>
                        <a:pt x="83143" y="225674"/>
                      </a:cubicBezTo>
                      <a:lnTo>
                        <a:pt x="172884" y="225674"/>
                      </a:lnTo>
                      <a:lnTo>
                        <a:pt x="172884" y="398558"/>
                      </a:lnTo>
                      <a:lnTo>
                        <a:pt x="0" y="398558"/>
                      </a:lnTo>
                      <a:lnTo>
                        <a:pt x="0" y="179483"/>
                      </a:lnTo>
                      <a:cubicBezTo>
                        <a:pt x="21116" y="77864"/>
                        <a:pt x="69946" y="19796"/>
                        <a:pt x="146490" y="5279"/>
                      </a:cubicBezTo>
                      <a:lnTo>
                        <a:pt x="151769" y="0"/>
                      </a:lnTo>
                      <a:close/>
                    </a:path>
                  </a:pathLst>
                </a:custGeom>
                <a:solidFill>
                  <a:srgbClr val="C48776"/>
                </a:solidFill>
                <a:ln w="1318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600"/>
                </a:p>
              </p:txBody>
            </p:sp>
          </p:grpSp>
        </p:grpSp>
        <p:sp>
          <p:nvSpPr>
            <p:cNvPr id="21" name="文本框 20"/>
            <p:cNvSpPr txBox="1"/>
            <p:nvPr/>
          </p:nvSpPr>
          <p:spPr>
            <a:xfrm>
              <a:off x="5915" y="4014"/>
              <a:ext cx="7703" cy="2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Bef>
                  <a:spcPts val="0"/>
                </a:spcBef>
                <a:spcAft>
                  <a:spcPts val="0"/>
                </a:spcAft>
              </a:pPr>
              <a:r>
                <a:rPr lang="zh-CN" altLang="en-US" b="1" spc="300">
                  <a:uFillTx/>
                  <a:latin typeface="微软雅黑" panose="020B0503020204020204" charset="-122"/>
                  <a:ea typeface="微软雅黑" panose="020B0503020204020204" charset="-122"/>
                  <a:cs typeface="微软雅黑" panose="020B0503020204020204" charset="-122"/>
                  <a:sym typeface="+mn-ea"/>
                </a:rPr>
                <a:t>双碳目标下，健康气象与绿色建筑</a:t>
              </a:r>
              <a:endParaRPr lang="zh-CN" altLang="en-US" b="1" spc="300">
                <a:uFillTx/>
                <a:latin typeface="微软雅黑" panose="020B0503020204020204" charset="-122"/>
                <a:ea typeface="微软雅黑" panose="020B0503020204020204" charset="-122"/>
                <a:cs typeface="微软雅黑" panose="020B0503020204020204" charset="-122"/>
                <a:sym typeface="+mn-ea"/>
              </a:endParaRPr>
            </a:p>
          </p:txBody>
        </p:sp>
      </p:grpSp>
      <p:sp>
        <p:nvSpPr>
          <p:cNvPr id="45" name="文本框 44"/>
          <p:cNvSpPr txBox="1"/>
          <p:nvPr/>
        </p:nvSpPr>
        <p:spPr>
          <a:xfrm>
            <a:off x="508000" y="245110"/>
            <a:ext cx="9144000" cy="829945"/>
          </a:xfrm>
          <a:prstGeom prst="rect">
            <a:avLst/>
          </a:prstGeom>
          <a:noFill/>
        </p:spPr>
        <p:txBody>
          <a:bodyPr wrap="square" rtlCol="0" anchor="t">
            <a:spAutoFit/>
          </a:bodyPr>
          <a:p>
            <a:r>
              <a:rPr lang="en-US" altLang="zh-CN" sz="4800" b="1" dirty="0">
                <a:solidFill>
                  <a:schemeClr val="tx1">
                    <a:lumMod val="85000"/>
                    <a:lumOff val="15000"/>
                  </a:schemeClr>
                </a:solidFill>
                <a:latin typeface="Times New Roman" panose="02020603050405020304" charset="0"/>
                <a:ea typeface="微软雅黑" panose="020B0503020204020204" charset="-122"/>
                <a:cs typeface="+mn-ea"/>
                <a:sym typeface="+mn-lt"/>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挖掘选题的方法</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26" grpId="1"/>
      <p:bldP spid="29" grpId="1"/>
      <p:bldP spid="3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77190" y="369570"/>
            <a:ext cx="16898620" cy="829945"/>
          </a:xfrm>
          <a:prstGeom prst="rect">
            <a:avLst/>
          </a:prstGeom>
          <a:noFill/>
        </p:spPr>
        <p:txBody>
          <a:bodyPr wrap="square" rtlCol="0" anchor="t">
            <a:spAutoFit/>
          </a:bodyPr>
          <a:p>
            <a:pPr marL="0" indent="0">
              <a:buNone/>
            </a:pPr>
            <a:r>
              <a:rPr lang="en-US" altLang="zh-CN" sz="4800" b="1">
                <a:latin typeface="微软雅黑" panose="020B0503020204020204" charset="-122"/>
                <a:ea typeface="微软雅黑" panose="020B0503020204020204" charset="-122"/>
                <a:sym typeface="+mn-ea"/>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挖掘选题的方法</a:t>
            </a:r>
            <a:endParaRPr lang="zh-CN" altLang="en-US" sz="4800" b="1">
              <a:latin typeface="微软雅黑" panose="020B0503020204020204" charset="-122"/>
              <a:ea typeface="微软雅黑" panose="020B0503020204020204" charset="-122"/>
              <a:sym typeface="+mn-ea"/>
            </a:endParaRPr>
          </a:p>
        </p:txBody>
      </p:sp>
      <p:sp>
        <p:nvSpPr>
          <p:cNvPr id="5" name="文本框 10"/>
          <p:cNvSpPr txBox="1"/>
          <p:nvPr/>
        </p:nvSpPr>
        <p:spPr>
          <a:xfrm>
            <a:off x="2872740" y="1771650"/>
            <a:ext cx="9467850" cy="645160"/>
          </a:xfrm>
          <a:prstGeom prst="rect">
            <a:avLst/>
          </a:prstGeom>
          <a:noFill/>
        </p:spPr>
        <p:txBody>
          <a:bodyPr wrap="square" rtlCol="0">
            <a:spAutoFit/>
          </a:bodyPr>
          <a:p>
            <a:r>
              <a:rPr lang="zh-CN" altLang="en-US" sz="3600" dirty="0">
                <a:solidFill>
                  <a:srgbClr val="33495E"/>
                </a:solidFill>
                <a:latin typeface="微软雅黑" panose="020B0503020204020204" charset="-122"/>
                <a:ea typeface="微软雅黑" panose="020B0503020204020204" charset="-122"/>
                <a:sym typeface="+mn-ea"/>
              </a:rPr>
              <a:t>②交叉学科选择法</a:t>
            </a:r>
            <a:endParaRPr lang="zh-CN" altLang="en-US" sz="3600" dirty="0">
              <a:solidFill>
                <a:srgbClr val="33495E"/>
              </a:solidFill>
              <a:latin typeface="微软雅黑" panose="020B0503020204020204" charset="-122"/>
              <a:ea typeface="微软雅黑" panose="020B0503020204020204" charset="-122"/>
              <a:sym typeface="+mn-ea"/>
            </a:endParaRPr>
          </a:p>
        </p:txBody>
      </p:sp>
      <p:grpSp>
        <p:nvGrpSpPr>
          <p:cNvPr id="6" name="组合 5"/>
          <p:cNvGrpSpPr/>
          <p:nvPr/>
        </p:nvGrpSpPr>
        <p:grpSpPr>
          <a:xfrm>
            <a:off x="1680202" y="16039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7"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pic>
        <p:nvPicPr>
          <p:cNvPr id="8" name="图片 7"/>
          <p:cNvPicPr>
            <a:picLocks noChangeAspect="1"/>
          </p:cNvPicPr>
          <p:nvPr/>
        </p:nvPicPr>
        <p:blipFill>
          <a:blip r:embed="rId1"/>
          <a:stretch>
            <a:fillRect/>
          </a:stretch>
        </p:blipFill>
        <p:spPr>
          <a:xfrm>
            <a:off x="2653030" y="2613660"/>
            <a:ext cx="15415260" cy="71501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3069590" y="2739390"/>
            <a:ext cx="13013690" cy="7573010"/>
          </a:xfrm>
          <a:prstGeom prst="rect">
            <a:avLst/>
          </a:prstGeom>
        </p:spPr>
      </p:pic>
      <p:sp>
        <p:nvSpPr>
          <p:cNvPr id="9" name="标题 8"/>
          <p:cNvSpPr>
            <a:spLocks noGrp="1"/>
          </p:cNvSpPr>
          <p:nvPr/>
        </p:nvSpPr>
        <p:spPr>
          <a:xfrm>
            <a:off x="6973570" y="1851660"/>
            <a:ext cx="11233150" cy="656590"/>
          </a:xfrm>
          <a:prstGeom prst="rect">
            <a:avLst/>
          </a:prstGeom>
        </p:spPr>
        <p:txBody>
          <a:bodyPr vert="horz" lIns="102852" tIns="51426" rIns="102852" bIns="51426" rtlCol="0" anchor="ctr">
            <a:noAutofit/>
          </a:bodyPr>
          <a:lstStyle>
            <a:lvl1pPr algn="l" defTabSz="914400" rtl="0" eaLnBrk="1" latinLnBrk="0" hangingPunct="1">
              <a:lnSpc>
                <a:spcPct val="90000"/>
              </a:lnSpc>
              <a:spcBef>
                <a:spcPct val="0"/>
              </a:spcBef>
              <a:buNone/>
              <a:defRPr sz="3200" b="1" kern="1200">
                <a:solidFill>
                  <a:srgbClr val="27314A"/>
                </a:solidFill>
                <a:latin typeface="+mj-lt"/>
                <a:ea typeface="+mj-ea"/>
                <a:cs typeface="+mj-cs"/>
              </a:defRPr>
            </a:lvl1pPr>
          </a:lstStyle>
          <a:p>
            <a:r>
              <a:rPr lang="zh-CN" altLang="en-US" sz="2800" b="0">
                <a:solidFill>
                  <a:schemeClr val="tx1"/>
                </a:solidFill>
                <a:latin typeface="微软雅黑" panose="020B0503020204020204" charset="-122"/>
                <a:ea typeface="微软雅黑" panose="020B0503020204020204" charset="-122"/>
                <a:sym typeface="+mn-ea"/>
              </a:rPr>
              <a:t>通过【主要主题分布】的【年度交叉分析】了解该研究主题的研究现状</a:t>
            </a:r>
            <a:endParaRPr lang="zh-CN" altLang="en-US" sz="2800" b="0">
              <a:solidFill>
                <a:schemeClr val="tx1"/>
              </a:solidFill>
              <a:latin typeface="微软雅黑" panose="020B0503020204020204" charset="-122"/>
              <a:ea typeface="微软雅黑" panose="020B0503020204020204" charset="-122"/>
              <a:sym typeface="+mn-ea"/>
            </a:endParaRPr>
          </a:p>
        </p:txBody>
      </p:sp>
      <p:sp>
        <p:nvSpPr>
          <p:cNvPr id="8" name="文本框 7"/>
          <p:cNvSpPr txBox="1"/>
          <p:nvPr/>
        </p:nvSpPr>
        <p:spPr>
          <a:xfrm>
            <a:off x="3247390" y="5143500"/>
            <a:ext cx="1537970" cy="805180"/>
          </a:xfrm>
          <a:prstGeom prst="rect">
            <a:avLst/>
          </a:prstGeom>
          <a:noFill/>
          <a:ln w="25400">
            <a:solidFill>
              <a:srgbClr val="FF0000"/>
            </a:solidFill>
          </a:ln>
        </p:spPr>
        <p:txBody>
          <a:bodyPr wrap="square" rtlCol="0">
            <a:noAutofit/>
          </a:bodyPr>
          <a:p>
            <a:endParaRPr lang="zh-CN" altLang="en-US" sz="2030" dirty="0"/>
          </a:p>
        </p:txBody>
      </p:sp>
      <p:sp>
        <p:nvSpPr>
          <p:cNvPr id="14" name="圆角矩形标注 13"/>
          <p:cNvSpPr/>
          <p:nvPr/>
        </p:nvSpPr>
        <p:spPr>
          <a:xfrm>
            <a:off x="6122670" y="5466080"/>
            <a:ext cx="2847340" cy="1125220"/>
          </a:xfrm>
          <a:prstGeom prst="wedgeRoundRectCallout">
            <a:avLst>
              <a:gd name="adj1" fmla="val -103739"/>
              <a:gd name="adj2" fmla="val -63555"/>
              <a:gd name="adj3" fmla="val 16667"/>
            </a:avLst>
          </a:prstGeom>
          <a:solidFill>
            <a:srgbClr val="FFFF00"/>
          </a:solidFill>
          <a:ln>
            <a:noFill/>
          </a:ln>
        </p:spPr>
        <p:style>
          <a:lnRef idx="1">
            <a:schemeClr val="accent5"/>
          </a:lnRef>
          <a:fillRef idx="3">
            <a:schemeClr val="accent5"/>
          </a:fillRef>
          <a:effectRef idx="2">
            <a:schemeClr val="accent5"/>
          </a:effectRef>
          <a:fontRef idx="minor">
            <a:schemeClr val="lt1"/>
          </a:fontRef>
        </p:style>
        <p:txBody>
          <a:bodyPr rtlCol="0" anchor="ctr"/>
          <a:p>
            <a:pPr algn="ctr"/>
            <a:r>
              <a:rPr kumimoji="1" lang="zh-CN" altLang="en-US" sz="2250" b="1" dirty="0" smtClean="0">
                <a:solidFill>
                  <a:srgbClr val="FF0000"/>
                </a:solidFill>
                <a:latin typeface="微软雅黑" panose="020B0503020204020204" charset="-122"/>
                <a:ea typeface="微软雅黑" panose="020B0503020204020204" charset="-122"/>
              </a:rPr>
              <a:t>主要主题</a:t>
            </a:r>
            <a:endParaRPr kumimoji="1" lang="zh-CN" altLang="en-US" sz="2250" b="1" dirty="0" smtClean="0">
              <a:solidFill>
                <a:srgbClr val="FF0000"/>
              </a:solidFill>
              <a:latin typeface="微软雅黑" panose="020B0503020204020204" charset="-122"/>
              <a:ea typeface="微软雅黑" panose="020B0503020204020204" charset="-122"/>
            </a:endParaRPr>
          </a:p>
          <a:p>
            <a:pPr algn="ctr"/>
            <a:r>
              <a:rPr kumimoji="1" lang="en-US" altLang="zh-CN" sz="2250" b="1" dirty="0" smtClean="0">
                <a:solidFill>
                  <a:srgbClr val="FF0000"/>
                </a:solidFill>
                <a:latin typeface="微软雅黑" panose="020B0503020204020204" charset="-122"/>
                <a:ea typeface="微软雅黑" panose="020B0503020204020204" charset="-122"/>
              </a:rPr>
              <a:t>“</a:t>
            </a:r>
            <a:r>
              <a:rPr kumimoji="1" lang="zh-CN" altLang="en-US" sz="2250" b="1" dirty="0" smtClean="0">
                <a:solidFill>
                  <a:srgbClr val="FF0000"/>
                </a:solidFill>
                <a:latin typeface="微软雅黑" panose="020B0503020204020204" charset="-122"/>
                <a:ea typeface="微软雅黑" panose="020B0503020204020204" charset="-122"/>
              </a:rPr>
              <a:t>共现矩阵分析</a:t>
            </a:r>
            <a:r>
              <a:rPr kumimoji="1" lang="en-US" altLang="zh-CN" sz="2250" b="1" dirty="0" smtClean="0">
                <a:solidFill>
                  <a:srgbClr val="FF0000"/>
                </a:solidFill>
                <a:latin typeface="微软雅黑" panose="020B0503020204020204" charset="-122"/>
                <a:ea typeface="微软雅黑" panose="020B0503020204020204" charset="-122"/>
              </a:rPr>
              <a:t>”</a:t>
            </a:r>
            <a:endParaRPr kumimoji="1" lang="en-US" altLang="zh-CN" sz="2250" b="1" dirty="0" smtClean="0">
              <a:solidFill>
                <a:srgbClr val="FF0000"/>
              </a:solidFill>
              <a:latin typeface="微软雅黑" panose="020B0503020204020204" charset="-122"/>
              <a:ea typeface="微软雅黑" panose="020B0503020204020204" charset="-122"/>
            </a:endParaRPr>
          </a:p>
        </p:txBody>
      </p:sp>
      <p:sp>
        <p:nvSpPr>
          <p:cNvPr id="16" name="圆角矩形标注 15"/>
          <p:cNvSpPr/>
          <p:nvPr/>
        </p:nvSpPr>
        <p:spPr>
          <a:xfrm>
            <a:off x="3070202" y="6966424"/>
            <a:ext cx="2633490" cy="1182822"/>
          </a:xfrm>
          <a:prstGeom prst="wedgeRoundRectCallout">
            <a:avLst>
              <a:gd name="adj1" fmla="val -22877"/>
              <a:gd name="adj2" fmla="val -158220"/>
              <a:gd name="adj3" fmla="val 16667"/>
            </a:avLst>
          </a:prstGeom>
          <a:solidFill>
            <a:srgbClr val="FFFF00"/>
          </a:solidFill>
          <a:ln>
            <a:noFill/>
          </a:ln>
        </p:spPr>
        <p:style>
          <a:lnRef idx="1">
            <a:schemeClr val="accent5"/>
          </a:lnRef>
          <a:fillRef idx="3">
            <a:schemeClr val="accent5"/>
          </a:fillRef>
          <a:effectRef idx="2">
            <a:schemeClr val="accent5"/>
          </a:effectRef>
          <a:fontRef idx="minor">
            <a:schemeClr val="lt1"/>
          </a:fontRef>
        </p:style>
        <p:txBody>
          <a:bodyPr rtlCol="0" anchor="ctr"/>
          <a:p>
            <a:pPr algn="ctr"/>
            <a:r>
              <a:rPr kumimoji="1" lang="zh-CN" altLang="en-US" sz="2250" b="1" dirty="0" smtClean="0">
                <a:solidFill>
                  <a:srgbClr val="FF0000"/>
                </a:solidFill>
                <a:latin typeface="微软雅黑" panose="020B0503020204020204" charset="-122"/>
                <a:ea typeface="微软雅黑" panose="020B0503020204020204" charset="-122"/>
              </a:rPr>
              <a:t>主要主题</a:t>
            </a:r>
            <a:endParaRPr kumimoji="1" lang="zh-CN" altLang="en-US" sz="2250" b="1" dirty="0" smtClean="0">
              <a:solidFill>
                <a:srgbClr val="FF0000"/>
              </a:solidFill>
              <a:latin typeface="微软雅黑" panose="020B0503020204020204" charset="-122"/>
              <a:ea typeface="微软雅黑" panose="020B0503020204020204" charset="-122"/>
            </a:endParaRPr>
          </a:p>
          <a:p>
            <a:pPr algn="ctr"/>
            <a:r>
              <a:rPr kumimoji="1" lang="en-US" altLang="zh-CN" sz="2250" b="1" dirty="0" smtClean="0">
                <a:solidFill>
                  <a:srgbClr val="FF0000"/>
                </a:solidFill>
                <a:latin typeface="微软雅黑" panose="020B0503020204020204" charset="-122"/>
                <a:ea typeface="微软雅黑" panose="020B0503020204020204" charset="-122"/>
              </a:rPr>
              <a:t>“</a:t>
            </a:r>
            <a:r>
              <a:rPr kumimoji="1" lang="zh-CN" altLang="en-US" sz="2250" b="1" dirty="0" smtClean="0">
                <a:solidFill>
                  <a:srgbClr val="FF0000"/>
                </a:solidFill>
                <a:latin typeface="微软雅黑" panose="020B0503020204020204" charset="-122"/>
                <a:ea typeface="微软雅黑" panose="020B0503020204020204" charset="-122"/>
              </a:rPr>
              <a:t>年度交叉分析</a:t>
            </a:r>
            <a:r>
              <a:rPr kumimoji="1" lang="en-US" altLang="zh-CN" sz="2250" b="1" dirty="0" smtClean="0">
                <a:solidFill>
                  <a:srgbClr val="FF0000"/>
                </a:solidFill>
                <a:latin typeface="微软雅黑" panose="020B0503020204020204" charset="-122"/>
                <a:ea typeface="微软雅黑" panose="020B0503020204020204" charset="-122"/>
              </a:rPr>
              <a:t>”</a:t>
            </a:r>
            <a:r>
              <a:rPr kumimoji="1" lang="zh-CN" altLang="en-US" sz="2250" b="1" dirty="0" smtClean="0">
                <a:solidFill>
                  <a:srgbClr val="FF0000"/>
                </a:solidFill>
                <a:latin typeface="微软雅黑" panose="020B0503020204020204" charset="-122"/>
                <a:ea typeface="微软雅黑" panose="020B0503020204020204" charset="-122"/>
              </a:rPr>
              <a:t> </a:t>
            </a:r>
            <a:endParaRPr kumimoji="1" lang="zh-CN" altLang="en-US" sz="2250" b="1" dirty="0" smtClean="0">
              <a:solidFill>
                <a:srgbClr val="FF0000"/>
              </a:solidFill>
              <a:latin typeface="微软雅黑" panose="020B0503020204020204" charset="-122"/>
              <a:ea typeface="微软雅黑" panose="020B0503020204020204" charset="-122"/>
            </a:endParaRPr>
          </a:p>
        </p:txBody>
      </p:sp>
      <p:sp>
        <p:nvSpPr>
          <p:cNvPr id="3" name="文本框 2"/>
          <p:cNvSpPr txBox="1"/>
          <p:nvPr/>
        </p:nvSpPr>
        <p:spPr>
          <a:xfrm>
            <a:off x="359410" y="191770"/>
            <a:ext cx="11986260" cy="916940"/>
          </a:xfrm>
          <a:prstGeom prst="rect">
            <a:avLst/>
          </a:prstGeom>
          <a:noFill/>
        </p:spPr>
        <p:txBody>
          <a:bodyPr wrap="square" rtlCol="0" anchor="t">
            <a:noAutofit/>
          </a:bodyPr>
          <a:p>
            <a:pPr marL="0" indent="0">
              <a:buNone/>
            </a:pPr>
            <a:r>
              <a:rPr lang="en-US" altLang="zh-CN" sz="4800" b="1">
                <a:latin typeface="微软雅黑" panose="020B0503020204020204" charset="-122"/>
                <a:ea typeface="微软雅黑" panose="020B0503020204020204" charset="-122"/>
                <a:sym typeface="+mn-ea"/>
              </a:rPr>
              <a:t>1.2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挖掘选题的方法</a:t>
            </a:r>
            <a:endParaRPr lang="zh-CN" altLang="en-US" sz="4800" b="1">
              <a:latin typeface="微软雅黑" panose="020B0503020204020204" charset="-122"/>
              <a:ea typeface="微软雅黑" panose="020B0503020204020204" charset="-122"/>
              <a:sym typeface="+mn-ea"/>
            </a:endParaRPr>
          </a:p>
        </p:txBody>
      </p:sp>
      <p:sp>
        <p:nvSpPr>
          <p:cNvPr id="41" name="文本框 10"/>
          <p:cNvSpPr txBox="1"/>
          <p:nvPr/>
        </p:nvSpPr>
        <p:spPr>
          <a:xfrm>
            <a:off x="2872740" y="1771650"/>
            <a:ext cx="4103370" cy="645160"/>
          </a:xfrm>
          <a:prstGeom prst="rect">
            <a:avLst/>
          </a:prstGeom>
          <a:noFill/>
        </p:spPr>
        <p:txBody>
          <a:bodyPr wrap="square" rtlCol="0">
            <a:spAutoFit/>
          </a:bodyPr>
          <a:p>
            <a:r>
              <a:rPr lang="zh-CN" altLang="en-US" sz="3600" dirty="0">
                <a:solidFill>
                  <a:srgbClr val="33495E"/>
                </a:solidFill>
                <a:latin typeface="微软雅黑" panose="020B0503020204020204" charset="-122"/>
                <a:ea typeface="微软雅黑" panose="020B0503020204020204" charset="-122"/>
                <a:sym typeface="+mn-ea"/>
              </a:rPr>
              <a:t>②交叉学科选择法</a:t>
            </a:r>
            <a:endParaRPr lang="zh-CN" altLang="en-US" sz="3600" dirty="0">
              <a:solidFill>
                <a:srgbClr val="33495E"/>
              </a:solidFill>
              <a:latin typeface="微软雅黑" panose="020B0503020204020204" charset="-122"/>
              <a:ea typeface="微软雅黑" panose="020B0503020204020204" charset="-122"/>
              <a:sym typeface="+mn-ea"/>
            </a:endParaRPr>
          </a:p>
        </p:txBody>
      </p:sp>
      <p:grpSp>
        <p:nvGrpSpPr>
          <p:cNvPr id="6" name="组合 5"/>
          <p:cNvGrpSpPr/>
          <p:nvPr/>
        </p:nvGrpSpPr>
        <p:grpSpPr>
          <a:xfrm>
            <a:off x="1680202" y="16039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2"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sp>
        <p:nvSpPr>
          <p:cNvPr id="10" name="矩形 9"/>
          <p:cNvSpPr/>
          <p:nvPr/>
        </p:nvSpPr>
        <p:spPr>
          <a:xfrm>
            <a:off x="11798300" y="9089390"/>
            <a:ext cx="1054100" cy="553720"/>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6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bldLst>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1270636" y="3410902"/>
            <a:ext cx="7050406" cy="3776662"/>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10068878" y="2076450"/>
            <a:ext cx="7842886" cy="3467100"/>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10029826" y="5774056"/>
            <a:ext cx="7840028" cy="3151822"/>
          </a:xfrm>
          <a:prstGeom prst="rect">
            <a:avLst/>
          </a:prstGeom>
        </p:spPr>
      </p:pic>
      <p:sp>
        <p:nvSpPr>
          <p:cNvPr id="11" name="下弧形箭头 10"/>
          <p:cNvSpPr/>
          <p:nvPr>
            <p:custDataLst>
              <p:tags r:id="rId7"/>
            </p:custDataLst>
          </p:nvPr>
        </p:nvSpPr>
        <p:spPr>
          <a:xfrm>
            <a:off x="7906702" y="7399338"/>
            <a:ext cx="2474596" cy="986790"/>
          </a:xfrm>
          <a:prstGeom prst="curved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
              <a:solidFill>
                <a:schemeClr val="tx1"/>
              </a:solidFill>
            </a:endParaRPr>
          </a:p>
        </p:txBody>
      </p:sp>
      <p:pic>
        <p:nvPicPr>
          <p:cNvPr id="19" name="图片 18"/>
          <p:cNvPicPr>
            <a:picLocks noChangeAspect="1"/>
          </p:cNvPicPr>
          <p:nvPr>
            <p:custDataLst>
              <p:tags r:id="rId8"/>
            </p:custDataLst>
          </p:nvPr>
        </p:nvPicPr>
        <p:blipFill>
          <a:blip r:embed="rId9"/>
          <a:stretch>
            <a:fillRect/>
          </a:stretch>
        </p:blipFill>
        <p:spPr>
          <a:xfrm>
            <a:off x="2389822" y="1593532"/>
            <a:ext cx="400050" cy="506730"/>
          </a:xfrm>
          <a:prstGeom prst="rect">
            <a:avLst/>
          </a:prstGeom>
          <a:solidFill>
            <a:srgbClr val="0070C0"/>
          </a:solidFill>
        </p:spPr>
      </p:pic>
      <p:sp>
        <p:nvSpPr>
          <p:cNvPr id="20" name="文本框 19"/>
          <p:cNvSpPr txBox="1"/>
          <p:nvPr>
            <p:custDataLst>
              <p:tags r:id="rId10"/>
            </p:custDataLst>
          </p:nvPr>
        </p:nvSpPr>
        <p:spPr>
          <a:xfrm>
            <a:off x="2748916" y="2987040"/>
            <a:ext cx="6926580" cy="121920"/>
          </a:xfrm>
          <a:prstGeom prst="rect">
            <a:avLst/>
          </a:prstGeom>
          <a:noFill/>
        </p:spPr>
        <p:txBody>
          <a:bodyPr wrap="square" rtlCol="0">
            <a:spAutoFit/>
          </a:bodyPr>
          <a:p>
            <a:r>
              <a:rPr lang="zh-CN" sz="200">
                <a:latin typeface="微软雅黑" panose="020B0503020204020204" charset="-122"/>
                <a:ea typeface="微软雅黑" panose="020B0503020204020204" charset="-122"/>
              </a:rPr>
              <a:t>第一次钻取</a:t>
            </a:r>
            <a:endParaRPr lang="zh-CN" sz="200">
              <a:latin typeface="微软雅黑" panose="020B0503020204020204" charset="-122"/>
              <a:ea typeface="微软雅黑" panose="020B0503020204020204" charset="-122"/>
            </a:endParaRPr>
          </a:p>
        </p:txBody>
      </p:sp>
      <p:sp>
        <p:nvSpPr>
          <p:cNvPr id="21" name="文本框 20"/>
          <p:cNvSpPr txBox="1"/>
          <p:nvPr>
            <p:custDataLst>
              <p:tags r:id="rId11"/>
            </p:custDataLst>
          </p:nvPr>
        </p:nvSpPr>
        <p:spPr>
          <a:xfrm>
            <a:off x="10071736" y="1404938"/>
            <a:ext cx="6926580" cy="121920"/>
          </a:xfrm>
          <a:prstGeom prst="rect">
            <a:avLst/>
          </a:prstGeom>
          <a:noFill/>
        </p:spPr>
        <p:txBody>
          <a:bodyPr wrap="square" rtlCol="0">
            <a:spAutoFit/>
          </a:bodyPr>
          <a:p>
            <a:r>
              <a:rPr lang="zh-CN" sz="200">
                <a:latin typeface="微软雅黑" panose="020B0503020204020204" charset="-122"/>
                <a:ea typeface="微软雅黑" panose="020B0503020204020204" charset="-122"/>
              </a:rPr>
              <a:t>第二次钻取</a:t>
            </a:r>
            <a:endParaRPr lang="zh-CN" sz="200">
              <a:latin typeface="微软雅黑" panose="020B0503020204020204" charset="-122"/>
              <a:ea typeface="微软雅黑" panose="020B0503020204020204" charset="-122"/>
            </a:endParaRPr>
          </a:p>
        </p:txBody>
      </p:sp>
      <p:sp>
        <p:nvSpPr>
          <p:cNvPr id="2" name="文本框 1"/>
          <p:cNvSpPr txBox="1"/>
          <p:nvPr/>
        </p:nvSpPr>
        <p:spPr>
          <a:xfrm>
            <a:off x="1271270" y="7539990"/>
            <a:ext cx="5775960" cy="2401570"/>
          </a:xfrm>
          <a:prstGeom prst="rect">
            <a:avLst/>
          </a:prstGeom>
          <a:noFill/>
        </p:spPr>
        <p:txBody>
          <a:bodyPr wrap="square" rtlCol="0" anchor="t">
            <a:noAutofit/>
          </a:bodyPr>
          <a:p>
            <a:pPr algn="ctr">
              <a:lnSpc>
                <a:spcPct val="150000"/>
              </a:lnSpc>
            </a:pPr>
            <a:r>
              <a:rPr lang="zh-CN" altLang="en-US" sz="3600">
                <a:solidFill>
                  <a:schemeClr val="tx1"/>
                </a:solidFill>
                <a:latin typeface="微软雅黑" panose="020B0503020204020204" charset="-122"/>
                <a:ea typeface="微软雅黑" panose="020B0503020204020204" charset="-122"/>
                <a:sym typeface="+mn-ea"/>
              </a:rPr>
              <a:t>人工智能与金融的交叉点：</a:t>
            </a:r>
            <a:endParaRPr lang="zh-CN" altLang="en-US" sz="200">
              <a:solidFill>
                <a:schemeClr val="tx1"/>
              </a:solidFill>
              <a:latin typeface="微软雅黑" panose="020B0503020204020204" charset="-122"/>
              <a:ea typeface="微软雅黑" panose="020B0503020204020204" charset="-122"/>
              <a:sym typeface="+mn-ea"/>
            </a:endParaRPr>
          </a:p>
          <a:p>
            <a:pPr algn="ctr">
              <a:lnSpc>
                <a:spcPct val="150000"/>
              </a:lnSpc>
            </a:pPr>
            <a:r>
              <a:rPr lang="zh-CN" altLang="en-US" sz="3000">
                <a:solidFill>
                  <a:schemeClr val="tx1"/>
                </a:solidFill>
                <a:latin typeface="微软雅黑" panose="020B0503020204020204" charset="-122"/>
                <a:ea typeface="微软雅黑" panose="020B0503020204020204" charset="-122"/>
                <a:sym typeface="+mn-ea"/>
              </a:rPr>
              <a:t>金融科技、数字化转型</a:t>
            </a:r>
            <a:endParaRPr lang="zh-CN" altLang="en-US" sz="3000">
              <a:solidFill>
                <a:schemeClr val="tx1"/>
              </a:solidFill>
              <a:latin typeface="微软雅黑" panose="020B0503020204020204" charset="-122"/>
              <a:ea typeface="微软雅黑" panose="020B0503020204020204" charset="-122"/>
              <a:sym typeface="+mn-ea"/>
            </a:endParaRPr>
          </a:p>
          <a:p>
            <a:pPr algn="ctr">
              <a:lnSpc>
                <a:spcPct val="150000"/>
              </a:lnSpc>
            </a:pPr>
            <a:r>
              <a:rPr lang="zh-CN" altLang="en-US" sz="3000">
                <a:solidFill>
                  <a:schemeClr val="tx1"/>
                </a:solidFill>
                <a:latin typeface="微软雅黑" panose="020B0503020204020204" charset="-122"/>
                <a:ea typeface="微软雅黑" panose="020B0503020204020204" charset="-122"/>
                <a:sym typeface="+mn-ea"/>
              </a:rPr>
              <a:t>互联网金融、金融科技创新</a:t>
            </a:r>
            <a:endParaRPr lang="zh-CN" altLang="en-US" sz="3000">
              <a:solidFill>
                <a:schemeClr val="tx1"/>
              </a:solidFill>
              <a:latin typeface="微软雅黑" panose="020B0503020204020204" charset="-122"/>
              <a:ea typeface="微软雅黑" panose="020B0503020204020204" charset="-122"/>
              <a:sym typeface="+mn-ea"/>
            </a:endParaRPr>
          </a:p>
        </p:txBody>
      </p:sp>
      <p:sp>
        <p:nvSpPr>
          <p:cNvPr id="3" name="文本框 2"/>
          <p:cNvSpPr txBox="1"/>
          <p:nvPr/>
        </p:nvSpPr>
        <p:spPr>
          <a:xfrm>
            <a:off x="359410" y="191770"/>
            <a:ext cx="11986260" cy="916940"/>
          </a:xfrm>
          <a:prstGeom prst="rect">
            <a:avLst/>
          </a:prstGeom>
          <a:noFill/>
        </p:spPr>
        <p:txBody>
          <a:bodyPr wrap="square" rtlCol="0" anchor="t">
            <a:noAutofit/>
          </a:bodyPr>
          <a:p>
            <a:pPr marL="0" indent="0">
              <a:buNone/>
            </a:pPr>
            <a:r>
              <a:rPr lang="en-US" altLang="zh-CN" sz="4800" b="1">
                <a:latin typeface="微软雅黑" panose="020B0503020204020204" charset="-122"/>
                <a:ea typeface="微软雅黑" panose="020B0503020204020204" charset="-122"/>
                <a:sym typeface="+mn-ea"/>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挖掘选题的方法</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a:p>
            <a:pPr marL="0" indent="0">
              <a:buNone/>
            </a:pPr>
            <a:endParaRPr lang="zh-CN" altLang="en-US" sz="4800" b="1">
              <a:latin typeface="微软雅黑" panose="020B0503020204020204" charset="-122"/>
              <a:ea typeface="微软雅黑" panose="020B0503020204020204" charset="-122"/>
              <a:sym typeface="+mn-ea"/>
            </a:endParaRPr>
          </a:p>
        </p:txBody>
      </p:sp>
      <p:sp>
        <p:nvSpPr>
          <p:cNvPr id="5" name="文本框 10"/>
          <p:cNvSpPr txBox="1"/>
          <p:nvPr/>
        </p:nvSpPr>
        <p:spPr>
          <a:xfrm>
            <a:off x="2872740" y="1771650"/>
            <a:ext cx="6269990" cy="645160"/>
          </a:xfrm>
          <a:prstGeom prst="rect">
            <a:avLst/>
          </a:prstGeom>
          <a:noFill/>
        </p:spPr>
        <p:txBody>
          <a:bodyPr wrap="square" rtlCol="0">
            <a:spAutoFit/>
          </a:bodyPr>
          <a:p>
            <a:r>
              <a:rPr lang="zh-CN" altLang="en-US" sz="3600" dirty="0">
                <a:solidFill>
                  <a:srgbClr val="33495E"/>
                </a:solidFill>
                <a:latin typeface="微软雅黑" panose="020B0503020204020204" charset="-122"/>
                <a:ea typeface="微软雅黑" panose="020B0503020204020204" charset="-122"/>
                <a:sym typeface="+mn-ea"/>
              </a:rPr>
              <a:t>②交叉学科选择法</a:t>
            </a:r>
            <a:endParaRPr lang="zh-CN" altLang="en-US" sz="3600" dirty="0">
              <a:solidFill>
                <a:srgbClr val="33495E"/>
              </a:solidFill>
              <a:latin typeface="微软雅黑" panose="020B0503020204020204" charset="-122"/>
              <a:ea typeface="微软雅黑" panose="020B0503020204020204" charset="-122"/>
              <a:sym typeface="+mn-ea"/>
            </a:endParaRPr>
          </a:p>
        </p:txBody>
      </p:sp>
      <p:grpSp>
        <p:nvGrpSpPr>
          <p:cNvPr id="6" name="组合 5"/>
          <p:cNvGrpSpPr/>
          <p:nvPr/>
        </p:nvGrpSpPr>
        <p:grpSpPr>
          <a:xfrm>
            <a:off x="1680202" y="16039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9"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355532" y="1593532"/>
            <a:ext cx="400050" cy="506730"/>
          </a:xfrm>
          <a:prstGeom prst="rect">
            <a:avLst/>
          </a:prstGeom>
          <a:solidFill>
            <a:srgbClr val="0070C0"/>
          </a:solidFill>
        </p:spPr>
      </p:pic>
      <p:sp>
        <p:nvSpPr>
          <p:cNvPr id="17" name="文本框 16"/>
          <p:cNvSpPr txBox="1"/>
          <p:nvPr>
            <p:custDataLst>
              <p:tags r:id="rId3"/>
            </p:custDataLst>
          </p:nvPr>
        </p:nvSpPr>
        <p:spPr>
          <a:xfrm>
            <a:off x="1078230" y="5447030"/>
            <a:ext cx="4772660" cy="2676525"/>
          </a:xfrm>
          <a:prstGeom prst="rect">
            <a:avLst/>
          </a:prstGeom>
          <a:noFill/>
        </p:spPr>
        <p:txBody>
          <a:bodyPr wrap="square" rtlCol="0" anchor="t">
            <a:spAutoFit/>
          </a:bodyPr>
          <a:p>
            <a:pPr>
              <a:lnSpc>
                <a:spcPct val="150000"/>
              </a:lnSpc>
            </a:pPr>
            <a:r>
              <a:rPr lang="zh-CN" altLang="en-US" sz="2800">
                <a:latin typeface="微软雅黑" panose="020B0503020204020204" charset="-122"/>
                <a:ea typeface="微软雅黑" panose="020B0503020204020204" charset="-122"/>
                <a:sym typeface="+mn-ea"/>
              </a:rPr>
              <a:t>互联网金融细分话题：</a:t>
            </a:r>
            <a:endParaRPr lang="zh-CN" altLang="en-US" sz="2800">
              <a:latin typeface="微软雅黑" panose="020B0503020204020204" charset="-122"/>
              <a:ea typeface="微软雅黑" panose="020B0503020204020204" charset="-122"/>
              <a:sym typeface="+mn-ea"/>
            </a:endParaRPr>
          </a:p>
          <a:p>
            <a:pPr marL="285750" indent="-285750">
              <a:lnSpc>
                <a:spcPct val="150000"/>
              </a:lnSpc>
              <a:buFont typeface="Wingdings" panose="05000000000000000000" charset="0"/>
              <a:buChar char="Ø"/>
            </a:pPr>
            <a:r>
              <a:rPr lang="zh-CN" altLang="en-US" sz="2800">
                <a:latin typeface="微软雅黑" panose="020B0503020204020204" charset="-122"/>
                <a:ea typeface="微软雅黑" panose="020B0503020204020204" charset="-122"/>
                <a:sym typeface="+mn-ea"/>
              </a:rPr>
              <a:t>互联网金融的发展</a:t>
            </a:r>
            <a:endParaRPr lang="zh-CN" altLang="en-US" sz="2800">
              <a:latin typeface="微软雅黑" panose="020B0503020204020204" charset="-122"/>
              <a:ea typeface="微软雅黑" panose="020B0503020204020204" charset="-122"/>
              <a:sym typeface="+mn-ea"/>
            </a:endParaRPr>
          </a:p>
          <a:p>
            <a:pPr marL="285750" indent="-285750">
              <a:lnSpc>
                <a:spcPct val="150000"/>
              </a:lnSpc>
              <a:buFont typeface="Wingdings" panose="05000000000000000000" charset="0"/>
              <a:buChar char="Ø"/>
            </a:pPr>
            <a:r>
              <a:rPr lang="zh-CN" altLang="en-US" sz="2800">
                <a:latin typeface="微软雅黑" panose="020B0503020204020204" charset="-122"/>
                <a:ea typeface="微软雅黑" panose="020B0503020204020204" charset="-122"/>
                <a:sym typeface="+mn-ea"/>
              </a:rPr>
              <a:t>互联网金融的业务</a:t>
            </a:r>
            <a:endParaRPr lang="zh-CN" altLang="en-US" sz="2800">
              <a:latin typeface="微软雅黑" panose="020B0503020204020204" charset="-122"/>
              <a:ea typeface="微软雅黑" panose="020B0503020204020204" charset="-122"/>
              <a:sym typeface="+mn-ea"/>
            </a:endParaRPr>
          </a:p>
          <a:p>
            <a:pPr marL="285750" indent="-285750">
              <a:lnSpc>
                <a:spcPct val="150000"/>
              </a:lnSpc>
              <a:buFont typeface="Wingdings" panose="05000000000000000000" charset="0"/>
              <a:buChar char="Ø"/>
            </a:pPr>
            <a:r>
              <a:rPr lang="zh-CN" altLang="en-US" sz="2800">
                <a:latin typeface="微软雅黑" panose="020B0503020204020204" charset="-122"/>
                <a:ea typeface="微软雅黑" panose="020B0503020204020204" charset="-122"/>
                <a:sym typeface="+mn-ea"/>
              </a:rPr>
              <a:t>互联网金融监管等</a:t>
            </a:r>
            <a:endParaRPr lang="zh-CN" altLang="en-US" sz="2800">
              <a:latin typeface="微软雅黑" panose="020B0503020204020204" charset="-122"/>
              <a:ea typeface="微软雅黑" panose="020B0503020204020204" charset="-122"/>
              <a:sym typeface="+mn-ea"/>
            </a:endParaRPr>
          </a:p>
        </p:txBody>
      </p:sp>
      <p:pic>
        <p:nvPicPr>
          <p:cNvPr id="19" name="图片 18"/>
          <p:cNvPicPr>
            <a:picLocks noChangeAspect="1"/>
          </p:cNvPicPr>
          <p:nvPr>
            <p:custDataLst>
              <p:tags r:id="rId4"/>
            </p:custDataLst>
          </p:nvPr>
        </p:nvPicPr>
        <p:blipFill>
          <a:blip r:embed="rId5"/>
          <a:stretch>
            <a:fillRect/>
          </a:stretch>
        </p:blipFill>
        <p:spPr>
          <a:xfrm>
            <a:off x="5889626" y="2884806"/>
            <a:ext cx="7669530" cy="3218498"/>
          </a:xfrm>
          <a:prstGeom prst="rect">
            <a:avLst/>
          </a:prstGeom>
        </p:spPr>
      </p:pic>
      <p:pic>
        <p:nvPicPr>
          <p:cNvPr id="20" name="图片 19"/>
          <p:cNvPicPr>
            <a:picLocks noChangeAspect="1"/>
          </p:cNvPicPr>
          <p:nvPr>
            <p:custDataLst>
              <p:tags r:id="rId6"/>
            </p:custDataLst>
          </p:nvPr>
        </p:nvPicPr>
        <p:blipFill>
          <a:blip r:embed="rId7"/>
          <a:stretch>
            <a:fillRect/>
          </a:stretch>
        </p:blipFill>
        <p:spPr>
          <a:xfrm>
            <a:off x="5890578" y="6550978"/>
            <a:ext cx="7686676" cy="3076576"/>
          </a:xfrm>
          <a:prstGeom prst="rect">
            <a:avLst/>
          </a:prstGeom>
        </p:spPr>
      </p:pic>
      <p:sp>
        <p:nvSpPr>
          <p:cNvPr id="21" name="右箭头 20"/>
          <p:cNvSpPr/>
          <p:nvPr>
            <p:custDataLst>
              <p:tags r:id="rId8"/>
            </p:custDataLst>
          </p:nvPr>
        </p:nvSpPr>
        <p:spPr>
          <a:xfrm rot="5400000" flipV="1">
            <a:off x="6252528" y="5527992"/>
            <a:ext cx="1919288" cy="89058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
          </a:p>
        </p:txBody>
      </p:sp>
      <p:sp>
        <p:nvSpPr>
          <p:cNvPr id="24" name="文本框 23"/>
          <p:cNvSpPr txBox="1"/>
          <p:nvPr>
            <p:custDataLst>
              <p:tags r:id="rId9"/>
            </p:custDataLst>
          </p:nvPr>
        </p:nvSpPr>
        <p:spPr>
          <a:xfrm>
            <a:off x="8573452" y="5233988"/>
            <a:ext cx="6926580" cy="121920"/>
          </a:xfrm>
          <a:prstGeom prst="rect">
            <a:avLst/>
          </a:prstGeom>
          <a:noFill/>
        </p:spPr>
        <p:txBody>
          <a:bodyPr wrap="square" rtlCol="0">
            <a:spAutoFit/>
          </a:bodyPr>
          <a:p>
            <a:pPr algn="r"/>
            <a:r>
              <a:rPr lang="zh-CN" sz="200">
                <a:latin typeface="微软雅黑" panose="020B0503020204020204" charset="-122"/>
                <a:ea typeface="微软雅黑" panose="020B0503020204020204" charset="-122"/>
              </a:rPr>
              <a:t>第三次钻取</a:t>
            </a:r>
            <a:endParaRPr lang="zh-CN" sz="200">
              <a:latin typeface="微软雅黑" panose="020B0503020204020204" charset="-122"/>
              <a:ea typeface="微软雅黑" panose="020B0503020204020204" charset="-122"/>
            </a:endParaRPr>
          </a:p>
        </p:txBody>
      </p:sp>
      <p:sp>
        <p:nvSpPr>
          <p:cNvPr id="26" name="下弧形箭头 25"/>
          <p:cNvSpPr/>
          <p:nvPr>
            <p:custDataLst>
              <p:tags r:id="rId10"/>
            </p:custDataLst>
          </p:nvPr>
        </p:nvSpPr>
        <p:spPr>
          <a:xfrm rot="5400000" flipV="1">
            <a:off x="12983528" y="6494146"/>
            <a:ext cx="2474596" cy="681038"/>
          </a:xfrm>
          <a:prstGeom prst="curved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
              <a:solidFill>
                <a:schemeClr val="tx1"/>
              </a:solidFill>
            </a:endParaRPr>
          </a:p>
        </p:txBody>
      </p:sp>
      <p:sp>
        <p:nvSpPr>
          <p:cNvPr id="3" name="文本框 2"/>
          <p:cNvSpPr txBox="1"/>
          <p:nvPr/>
        </p:nvSpPr>
        <p:spPr>
          <a:xfrm>
            <a:off x="359410" y="191770"/>
            <a:ext cx="11986260" cy="916940"/>
          </a:xfrm>
          <a:prstGeom prst="rect">
            <a:avLst/>
          </a:prstGeom>
          <a:noFill/>
        </p:spPr>
        <p:txBody>
          <a:bodyPr wrap="square" rtlCol="0" anchor="t">
            <a:noAutofit/>
          </a:bodyPr>
          <a:p>
            <a:pPr marL="0" indent="0">
              <a:buNone/>
            </a:pPr>
            <a:r>
              <a:rPr lang="en-US" altLang="zh-CN" sz="4800" b="1">
                <a:latin typeface="微软雅黑" panose="020B0503020204020204" charset="-122"/>
                <a:ea typeface="微软雅黑" panose="020B0503020204020204" charset="-122"/>
                <a:sym typeface="+mn-ea"/>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挖掘选题的方法</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a:p>
            <a:pPr marL="0" indent="0">
              <a:buNone/>
            </a:pPr>
            <a:endParaRPr lang="zh-CN" altLang="en-US" sz="4800" b="1">
              <a:latin typeface="微软雅黑" panose="020B0503020204020204" charset="-122"/>
              <a:ea typeface="微软雅黑" panose="020B0503020204020204" charset="-122"/>
              <a:sym typeface="+mn-ea"/>
            </a:endParaRPr>
          </a:p>
        </p:txBody>
      </p:sp>
      <p:sp>
        <p:nvSpPr>
          <p:cNvPr id="5" name="文本框 10"/>
          <p:cNvSpPr txBox="1"/>
          <p:nvPr/>
        </p:nvSpPr>
        <p:spPr>
          <a:xfrm>
            <a:off x="2872740" y="1771650"/>
            <a:ext cx="5702300" cy="645160"/>
          </a:xfrm>
          <a:prstGeom prst="rect">
            <a:avLst/>
          </a:prstGeom>
          <a:noFill/>
        </p:spPr>
        <p:txBody>
          <a:bodyPr wrap="square" rtlCol="0">
            <a:spAutoFit/>
          </a:bodyPr>
          <a:p>
            <a:r>
              <a:rPr lang="zh-CN" altLang="en-US" sz="3600" dirty="0">
                <a:solidFill>
                  <a:srgbClr val="33495E"/>
                </a:solidFill>
                <a:latin typeface="微软雅黑" panose="020B0503020204020204" charset="-122"/>
                <a:ea typeface="微软雅黑" panose="020B0503020204020204" charset="-122"/>
                <a:sym typeface="+mn-ea"/>
              </a:rPr>
              <a:t>②交叉学科选择法</a:t>
            </a:r>
            <a:endParaRPr lang="zh-CN" altLang="en-US" sz="3600" dirty="0">
              <a:solidFill>
                <a:srgbClr val="33495E"/>
              </a:solidFill>
              <a:latin typeface="微软雅黑" panose="020B0503020204020204" charset="-122"/>
              <a:ea typeface="微软雅黑" panose="020B0503020204020204" charset="-122"/>
              <a:sym typeface="+mn-ea"/>
            </a:endParaRPr>
          </a:p>
        </p:txBody>
      </p:sp>
      <p:grpSp>
        <p:nvGrpSpPr>
          <p:cNvPr id="6" name="组合 5"/>
          <p:cNvGrpSpPr/>
          <p:nvPr/>
        </p:nvGrpSpPr>
        <p:grpSpPr>
          <a:xfrm>
            <a:off x="1680202" y="16039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9"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839665" y="4016513"/>
            <a:ext cx="5276646" cy="52766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a:ln w="4762" cap="sq">
              <a:solidFill>
                <a:srgbClr val="1747B5"/>
              </a:solidFill>
              <a:prstDash val="solid"/>
              <a:miter/>
            </a:ln>
          </p:spPr>
        </p:sp>
        <p:sp>
          <p:nvSpPr>
            <p:cNvPr id="4" name="TextBox 4"/>
            <p:cNvSpPr txBox="1"/>
            <p:nvPr/>
          </p:nvSpPr>
          <p:spPr>
            <a:xfrm>
              <a:off x="76200" y="85725"/>
              <a:ext cx="660400" cy="650875"/>
            </a:xfrm>
            <a:prstGeom prst="rect">
              <a:avLst/>
            </a:prstGeom>
          </p:spPr>
          <p:txBody>
            <a:bodyPr lIns="52079" tIns="52079" rIns="52079" bIns="52079" rtlCol="0" anchor="ctr"/>
            <a:lstStyle/>
            <a:p>
              <a:pPr algn="ctr">
                <a:lnSpc>
                  <a:spcPts val="2400"/>
                </a:lnSpc>
              </a:pPr>
            </a:p>
          </p:txBody>
        </p:sp>
      </p:grpSp>
      <p:grpSp>
        <p:nvGrpSpPr>
          <p:cNvPr id="5" name="Group 5"/>
          <p:cNvGrpSpPr/>
          <p:nvPr/>
        </p:nvGrpSpPr>
        <p:grpSpPr>
          <a:xfrm rot="0">
            <a:off x="1036214" y="4213063"/>
            <a:ext cx="4883546" cy="488354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
              <a:stretch>
                <a:fillRect l="-24906" r="-24906"/>
              </a:stretch>
            </a:blipFill>
          </p:spPr>
        </p:sp>
      </p:grpSp>
      <p:sp>
        <p:nvSpPr>
          <p:cNvPr id="7" name="TextBox 7"/>
          <p:cNvSpPr txBox="1"/>
          <p:nvPr/>
        </p:nvSpPr>
        <p:spPr>
          <a:xfrm>
            <a:off x="839665" y="2017252"/>
            <a:ext cx="5276646" cy="1642742"/>
          </a:xfrm>
          <a:prstGeom prst="rect">
            <a:avLst/>
          </a:prstGeom>
        </p:spPr>
        <p:txBody>
          <a:bodyPr lIns="0" tIns="0" rIns="0" bIns="0" rtlCol="0" anchor="t">
            <a:spAutoFit/>
          </a:bodyPr>
          <a:lstStyle/>
          <a:p>
            <a:pPr algn="ctr">
              <a:lnSpc>
                <a:spcPts val="12880"/>
              </a:lnSpc>
            </a:pPr>
            <a:r>
              <a:rPr lang="en-US" sz="112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目录</a:t>
            </a:r>
            <a:endParaRPr lang="en-US" sz="112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8" name="TextBox 8"/>
          <p:cNvSpPr txBox="1"/>
          <p:nvPr>
            <p:custDataLst>
              <p:tags r:id="rId2"/>
            </p:custDataLst>
          </p:nvPr>
        </p:nvSpPr>
        <p:spPr>
          <a:xfrm>
            <a:off x="7064673" y="2286419"/>
            <a:ext cx="1252701" cy="1005205"/>
          </a:xfrm>
          <a:prstGeom prst="rect">
            <a:avLst/>
          </a:prstGeom>
        </p:spPr>
        <p:txBody>
          <a:bodyPr lIns="0" tIns="0" rIns="0" bIns="0" rtlCol="0" anchor="t">
            <a:spAutoFit/>
          </a:bodyPr>
          <a:lstStyle/>
          <a:p>
            <a:pPr algn="l">
              <a:lnSpc>
                <a:spcPts val="7840"/>
              </a:lnSpc>
            </a:pPr>
            <a:r>
              <a:rPr lang="en-US" sz="5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01.</a:t>
            </a:r>
            <a:endParaRPr lang="en-US" sz="5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10" name="TextBox 10"/>
          <p:cNvSpPr txBox="1"/>
          <p:nvPr>
            <p:custDataLst>
              <p:tags r:id="rId3"/>
            </p:custDataLst>
          </p:nvPr>
        </p:nvSpPr>
        <p:spPr>
          <a:xfrm>
            <a:off x="8952424" y="2179970"/>
            <a:ext cx="9054906" cy="926465"/>
          </a:xfrm>
          <a:prstGeom prst="rect">
            <a:avLst/>
          </a:prstGeom>
        </p:spPr>
        <p:txBody>
          <a:bodyPr wrap="square" lIns="0" tIns="0" rIns="0" bIns="0" rtlCol="0" anchor="t">
            <a:spAutoFit/>
          </a:bodyPr>
          <a:lstStyle/>
          <a:p>
            <a:pPr algn="l">
              <a:lnSpc>
                <a:spcPts val="7225"/>
              </a:lnSpc>
            </a:pPr>
            <a:r>
              <a:rPr 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学位论文的特点与写作流程</a:t>
            </a:r>
            <a:endParaRPr 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11" name="AutoShape 11"/>
          <p:cNvSpPr/>
          <p:nvPr>
            <p:custDataLst>
              <p:tags r:id="rId4"/>
            </p:custDataLst>
          </p:nvPr>
        </p:nvSpPr>
        <p:spPr>
          <a:xfrm>
            <a:off x="7064673" y="3497914"/>
            <a:ext cx="7250392" cy="0"/>
          </a:xfrm>
          <a:prstGeom prst="line">
            <a:avLst/>
          </a:prstGeom>
          <a:ln w="9525" cap="flat">
            <a:solidFill>
              <a:srgbClr val="1747B5"/>
            </a:solidFill>
            <a:prstDash val="solid"/>
            <a:headEnd type="none" w="sm" len="sm"/>
            <a:tailEnd type="none" w="sm" len="sm"/>
          </a:ln>
        </p:spPr>
      </p:sp>
      <p:sp>
        <p:nvSpPr>
          <p:cNvPr id="16" name="TextBox 16"/>
          <p:cNvSpPr txBox="1"/>
          <p:nvPr>
            <p:custDataLst>
              <p:tags r:id="rId5"/>
            </p:custDataLst>
          </p:nvPr>
        </p:nvSpPr>
        <p:spPr>
          <a:xfrm>
            <a:off x="7064673" y="4017470"/>
            <a:ext cx="1252701" cy="1005205"/>
          </a:xfrm>
          <a:prstGeom prst="rect">
            <a:avLst/>
          </a:prstGeom>
        </p:spPr>
        <p:txBody>
          <a:bodyPr lIns="0" tIns="0" rIns="0" bIns="0" rtlCol="0" anchor="t">
            <a:spAutoFit/>
          </a:bodyPr>
          <a:lstStyle/>
          <a:p>
            <a:pPr algn="l">
              <a:lnSpc>
                <a:spcPts val="7840"/>
              </a:lnSpc>
            </a:pPr>
            <a:r>
              <a:rPr lang="en-US" sz="5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02.</a:t>
            </a:r>
            <a:endParaRPr lang="en-US" sz="5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17" name="TextBox 17"/>
          <p:cNvSpPr txBox="1"/>
          <p:nvPr>
            <p:custDataLst>
              <p:tags r:id="rId6"/>
            </p:custDataLst>
          </p:nvPr>
        </p:nvSpPr>
        <p:spPr>
          <a:xfrm>
            <a:off x="8952424" y="3910974"/>
            <a:ext cx="8907613" cy="926465"/>
          </a:xfrm>
          <a:prstGeom prst="rect">
            <a:avLst/>
          </a:prstGeom>
        </p:spPr>
        <p:txBody>
          <a:bodyPr wrap="square" lIns="0" tIns="0" rIns="0" bIns="0" rtlCol="0" anchor="t">
            <a:spAutoFit/>
          </a:bodyPr>
          <a:lstStyle/>
          <a:p>
            <a:pPr algn="l">
              <a:lnSpc>
                <a:spcPts val="7225"/>
              </a:lnSpc>
            </a:pPr>
            <a:r>
              <a:rPr lang="zh-CN" alt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论文</a:t>
            </a:r>
            <a:r>
              <a:rPr lang="zh-CN" altLang="en-US" sz="5160" spc="516">
                <a:solidFill>
                  <a:srgbClr val="1747B5"/>
                </a:solidFill>
                <a:latin typeface="汉仪铸字美心体简" panose="00020600040101010101" charset="-122"/>
                <a:ea typeface="汉仪铸字美心体简" panose="00020600040101010101" charset="-122"/>
                <a:cs typeface="字由点字倔强黑" panose="00020600040101010101" charset="-122"/>
                <a:sym typeface="字由点字倔强黑" panose="00020600040101010101" charset="-122"/>
              </a:rPr>
              <a:t>选题</a:t>
            </a:r>
            <a:r>
              <a:rPr lang="zh-CN" alt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的</a:t>
            </a:r>
            <a:r>
              <a:rPr lang="zh-CN" alt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方法</a:t>
            </a:r>
            <a:endParaRPr lang="zh-CN" alt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18" name="AutoShape 18"/>
          <p:cNvSpPr/>
          <p:nvPr>
            <p:custDataLst>
              <p:tags r:id="rId7"/>
            </p:custDataLst>
          </p:nvPr>
        </p:nvSpPr>
        <p:spPr>
          <a:xfrm>
            <a:off x="7064673" y="5228965"/>
            <a:ext cx="7250392" cy="0"/>
          </a:xfrm>
          <a:prstGeom prst="line">
            <a:avLst/>
          </a:prstGeom>
          <a:ln w="9525" cap="flat">
            <a:solidFill>
              <a:srgbClr val="1747B5"/>
            </a:solidFill>
            <a:prstDash val="solid"/>
            <a:headEnd type="none" w="sm" len="sm"/>
            <a:tailEnd type="none" w="sm" len="sm"/>
          </a:ln>
        </p:spPr>
      </p:sp>
      <p:sp>
        <p:nvSpPr>
          <p:cNvPr id="23" name="TextBox 23"/>
          <p:cNvSpPr txBox="1"/>
          <p:nvPr>
            <p:custDataLst>
              <p:tags r:id="rId8"/>
            </p:custDataLst>
          </p:nvPr>
        </p:nvSpPr>
        <p:spPr>
          <a:xfrm>
            <a:off x="7064673" y="5748523"/>
            <a:ext cx="1252701" cy="1005205"/>
          </a:xfrm>
          <a:prstGeom prst="rect">
            <a:avLst/>
          </a:prstGeom>
        </p:spPr>
        <p:txBody>
          <a:bodyPr lIns="0" tIns="0" rIns="0" bIns="0" rtlCol="0" anchor="t">
            <a:spAutoFit/>
          </a:bodyPr>
          <a:lstStyle/>
          <a:p>
            <a:pPr algn="l">
              <a:lnSpc>
                <a:spcPts val="7840"/>
              </a:lnSpc>
            </a:pPr>
            <a:r>
              <a:rPr lang="en-US" sz="5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03.</a:t>
            </a:r>
            <a:endParaRPr lang="en-US" sz="5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24" name="TextBox 24"/>
          <p:cNvSpPr txBox="1"/>
          <p:nvPr>
            <p:custDataLst>
              <p:tags r:id="rId9"/>
            </p:custDataLst>
          </p:nvPr>
        </p:nvSpPr>
        <p:spPr>
          <a:xfrm>
            <a:off x="8952424" y="5641979"/>
            <a:ext cx="9054906" cy="926465"/>
          </a:xfrm>
          <a:prstGeom prst="rect">
            <a:avLst/>
          </a:prstGeom>
        </p:spPr>
        <p:txBody>
          <a:bodyPr wrap="square" lIns="0" tIns="0" rIns="0" bIns="0" rtlCol="0" anchor="t">
            <a:spAutoFit/>
          </a:bodyPr>
          <a:lstStyle/>
          <a:p>
            <a:pPr algn="l">
              <a:lnSpc>
                <a:spcPts val="7225"/>
              </a:lnSpc>
            </a:pPr>
            <a:r>
              <a:rPr 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文献搜集的路径与方法</a:t>
            </a:r>
            <a:endParaRPr 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25" name="AutoShape 25"/>
          <p:cNvSpPr/>
          <p:nvPr>
            <p:custDataLst>
              <p:tags r:id="rId10"/>
            </p:custDataLst>
          </p:nvPr>
        </p:nvSpPr>
        <p:spPr>
          <a:xfrm>
            <a:off x="7064673" y="6960018"/>
            <a:ext cx="7250392" cy="0"/>
          </a:xfrm>
          <a:prstGeom prst="line">
            <a:avLst/>
          </a:prstGeom>
          <a:ln w="9525" cap="flat">
            <a:solidFill>
              <a:srgbClr val="1747B5"/>
            </a:solidFill>
            <a:prstDash val="solid"/>
            <a:headEnd type="none" w="sm" len="sm"/>
            <a:tailEnd type="none" w="sm" len="sm"/>
          </a:ln>
        </p:spPr>
      </p:sp>
      <p:sp>
        <p:nvSpPr>
          <p:cNvPr id="30" name="TextBox 30"/>
          <p:cNvSpPr txBox="1"/>
          <p:nvPr>
            <p:custDataLst>
              <p:tags r:id="rId11"/>
            </p:custDataLst>
          </p:nvPr>
        </p:nvSpPr>
        <p:spPr>
          <a:xfrm>
            <a:off x="7064673" y="7479574"/>
            <a:ext cx="1252701" cy="1005205"/>
          </a:xfrm>
          <a:prstGeom prst="rect">
            <a:avLst/>
          </a:prstGeom>
        </p:spPr>
        <p:txBody>
          <a:bodyPr lIns="0" tIns="0" rIns="0" bIns="0" rtlCol="0" anchor="t">
            <a:spAutoFit/>
          </a:bodyPr>
          <a:lstStyle/>
          <a:p>
            <a:pPr algn="l">
              <a:lnSpc>
                <a:spcPts val="7840"/>
              </a:lnSpc>
            </a:pPr>
            <a:r>
              <a:rPr lang="en-US" sz="5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04.</a:t>
            </a:r>
            <a:endParaRPr lang="en-US" sz="5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31" name="TextBox 31"/>
          <p:cNvSpPr txBox="1"/>
          <p:nvPr>
            <p:custDataLst>
              <p:tags r:id="rId12"/>
            </p:custDataLst>
          </p:nvPr>
        </p:nvSpPr>
        <p:spPr>
          <a:xfrm>
            <a:off x="8952865" y="7372985"/>
            <a:ext cx="8199755" cy="926465"/>
          </a:xfrm>
          <a:prstGeom prst="rect">
            <a:avLst/>
          </a:prstGeom>
        </p:spPr>
        <p:txBody>
          <a:bodyPr wrap="square" lIns="0" tIns="0" rIns="0" bIns="0" rtlCol="0" anchor="t">
            <a:spAutoFit/>
          </a:bodyPr>
          <a:lstStyle/>
          <a:p>
            <a:pPr algn="l">
              <a:lnSpc>
                <a:spcPts val="7225"/>
              </a:lnSpc>
            </a:pPr>
            <a:r>
              <a:rPr 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文献阅读与论文写作规范</a:t>
            </a:r>
            <a:endParaRPr lang="zh-CN" altLang="en-US" sz="5160" spc="516">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32" name="AutoShape 32"/>
          <p:cNvSpPr/>
          <p:nvPr>
            <p:custDataLst>
              <p:tags r:id="rId13"/>
            </p:custDataLst>
          </p:nvPr>
        </p:nvSpPr>
        <p:spPr>
          <a:xfrm>
            <a:off x="7064673" y="8691069"/>
            <a:ext cx="7250392" cy="0"/>
          </a:xfrm>
          <a:prstGeom prst="line">
            <a:avLst/>
          </a:prstGeom>
          <a:ln w="9525" cap="flat">
            <a:solidFill>
              <a:srgbClr val="1747B5"/>
            </a:solidFill>
            <a:prstDash val="solid"/>
            <a:headEnd type="none" w="sm" len="sm"/>
            <a:tailEnd type="none" w="sm" len="sm"/>
          </a:ln>
        </p:spPr>
      </p:sp>
      <p:grpSp>
        <p:nvGrpSpPr>
          <p:cNvPr id="42" name="Group 42"/>
          <p:cNvGrpSpPr/>
          <p:nvPr/>
        </p:nvGrpSpPr>
        <p:grpSpPr>
          <a:xfrm rot="0">
            <a:off x="-458066" y="10190129"/>
            <a:ext cx="19204133" cy="231841"/>
            <a:chOff x="0" y="0"/>
            <a:chExt cx="5057879" cy="61061"/>
          </a:xfrm>
        </p:grpSpPr>
        <p:sp>
          <p:nvSpPr>
            <p:cNvPr id="43" name="Freeform 43"/>
            <p:cNvSpPr/>
            <p:nvPr/>
          </p:nvSpPr>
          <p:spPr>
            <a:xfrm>
              <a:off x="0" y="0"/>
              <a:ext cx="5057878" cy="61061"/>
            </a:xfrm>
            <a:custGeom>
              <a:avLst/>
              <a:gdLst/>
              <a:ahLst/>
              <a:cxnLst/>
              <a:rect l="l" t="t" r="r" b="b"/>
              <a:pathLst>
                <a:path w="5057878" h="61061">
                  <a:moveTo>
                    <a:pt x="20560" y="0"/>
                  </a:moveTo>
                  <a:lnTo>
                    <a:pt x="5037318" y="0"/>
                  </a:lnTo>
                  <a:cubicBezTo>
                    <a:pt x="5048674" y="0"/>
                    <a:pt x="5057878" y="9205"/>
                    <a:pt x="5057878" y="20560"/>
                  </a:cubicBezTo>
                  <a:lnTo>
                    <a:pt x="5057878" y="40501"/>
                  </a:lnTo>
                  <a:cubicBezTo>
                    <a:pt x="5057878" y="45954"/>
                    <a:pt x="5055712" y="51183"/>
                    <a:pt x="5051857" y="55039"/>
                  </a:cubicBezTo>
                  <a:cubicBezTo>
                    <a:pt x="5048001" y="58895"/>
                    <a:pt x="5042771" y="61061"/>
                    <a:pt x="5037318" y="61061"/>
                  </a:cubicBezTo>
                  <a:lnTo>
                    <a:pt x="20560" y="61061"/>
                  </a:lnTo>
                  <a:cubicBezTo>
                    <a:pt x="15107" y="61061"/>
                    <a:pt x="9878" y="58895"/>
                    <a:pt x="6022" y="55039"/>
                  </a:cubicBezTo>
                  <a:cubicBezTo>
                    <a:pt x="2166" y="51183"/>
                    <a:pt x="0" y="45954"/>
                    <a:pt x="0" y="40501"/>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4" name="TextBox 44"/>
            <p:cNvSpPr txBox="1"/>
            <p:nvPr/>
          </p:nvSpPr>
          <p:spPr>
            <a:xfrm>
              <a:off x="0" y="-38100"/>
              <a:ext cx="5057879" cy="99161"/>
            </a:xfrm>
            <a:prstGeom prst="rect">
              <a:avLst/>
            </a:prstGeom>
          </p:spPr>
          <p:txBody>
            <a:bodyPr lIns="50800" tIns="50800" rIns="50800" bIns="50800" rtlCol="0" anchor="ctr"/>
            <a:lstStyle/>
            <a:p>
              <a:pPr algn="ctr">
                <a:lnSpc>
                  <a:spcPts val="2660"/>
                </a:lnSpc>
                <a:spcBef>
                  <a:spcPct val="0"/>
                </a:spcBef>
              </a:pPr>
            </a:p>
          </p:txBody>
        </p:sp>
      </p:grpSp>
      <p:grpSp>
        <p:nvGrpSpPr>
          <p:cNvPr id="45" name="Group 45"/>
          <p:cNvGrpSpPr/>
          <p:nvPr/>
        </p:nvGrpSpPr>
        <p:grpSpPr>
          <a:xfrm rot="0">
            <a:off x="-458066" y="-171028"/>
            <a:ext cx="19204133" cy="303956"/>
            <a:chOff x="0" y="0"/>
            <a:chExt cx="5057879" cy="80054"/>
          </a:xfrm>
        </p:grpSpPr>
        <p:sp>
          <p:nvSpPr>
            <p:cNvPr id="46" name="Freeform 46"/>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7" name="TextBox 47"/>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0"/>
          <p:cNvSpPr txBox="1"/>
          <p:nvPr/>
        </p:nvSpPr>
        <p:spPr>
          <a:xfrm>
            <a:off x="2872740" y="1771650"/>
            <a:ext cx="5313680" cy="645160"/>
          </a:xfrm>
          <a:prstGeom prst="rect">
            <a:avLst/>
          </a:prstGeom>
          <a:noFill/>
        </p:spPr>
        <p:txBody>
          <a:bodyPr wrap="square" rtlCol="0">
            <a:spAutoFit/>
          </a:bodyPr>
          <a:lstStyle/>
          <a:p>
            <a:r>
              <a:rPr lang="zh-CN" altLang="en-US" sz="3600" dirty="0">
                <a:solidFill>
                  <a:srgbClr val="33495E"/>
                </a:solidFill>
                <a:latin typeface="微软雅黑" panose="020B0503020204020204" charset="-122"/>
                <a:ea typeface="微软雅黑" panose="020B0503020204020204" charset="-122"/>
                <a:sym typeface="+mn-ea"/>
              </a:rPr>
              <a:t>③热点中的忽视点</a:t>
            </a:r>
            <a:endParaRPr lang="zh-CN" altLang="en-US" sz="3600" dirty="0">
              <a:solidFill>
                <a:srgbClr val="33495E"/>
              </a:solidFill>
              <a:latin typeface="微软雅黑" panose="020B0503020204020204" charset="-122"/>
              <a:ea typeface="微软雅黑" panose="020B0503020204020204" charset="-122"/>
              <a:sym typeface="+mn-ea"/>
            </a:endParaRPr>
          </a:p>
        </p:txBody>
      </p:sp>
      <p:grpSp>
        <p:nvGrpSpPr>
          <p:cNvPr id="3" name="组合 2"/>
          <p:cNvGrpSpPr/>
          <p:nvPr/>
        </p:nvGrpSpPr>
        <p:grpSpPr>
          <a:xfrm>
            <a:off x="1680202" y="16039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2"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sp>
        <p:nvSpPr>
          <p:cNvPr id="45" name="文本框 44"/>
          <p:cNvSpPr txBox="1"/>
          <p:nvPr/>
        </p:nvSpPr>
        <p:spPr>
          <a:xfrm>
            <a:off x="508000" y="245110"/>
            <a:ext cx="9144000" cy="829945"/>
          </a:xfrm>
          <a:prstGeom prst="rect">
            <a:avLst/>
          </a:prstGeom>
          <a:noFill/>
        </p:spPr>
        <p:txBody>
          <a:bodyPr wrap="square" rtlCol="0" anchor="t">
            <a:spAutoFit/>
          </a:bodyPr>
          <a:p>
            <a:r>
              <a:rPr lang="en-US" altLang="zh-CN" sz="4800" b="1" dirty="0">
                <a:solidFill>
                  <a:schemeClr val="tx1">
                    <a:lumMod val="85000"/>
                    <a:lumOff val="15000"/>
                  </a:schemeClr>
                </a:solidFill>
                <a:latin typeface="Times New Roman" panose="02020603050405020304" charset="0"/>
                <a:ea typeface="微软雅黑" panose="020B0503020204020204" charset="-122"/>
                <a:cs typeface="+mn-ea"/>
                <a:sym typeface="+mn-lt"/>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挖掘选题的方法</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p:txBody>
      </p:sp>
      <p:grpSp>
        <p:nvGrpSpPr>
          <p:cNvPr id="51" name="组合 50"/>
          <p:cNvGrpSpPr/>
          <p:nvPr/>
        </p:nvGrpSpPr>
        <p:grpSpPr>
          <a:xfrm>
            <a:off x="4127182" y="6157596"/>
            <a:ext cx="5016818" cy="2426336"/>
            <a:chOff x="2923" y="2665"/>
            <a:chExt cx="3950" cy="1911"/>
          </a:xfrm>
        </p:grpSpPr>
        <p:sp>
          <p:nvSpPr>
            <p:cNvPr id="46" name="椭圆 45"/>
            <p:cNvSpPr/>
            <p:nvPr>
              <p:custDataLst>
                <p:tags r:id="rId1"/>
              </p:custDataLst>
            </p:nvPr>
          </p:nvSpPr>
          <p:spPr>
            <a:xfrm>
              <a:off x="2923" y="2666"/>
              <a:ext cx="2597" cy="1910"/>
            </a:xfrm>
            <a:prstGeom prst="ellipse">
              <a:avLst/>
            </a:prstGeom>
            <a:no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00">
                <a:solidFill>
                  <a:schemeClr val="tx1"/>
                </a:solidFill>
              </a:endParaRPr>
            </a:p>
          </p:txBody>
        </p:sp>
        <p:sp>
          <p:nvSpPr>
            <p:cNvPr id="47" name="椭圆 46"/>
            <p:cNvSpPr/>
            <p:nvPr>
              <p:custDataLst>
                <p:tags r:id="rId2"/>
              </p:custDataLst>
            </p:nvPr>
          </p:nvSpPr>
          <p:spPr>
            <a:xfrm>
              <a:off x="4276" y="2665"/>
              <a:ext cx="2597" cy="1910"/>
            </a:xfrm>
            <a:prstGeom prst="ellipse">
              <a:avLst/>
            </a:prstGeom>
            <a:solidFill>
              <a:srgbClr val="0070C0"/>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cs typeface="微软雅黑" panose="020B0503020204020204" charset="-122"/>
                </a:rPr>
                <a:t>高下载（</a:t>
              </a:r>
              <a:r>
                <a:rPr lang="en-US" altLang="zh-CN" sz="2400" b="1">
                  <a:latin typeface="微软雅黑" panose="020B0503020204020204" charset="-122"/>
                  <a:ea typeface="微软雅黑" panose="020B0503020204020204" charset="-122"/>
                  <a:cs typeface="微软雅黑" panose="020B0503020204020204" charset="-122"/>
                </a:rPr>
                <a:t>TOP100</a:t>
              </a:r>
              <a:r>
                <a:rPr lang="zh-CN" altLang="en-US"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49" name="文本框 48"/>
            <p:cNvSpPr txBox="1"/>
            <p:nvPr/>
          </p:nvSpPr>
          <p:spPr>
            <a:xfrm>
              <a:off x="2923" y="3257"/>
              <a:ext cx="1504" cy="654"/>
            </a:xfrm>
            <a:prstGeom prst="rect">
              <a:avLst/>
            </a:prstGeom>
            <a:noFill/>
          </p:spPr>
          <p:txBody>
            <a:bodyPr wrap="square" rtlCol="0" anchor="t">
              <a:spAutoFit/>
            </a:bodyPr>
            <a:p>
              <a:pPr algn="ctr"/>
              <a:r>
                <a:rPr lang="zh-CN" altLang="en-US" sz="2400" b="1">
                  <a:latin typeface="微软雅黑" panose="020B0503020204020204" charset="-122"/>
                  <a:ea typeface="微软雅黑" panose="020B0503020204020204" charset="-122"/>
                  <a:cs typeface="微软雅黑" panose="020B0503020204020204" charset="-122"/>
                  <a:sym typeface="+mn-ea"/>
                </a:rPr>
                <a:t>高被引</a:t>
              </a:r>
              <a:endParaRPr lang="zh-CN" altLang="en-US" sz="2400" b="1">
                <a:latin typeface="微软雅黑" panose="020B0503020204020204" charset="-122"/>
                <a:ea typeface="微软雅黑" panose="020B0503020204020204" charset="-122"/>
                <a:cs typeface="微软雅黑" panose="020B0503020204020204" charset="-122"/>
                <a:sym typeface="+mn-ea"/>
              </a:endParaRPr>
            </a:p>
            <a:p>
              <a:pPr algn="ctr"/>
              <a:r>
                <a:rPr lang="zh-CN" altLang="en-US" sz="2400" b="1">
                  <a:latin typeface="微软雅黑" panose="020B0503020204020204" charset="-122"/>
                  <a:ea typeface="微软雅黑" panose="020B0503020204020204" charset="-122"/>
                  <a:cs typeface="微软雅黑" panose="020B0503020204020204" charset="-122"/>
                  <a:sym typeface="+mn-ea"/>
                </a:rPr>
                <a:t>（</a:t>
              </a:r>
              <a:r>
                <a:rPr lang="en-US" altLang="zh-CN" sz="2400" b="1">
                  <a:latin typeface="微软雅黑" panose="020B0503020204020204" charset="-122"/>
                  <a:ea typeface="微软雅黑" panose="020B0503020204020204" charset="-122"/>
                  <a:cs typeface="微软雅黑" panose="020B0503020204020204" charset="-122"/>
                  <a:sym typeface="+mn-ea"/>
                </a:rPr>
                <a:t>TOP100</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kern="100" dirty="0">
                <a:effectLst/>
                <a:latin typeface="微软雅黑" panose="020B0503020204020204" charset="-122"/>
                <a:ea typeface="微软雅黑" panose="020B0503020204020204" charset="-122"/>
                <a:cs typeface="微软雅黑" panose="020B0503020204020204" charset="-122"/>
                <a:sym typeface="+mn-ea"/>
              </a:endParaRPr>
            </a:p>
          </p:txBody>
        </p:sp>
      </p:grpSp>
      <p:sp>
        <p:nvSpPr>
          <p:cNvPr id="50" name="文本框 49"/>
          <p:cNvSpPr txBox="1"/>
          <p:nvPr/>
        </p:nvSpPr>
        <p:spPr>
          <a:xfrm>
            <a:off x="2865120" y="2508250"/>
            <a:ext cx="15019020" cy="2676525"/>
          </a:xfrm>
          <a:prstGeom prst="rect">
            <a:avLst/>
          </a:prstGeom>
          <a:noFill/>
        </p:spPr>
        <p:txBody>
          <a:bodyPr wrap="square" rtlCol="0">
            <a:spAutoFit/>
          </a:bodyPr>
          <a:p>
            <a:pPr>
              <a:lnSpc>
                <a:spcPct val="150000"/>
              </a:lnSpc>
            </a:pPr>
            <a:r>
              <a:rPr lang="zh-CN" altLang="en-US" sz="2800">
                <a:latin typeface="微软雅黑" panose="020B0503020204020204" charset="-122"/>
                <a:ea typeface="微软雅黑" panose="020B0503020204020204" charset="-122"/>
              </a:rPr>
              <a:t>寻找忽视点的逻辑思路：</a:t>
            </a:r>
            <a:endParaRPr lang="zh-CN" altLang="en-US" sz="2800">
              <a:latin typeface="微软雅黑" panose="020B0503020204020204" charset="-122"/>
              <a:ea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1</a:t>
            </a:r>
            <a:r>
              <a:rPr lang="zh-CN" altLang="en-US" sz="2800">
                <a:latin typeface="微软雅黑" panose="020B0503020204020204" charset="-122"/>
                <a:ea typeface="微软雅黑" panose="020B0503020204020204" charset="-122"/>
              </a:rPr>
              <a:t>）</a:t>
            </a:r>
            <a:r>
              <a:rPr lang="zh-CN" altLang="en-US" sz="2800" b="1">
                <a:solidFill>
                  <a:srgbClr val="0070C0"/>
                </a:solidFill>
                <a:latin typeface="微软雅黑" panose="020B0503020204020204" charset="-122"/>
                <a:ea typeface="微软雅黑" panose="020B0503020204020204" charset="-122"/>
              </a:rPr>
              <a:t>分析对象：</a:t>
            </a:r>
            <a:r>
              <a:rPr lang="zh-CN" altLang="en-US" sz="2800">
                <a:latin typeface="微软雅黑" panose="020B0503020204020204" charset="-122"/>
                <a:ea typeface="微软雅黑" panose="020B0503020204020204" charset="-122"/>
              </a:rPr>
              <a:t>近五年高被引但下载量相对较少的文献</a:t>
            </a:r>
            <a:endParaRPr lang="zh-CN" altLang="en-US" sz="2800">
              <a:latin typeface="微软雅黑" panose="020B0503020204020204" charset="-122"/>
              <a:ea typeface="微软雅黑" panose="020B0503020204020204" charset="-122"/>
            </a:endParaRPr>
          </a:p>
          <a:p>
            <a:pPr>
              <a:lnSpc>
                <a:spcPct val="150000"/>
              </a:lnSpc>
            </a:pP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2</a:t>
            </a:r>
            <a:r>
              <a:rPr lang="zh-CN" altLang="en-US" sz="2800">
                <a:latin typeface="微软雅黑" panose="020B0503020204020204" charset="-122"/>
                <a:ea typeface="微软雅黑" panose="020B0503020204020204" charset="-122"/>
              </a:rPr>
              <a:t>）</a:t>
            </a:r>
            <a:r>
              <a:rPr lang="zh-CN" altLang="en-US" sz="2800" b="1">
                <a:solidFill>
                  <a:srgbClr val="0070C0"/>
                </a:solidFill>
                <a:latin typeface="微软雅黑" panose="020B0503020204020204" charset="-122"/>
                <a:ea typeface="微软雅黑" panose="020B0503020204020204" charset="-122"/>
              </a:rPr>
              <a:t>分析方法：</a:t>
            </a:r>
            <a:r>
              <a:rPr lang="zh-CN" altLang="en-US" sz="2800">
                <a:latin typeface="微软雅黑" panose="020B0503020204020204" charset="-122"/>
                <a:ea typeface="微软雅黑" panose="020B0503020204020204" charset="-122"/>
              </a:rPr>
              <a:t>共词聚类分析</a:t>
            </a:r>
            <a:endParaRPr lang="zh-CN" altLang="en-US" sz="2800">
              <a:latin typeface="微软雅黑" panose="020B0503020204020204" charset="-122"/>
              <a:ea typeface="微软雅黑" panose="020B0503020204020204" charset="-122"/>
            </a:endParaRPr>
          </a:p>
          <a:p>
            <a:pPr>
              <a:lnSpc>
                <a:spcPct val="150000"/>
              </a:lnSpc>
              <a:spcBef>
                <a:spcPts val="0"/>
              </a:spcBef>
              <a:spcAft>
                <a:spcPts val="0"/>
              </a:spcAft>
            </a:pP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3</a:t>
            </a:r>
            <a:r>
              <a:rPr lang="zh-CN" altLang="en-US" sz="2800">
                <a:latin typeface="微软雅黑" panose="020B0503020204020204" charset="-122"/>
                <a:ea typeface="微软雅黑" panose="020B0503020204020204" charset="-122"/>
              </a:rPr>
              <a:t>）</a:t>
            </a:r>
            <a:r>
              <a:rPr lang="zh-CN" altLang="en-US" sz="2800" b="1">
                <a:solidFill>
                  <a:srgbClr val="0070C0"/>
                </a:solidFill>
                <a:latin typeface="微软雅黑" panose="020B0503020204020204" charset="-122"/>
                <a:ea typeface="微软雅黑" panose="020B0503020204020204" charset="-122"/>
              </a:rPr>
              <a:t>推理逻辑：</a:t>
            </a:r>
            <a:r>
              <a:rPr lang="zh-CN" altLang="en-US" sz="2800">
                <a:latin typeface="微软雅黑" panose="020B0503020204020204" charset="-122"/>
                <a:ea typeface="微软雅黑" panose="020B0503020204020204" charset="-122"/>
              </a:rPr>
              <a:t>较少被关注的重要文献中，共现次数较多的核心词可能是被忽视的研究方向</a:t>
            </a:r>
            <a:endParaRPr lang="zh-CN" altLang="en-US" sz="2800">
              <a:latin typeface="微软雅黑" panose="020B0503020204020204" charset="-122"/>
              <a:ea typeface="微软雅黑" panose="020B0503020204020204" charset="-122"/>
            </a:endParaRPr>
          </a:p>
        </p:txBody>
      </p:sp>
      <p:grpSp>
        <p:nvGrpSpPr>
          <p:cNvPr id="54" name="组合 53"/>
          <p:cNvGrpSpPr/>
          <p:nvPr/>
        </p:nvGrpSpPr>
        <p:grpSpPr>
          <a:xfrm>
            <a:off x="10622280" y="5736590"/>
            <a:ext cx="5307330" cy="3549650"/>
            <a:chOff x="8364" y="4517"/>
            <a:chExt cx="4179" cy="2795"/>
          </a:xfrm>
        </p:grpSpPr>
        <p:pic>
          <p:nvPicPr>
            <p:cNvPr id="52" name="图片 51"/>
            <p:cNvPicPr>
              <a:picLocks noChangeAspect="1"/>
            </p:cNvPicPr>
            <p:nvPr>
              <p:custDataLst>
                <p:tags r:id="rId3"/>
              </p:custDataLst>
            </p:nvPr>
          </p:nvPicPr>
          <p:blipFill>
            <a:blip r:embed="rId4"/>
            <a:stretch>
              <a:fillRect/>
            </a:stretch>
          </p:blipFill>
          <p:spPr>
            <a:xfrm>
              <a:off x="8364" y="4517"/>
              <a:ext cx="4179" cy="2384"/>
            </a:xfrm>
            <a:prstGeom prst="rect">
              <a:avLst/>
            </a:prstGeom>
          </p:spPr>
        </p:pic>
        <p:sp>
          <p:nvSpPr>
            <p:cNvPr id="53" name="文本框 52"/>
            <p:cNvSpPr txBox="1"/>
            <p:nvPr>
              <p:custDataLst>
                <p:tags r:id="rId5"/>
              </p:custDataLst>
            </p:nvPr>
          </p:nvSpPr>
          <p:spPr>
            <a:xfrm>
              <a:off x="8588" y="6901"/>
              <a:ext cx="3731" cy="411"/>
            </a:xfrm>
            <a:prstGeom prst="rect">
              <a:avLst/>
            </a:prstGeom>
            <a:noFill/>
          </p:spPr>
          <p:txBody>
            <a:bodyPr wrap="square" rtlCol="0">
              <a:spAutoFit/>
            </a:bodyPr>
            <a:p>
              <a:pPr algn="ctr"/>
              <a:r>
                <a:rPr lang="zh-CN" altLang="en-US" sz="2800">
                  <a:latin typeface="微软雅黑" panose="020B0503020204020204" charset="-122"/>
                  <a:ea typeface="微软雅黑" panose="020B0503020204020204" charset="-122"/>
                </a:rPr>
                <a:t>切入热点中的忽视点</a:t>
              </a:r>
              <a:endParaRPr lang="zh-CN" altLang="en-US" sz="2800">
                <a:latin typeface="微软雅黑" panose="020B0503020204020204" charset="-122"/>
                <a:ea typeface="微软雅黑" panose="020B0503020204020204" charset="-122"/>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2136140" y="2689860"/>
            <a:ext cx="13752830" cy="7000240"/>
          </a:xfrm>
          <a:prstGeom prst="rect">
            <a:avLst/>
          </a:prstGeom>
          <a:ln>
            <a:solidFill>
              <a:schemeClr val="bg1">
                <a:lumMod val="85000"/>
              </a:schemeClr>
            </a:solidFill>
          </a:ln>
        </p:spPr>
      </p:pic>
      <p:pic>
        <p:nvPicPr>
          <p:cNvPr id="5" name="图片 4"/>
          <p:cNvPicPr>
            <a:picLocks noChangeAspect="1"/>
          </p:cNvPicPr>
          <p:nvPr/>
        </p:nvPicPr>
        <p:blipFill>
          <a:blip r:embed="rId3"/>
          <a:stretch>
            <a:fillRect/>
          </a:stretch>
        </p:blipFill>
        <p:spPr>
          <a:xfrm>
            <a:off x="3639820" y="2689860"/>
            <a:ext cx="13618210" cy="7048500"/>
          </a:xfrm>
          <a:prstGeom prst="rect">
            <a:avLst/>
          </a:prstGeom>
        </p:spPr>
      </p:pic>
      <p:pic>
        <p:nvPicPr>
          <p:cNvPr id="6" name="图片 5"/>
          <p:cNvPicPr>
            <a:picLocks noChangeAspect="1"/>
          </p:cNvPicPr>
          <p:nvPr/>
        </p:nvPicPr>
        <p:blipFill>
          <a:blip r:embed="rId4"/>
          <a:stretch>
            <a:fillRect/>
          </a:stretch>
        </p:blipFill>
        <p:spPr>
          <a:xfrm>
            <a:off x="4869180" y="2689860"/>
            <a:ext cx="13418820" cy="6993890"/>
          </a:xfrm>
          <a:prstGeom prst="rect">
            <a:avLst/>
          </a:prstGeom>
          <a:ln>
            <a:solidFill>
              <a:schemeClr val="bg1">
                <a:lumMod val="85000"/>
              </a:schemeClr>
            </a:solidFill>
          </a:ln>
        </p:spPr>
      </p:pic>
      <p:pic>
        <p:nvPicPr>
          <p:cNvPr id="10" name="图片 9"/>
          <p:cNvPicPr>
            <a:picLocks noChangeAspect="1"/>
          </p:cNvPicPr>
          <p:nvPr/>
        </p:nvPicPr>
        <p:blipFill>
          <a:blip r:embed="rId5"/>
          <a:stretch>
            <a:fillRect/>
          </a:stretch>
        </p:blipFill>
        <p:spPr>
          <a:xfrm>
            <a:off x="6418262" y="4575492"/>
            <a:ext cx="11089006" cy="5108258"/>
          </a:xfrm>
          <a:prstGeom prst="rect">
            <a:avLst/>
          </a:prstGeom>
        </p:spPr>
      </p:pic>
      <p:sp>
        <p:nvSpPr>
          <p:cNvPr id="45" name="文本框 44"/>
          <p:cNvSpPr txBox="1"/>
          <p:nvPr/>
        </p:nvSpPr>
        <p:spPr>
          <a:xfrm>
            <a:off x="508000" y="245110"/>
            <a:ext cx="9144000" cy="829945"/>
          </a:xfrm>
          <a:prstGeom prst="rect">
            <a:avLst/>
          </a:prstGeom>
          <a:noFill/>
        </p:spPr>
        <p:txBody>
          <a:bodyPr wrap="square" rtlCol="0" anchor="t">
            <a:spAutoFit/>
          </a:bodyPr>
          <a:p>
            <a:r>
              <a:rPr lang="en-US" altLang="zh-CN" sz="4800" b="1" dirty="0">
                <a:solidFill>
                  <a:schemeClr val="tx1">
                    <a:lumMod val="85000"/>
                    <a:lumOff val="15000"/>
                  </a:schemeClr>
                </a:solidFill>
                <a:latin typeface="Times New Roman" panose="02020603050405020304" charset="0"/>
                <a:ea typeface="微软雅黑" panose="020B0503020204020204" charset="-122"/>
                <a:cs typeface="+mn-ea"/>
                <a:sym typeface="+mn-lt"/>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挖掘选题的方法</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p:txBody>
      </p:sp>
      <p:sp>
        <p:nvSpPr>
          <p:cNvPr id="2" name="文本框 10"/>
          <p:cNvSpPr txBox="1"/>
          <p:nvPr/>
        </p:nvSpPr>
        <p:spPr>
          <a:xfrm>
            <a:off x="2995930" y="1846580"/>
            <a:ext cx="8785860" cy="645160"/>
          </a:xfrm>
          <a:prstGeom prst="rect">
            <a:avLst/>
          </a:prstGeom>
          <a:noFill/>
        </p:spPr>
        <p:txBody>
          <a:bodyPr wrap="square" rtlCol="0">
            <a:spAutoFit/>
          </a:bodyPr>
          <a:lstStyle/>
          <a:p>
            <a:r>
              <a:rPr lang="zh-CN" altLang="en-US" sz="3600" dirty="0">
                <a:solidFill>
                  <a:srgbClr val="33495E"/>
                </a:solidFill>
                <a:latin typeface="微软雅黑" panose="020B0503020204020204" charset="-122"/>
                <a:ea typeface="微软雅黑" panose="020B0503020204020204" charset="-122"/>
                <a:sym typeface="+mn-ea"/>
              </a:rPr>
              <a:t>③热点中的忽视点</a:t>
            </a:r>
            <a:endParaRPr lang="zh-CN" altLang="en-US" sz="3600" dirty="0">
              <a:solidFill>
                <a:srgbClr val="33495E"/>
              </a:solidFill>
              <a:latin typeface="微软雅黑" panose="020B0503020204020204" charset="-122"/>
              <a:ea typeface="微软雅黑" panose="020B0503020204020204" charset="-122"/>
              <a:sym typeface="+mn-ea"/>
            </a:endParaRPr>
          </a:p>
        </p:txBody>
      </p:sp>
      <p:grpSp>
        <p:nvGrpSpPr>
          <p:cNvPr id="12" name="组合 11"/>
          <p:cNvGrpSpPr/>
          <p:nvPr/>
        </p:nvGrpSpPr>
        <p:grpSpPr>
          <a:xfrm>
            <a:off x="1680202" y="16039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16"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grpSp>
        <p:nvGrpSpPr>
          <p:cNvPr id="19" name="组合 18"/>
          <p:cNvGrpSpPr/>
          <p:nvPr/>
        </p:nvGrpSpPr>
        <p:grpSpPr>
          <a:xfrm>
            <a:off x="223520" y="2649220"/>
            <a:ext cx="11775440" cy="7145020"/>
            <a:chOff x="176" y="2086"/>
            <a:chExt cx="9272" cy="5626"/>
          </a:xfrm>
        </p:grpSpPr>
        <p:pic>
          <p:nvPicPr>
            <p:cNvPr id="17" name="图片 16"/>
            <p:cNvPicPr>
              <a:picLocks noChangeAspect="1"/>
            </p:cNvPicPr>
            <p:nvPr/>
          </p:nvPicPr>
          <p:blipFill>
            <a:blip r:embed="rId6"/>
            <a:stretch>
              <a:fillRect/>
            </a:stretch>
          </p:blipFill>
          <p:spPr>
            <a:xfrm>
              <a:off x="176" y="2086"/>
              <a:ext cx="9272" cy="5626"/>
            </a:xfrm>
            <a:prstGeom prst="rect">
              <a:avLst/>
            </a:prstGeom>
          </p:spPr>
        </p:pic>
        <p:sp>
          <p:nvSpPr>
            <p:cNvPr id="18" name="矩形 17"/>
            <p:cNvSpPr/>
            <p:nvPr/>
          </p:nvSpPr>
          <p:spPr>
            <a:xfrm>
              <a:off x="7882" y="2671"/>
              <a:ext cx="1395" cy="1760"/>
            </a:xfrm>
            <a:prstGeom prst="rect">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0"/>
          <p:cNvSpPr txBox="1"/>
          <p:nvPr/>
        </p:nvSpPr>
        <p:spPr>
          <a:xfrm>
            <a:off x="2745740" y="1802130"/>
            <a:ext cx="7169150" cy="645160"/>
          </a:xfrm>
          <a:prstGeom prst="rect">
            <a:avLst/>
          </a:prstGeom>
          <a:noFill/>
        </p:spPr>
        <p:txBody>
          <a:bodyPr wrap="square" rtlCol="0">
            <a:spAutoFit/>
          </a:bodyPr>
          <a:lstStyle/>
          <a:p>
            <a:r>
              <a:rPr lang="zh-CN" altLang="en-US" sz="3600" dirty="0">
                <a:solidFill>
                  <a:srgbClr val="33495E"/>
                </a:solidFill>
                <a:latin typeface="微软雅黑" panose="020B0503020204020204" charset="-122"/>
                <a:ea typeface="微软雅黑" panose="020B0503020204020204" charset="-122"/>
                <a:sym typeface="+mn-ea"/>
              </a:rPr>
              <a:t>④文献分析法</a:t>
            </a:r>
            <a:endParaRPr lang="zh-CN" altLang="en-US" sz="3600" dirty="0">
              <a:solidFill>
                <a:srgbClr val="33495E"/>
              </a:solidFill>
              <a:latin typeface="微软雅黑" panose="020B0503020204020204" charset="-122"/>
              <a:ea typeface="微软雅黑" panose="020B0503020204020204" charset="-122"/>
              <a:sym typeface="+mn-ea"/>
            </a:endParaRPr>
          </a:p>
        </p:txBody>
      </p:sp>
      <p:sp>
        <p:nvSpPr>
          <p:cNvPr id="16" name="Freeform 7"/>
          <p:cNvSpPr/>
          <p:nvPr/>
        </p:nvSpPr>
        <p:spPr bwMode="auto">
          <a:xfrm>
            <a:off x="2551532" y="3174680"/>
            <a:ext cx="4192950" cy="1478920"/>
          </a:xfrm>
          <a:prstGeom prst="chevron">
            <a:avLst/>
          </a:prstGeom>
          <a:solidFill>
            <a:srgbClr val="66B5BA"/>
          </a:solidFill>
          <a:ln w="9525">
            <a:noFill/>
          </a:ln>
        </p:spPr>
        <p:txBody>
          <a:bodyPr/>
          <a:lstStyle/>
          <a:p>
            <a:endParaRPr lang="zh-CN" altLang="en-US" sz="2800"/>
          </a:p>
        </p:txBody>
      </p:sp>
      <p:sp>
        <p:nvSpPr>
          <p:cNvPr id="17" name="Freeform 7"/>
          <p:cNvSpPr/>
          <p:nvPr/>
        </p:nvSpPr>
        <p:spPr bwMode="auto">
          <a:xfrm>
            <a:off x="7157596" y="3174680"/>
            <a:ext cx="4192950" cy="1478920"/>
          </a:xfrm>
          <a:prstGeom prst="chevron">
            <a:avLst/>
          </a:prstGeom>
          <a:noFill/>
          <a:ln w="9525">
            <a:solidFill>
              <a:srgbClr val="66B5BA"/>
            </a:solidFill>
          </a:ln>
        </p:spPr>
        <p:txBody>
          <a:bodyPr/>
          <a:lstStyle/>
          <a:p>
            <a:endParaRPr lang="zh-CN" altLang="en-US" sz="2800"/>
          </a:p>
        </p:txBody>
      </p:sp>
      <p:sp>
        <p:nvSpPr>
          <p:cNvPr id="18" name="Freeform 7"/>
          <p:cNvSpPr/>
          <p:nvPr/>
        </p:nvSpPr>
        <p:spPr bwMode="auto">
          <a:xfrm>
            <a:off x="11594318" y="3174680"/>
            <a:ext cx="4192950" cy="1478920"/>
          </a:xfrm>
          <a:prstGeom prst="chevron">
            <a:avLst/>
          </a:prstGeom>
          <a:solidFill>
            <a:srgbClr val="66B5BA"/>
          </a:solidFill>
          <a:ln w="9525">
            <a:noFill/>
          </a:ln>
        </p:spPr>
        <p:txBody>
          <a:bodyPr/>
          <a:lstStyle/>
          <a:p>
            <a:endParaRPr lang="zh-CN" altLang="en-US" sz="2800"/>
          </a:p>
        </p:txBody>
      </p:sp>
      <p:sp>
        <p:nvSpPr>
          <p:cNvPr id="22" name="TextBox 11"/>
          <p:cNvSpPr txBox="1">
            <a:spLocks noChangeArrowheads="1"/>
          </p:cNvSpPr>
          <p:nvPr/>
        </p:nvSpPr>
        <p:spPr bwMode="auto">
          <a:xfrm>
            <a:off x="3679176" y="3514028"/>
            <a:ext cx="221488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dirty="0">
                <a:solidFill>
                  <a:schemeClr val="bg1"/>
                </a:solidFill>
                <a:latin typeface="微软雅黑" panose="020B0503020204020204" charset="-122"/>
                <a:ea typeface="微软雅黑" panose="020B0503020204020204" charset="-122"/>
              </a:rPr>
              <a:t>研究论文</a:t>
            </a:r>
            <a:endParaRPr lang="zh-CN" altLang="en-US" sz="4000" dirty="0">
              <a:solidFill>
                <a:schemeClr val="bg1"/>
              </a:solidFill>
              <a:latin typeface="微软雅黑" panose="020B0503020204020204" charset="-122"/>
              <a:ea typeface="微软雅黑" panose="020B0503020204020204" charset="-122"/>
            </a:endParaRPr>
          </a:p>
        </p:txBody>
      </p:sp>
      <p:sp>
        <p:nvSpPr>
          <p:cNvPr id="23" name="TextBox 13"/>
          <p:cNvSpPr txBox="1">
            <a:spLocks noChangeArrowheads="1"/>
          </p:cNvSpPr>
          <p:nvPr/>
        </p:nvSpPr>
        <p:spPr bwMode="auto">
          <a:xfrm>
            <a:off x="7740416" y="3392108"/>
            <a:ext cx="302768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rgbClr val="33495E"/>
                </a:solidFill>
                <a:latin typeface="微软雅黑" panose="020B0503020204020204" charset="-122"/>
                <a:ea typeface="微软雅黑" panose="020B0503020204020204" charset="-122"/>
              </a:rPr>
              <a:t>找出文中提出的</a:t>
            </a:r>
            <a:endParaRPr lang="zh-CN" altLang="en-US" sz="3200" dirty="0">
              <a:solidFill>
                <a:srgbClr val="33495E"/>
              </a:solidFill>
              <a:latin typeface="微软雅黑" panose="020B0503020204020204" charset="-122"/>
              <a:ea typeface="微软雅黑" panose="020B0503020204020204" charset="-122"/>
            </a:endParaRPr>
          </a:p>
          <a:p>
            <a:pPr algn="ctr" eaLnBrk="1" hangingPunct="1"/>
            <a:r>
              <a:rPr lang="zh-CN" altLang="en-US" sz="3200" dirty="0">
                <a:solidFill>
                  <a:srgbClr val="33495E"/>
                </a:solidFill>
                <a:latin typeface="微软雅黑" panose="020B0503020204020204" charset="-122"/>
                <a:ea typeface="微软雅黑" panose="020B0503020204020204" charset="-122"/>
              </a:rPr>
              <a:t>问题和局限性</a:t>
            </a:r>
            <a:endParaRPr lang="zh-CN" altLang="en-US" sz="3200" dirty="0">
              <a:solidFill>
                <a:srgbClr val="33495E"/>
              </a:solidFill>
              <a:latin typeface="微软雅黑" panose="020B0503020204020204" charset="-122"/>
              <a:ea typeface="微软雅黑" panose="020B0503020204020204" charset="-122"/>
            </a:endParaRPr>
          </a:p>
        </p:txBody>
      </p:sp>
      <p:sp>
        <p:nvSpPr>
          <p:cNvPr id="24" name="TextBox 14"/>
          <p:cNvSpPr txBox="1">
            <a:spLocks noChangeArrowheads="1"/>
          </p:cNvSpPr>
          <p:nvPr/>
        </p:nvSpPr>
        <p:spPr bwMode="auto">
          <a:xfrm>
            <a:off x="12801600" y="3392170"/>
            <a:ext cx="202692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chemeClr val="bg1"/>
                </a:solidFill>
                <a:latin typeface="微软雅黑" panose="020B0503020204020204" charset="-122"/>
                <a:ea typeface="微软雅黑" panose="020B0503020204020204" charset="-122"/>
              </a:rPr>
              <a:t>根据问题进行分析</a:t>
            </a:r>
            <a:endParaRPr lang="zh-CN" altLang="en-US" sz="3200" dirty="0">
              <a:solidFill>
                <a:schemeClr val="bg1"/>
              </a:solidFill>
              <a:latin typeface="微软雅黑" panose="020B0503020204020204" charset="-122"/>
              <a:ea typeface="微软雅黑" panose="020B0503020204020204" charset="-122"/>
            </a:endParaRPr>
          </a:p>
        </p:txBody>
      </p:sp>
      <p:grpSp>
        <p:nvGrpSpPr>
          <p:cNvPr id="3" name="组合 2"/>
          <p:cNvGrpSpPr/>
          <p:nvPr/>
        </p:nvGrpSpPr>
        <p:grpSpPr>
          <a:xfrm>
            <a:off x="1553202" y="1603940"/>
            <a:ext cx="1192976" cy="1208048"/>
            <a:chOff x="5520023" y="1664327"/>
            <a:chExt cx="455549" cy="461305"/>
          </a:xfrm>
        </p:grpSpPr>
        <p:sp>
          <p:nvSpPr>
            <p:cNvPr id="162" name="Freeform 1812"/>
            <p:cNvSpPr/>
            <p:nvPr/>
          </p:nvSpPr>
          <p:spPr>
            <a:xfrm>
              <a:off x="5520023" y="1664327"/>
              <a:ext cx="455549" cy="461305"/>
            </a:xfrm>
            <a:prstGeom prst="ellipse">
              <a:avLst/>
            </a:prstGeom>
            <a:solidFill>
              <a:srgbClr val="33495E"/>
            </a:solidFill>
            <a:ln w="9525">
              <a:solidFill>
                <a:srgbClr val="66B5BA"/>
              </a:solidFill>
            </a:ln>
          </p:spPr>
          <p:txBody>
            <a:bodyPr lIns="137160" tIns="68580" rIns="137160" bIns="68580"/>
            <a:p>
              <a:endParaRPr lang="zh-CN" altLang="en-US" sz="2800"/>
            </a:p>
          </p:txBody>
        </p:sp>
        <p:sp>
          <p:nvSpPr>
            <p:cNvPr id="2" name="Freeform 42"/>
            <p:cNvSpPr>
              <a:spLocks noEditPoints="1"/>
            </p:cNvSpPr>
            <p:nvPr/>
          </p:nvSpPr>
          <p:spPr bwMode="auto">
            <a:xfrm>
              <a:off x="5604058" y="1782825"/>
              <a:ext cx="287478" cy="22693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solidFill>
                <a:srgbClr val="66B5BA"/>
              </a:solidFill>
              <a:round/>
            </a:ln>
          </p:spPr>
          <p:txBody>
            <a:bodyPr vert="horz" wrap="square" lIns="182880" tIns="91440" rIns="182880" bIns="91440" numCol="1" anchor="t" anchorCtr="0" compatLnSpc="1"/>
            <a:p>
              <a:endParaRPr lang="en-US" sz="2800"/>
            </a:p>
          </p:txBody>
        </p:sp>
      </p:grpSp>
      <p:sp>
        <p:nvSpPr>
          <p:cNvPr id="5" name="文本框 4"/>
          <p:cNvSpPr txBox="1"/>
          <p:nvPr/>
        </p:nvSpPr>
        <p:spPr>
          <a:xfrm>
            <a:off x="508000" y="245110"/>
            <a:ext cx="9144000" cy="829945"/>
          </a:xfrm>
          <a:prstGeom prst="rect">
            <a:avLst/>
          </a:prstGeom>
          <a:noFill/>
        </p:spPr>
        <p:txBody>
          <a:bodyPr wrap="square" rtlCol="0" anchor="t">
            <a:spAutoFit/>
          </a:bodyPr>
          <a:p>
            <a:r>
              <a:rPr lang="en-US" altLang="zh-CN" sz="4800" b="1" dirty="0">
                <a:solidFill>
                  <a:schemeClr val="tx1">
                    <a:lumMod val="85000"/>
                    <a:lumOff val="15000"/>
                  </a:schemeClr>
                </a:solidFill>
                <a:latin typeface="Times New Roman" panose="02020603050405020304" charset="0"/>
                <a:ea typeface="微软雅黑" panose="020B0503020204020204" charset="-122"/>
                <a:cs typeface="+mn-ea"/>
                <a:sym typeface="+mn-lt"/>
              </a:rPr>
              <a:t>2.2 </a:t>
            </a:r>
            <a:r>
              <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rPr>
              <a:t>选题方法</a:t>
            </a:r>
            <a:endParaRPr lang="zh-CN" altLang="en-US" sz="4800" b="1" dirty="0">
              <a:solidFill>
                <a:schemeClr val="tx1">
                  <a:lumMod val="85000"/>
                  <a:lumOff val="15000"/>
                </a:schemeClr>
              </a:solidFill>
              <a:latin typeface="Times New Roman" panose="02020603050405020304" charset="0"/>
              <a:ea typeface="微软雅黑" panose="020B0503020204020204" charset="-122"/>
              <a:cs typeface="+mn-ea"/>
              <a:sym typeface="+mn-lt"/>
            </a:endParaRPr>
          </a:p>
        </p:txBody>
      </p:sp>
      <p:sp>
        <p:nvSpPr>
          <p:cNvPr id="6" name="文本框 5"/>
          <p:cNvSpPr txBox="1"/>
          <p:nvPr/>
        </p:nvSpPr>
        <p:spPr>
          <a:xfrm>
            <a:off x="1553210" y="5163820"/>
            <a:ext cx="9144000" cy="1445260"/>
          </a:xfrm>
          <a:prstGeom prst="rect">
            <a:avLst/>
          </a:prstGeom>
          <a:noFill/>
        </p:spPr>
        <p:txBody>
          <a:bodyPr wrap="square" rtlCol="0" anchor="t">
            <a:spAutoFit/>
          </a:bodyPr>
          <a:p>
            <a:pPr lvl="0">
              <a:lnSpc>
                <a:spcPct val="110000"/>
              </a:lnSpc>
            </a:pPr>
            <a:r>
              <a:rPr lang="zh-CN" altLang="en-US" sz="4000" dirty="0">
                <a:solidFill>
                  <a:schemeClr val="tx2"/>
                </a:solidFill>
                <a:latin typeface="微软雅黑" panose="020B0503020204020204" charset="-122"/>
                <a:ea typeface="微软雅黑" panose="020B0503020204020204" charset="-122"/>
                <a:cs typeface="微软雅黑" panose="020B0503020204020204" charset="-122"/>
                <a:sym typeface="+mn-ea"/>
              </a:rPr>
              <a:t>核心：专业领域</a:t>
            </a:r>
            <a:endParaRPr lang="zh-CN" altLang="en-US" sz="4000" dirty="0">
              <a:solidFill>
                <a:schemeClr val="tx2"/>
              </a:solidFill>
              <a:latin typeface="微软雅黑" panose="020B0503020204020204" charset="-122"/>
              <a:ea typeface="微软雅黑" panose="020B0503020204020204" charset="-122"/>
              <a:cs typeface="微软雅黑" panose="020B0503020204020204" charset="-122"/>
              <a:sym typeface="+mn-ea"/>
            </a:endParaRPr>
          </a:p>
          <a:p>
            <a:pPr lvl="0">
              <a:lnSpc>
                <a:spcPct val="110000"/>
              </a:lnSpc>
            </a:pPr>
            <a:r>
              <a:rPr lang="zh-CN" altLang="en-US" sz="4000" dirty="0">
                <a:solidFill>
                  <a:schemeClr val="tx2"/>
                </a:solidFill>
                <a:latin typeface="微软雅黑" panose="020B0503020204020204" charset="-122"/>
                <a:ea typeface="微软雅黑" panose="020B0503020204020204" charset="-122"/>
                <a:cs typeface="微软雅黑" panose="020B0503020204020204" charset="-122"/>
                <a:sym typeface="+mn-ea"/>
              </a:rPr>
              <a:t>适合自己、扬长避短</a:t>
            </a:r>
            <a:endParaRPr lang="zh-CN" altLang="en-US" sz="4000" dirty="0">
              <a:solidFill>
                <a:schemeClr val="tx2"/>
              </a:solidFill>
              <a:latin typeface="微软雅黑" panose="020B0503020204020204" charset="-122"/>
              <a:ea typeface="微软雅黑" panose="020B0503020204020204" charset="-122"/>
              <a:cs typeface="微软雅黑" panose="020B0503020204020204" charset="-122"/>
              <a:sym typeface="+mn-ea"/>
            </a:endParaRPr>
          </a:p>
        </p:txBody>
      </p:sp>
      <p:sp>
        <p:nvSpPr>
          <p:cNvPr id="7" name="内容占位符 2"/>
          <p:cNvSpPr>
            <a:spLocks noGrp="1"/>
          </p:cNvSpPr>
          <p:nvPr/>
        </p:nvSpPr>
        <p:spPr>
          <a:xfrm>
            <a:off x="2189480" y="5961380"/>
            <a:ext cx="13907770" cy="2868930"/>
          </a:xfrm>
          <a:prstGeom prst="rect">
            <a:avLst/>
          </a:prstGeom>
        </p:spPr>
        <p:txBody>
          <a:bodyPr vert="horz" lIns="182880" tIns="91440" rIns="182880" bIns="9144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anose="05000000000000000000"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6pPr>
            <a:lvl7pPr marL="189992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7pPr>
            <a:lvl8pPr marL="220027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8pPr>
            <a:lvl9pPr marL="249999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9pPr>
          </a:lstStyle>
          <a:p>
            <a:pPr marL="0" indent="0">
              <a:buNone/>
            </a:pPr>
            <a:endParaRPr lang="en-US" altLang="zh-CN" sz="1400" dirty="0">
              <a:latin typeface="微软雅黑" panose="020B0503020204020204" charset="-122"/>
              <a:ea typeface="微软雅黑" panose="020B0503020204020204" charset="-122"/>
              <a:cs typeface="微软雅黑" panose="020B0503020204020204" charset="-122"/>
            </a:endParaRPr>
          </a:p>
          <a:p>
            <a:pPr fontAlgn="auto">
              <a:lnSpc>
                <a:spcPct val="150000"/>
              </a:lnSpc>
              <a:buClr>
                <a:srgbClr val="33495E"/>
              </a:buClr>
              <a:buFont typeface="Wingdings" panose="05000000000000000000" charset="0"/>
              <a:buChar char="ü"/>
            </a:pPr>
            <a:r>
              <a:rPr lang="zh-CN" altLang="en-US" sz="2800" dirty="0">
                <a:solidFill>
                  <a:schemeClr val="tx2"/>
                </a:solidFill>
                <a:latin typeface="微软雅黑" panose="020B0503020204020204" charset="-122"/>
                <a:ea typeface="微软雅黑" panose="020B0503020204020204" charset="-122"/>
                <a:cs typeface="微软雅黑" panose="020B0503020204020204" charset="-122"/>
              </a:rPr>
              <a:t>自己的研究领域内，感兴趣，有研究的意向和动力</a:t>
            </a:r>
            <a:endParaRPr lang="zh-CN" altLang="en-US" sz="2800" dirty="0">
              <a:solidFill>
                <a:schemeClr val="tx2"/>
              </a:solidFill>
              <a:latin typeface="微软雅黑" panose="020B0503020204020204" charset="-122"/>
              <a:ea typeface="微软雅黑" panose="020B0503020204020204" charset="-122"/>
              <a:cs typeface="微软雅黑" panose="020B0503020204020204" charset="-122"/>
            </a:endParaRPr>
          </a:p>
          <a:p>
            <a:pPr fontAlgn="auto">
              <a:lnSpc>
                <a:spcPct val="150000"/>
              </a:lnSpc>
              <a:buClr>
                <a:srgbClr val="33495E"/>
              </a:buClr>
              <a:buFont typeface="Wingdings" panose="05000000000000000000" charset="0"/>
              <a:buChar char="ü"/>
            </a:pPr>
            <a:r>
              <a:rPr lang="zh-CN" altLang="en-US" sz="2800" dirty="0">
                <a:solidFill>
                  <a:schemeClr val="tx2"/>
                </a:solidFill>
                <a:latin typeface="微软雅黑" panose="020B0503020204020204" charset="-122"/>
                <a:ea typeface="微软雅黑" panose="020B0503020204020204" charset="-122"/>
                <a:cs typeface="微软雅黑" panose="020B0503020204020204" charset="-122"/>
                <a:sym typeface="+mn-ea"/>
              </a:rPr>
              <a:t>有相应的积累 —“有话可说”</a:t>
            </a:r>
            <a:endParaRPr lang="zh-CN" altLang="en-US" sz="2800" dirty="0">
              <a:solidFill>
                <a:schemeClr val="tx2"/>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buClr>
                <a:srgbClr val="33495E"/>
              </a:buClr>
              <a:buFont typeface="Wingdings" panose="05000000000000000000" charset="0"/>
              <a:buChar char="ü"/>
            </a:pPr>
            <a:r>
              <a:rPr lang="zh-CN" altLang="en-US" sz="2800" dirty="0">
                <a:solidFill>
                  <a:schemeClr val="tx2"/>
                </a:solidFill>
                <a:latin typeface="微软雅黑" panose="020B0503020204020204" charset="-122"/>
                <a:ea typeface="微软雅黑" panose="020B0503020204020204" charset="-122"/>
                <a:cs typeface="微软雅黑" panose="020B0503020204020204" charset="-122"/>
                <a:sym typeface="+mn-ea"/>
              </a:rPr>
              <a:t>可依托单位</a:t>
            </a:r>
            <a:r>
              <a:rPr lang="en-US" altLang="zh-CN" sz="2800" dirty="0">
                <a:solidFill>
                  <a:schemeClr val="tx2"/>
                </a:solidFill>
                <a:latin typeface="微软雅黑" panose="020B0503020204020204" charset="-122"/>
                <a:ea typeface="微软雅黑" panose="020B0503020204020204" charset="-122"/>
                <a:cs typeface="微软雅黑" panose="020B0503020204020204" charset="-122"/>
                <a:sym typeface="+mn-ea"/>
              </a:rPr>
              <a:t>/</a:t>
            </a:r>
            <a:r>
              <a:rPr lang="zh-CN" altLang="en-US" sz="2800" dirty="0">
                <a:solidFill>
                  <a:schemeClr val="tx2"/>
                </a:solidFill>
                <a:latin typeface="微软雅黑" panose="020B0503020204020204" charset="-122"/>
                <a:ea typeface="微软雅黑" panose="020B0503020204020204" charset="-122"/>
                <a:cs typeface="微软雅黑" panose="020B0503020204020204" charset="-122"/>
                <a:sym typeface="+mn-ea"/>
              </a:rPr>
              <a:t>课题组资源、数据、实验设备等</a:t>
            </a:r>
            <a:endParaRPr lang="zh-CN" altLang="en-US" sz="2800" dirty="0">
              <a:solidFill>
                <a:schemeClr val="tx2"/>
              </a:solidFill>
              <a:latin typeface="微软雅黑" panose="020B0503020204020204" charset="-122"/>
              <a:ea typeface="微软雅黑" panose="020B0503020204020204" charset="-122"/>
              <a:cs typeface="微软雅黑" panose="020B0503020204020204" charset="-122"/>
              <a:sym typeface="+mn-ea"/>
            </a:endParaRPr>
          </a:p>
        </p:txBody>
      </p:sp>
      <p:sp>
        <p:nvSpPr>
          <p:cNvPr id="26" name="线形标注 1(带强调线) 25"/>
          <p:cNvSpPr/>
          <p:nvPr/>
        </p:nvSpPr>
        <p:spPr>
          <a:xfrm>
            <a:off x="11240770" y="6436360"/>
            <a:ext cx="6286500" cy="3211830"/>
          </a:xfrm>
          <a:prstGeom prst="accentCallout1">
            <a:avLst>
              <a:gd name="adj1" fmla="val 57970"/>
              <a:gd name="adj2" fmla="val -11456"/>
              <a:gd name="adj3" fmla="val 44839"/>
              <a:gd name="adj4" fmla="val -52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lvl="0" fontAlgn="auto">
              <a:lnSpc>
                <a:spcPct val="150000"/>
              </a:lnSpc>
            </a:pPr>
            <a:r>
              <a:rPr lang="zh-CN" sz="3600" b="1" dirty="0">
                <a:solidFill>
                  <a:schemeClr val="accent1">
                    <a:lumMod val="20000"/>
                    <a:lumOff val="80000"/>
                  </a:schemeClr>
                </a:solidFill>
                <a:latin typeface="+mn-ea"/>
                <a:sym typeface="+mn-ea"/>
              </a:rPr>
              <a:t>同样是合成生物学：</a:t>
            </a:r>
            <a:endParaRPr sz="3600" b="1" dirty="0">
              <a:solidFill>
                <a:schemeClr val="accent1">
                  <a:lumMod val="20000"/>
                  <a:lumOff val="80000"/>
                </a:schemeClr>
              </a:solidFill>
              <a:latin typeface="+mn-ea"/>
            </a:endParaRPr>
          </a:p>
          <a:p>
            <a:pPr lvl="0" fontAlgn="auto">
              <a:lnSpc>
                <a:spcPct val="150000"/>
              </a:lnSpc>
            </a:pPr>
            <a:r>
              <a:rPr sz="3600" b="1" dirty="0">
                <a:latin typeface="+mn-ea"/>
                <a:sym typeface="+mn-ea"/>
              </a:rPr>
              <a:t>合成生物学</a:t>
            </a:r>
            <a:r>
              <a:rPr sz="3600" b="1" dirty="0">
                <a:solidFill>
                  <a:schemeClr val="bg1"/>
                </a:solidFill>
                <a:latin typeface="+mn-ea"/>
                <a:sym typeface="+mn-ea"/>
              </a:rPr>
              <a:t>设计技术</a:t>
            </a:r>
            <a:r>
              <a:rPr lang="en-US" sz="3600" b="1" dirty="0">
                <a:solidFill>
                  <a:schemeClr val="bg1"/>
                </a:solidFill>
                <a:latin typeface="+mn-ea"/>
                <a:sym typeface="+mn-ea"/>
              </a:rPr>
              <a:t>  vs</a:t>
            </a:r>
            <a:r>
              <a:rPr lang="en-US" altLang="zh-CN" sz="3600" b="1" dirty="0">
                <a:solidFill>
                  <a:schemeClr val="bg1"/>
                </a:solidFill>
                <a:latin typeface="+mn-ea"/>
                <a:sym typeface="+mn-ea"/>
              </a:rPr>
              <a:t>	</a:t>
            </a:r>
            <a:endParaRPr lang="en-US" altLang="zh-CN" sz="3600" b="1" dirty="0">
              <a:solidFill>
                <a:schemeClr val="bg1"/>
              </a:solidFill>
              <a:latin typeface="+mn-ea"/>
            </a:endParaRPr>
          </a:p>
          <a:p>
            <a:pPr lvl="0" fontAlgn="auto">
              <a:lnSpc>
                <a:spcPct val="150000"/>
              </a:lnSpc>
            </a:pPr>
            <a:r>
              <a:rPr lang="zh-CN" altLang="en-US" sz="3600" b="1" dirty="0">
                <a:solidFill>
                  <a:schemeClr val="bg1"/>
                </a:solidFill>
                <a:latin typeface="+mn-ea"/>
                <a:sym typeface="+mn-ea"/>
              </a:rPr>
              <a:t>合成</a:t>
            </a:r>
            <a:r>
              <a:rPr lang="en-US" altLang="zh-CN" sz="3600" b="1" dirty="0">
                <a:solidFill>
                  <a:schemeClr val="bg1"/>
                </a:solidFill>
                <a:latin typeface="+mn-ea"/>
                <a:sym typeface="+mn-ea"/>
              </a:rPr>
              <a:t>生物学</a:t>
            </a:r>
            <a:r>
              <a:rPr lang="zh-CN" altLang="en-US" sz="3600" b="1" dirty="0">
                <a:solidFill>
                  <a:schemeClr val="bg1"/>
                </a:solidFill>
                <a:latin typeface="+mn-ea"/>
                <a:sym typeface="+mn-ea"/>
              </a:rPr>
              <a:t>技术的伦理风险及应对研究</a:t>
            </a:r>
            <a:r>
              <a:rPr lang="en-US" altLang="zh-CN" sz="3600" b="1" dirty="0">
                <a:solidFill>
                  <a:schemeClr val="bg1"/>
                </a:solidFill>
                <a:latin typeface="+mn-ea"/>
                <a:sym typeface="+mn-ea"/>
              </a:rPr>
              <a:t>   </a:t>
            </a:r>
            <a:endParaRPr lang="en-US" altLang="zh-CN" sz="3600" b="1" dirty="0">
              <a:solidFill>
                <a:schemeClr val="bg1"/>
              </a:solidFill>
              <a:latin typeface="+mn-ea"/>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2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3913506" y="1800226"/>
            <a:ext cx="13980796" cy="8562340"/>
          </a:xfrm>
          <a:prstGeom prst="rect">
            <a:avLst/>
          </a:prstGeom>
        </p:spPr>
      </p:pic>
      <p:sp>
        <p:nvSpPr>
          <p:cNvPr id="3" name="副标题 2"/>
          <p:cNvSpPr>
            <a:spLocks noGrp="1"/>
          </p:cNvSpPr>
          <p:nvPr>
            <p:ph type="subTitle" idx="4294967295"/>
            <p:custDataLst>
              <p:tags r:id="rId2"/>
            </p:custDataLst>
          </p:nvPr>
        </p:nvSpPr>
        <p:spPr>
          <a:xfrm>
            <a:off x="318770" y="163830"/>
            <a:ext cx="17462500" cy="784860"/>
          </a:xfrm>
        </p:spPr>
        <p:txBody>
          <a:bodyPr>
            <a:noAutofit/>
          </a:bodyPr>
          <a:p>
            <a:pPr marL="0" indent="0" algn="ctr">
              <a:buNone/>
            </a:pPr>
            <a:r>
              <a:rPr lang="zh-CN" altLang="en-US" b="1">
                <a:latin typeface="微软雅黑" panose="020B0503020204020204" charset="-122"/>
                <a:ea typeface="微软雅黑" panose="020B0503020204020204" charset="-122"/>
                <a:cs typeface="楷体" panose="02010609060101010101" charset="-122"/>
                <a:sym typeface="+mn-ea"/>
              </a:rPr>
              <a:t>以</a:t>
            </a:r>
            <a:r>
              <a:rPr lang="en-US" altLang="zh-CN" b="1">
                <a:latin typeface="微软雅黑" panose="020B0503020204020204" charset="-122"/>
                <a:ea typeface="微软雅黑" panose="020B0503020204020204" charset="-122"/>
                <a:cs typeface="楷体" panose="02010609060101010101" charset="-122"/>
                <a:sym typeface="+mn-ea"/>
              </a:rPr>
              <a:t>”</a:t>
            </a:r>
            <a:r>
              <a:rPr lang="zh-CN" altLang="en-US" b="1">
                <a:latin typeface="微软雅黑" panose="020B0503020204020204" charset="-122"/>
                <a:ea typeface="微软雅黑" panose="020B0503020204020204" charset="-122"/>
                <a:cs typeface="楷体" panose="02010609060101010101" charset="-122"/>
                <a:sym typeface="+mn-ea"/>
              </a:rPr>
              <a:t>人力资源</a:t>
            </a:r>
            <a:r>
              <a:rPr lang="en-US" altLang="zh-CN" b="1">
                <a:latin typeface="微软雅黑" panose="020B0503020204020204" charset="-122"/>
                <a:ea typeface="微软雅黑" panose="020B0503020204020204" charset="-122"/>
                <a:cs typeface="楷体" panose="02010609060101010101" charset="-122"/>
                <a:sym typeface="+mn-ea"/>
              </a:rPr>
              <a:t>“</a:t>
            </a:r>
            <a:r>
              <a:rPr lang="zh-CN" altLang="en-US" b="1">
                <a:latin typeface="微软雅黑" panose="020B0503020204020204" charset="-122"/>
                <a:ea typeface="微软雅黑" panose="020B0503020204020204" charset="-122"/>
                <a:cs typeface="楷体" panose="02010609060101010101" charset="-122"/>
                <a:sym typeface="+mn-ea"/>
              </a:rPr>
              <a:t>为例，用【文献分析法</a:t>
            </a:r>
            <a:r>
              <a:rPr lang="en-US" altLang="zh-CN" b="1">
                <a:latin typeface="微软雅黑" panose="020B0503020204020204" charset="-122"/>
                <a:ea typeface="微软雅黑" panose="020B0503020204020204" charset="-122"/>
                <a:cs typeface="楷体" panose="02010609060101010101" charset="-122"/>
                <a:sym typeface="+mn-ea"/>
              </a:rPr>
              <a:t>+</a:t>
            </a:r>
            <a:r>
              <a:rPr lang="zh-CN" altLang="en-US" b="1">
                <a:latin typeface="微软雅黑" panose="020B0503020204020204" charset="-122"/>
                <a:ea typeface="微软雅黑" panose="020B0503020204020204" charset="-122"/>
                <a:cs typeface="楷体" panose="02010609060101010101" charset="-122"/>
                <a:sym typeface="+mn-ea"/>
              </a:rPr>
              <a:t>话题缩小法】细化选题，确认研究题目</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pic>
        <p:nvPicPr>
          <p:cNvPr id="9" name="图片 8"/>
          <p:cNvPicPr>
            <a:picLocks noChangeAspect="1"/>
          </p:cNvPicPr>
          <p:nvPr/>
        </p:nvPicPr>
        <p:blipFill>
          <a:blip r:embed="rId3"/>
          <a:stretch>
            <a:fillRect/>
          </a:stretch>
        </p:blipFill>
        <p:spPr>
          <a:xfrm>
            <a:off x="285750" y="1800226"/>
            <a:ext cx="3627120" cy="6023610"/>
          </a:xfrm>
          <a:prstGeom prst="rect">
            <a:avLst/>
          </a:prstGeom>
        </p:spPr>
      </p:pic>
      <p:pic>
        <p:nvPicPr>
          <p:cNvPr id="10" name="图片 9"/>
          <p:cNvPicPr>
            <a:picLocks noChangeAspect="1"/>
          </p:cNvPicPr>
          <p:nvPr/>
        </p:nvPicPr>
        <p:blipFill>
          <a:blip r:embed="rId4"/>
          <a:stretch>
            <a:fillRect/>
          </a:stretch>
        </p:blipFill>
        <p:spPr>
          <a:xfrm>
            <a:off x="285750" y="4359276"/>
            <a:ext cx="3627120" cy="5955666"/>
          </a:xfrm>
          <a:prstGeom prst="rect">
            <a:avLst/>
          </a:prstGeom>
        </p:spPr>
      </p:pic>
      <p:sp>
        <p:nvSpPr>
          <p:cNvPr id="4" name="文本框 3"/>
          <p:cNvSpPr txBox="1"/>
          <p:nvPr/>
        </p:nvSpPr>
        <p:spPr>
          <a:xfrm>
            <a:off x="454660" y="948690"/>
            <a:ext cx="9144000" cy="521970"/>
          </a:xfrm>
          <a:prstGeom prst="rect">
            <a:avLst/>
          </a:prstGeom>
          <a:noFill/>
        </p:spPr>
        <p:txBody>
          <a:bodyPr wrap="square" rtlCol="0" anchor="t">
            <a:spAutoFit/>
          </a:bodyPr>
          <a:p>
            <a:pPr marL="0" indent="0">
              <a:buNone/>
            </a:pPr>
            <a:r>
              <a:rPr lang="zh-CN" altLang="en-US" sz="2800">
                <a:latin typeface="微软雅黑" panose="020B0503020204020204" charset="-122"/>
                <a:ea typeface="微软雅黑" panose="020B0503020204020204" charset="-122"/>
                <a:cs typeface="楷体" panose="02010609060101010101" charset="-122"/>
                <a:sym typeface="+mn-ea"/>
              </a:rPr>
              <a:t>第一步：检索研究对象，了解可研究的范围</a:t>
            </a:r>
            <a:endParaRPr lang="zh-CN" altLang="en-US" sz="2800" kern="100" dirty="0">
              <a:effectLst/>
              <a:latin typeface="微软雅黑" panose="020B0503020204020204" charset="-122"/>
              <a:ea typeface="微软雅黑" panose="020B0503020204020204" charset="-122"/>
              <a:cs typeface="楷体" panose="02010609060101010101"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4294967295"/>
            <p:custDataLst>
              <p:tags r:id="rId1"/>
            </p:custDataLst>
          </p:nvPr>
        </p:nvSpPr>
        <p:spPr>
          <a:xfrm>
            <a:off x="495300" y="949960"/>
            <a:ext cx="10638790" cy="712470"/>
          </a:xfrm>
        </p:spPr>
        <p:txBody>
          <a:bodyPr vert="horz" lIns="203200" tIns="0" rIns="165100" bIns="0" rtlCol="0">
            <a:noAutofit/>
          </a:bodyPr>
          <a:p>
            <a:pPr marL="0" lvl="0" algn="l">
              <a:buClrTx/>
              <a:buSzTx/>
              <a:buNone/>
            </a:pPr>
            <a:r>
              <a:rPr lang="zh-CN" altLang="en-US" sz="2800">
                <a:cs typeface="楷体" panose="02010609060101010101" charset="-122"/>
                <a:sym typeface="+mn-ea"/>
              </a:rPr>
              <a:t>第二步：缩小研究对象的讨论范畴，检索限定词+对象</a:t>
            </a:r>
            <a:endParaRPr lang="zh-CN" altLang="en-US" sz="2800">
              <a:cs typeface="楷体" panose="02010609060101010101" charset="-122"/>
              <a:sym typeface="+mn-ea"/>
            </a:endParaRPr>
          </a:p>
        </p:txBody>
      </p:sp>
      <p:pic>
        <p:nvPicPr>
          <p:cNvPr id="6" name="图片 5"/>
          <p:cNvPicPr>
            <a:picLocks noChangeAspect="1"/>
          </p:cNvPicPr>
          <p:nvPr/>
        </p:nvPicPr>
        <p:blipFill>
          <a:blip r:embed="rId2"/>
          <a:stretch>
            <a:fillRect/>
          </a:stretch>
        </p:blipFill>
        <p:spPr>
          <a:xfrm>
            <a:off x="383540" y="1662430"/>
            <a:ext cx="12411710" cy="7674610"/>
          </a:xfrm>
          <a:prstGeom prst="rect">
            <a:avLst/>
          </a:prstGeom>
        </p:spPr>
      </p:pic>
      <p:pic>
        <p:nvPicPr>
          <p:cNvPr id="8" name="图片 7"/>
          <p:cNvPicPr>
            <a:picLocks noChangeAspect="1"/>
          </p:cNvPicPr>
          <p:nvPr/>
        </p:nvPicPr>
        <p:blipFill>
          <a:blip r:embed="rId3"/>
          <a:stretch>
            <a:fillRect/>
          </a:stretch>
        </p:blipFill>
        <p:spPr>
          <a:xfrm>
            <a:off x="5763260" y="1662430"/>
            <a:ext cx="12458700" cy="7675246"/>
          </a:xfrm>
          <a:prstGeom prst="rect">
            <a:avLst/>
          </a:prstGeom>
        </p:spPr>
      </p:pic>
      <p:sp>
        <p:nvSpPr>
          <p:cNvPr id="2" name="副标题 2"/>
          <p:cNvSpPr>
            <a:spLocks noGrp="1"/>
          </p:cNvSpPr>
          <p:nvPr>
            <p:custDataLst>
              <p:tags r:id="rId4"/>
            </p:custDataLst>
          </p:nvPr>
        </p:nvSpPr>
        <p:spPr>
          <a:xfrm>
            <a:off x="318770" y="163830"/>
            <a:ext cx="17462500" cy="784860"/>
          </a:xfrm>
          <a:prstGeom prst="rect">
            <a:avLst/>
          </a:prstGeom>
        </p:spPr>
        <p:txBody>
          <a:bodyPr vert="horz" wrap="square" lIns="0" tIns="0" rIns="0" bIns="0" rtlCol="0">
            <a:noAutofit/>
          </a:bodyPr>
          <a:lst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3600" b="1">
                <a:latin typeface="微软雅黑" panose="020B0503020204020204" charset="-122"/>
                <a:ea typeface="微软雅黑" panose="020B0503020204020204" charset="-122"/>
                <a:cs typeface="楷体" panose="02010609060101010101" charset="-122"/>
                <a:sym typeface="+mn-ea"/>
              </a:rPr>
              <a:t>以</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人力资源</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为例，用【文献分析法</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话题缩小法】细化选题，确认研究题目</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副标题 3"/>
          <p:cNvSpPr>
            <a:spLocks noGrp="1"/>
          </p:cNvSpPr>
          <p:nvPr>
            <p:ph type="subTitle" idx="4294967295"/>
            <p:custDataLst>
              <p:tags r:id="rId1"/>
            </p:custDataLst>
          </p:nvPr>
        </p:nvSpPr>
        <p:spPr>
          <a:xfrm>
            <a:off x="566420" y="894080"/>
            <a:ext cx="10640060" cy="636270"/>
          </a:xfrm>
        </p:spPr>
        <p:txBody>
          <a:bodyPr>
            <a:normAutofit/>
          </a:bodyPr>
          <a:p>
            <a:pPr marL="0" algn="l">
              <a:buClrTx/>
              <a:buSzTx/>
              <a:buNone/>
            </a:pPr>
            <a:r>
              <a:rPr lang="zh-CN" altLang="en-US" sz="2800">
                <a:solidFill>
                  <a:schemeClr val="tx1"/>
                </a:solidFill>
                <a:latin typeface="微软雅黑" panose="020B0503020204020204" charset="-122"/>
                <a:ea typeface="微软雅黑" panose="020B0503020204020204" charset="-122"/>
                <a:cs typeface="楷体" panose="02010609060101010101" charset="-122"/>
                <a:sym typeface="+mn-ea"/>
              </a:rPr>
              <a:t>第三步：进一步缩小研究对象的讨论范畴，检索</a:t>
            </a:r>
            <a:r>
              <a:rPr lang="zh-CN" altLang="en-US" sz="2800">
                <a:latin typeface="微软雅黑" panose="020B0503020204020204" charset="-122"/>
                <a:ea typeface="微软雅黑" panose="020B0503020204020204" charset="-122"/>
                <a:cs typeface="楷体" panose="02010609060101010101" charset="-122"/>
                <a:sym typeface="+mn-ea"/>
              </a:rPr>
              <a:t>限定词+对象</a:t>
            </a:r>
            <a:endParaRPr lang="zh-CN" altLang="en-US" sz="2800">
              <a:solidFill>
                <a:schemeClr val="tx1"/>
              </a:solidFill>
              <a:latin typeface="微软雅黑" panose="020B0503020204020204" charset="-122"/>
              <a:ea typeface="微软雅黑" panose="020B0503020204020204" charset="-122"/>
              <a:cs typeface="楷体" panose="02010609060101010101" charset="-122"/>
              <a:sym typeface="+mn-ea"/>
            </a:endParaRPr>
          </a:p>
        </p:txBody>
      </p:sp>
      <p:pic>
        <p:nvPicPr>
          <p:cNvPr id="2" name="图片 1"/>
          <p:cNvPicPr>
            <a:picLocks noChangeAspect="1"/>
          </p:cNvPicPr>
          <p:nvPr/>
        </p:nvPicPr>
        <p:blipFill>
          <a:blip r:embed="rId2"/>
          <a:stretch>
            <a:fillRect/>
          </a:stretch>
        </p:blipFill>
        <p:spPr>
          <a:xfrm>
            <a:off x="123350" y="1594486"/>
            <a:ext cx="15188566" cy="8667750"/>
          </a:xfrm>
          <a:prstGeom prst="rect">
            <a:avLst/>
          </a:prstGeom>
        </p:spPr>
      </p:pic>
      <p:pic>
        <p:nvPicPr>
          <p:cNvPr id="6" name="图片 5"/>
          <p:cNvPicPr>
            <a:picLocks noChangeAspect="1"/>
          </p:cNvPicPr>
          <p:nvPr/>
        </p:nvPicPr>
        <p:blipFill>
          <a:blip r:embed="rId3"/>
          <a:stretch>
            <a:fillRect/>
          </a:stretch>
        </p:blipFill>
        <p:spPr>
          <a:xfrm>
            <a:off x="4164330" y="1593850"/>
            <a:ext cx="14172566" cy="8668386"/>
          </a:xfrm>
          <a:prstGeom prst="rect">
            <a:avLst/>
          </a:prstGeom>
        </p:spPr>
      </p:pic>
      <p:sp>
        <p:nvSpPr>
          <p:cNvPr id="3" name="副标题 2"/>
          <p:cNvSpPr>
            <a:spLocks noGrp="1"/>
          </p:cNvSpPr>
          <p:nvPr>
            <p:custDataLst>
              <p:tags r:id="rId4"/>
            </p:custDataLst>
          </p:nvPr>
        </p:nvSpPr>
        <p:spPr>
          <a:xfrm>
            <a:off x="318770" y="163830"/>
            <a:ext cx="17462500" cy="784860"/>
          </a:xfrm>
          <a:prstGeom prst="rect">
            <a:avLst/>
          </a:prstGeom>
        </p:spPr>
        <p:txBody>
          <a:bodyPr vert="horz" wrap="square" lIns="0" tIns="0" rIns="0" bIns="0" rtlCol="0">
            <a:noAutofit/>
          </a:bodyPr>
          <a:lst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3600" b="1">
                <a:latin typeface="微软雅黑" panose="020B0503020204020204" charset="-122"/>
                <a:ea typeface="微软雅黑" panose="020B0503020204020204" charset="-122"/>
                <a:cs typeface="楷体" panose="02010609060101010101" charset="-122"/>
                <a:sym typeface="+mn-ea"/>
              </a:rPr>
              <a:t>以</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人力资源</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为例，用【文献分析法</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话题缩小法】细化选题，确认研究题目</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060610" y="1919288"/>
            <a:ext cx="14437044" cy="8190548"/>
          </a:xfrm>
          <a:prstGeom prst="rect">
            <a:avLst/>
          </a:prstGeom>
        </p:spPr>
      </p:pic>
      <p:sp>
        <p:nvSpPr>
          <p:cNvPr id="3" name="副标题 2"/>
          <p:cNvSpPr>
            <a:spLocks noGrp="1"/>
          </p:cNvSpPr>
          <p:nvPr>
            <p:ph type="subTitle" idx="4294967295"/>
            <p:custDataLst>
              <p:tags r:id="rId2"/>
            </p:custDataLst>
          </p:nvPr>
        </p:nvSpPr>
        <p:spPr>
          <a:xfrm>
            <a:off x="582930" y="962660"/>
            <a:ext cx="11017250" cy="607060"/>
          </a:xfrm>
        </p:spPr>
        <p:txBody>
          <a:bodyPr/>
          <a:p>
            <a:pPr marL="0" algn="l">
              <a:buClrTx/>
              <a:buSzTx/>
              <a:buNone/>
            </a:pPr>
            <a:r>
              <a:rPr lang="zh-CN" altLang="en-US" sz="2800">
                <a:solidFill>
                  <a:schemeClr val="tx1"/>
                </a:solidFill>
                <a:latin typeface="微软雅黑" panose="020B0503020204020204" charset="-122"/>
                <a:ea typeface="微软雅黑" panose="020B0503020204020204" charset="-122"/>
                <a:cs typeface="楷体" panose="02010609060101010101" charset="-122"/>
                <a:sym typeface="+mn-ea"/>
              </a:rPr>
              <a:t>第四步：选定研究维度，分析选定的研究维度是否合适</a:t>
            </a:r>
            <a:endParaRPr lang="zh-CN" altLang="en-US" sz="2800">
              <a:solidFill>
                <a:schemeClr val="tx1"/>
              </a:solidFill>
              <a:latin typeface="微软雅黑" panose="020B0503020204020204" charset="-122"/>
              <a:ea typeface="微软雅黑" panose="020B0503020204020204" charset="-122"/>
              <a:cs typeface="楷体" panose="02010609060101010101" charset="-122"/>
              <a:sym typeface="+mn-ea"/>
            </a:endParaRPr>
          </a:p>
        </p:txBody>
      </p:sp>
      <p:sp>
        <p:nvSpPr>
          <p:cNvPr id="2" name="文本框 1"/>
          <p:cNvSpPr txBox="1"/>
          <p:nvPr/>
        </p:nvSpPr>
        <p:spPr>
          <a:xfrm>
            <a:off x="12630626" y="1162050"/>
            <a:ext cx="5337810" cy="1337945"/>
          </a:xfrm>
          <a:prstGeom prst="rect">
            <a:avLst/>
          </a:prstGeom>
          <a:solidFill>
            <a:srgbClr val="0070C0"/>
          </a:solidFill>
        </p:spPr>
        <p:txBody>
          <a:bodyPr wrap="square" rtlCol="0">
            <a:spAutoFit/>
          </a:bodyPr>
          <a:p>
            <a:r>
              <a:rPr lang="zh-CN" altLang="en-US" sz="2700" b="1">
                <a:solidFill>
                  <a:schemeClr val="bg1"/>
                </a:solidFill>
                <a:latin typeface="微软雅黑" panose="020B0503020204020204" charset="-122"/>
                <a:ea typeface="微软雅黑" panose="020B0503020204020204" charset="-122"/>
              </a:rPr>
              <a:t>人力资源管理中的策略分析</a:t>
            </a:r>
            <a:endParaRPr lang="zh-CN" altLang="en-US" sz="2700" b="1">
              <a:solidFill>
                <a:schemeClr val="bg1"/>
              </a:solidFill>
              <a:latin typeface="微软雅黑" panose="020B0503020204020204" charset="-122"/>
              <a:ea typeface="微软雅黑" panose="020B0503020204020204" charset="-122"/>
            </a:endParaRPr>
          </a:p>
          <a:p>
            <a:r>
              <a:rPr lang="zh-CN" altLang="en-US" sz="2700" b="1">
                <a:solidFill>
                  <a:schemeClr val="bg1"/>
                </a:solidFill>
                <a:latin typeface="微软雅黑" panose="020B0503020204020204" charset="-122"/>
                <a:ea typeface="微软雅黑" panose="020B0503020204020204" charset="-122"/>
              </a:rPr>
              <a:t>人力资源管理中的组织信任</a:t>
            </a:r>
            <a:endParaRPr lang="zh-CN" altLang="en-US" sz="2700" b="1">
              <a:solidFill>
                <a:schemeClr val="bg1"/>
              </a:solidFill>
              <a:latin typeface="微软雅黑" panose="020B0503020204020204" charset="-122"/>
              <a:ea typeface="微软雅黑" panose="020B0503020204020204" charset="-122"/>
            </a:endParaRPr>
          </a:p>
          <a:p>
            <a:r>
              <a:rPr lang="zh-CN" altLang="en-US" sz="2700" b="1">
                <a:solidFill>
                  <a:schemeClr val="bg1"/>
                </a:solidFill>
                <a:latin typeface="微软雅黑" panose="020B0503020204020204" charset="-122"/>
                <a:ea typeface="微软雅黑" panose="020B0503020204020204" charset="-122"/>
              </a:rPr>
              <a:t>人力资源管理中的职业生涯规划</a:t>
            </a:r>
            <a:endParaRPr lang="zh-CN" altLang="en-US" sz="2700" b="1">
              <a:solidFill>
                <a:schemeClr val="bg1"/>
              </a:solidFill>
              <a:latin typeface="微软雅黑" panose="020B0503020204020204" charset="-122"/>
              <a:ea typeface="微软雅黑" panose="020B0503020204020204" charset="-122"/>
            </a:endParaRPr>
          </a:p>
        </p:txBody>
      </p:sp>
      <p:sp>
        <p:nvSpPr>
          <p:cNvPr id="5" name="副标题 2"/>
          <p:cNvSpPr>
            <a:spLocks noGrp="1"/>
          </p:cNvSpPr>
          <p:nvPr>
            <p:custDataLst>
              <p:tags r:id="rId3"/>
            </p:custDataLst>
          </p:nvPr>
        </p:nvSpPr>
        <p:spPr>
          <a:xfrm>
            <a:off x="318770" y="163830"/>
            <a:ext cx="17462500" cy="784860"/>
          </a:xfrm>
          <a:prstGeom prst="rect">
            <a:avLst/>
          </a:prstGeom>
        </p:spPr>
        <p:txBody>
          <a:bodyPr vert="horz" wrap="square" lIns="0" tIns="0" rIns="0" bIns="0" rtlCol="0">
            <a:noAutofit/>
          </a:bodyPr>
          <a:lst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3600" b="1">
                <a:latin typeface="微软雅黑" panose="020B0503020204020204" charset="-122"/>
                <a:ea typeface="微软雅黑" panose="020B0503020204020204" charset="-122"/>
                <a:cs typeface="楷体" panose="02010609060101010101" charset="-122"/>
                <a:sym typeface="+mn-ea"/>
              </a:rPr>
              <a:t>以</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人力资源</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为例，用【文献分析法</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话题缩小法】细化选题，确认研究题目</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623570" y="2013586"/>
            <a:ext cx="15654020" cy="7903210"/>
          </a:xfrm>
          <a:prstGeom prst="rect">
            <a:avLst/>
          </a:prstGeom>
        </p:spPr>
      </p:pic>
      <p:sp>
        <p:nvSpPr>
          <p:cNvPr id="6" name="副标题 5"/>
          <p:cNvSpPr>
            <a:spLocks noGrp="1"/>
          </p:cNvSpPr>
          <p:nvPr>
            <p:ph type="subTitle" idx="4294967295"/>
            <p:custDataLst>
              <p:tags r:id="rId2"/>
            </p:custDataLst>
          </p:nvPr>
        </p:nvSpPr>
        <p:spPr>
          <a:xfrm>
            <a:off x="623570" y="974090"/>
            <a:ext cx="15657830" cy="904240"/>
          </a:xfrm>
        </p:spPr>
        <p:txBody>
          <a:bodyPr>
            <a:normAutofit fontScale="70000"/>
          </a:bodyPr>
          <a:p>
            <a:pPr marL="0" algn="l">
              <a:buClrTx/>
              <a:buSzTx/>
              <a:buNone/>
            </a:pPr>
            <a:r>
              <a:rPr lang="zh-CN" altLang="en-US">
                <a:latin typeface="微软雅黑" panose="020B0503020204020204" charset="-122"/>
                <a:ea typeface="微软雅黑" panose="020B0503020204020204" charset="-122"/>
                <a:cs typeface="楷体" panose="02010609060101010101" charset="-122"/>
                <a:sym typeface="+mn-ea"/>
              </a:rPr>
              <a:t>第四步：选定研究维度，分析选定的研究维度是否合适，整体趋势呈现平稳，可以进行</a:t>
            </a:r>
            <a:r>
              <a:rPr lang="zh-CN" altLang="en-US">
                <a:latin typeface="微软雅黑" panose="020B0503020204020204" charset="-122"/>
                <a:ea typeface="微软雅黑" panose="020B0503020204020204" charset="-122"/>
                <a:cs typeface="楷体" panose="02010609060101010101" charset="-122"/>
                <a:sym typeface="+mn-ea"/>
              </a:rPr>
              <a:t>研究</a:t>
            </a:r>
            <a:endParaRPr lang="zh-CN" altLang="en-US">
              <a:latin typeface="微软雅黑" panose="020B0503020204020204" charset="-122"/>
              <a:ea typeface="微软雅黑" panose="020B0503020204020204" charset="-122"/>
              <a:cs typeface="楷体" panose="02010609060101010101" charset="-122"/>
              <a:sym typeface="+mn-ea"/>
            </a:endParaRPr>
          </a:p>
        </p:txBody>
      </p:sp>
      <p:sp>
        <p:nvSpPr>
          <p:cNvPr id="5" name="文本框 4"/>
          <p:cNvSpPr txBox="1"/>
          <p:nvPr/>
        </p:nvSpPr>
        <p:spPr>
          <a:xfrm>
            <a:off x="12861290" y="2014220"/>
            <a:ext cx="5302250" cy="1546860"/>
          </a:xfrm>
          <a:prstGeom prst="rect">
            <a:avLst/>
          </a:prstGeom>
          <a:solidFill>
            <a:srgbClr val="0070C0"/>
          </a:solidFill>
        </p:spPr>
        <p:txBody>
          <a:bodyPr wrap="square" rtlCol="0">
            <a:noAutofit/>
          </a:bodyPr>
          <a:p>
            <a:r>
              <a:rPr lang="zh-CN" altLang="en-US" sz="2700" b="1">
                <a:solidFill>
                  <a:schemeClr val="bg1"/>
                </a:solidFill>
                <a:latin typeface="微软雅黑" panose="020B0503020204020204" charset="-122"/>
                <a:ea typeface="微软雅黑" panose="020B0503020204020204" charset="-122"/>
              </a:rPr>
              <a:t>人力资源管理中的策略分析</a:t>
            </a:r>
            <a:endParaRPr lang="zh-CN" altLang="en-US" sz="2700" b="1">
              <a:solidFill>
                <a:schemeClr val="bg1"/>
              </a:solidFill>
              <a:latin typeface="微软雅黑" panose="020B0503020204020204" charset="-122"/>
              <a:ea typeface="微软雅黑" panose="020B0503020204020204" charset="-122"/>
            </a:endParaRPr>
          </a:p>
          <a:p>
            <a:r>
              <a:rPr lang="zh-CN" altLang="en-US" sz="2700" b="1">
                <a:solidFill>
                  <a:schemeClr val="bg1"/>
                </a:solidFill>
                <a:latin typeface="微软雅黑" panose="020B0503020204020204" charset="-122"/>
                <a:ea typeface="微软雅黑" panose="020B0503020204020204" charset="-122"/>
              </a:rPr>
              <a:t>人力资源管理中的组织信任</a:t>
            </a:r>
            <a:endParaRPr lang="zh-CN" altLang="en-US" sz="2700" b="1">
              <a:solidFill>
                <a:schemeClr val="bg1"/>
              </a:solidFill>
              <a:latin typeface="微软雅黑" panose="020B0503020204020204" charset="-122"/>
              <a:ea typeface="微软雅黑" panose="020B0503020204020204" charset="-122"/>
            </a:endParaRPr>
          </a:p>
          <a:p>
            <a:r>
              <a:rPr lang="zh-CN" altLang="en-US" sz="2700" b="1">
                <a:solidFill>
                  <a:schemeClr val="bg1"/>
                </a:solidFill>
                <a:latin typeface="微软雅黑" panose="020B0503020204020204" charset="-122"/>
                <a:ea typeface="微软雅黑" panose="020B0503020204020204" charset="-122"/>
              </a:rPr>
              <a:t>人力资源管理中的职业生涯规划</a:t>
            </a:r>
            <a:endParaRPr lang="zh-CN" altLang="en-US" sz="2700" b="1">
              <a:solidFill>
                <a:schemeClr val="bg1"/>
              </a:solidFill>
              <a:latin typeface="微软雅黑" panose="020B0503020204020204" charset="-122"/>
              <a:ea typeface="微软雅黑" panose="020B0503020204020204" charset="-122"/>
            </a:endParaRPr>
          </a:p>
        </p:txBody>
      </p:sp>
      <p:sp>
        <p:nvSpPr>
          <p:cNvPr id="2" name="副标题 2"/>
          <p:cNvSpPr>
            <a:spLocks noGrp="1"/>
          </p:cNvSpPr>
          <p:nvPr>
            <p:custDataLst>
              <p:tags r:id="rId3"/>
            </p:custDataLst>
          </p:nvPr>
        </p:nvSpPr>
        <p:spPr>
          <a:xfrm>
            <a:off x="318770" y="163830"/>
            <a:ext cx="17462500" cy="784860"/>
          </a:xfrm>
          <a:prstGeom prst="rect">
            <a:avLst/>
          </a:prstGeom>
        </p:spPr>
        <p:txBody>
          <a:bodyPr vert="horz" wrap="square" lIns="0" tIns="0" rIns="0" bIns="0" rtlCol="0">
            <a:noAutofit/>
          </a:bodyPr>
          <a:lst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3600" b="1">
                <a:latin typeface="微软雅黑" panose="020B0503020204020204" charset="-122"/>
                <a:ea typeface="微软雅黑" panose="020B0503020204020204" charset="-122"/>
                <a:cs typeface="楷体" panose="02010609060101010101" charset="-122"/>
                <a:sym typeface="+mn-ea"/>
              </a:rPr>
              <a:t>以</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人力资源</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为例，用【文献分析法</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话题缩小法】细化选题，确认研究题目</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4294967295"/>
            <p:custDataLst>
              <p:tags r:id="rId1"/>
            </p:custDataLst>
          </p:nvPr>
        </p:nvSpPr>
        <p:spPr>
          <a:xfrm>
            <a:off x="586740" y="896620"/>
            <a:ext cx="10304780" cy="916940"/>
          </a:xfrm>
        </p:spPr>
        <p:txBody>
          <a:bodyPr>
            <a:noAutofit/>
          </a:bodyPr>
          <a:p>
            <a:pPr marL="0" algn="l">
              <a:buClrTx/>
              <a:buSzTx/>
              <a:buNone/>
            </a:pPr>
            <a:r>
              <a:rPr lang="zh-CN" altLang="en-US" sz="2800">
                <a:solidFill>
                  <a:schemeClr val="tx1"/>
                </a:solidFill>
                <a:latin typeface="微软雅黑" panose="020B0503020204020204" charset="-122"/>
                <a:ea typeface="微软雅黑" panose="020B0503020204020204" charset="-122"/>
                <a:cs typeface="楷体" panose="02010609060101010101" charset="-122"/>
                <a:sym typeface="+mn-ea"/>
              </a:rPr>
              <a:t>第五步：检索确定的研究对象与研究维度</a:t>
            </a:r>
            <a:endParaRPr lang="zh-CN" altLang="en-US" sz="2800">
              <a:solidFill>
                <a:schemeClr val="tx1"/>
              </a:solidFill>
              <a:latin typeface="微软雅黑" panose="020B0503020204020204" charset="-122"/>
              <a:ea typeface="微软雅黑" panose="020B0503020204020204" charset="-122"/>
              <a:cs typeface="楷体" panose="02010609060101010101" charset="-122"/>
              <a:sym typeface="+mn-ea"/>
            </a:endParaRPr>
          </a:p>
        </p:txBody>
      </p:sp>
      <p:pic>
        <p:nvPicPr>
          <p:cNvPr id="2" name="图片 1"/>
          <p:cNvPicPr>
            <a:picLocks noChangeAspect="1"/>
          </p:cNvPicPr>
          <p:nvPr/>
        </p:nvPicPr>
        <p:blipFill>
          <a:blip r:embed="rId2"/>
          <a:stretch>
            <a:fillRect/>
          </a:stretch>
        </p:blipFill>
        <p:spPr>
          <a:xfrm>
            <a:off x="586582" y="1812926"/>
            <a:ext cx="16028670" cy="7574280"/>
          </a:xfrm>
          <a:prstGeom prst="rect">
            <a:avLst/>
          </a:prstGeom>
        </p:spPr>
      </p:pic>
      <p:sp>
        <p:nvSpPr>
          <p:cNvPr id="4" name="副标题 2"/>
          <p:cNvSpPr>
            <a:spLocks noGrp="1"/>
          </p:cNvSpPr>
          <p:nvPr>
            <p:custDataLst>
              <p:tags r:id="rId3"/>
            </p:custDataLst>
          </p:nvPr>
        </p:nvSpPr>
        <p:spPr>
          <a:xfrm>
            <a:off x="318770" y="163830"/>
            <a:ext cx="17462500" cy="784860"/>
          </a:xfrm>
          <a:prstGeom prst="rect">
            <a:avLst/>
          </a:prstGeom>
        </p:spPr>
        <p:txBody>
          <a:bodyPr vert="horz" wrap="square" lIns="0" tIns="0" rIns="0" bIns="0" rtlCol="0">
            <a:noAutofit/>
          </a:bodyPr>
          <a:lst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3600" b="1">
                <a:latin typeface="微软雅黑" panose="020B0503020204020204" charset="-122"/>
                <a:ea typeface="微软雅黑" panose="020B0503020204020204" charset="-122"/>
                <a:cs typeface="楷体" panose="02010609060101010101" charset="-122"/>
                <a:sym typeface="+mn-ea"/>
              </a:rPr>
              <a:t>以</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人力资源</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为例，用【文献分析法</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话题缩小法】细化选题，确认研究题目</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a:p>
            <a:pPr marL="0" indent="0" algn="ctr">
              <a:buNone/>
            </a:pP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副标题 3"/>
          <p:cNvSpPr>
            <a:spLocks noGrp="1"/>
          </p:cNvSpPr>
          <p:nvPr>
            <p:ph type="subTitle" idx="4294967295"/>
            <p:custDataLst>
              <p:tags r:id="rId1"/>
            </p:custDataLst>
          </p:nvPr>
        </p:nvSpPr>
        <p:spPr>
          <a:xfrm>
            <a:off x="1036320" y="1070610"/>
            <a:ext cx="13766800" cy="692150"/>
          </a:xfrm>
        </p:spPr>
        <p:txBody>
          <a:bodyPr/>
          <a:p>
            <a:pPr marL="0" indent="0">
              <a:buNone/>
            </a:pPr>
            <a:r>
              <a:rPr lang="zh-CN" altLang="en-US" sz="2800">
                <a:solidFill>
                  <a:schemeClr val="tx1"/>
                </a:solidFill>
                <a:latin typeface="微软雅黑" panose="020B0503020204020204" charset="-122"/>
                <a:ea typeface="微软雅黑" panose="020B0503020204020204" charset="-122"/>
                <a:cs typeface="楷体" panose="02010609060101010101" charset="-122"/>
                <a:sym typeface="+mn-ea"/>
              </a:rPr>
              <a:t>第六步：根据文献提供的参考，更换视角，确定自己的研究题目</a:t>
            </a:r>
            <a:endParaRPr lang="zh-CN" altLang="en-US" sz="2800">
              <a:solidFill>
                <a:schemeClr val="tx1"/>
              </a:solidFill>
              <a:latin typeface="微软雅黑" panose="020B0503020204020204" charset="-122"/>
              <a:ea typeface="微软雅黑" panose="020B0503020204020204" charset="-122"/>
              <a:cs typeface="楷体" panose="02010609060101010101" charset="-122"/>
              <a:sym typeface="+mn-ea"/>
            </a:endParaRPr>
          </a:p>
        </p:txBody>
      </p:sp>
      <p:pic>
        <p:nvPicPr>
          <p:cNvPr id="2" name="图片 1"/>
          <p:cNvPicPr>
            <a:picLocks noChangeAspect="1"/>
          </p:cNvPicPr>
          <p:nvPr/>
        </p:nvPicPr>
        <p:blipFill>
          <a:blip r:embed="rId2"/>
          <a:stretch>
            <a:fillRect/>
          </a:stretch>
        </p:blipFill>
        <p:spPr>
          <a:xfrm>
            <a:off x="1036320" y="1884680"/>
            <a:ext cx="12994640" cy="6113780"/>
          </a:xfrm>
          <a:prstGeom prst="rect">
            <a:avLst/>
          </a:prstGeom>
        </p:spPr>
      </p:pic>
      <p:sp>
        <p:nvSpPr>
          <p:cNvPr id="3" name="文本框 2"/>
          <p:cNvSpPr txBox="1"/>
          <p:nvPr/>
        </p:nvSpPr>
        <p:spPr>
          <a:xfrm>
            <a:off x="7932420" y="8314690"/>
            <a:ext cx="10085070" cy="1476375"/>
          </a:xfrm>
          <a:prstGeom prst="rect">
            <a:avLst/>
          </a:prstGeom>
          <a:noFill/>
        </p:spPr>
        <p:txBody>
          <a:bodyPr wrap="square" rtlCol="0">
            <a:spAutoFit/>
          </a:bodyPr>
          <a:p>
            <a:pPr marL="342900" indent="-342900">
              <a:buFont typeface="Wingdings" panose="05000000000000000000" charset="0"/>
              <a:buChar char="p"/>
            </a:pPr>
            <a:r>
              <a:rPr lang="zh-CN" altLang="en-US" sz="3000" b="1">
                <a:solidFill>
                  <a:srgbClr val="FF0000"/>
                </a:solidFill>
                <a:highlight>
                  <a:srgbClr val="FFFF00"/>
                </a:highlight>
                <a:latin typeface="微软雅黑" panose="020B0503020204020204" charset="-122"/>
                <a:ea typeface="微软雅黑" panose="020B0503020204020204" charset="-122"/>
              </a:rPr>
              <a:t>结构功能主义视角下</a:t>
            </a:r>
            <a:r>
              <a:rPr lang="zh-CN" altLang="en-US" sz="3000">
                <a:latin typeface="微软雅黑" panose="020B0503020204020204" charset="-122"/>
                <a:ea typeface="微软雅黑" panose="020B0503020204020204" charset="-122"/>
              </a:rPr>
              <a:t>的高校图书馆人力资源管理策略</a:t>
            </a:r>
            <a:endParaRPr lang="zh-CN" altLang="en-US" sz="3000">
              <a:latin typeface="微软雅黑" panose="020B0503020204020204" charset="-122"/>
              <a:ea typeface="微软雅黑" panose="020B0503020204020204" charset="-122"/>
            </a:endParaRPr>
          </a:p>
          <a:p>
            <a:pPr marL="342900" indent="-342900">
              <a:buFont typeface="Wingdings" panose="05000000000000000000" charset="0"/>
              <a:buChar char="p"/>
            </a:pPr>
            <a:r>
              <a:rPr lang="zh-CN" altLang="en-US" sz="3000" b="1">
                <a:solidFill>
                  <a:srgbClr val="FF0000"/>
                </a:solidFill>
                <a:highlight>
                  <a:srgbClr val="FFFF00"/>
                </a:highlight>
                <a:latin typeface="微软雅黑" panose="020B0503020204020204" charset="-122"/>
                <a:ea typeface="微软雅黑" panose="020B0503020204020204" charset="-122"/>
              </a:rPr>
              <a:t>符号互动论视角</a:t>
            </a:r>
            <a:r>
              <a:rPr lang="zh-CN" altLang="en-US" sz="3000" b="1">
                <a:solidFill>
                  <a:srgbClr val="FF0000"/>
                </a:solidFill>
                <a:highlight>
                  <a:srgbClr val="FFFF00"/>
                </a:highlight>
                <a:latin typeface="微软雅黑" panose="020B0503020204020204" charset="-122"/>
                <a:ea typeface="微软雅黑" panose="020B0503020204020204" charset="-122"/>
                <a:sym typeface="+mn-ea"/>
              </a:rPr>
              <a:t>下</a:t>
            </a:r>
            <a:r>
              <a:rPr lang="zh-CN" altLang="en-US" sz="3000">
                <a:latin typeface="微软雅黑" panose="020B0503020204020204" charset="-122"/>
                <a:ea typeface="微软雅黑" panose="020B0503020204020204" charset="-122"/>
                <a:sym typeface="+mn-ea"/>
              </a:rPr>
              <a:t>的高校图书馆人力资源管理策略</a:t>
            </a:r>
            <a:endParaRPr lang="zh-CN" altLang="en-US" sz="3000">
              <a:latin typeface="微软雅黑" panose="020B0503020204020204" charset="-122"/>
              <a:ea typeface="微软雅黑" panose="020B0503020204020204" charset="-122"/>
            </a:endParaRPr>
          </a:p>
          <a:p>
            <a:pPr marL="342900" indent="-342900">
              <a:buFont typeface="Wingdings" panose="05000000000000000000" charset="0"/>
              <a:buChar char="p"/>
            </a:pPr>
            <a:r>
              <a:rPr lang="zh-CN" altLang="en-US" sz="3000" b="1">
                <a:solidFill>
                  <a:srgbClr val="FF0000"/>
                </a:solidFill>
                <a:highlight>
                  <a:srgbClr val="FFFF00"/>
                </a:highlight>
                <a:latin typeface="微软雅黑" panose="020B0503020204020204" charset="-122"/>
                <a:ea typeface="微软雅黑" panose="020B0503020204020204" charset="-122"/>
              </a:rPr>
              <a:t>互动仪式链视角</a:t>
            </a:r>
            <a:r>
              <a:rPr lang="zh-CN" altLang="en-US" sz="3000" b="1">
                <a:solidFill>
                  <a:srgbClr val="FF0000"/>
                </a:solidFill>
                <a:highlight>
                  <a:srgbClr val="FFFF00"/>
                </a:highlight>
                <a:latin typeface="微软雅黑" panose="020B0503020204020204" charset="-122"/>
                <a:ea typeface="微软雅黑" panose="020B0503020204020204" charset="-122"/>
                <a:sym typeface="+mn-ea"/>
              </a:rPr>
              <a:t>下</a:t>
            </a:r>
            <a:r>
              <a:rPr lang="zh-CN" altLang="en-US" sz="3000">
                <a:latin typeface="微软雅黑" panose="020B0503020204020204" charset="-122"/>
                <a:ea typeface="微软雅黑" panose="020B0503020204020204" charset="-122"/>
                <a:sym typeface="+mn-ea"/>
              </a:rPr>
              <a:t>的高校图书馆人力资源管理策略</a:t>
            </a:r>
            <a:endParaRPr lang="zh-CN" altLang="en-US" sz="3000">
              <a:latin typeface="微软雅黑" panose="020B0503020204020204" charset="-122"/>
              <a:ea typeface="微软雅黑" panose="020B0503020204020204" charset="-122"/>
              <a:sym typeface="+mn-ea"/>
            </a:endParaRPr>
          </a:p>
        </p:txBody>
      </p:sp>
      <p:sp>
        <p:nvSpPr>
          <p:cNvPr id="5" name="副标题 2"/>
          <p:cNvSpPr>
            <a:spLocks noGrp="1"/>
          </p:cNvSpPr>
          <p:nvPr>
            <p:custDataLst>
              <p:tags r:id="rId3"/>
            </p:custDataLst>
          </p:nvPr>
        </p:nvSpPr>
        <p:spPr>
          <a:xfrm>
            <a:off x="318770" y="163830"/>
            <a:ext cx="17462500" cy="784860"/>
          </a:xfrm>
          <a:prstGeom prst="rect">
            <a:avLst/>
          </a:prstGeom>
        </p:spPr>
        <p:txBody>
          <a:bodyPr vert="horz" wrap="square" lIns="0" tIns="0" rIns="0" bIns="0" rtlCol="0">
            <a:noAutofit/>
          </a:bodyPr>
          <a:lst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3600" b="1">
                <a:latin typeface="微软雅黑" panose="020B0503020204020204" charset="-122"/>
                <a:ea typeface="微软雅黑" panose="020B0503020204020204" charset="-122"/>
                <a:cs typeface="楷体" panose="02010609060101010101" charset="-122"/>
                <a:sym typeface="+mn-ea"/>
              </a:rPr>
              <a:t>以</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人力资源</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为例，用【文献分析法</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话题缩小法】细化选题，确认研究题目</a:t>
            </a: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a:p>
            <a:pPr marL="0" indent="0" algn="ctr">
              <a:buNone/>
            </a:pPr>
            <a:endParaRPr lang="zh-CN" altLang="en-US" sz="3600" b="1">
              <a:solidFill>
                <a:schemeClr val="tx1"/>
              </a:solidFill>
              <a:latin typeface="微软雅黑" panose="020B0503020204020204" charset="-122"/>
              <a:ea typeface="微软雅黑" panose="020B0503020204020204" charset="-122"/>
              <a:cs typeface="楷体" panose="02010609060101010101" charset="-122"/>
              <a:sym typeface="+mn-ea"/>
            </a:endParaRPr>
          </a:p>
        </p:txBody>
      </p:sp>
      <p:sp>
        <p:nvSpPr>
          <p:cNvPr id="6" name="文本框 5"/>
          <p:cNvSpPr txBox="1"/>
          <p:nvPr/>
        </p:nvSpPr>
        <p:spPr>
          <a:xfrm>
            <a:off x="806450" y="8729980"/>
            <a:ext cx="7125970" cy="645160"/>
          </a:xfrm>
          <a:prstGeom prst="rect">
            <a:avLst/>
          </a:prstGeom>
          <a:noFill/>
        </p:spPr>
        <p:txBody>
          <a:bodyPr wrap="square" rtlCol="0" anchor="t">
            <a:spAutoFit/>
          </a:bodyPr>
          <a:p>
            <a:pPr marL="0" indent="0">
              <a:buNone/>
            </a:pPr>
            <a:r>
              <a:rPr lang="zh-CN" altLang="en-US" sz="3600" b="1">
                <a:highlight>
                  <a:srgbClr val="FF00FF"/>
                </a:highlight>
                <a:latin typeface="微软雅黑" panose="020B0503020204020204" charset="-122"/>
                <a:ea typeface="微软雅黑" panose="020B0503020204020204" charset="-122"/>
                <a:cs typeface="楷体" panose="02010609060101010101" charset="-122"/>
                <a:sym typeface="+mn-ea"/>
              </a:rPr>
              <a:t>新视角</a:t>
            </a:r>
            <a:r>
              <a:rPr lang="en-US" altLang="zh-CN" sz="3600" b="1">
                <a:solidFill>
                  <a:schemeClr val="tx1"/>
                </a:solidFill>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限定词</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老对象</a:t>
            </a:r>
            <a:r>
              <a:rPr lang="en-US" altLang="zh-CN" sz="3600" b="1">
                <a:latin typeface="微软雅黑" panose="020B0503020204020204" charset="-122"/>
                <a:ea typeface="微软雅黑" panose="020B0503020204020204" charset="-122"/>
                <a:cs typeface="楷体" panose="02010609060101010101" charset="-122"/>
                <a:sym typeface="+mn-ea"/>
              </a:rPr>
              <a:t>+</a:t>
            </a:r>
            <a:r>
              <a:rPr lang="zh-CN" altLang="en-US" sz="3600" b="1">
                <a:latin typeface="微软雅黑" panose="020B0503020204020204" charset="-122"/>
                <a:ea typeface="微软雅黑" panose="020B0503020204020204" charset="-122"/>
                <a:cs typeface="楷体" panose="02010609060101010101" charset="-122"/>
                <a:sym typeface="+mn-ea"/>
              </a:rPr>
              <a:t>老维度</a:t>
            </a:r>
            <a:endParaRPr lang="zh-CN" altLang="en-US" sz="3600" b="1" kern="100" dirty="0">
              <a:effectLst/>
              <a:latin typeface="微软雅黑" panose="020B0503020204020204" charset="-122"/>
              <a:ea typeface="微软雅黑" panose="020B0503020204020204" charset="-122"/>
              <a:cs typeface="楷体" panose="0201060906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58066" y="8479957"/>
            <a:ext cx="19204133" cy="1845143"/>
            <a:chOff x="0" y="0"/>
            <a:chExt cx="5057879" cy="485964"/>
          </a:xfrm>
        </p:grpSpPr>
        <p:sp>
          <p:nvSpPr>
            <p:cNvPr id="3" name="Freeform 3"/>
            <p:cNvSpPr/>
            <p:nvPr/>
          </p:nvSpPr>
          <p:spPr>
            <a:xfrm>
              <a:off x="0" y="0"/>
              <a:ext cx="5057878" cy="485964"/>
            </a:xfrm>
            <a:custGeom>
              <a:avLst/>
              <a:gdLst/>
              <a:ahLst/>
              <a:cxnLst/>
              <a:rect l="l" t="t" r="r" b="b"/>
              <a:pathLst>
                <a:path w="5057878" h="485964">
                  <a:moveTo>
                    <a:pt x="20560" y="0"/>
                  </a:moveTo>
                  <a:lnTo>
                    <a:pt x="5037318" y="0"/>
                  </a:lnTo>
                  <a:cubicBezTo>
                    <a:pt x="5048674" y="0"/>
                    <a:pt x="5057878" y="9205"/>
                    <a:pt x="5057878" y="20560"/>
                  </a:cubicBezTo>
                  <a:lnTo>
                    <a:pt x="5057878" y="465404"/>
                  </a:lnTo>
                  <a:cubicBezTo>
                    <a:pt x="5057878" y="470856"/>
                    <a:pt x="5055712" y="476086"/>
                    <a:pt x="5051857" y="479942"/>
                  </a:cubicBezTo>
                  <a:cubicBezTo>
                    <a:pt x="5048001" y="483797"/>
                    <a:pt x="5042771" y="485964"/>
                    <a:pt x="5037318" y="485964"/>
                  </a:cubicBezTo>
                  <a:lnTo>
                    <a:pt x="20560" y="485964"/>
                  </a:lnTo>
                  <a:cubicBezTo>
                    <a:pt x="15107" y="485964"/>
                    <a:pt x="9878" y="483797"/>
                    <a:pt x="6022" y="479942"/>
                  </a:cubicBezTo>
                  <a:cubicBezTo>
                    <a:pt x="2166" y="476086"/>
                    <a:pt x="0" y="470856"/>
                    <a:pt x="0" y="46540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 name="TextBox 4"/>
            <p:cNvSpPr txBox="1"/>
            <p:nvPr/>
          </p:nvSpPr>
          <p:spPr>
            <a:xfrm>
              <a:off x="0" y="-38100"/>
              <a:ext cx="5057879" cy="524064"/>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rot="0">
            <a:off x="11209372" y="1987076"/>
            <a:ext cx="5927048" cy="59270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grpSp>
        <p:nvGrpSpPr>
          <p:cNvPr id="9" name="Group 9"/>
          <p:cNvGrpSpPr/>
          <p:nvPr/>
        </p:nvGrpSpPr>
        <p:grpSpPr>
          <a:xfrm rot="0">
            <a:off x="11686220" y="2463924"/>
            <a:ext cx="4973351" cy="49733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
              <a:stretch>
                <a:fillRect l="-25046" r="-25046"/>
              </a:stretch>
            </a:blipFill>
          </p:spPr>
        </p:sp>
      </p:grpSp>
      <p:sp>
        <p:nvSpPr>
          <p:cNvPr id="11" name="TextBox 11"/>
          <p:cNvSpPr txBox="1"/>
          <p:nvPr/>
        </p:nvSpPr>
        <p:spPr>
          <a:xfrm>
            <a:off x="1326427" y="3847979"/>
            <a:ext cx="9334392" cy="2954655"/>
          </a:xfrm>
          <a:prstGeom prst="rect">
            <a:avLst/>
          </a:prstGeom>
        </p:spPr>
        <p:txBody>
          <a:bodyPr lIns="0" tIns="0" rIns="0" bIns="0" rtlCol="0" anchor="t">
            <a:spAutoFit/>
          </a:bodyPr>
          <a:lstStyle/>
          <a:p>
            <a:pPr indent="0" algn="l" fontAlgn="auto">
              <a:lnSpc>
                <a:spcPct val="100000"/>
              </a:lnSpc>
            </a:pPr>
            <a:r>
              <a:rPr lang="en-US" sz="9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学位论文的特点与写作流程</a:t>
            </a:r>
            <a:endParaRPr lang="en-US" sz="9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4" name="Group 14"/>
          <p:cNvGrpSpPr/>
          <p:nvPr/>
        </p:nvGrpSpPr>
        <p:grpSpPr>
          <a:xfrm rot="0">
            <a:off x="1326427" y="2008744"/>
            <a:ext cx="1230787" cy="123078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17" name="TextBox 17"/>
          <p:cNvSpPr txBox="1"/>
          <p:nvPr/>
        </p:nvSpPr>
        <p:spPr>
          <a:xfrm>
            <a:off x="1326427"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第</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8" name="Group 18"/>
          <p:cNvGrpSpPr/>
          <p:nvPr/>
        </p:nvGrpSpPr>
        <p:grpSpPr>
          <a:xfrm rot="0">
            <a:off x="2874968" y="2008744"/>
            <a:ext cx="1230787" cy="123078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1" name="TextBox 21"/>
          <p:cNvSpPr txBox="1"/>
          <p:nvPr/>
        </p:nvSpPr>
        <p:spPr>
          <a:xfrm>
            <a:off x="2874968"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一</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2" name="Group 22"/>
          <p:cNvGrpSpPr/>
          <p:nvPr/>
        </p:nvGrpSpPr>
        <p:grpSpPr>
          <a:xfrm rot="0">
            <a:off x="4423509" y="2008744"/>
            <a:ext cx="1230787" cy="123078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5" name="TextBox 25"/>
          <p:cNvSpPr txBox="1"/>
          <p:nvPr/>
        </p:nvSpPr>
        <p:spPr>
          <a:xfrm>
            <a:off x="4423509"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部</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6" name="Group 26"/>
          <p:cNvGrpSpPr/>
          <p:nvPr/>
        </p:nvGrpSpPr>
        <p:grpSpPr>
          <a:xfrm rot="0">
            <a:off x="1326427" y="7437275"/>
            <a:ext cx="3116669" cy="684649"/>
            <a:chOff x="0" y="0"/>
            <a:chExt cx="820851" cy="180319"/>
          </a:xfrm>
        </p:grpSpPr>
        <p:sp>
          <p:nvSpPr>
            <p:cNvPr id="27" name="Freeform 27"/>
            <p:cNvSpPr/>
            <p:nvPr/>
          </p:nvSpPr>
          <p:spPr>
            <a:xfrm>
              <a:off x="0" y="0"/>
              <a:ext cx="820851" cy="180319"/>
            </a:xfrm>
            <a:custGeom>
              <a:avLst/>
              <a:gdLst/>
              <a:ahLst/>
              <a:cxnLst/>
              <a:rect l="l" t="t" r="r" b="b"/>
              <a:pathLst>
                <a:path w="820851" h="180319">
                  <a:moveTo>
                    <a:pt x="90160" y="0"/>
                  </a:moveTo>
                  <a:lnTo>
                    <a:pt x="730692" y="0"/>
                  </a:lnTo>
                  <a:cubicBezTo>
                    <a:pt x="780485" y="0"/>
                    <a:pt x="820851" y="40366"/>
                    <a:pt x="820851" y="90160"/>
                  </a:cubicBezTo>
                  <a:lnTo>
                    <a:pt x="820851" y="90160"/>
                  </a:lnTo>
                  <a:cubicBezTo>
                    <a:pt x="820851" y="139953"/>
                    <a:pt x="780485" y="180319"/>
                    <a:pt x="730692" y="180319"/>
                  </a:cubicBezTo>
                  <a:lnTo>
                    <a:pt x="90160" y="180319"/>
                  </a:lnTo>
                  <a:cubicBezTo>
                    <a:pt x="40366" y="180319"/>
                    <a:pt x="0" y="139953"/>
                    <a:pt x="0" y="90160"/>
                  </a:cubicBezTo>
                  <a:lnTo>
                    <a:pt x="0" y="90160"/>
                  </a:lnTo>
                  <a:cubicBezTo>
                    <a:pt x="0" y="40366"/>
                    <a:pt x="40366" y="0"/>
                    <a:pt x="90160" y="0"/>
                  </a:cubicBezTo>
                  <a:close/>
                </a:path>
              </a:pathLst>
            </a:custGeom>
            <a:solidFill>
              <a:srgbClr val="000000">
                <a:alpha val="0"/>
              </a:srgbClr>
            </a:solidFill>
            <a:ln w="4762" cap="rnd">
              <a:solidFill>
                <a:srgbClr val="1747B5"/>
              </a:solidFill>
              <a:prstDash val="solid"/>
              <a:round/>
            </a:ln>
          </p:spPr>
        </p:sp>
        <p:sp>
          <p:nvSpPr>
            <p:cNvPr id="28" name="TextBox 28"/>
            <p:cNvSpPr txBox="1"/>
            <p:nvPr/>
          </p:nvSpPr>
          <p:spPr>
            <a:xfrm>
              <a:off x="0" y="-47625"/>
              <a:ext cx="820851" cy="227944"/>
            </a:xfrm>
            <a:prstGeom prst="rect">
              <a:avLst/>
            </a:prstGeom>
          </p:spPr>
          <p:txBody>
            <a:bodyPr lIns="50800" tIns="50800" rIns="50800" bIns="50800" rtlCol="0" anchor="ctr"/>
            <a:lstStyle/>
            <a:p>
              <a:pPr algn="ctr">
                <a:lnSpc>
                  <a:spcPts val="3220"/>
                </a:lnSpc>
              </a:pPr>
            </a:p>
          </p:txBody>
        </p:sp>
      </p:grpSp>
      <p:sp>
        <p:nvSpPr>
          <p:cNvPr id="29" name="TextBox 29"/>
          <p:cNvSpPr txBox="1"/>
          <p:nvPr/>
        </p:nvSpPr>
        <p:spPr>
          <a:xfrm>
            <a:off x="1326427" y="7552905"/>
            <a:ext cx="3116669" cy="405765"/>
          </a:xfrm>
          <a:prstGeom prst="rect">
            <a:avLst/>
          </a:prstGeom>
        </p:spPr>
        <p:txBody>
          <a:bodyPr lIns="0" tIns="0" rIns="0" bIns="0" rtlCol="0" anchor="t">
            <a:spAutoFit/>
          </a:bodyPr>
          <a:lstStyle/>
          <a:p>
            <a:pPr algn="ctr">
              <a:lnSpc>
                <a:spcPts val="3360"/>
              </a:lnSpc>
            </a:pPr>
            <a:r>
              <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PART ONE</a:t>
            </a:r>
            <a:endPar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30" name="Group 30"/>
          <p:cNvGrpSpPr/>
          <p:nvPr/>
        </p:nvGrpSpPr>
        <p:grpSpPr>
          <a:xfrm rot="0">
            <a:off x="11540887" y="6504913"/>
            <a:ext cx="495651" cy="49565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2" name="TextBox 32"/>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3" name="Freeform 33"/>
          <p:cNvSpPr/>
          <p:nvPr/>
        </p:nvSpPr>
        <p:spPr>
          <a:xfrm>
            <a:off x="11696199" y="6647173"/>
            <a:ext cx="185026" cy="211130"/>
          </a:xfrm>
          <a:custGeom>
            <a:avLst/>
            <a:gdLst/>
            <a:ahLst/>
            <a:cxnLst/>
            <a:rect l="l" t="t" r="r" b="b"/>
            <a:pathLst>
              <a:path w="185026" h="211130">
                <a:moveTo>
                  <a:pt x="0" y="0"/>
                </a:moveTo>
                <a:lnTo>
                  <a:pt x="185026" y="0"/>
                </a:lnTo>
                <a:lnTo>
                  <a:pt x="185026" y="211130"/>
                </a:lnTo>
                <a:lnTo>
                  <a:pt x="0" y="2111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4" name="Group 34"/>
          <p:cNvGrpSpPr/>
          <p:nvPr/>
        </p:nvGrpSpPr>
        <p:grpSpPr>
          <a:xfrm rot="0">
            <a:off x="15749746" y="2225914"/>
            <a:ext cx="495651" cy="49565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6" name="TextBox 36"/>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7" name="Freeform 37"/>
          <p:cNvSpPr/>
          <p:nvPr/>
        </p:nvSpPr>
        <p:spPr>
          <a:xfrm>
            <a:off x="15882011" y="2356039"/>
            <a:ext cx="231120" cy="235400"/>
          </a:xfrm>
          <a:custGeom>
            <a:avLst/>
            <a:gdLst/>
            <a:ahLst/>
            <a:cxnLst/>
            <a:rect l="l" t="t" r="r" b="b"/>
            <a:pathLst>
              <a:path w="231120" h="235400">
                <a:moveTo>
                  <a:pt x="0" y="0"/>
                </a:moveTo>
                <a:lnTo>
                  <a:pt x="231120" y="0"/>
                </a:lnTo>
                <a:lnTo>
                  <a:pt x="231120" y="235400"/>
                </a:lnTo>
                <a:lnTo>
                  <a:pt x="0" y="2354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38" name="Group 38"/>
          <p:cNvGrpSpPr/>
          <p:nvPr/>
        </p:nvGrpSpPr>
        <p:grpSpPr>
          <a:xfrm rot="0">
            <a:off x="-458066" y="-129672"/>
            <a:ext cx="19204133" cy="303956"/>
            <a:chOff x="0" y="0"/>
            <a:chExt cx="5057879" cy="80054"/>
          </a:xfrm>
        </p:grpSpPr>
        <p:sp>
          <p:nvSpPr>
            <p:cNvPr id="39" name="Freeform 39"/>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0" name="TextBox 40"/>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grpSp>
        <p:nvGrpSpPr>
          <p:cNvPr id="41" name="Group 41"/>
          <p:cNvGrpSpPr/>
          <p:nvPr/>
        </p:nvGrpSpPr>
        <p:grpSpPr>
          <a:xfrm rot="0">
            <a:off x="5968620" y="2008744"/>
            <a:ext cx="1230787" cy="1230787"/>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43" name="TextBox 43"/>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44" name="TextBox 44"/>
          <p:cNvSpPr txBox="1"/>
          <p:nvPr/>
        </p:nvSpPr>
        <p:spPr>
          <a:xfrm>
            <a:off x="5968620"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分</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58066" y="8479957"/>
            <a:ext cx="19204133" cy="1845143"/>
            <a:chOff x="0" y="0"/>
            <a:chExt cx="5057879" cy="485964"/>
          </a:xfrm>
        </p:grpSpPr>
        <p:sp>
          <p:nvSpPr>
            <p:cNvPr id="3" name="Freeform 3"/>
            <p:cNvSpPr/>
            <p:nvPr/>
          </p:nvSpPr>
          <p:spPr>
            <a:xfrm>
              <a:off x="0" y="0"/>
              <a:ext cx="5057878" cy="485964"/>
            </a:xfrm>
            <a:custGeom>
              <a:avLst/>
              <a:gdLst/>
              <a:ahLst/>
              <a:cxnLst/>
              <a:rect l="l" t="t" r="r" b="b"/>
              <a:pathLst>
                <a:path w="5057878" h="485964">
                  <a:moveTo>
                    <a:pt x="20560" y="0"/>
                  </a:moveTo>
                  <a:lnTo>
                    <a:pt x="5037318" y="0"/>
                  </a:lnTo>
                  <a:cubicBezTo>
                    <a:pt x="5048674" y="0"/>
                    <a:pt x="5057878" y="9205"/>
                    <a:pt x="5057878" y="20560"/>
                  </a:cubicBezTo>
                  <a:lnTo>
                    <a:pt x="5057878" y="465404"/>
                  </a:lnTo>
                  <a:cubicBezTo>
                    <a:pt x="5057878" y="470856"/>
                    <a:pt x="5055712" y="476086"/>
                    <a:pt x="5051857" y="479942"/>
                  </a:cubicBezTo>
                  <a:cubicBezTo>
                    <a:pt x="5048001" y="483797"/>
                    <a:pt x="5042771" y="485964"/>
                    <a:pt x="5037318" y="485964"/>
                  </a:cubicBezTo>
                  <a:lnTo>
                    <a:pt x="20560" y="485964"/>
                  </a:lnTo>
                  <a:cubicBezTo>
                    <a:pt x="15107" y="485964"/>
                    <a:pt x="9878" y="483797"/>
                    <a:pt x="6022" y="479942"/>
                  </a:cubicBezTo>
                  <a:cubicBezTo>
                    <a:pt x="2166" y="476086"/>
                    <a:pt x="0" y="470856"/>
                    <a:pt x="0" y="46540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 name="TextBox 4"/>
            <p:cNvSpPr txBox="1"/>
            <p:nvPr/>
          </p:nvSpPr>
          <p:spPr>
            <a:xfrm>
              <a:off x="0" y="-38100"/>
              <a:ext cx="5057879" cy="524064"/>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rot="0">
            <a:off x="11209372" y="1987076"/>
            <a:ext cx="5927048" cy="59270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grpSp>
        <p:nvGrpSpPr>
          <p:cNvPr id="9" name="Group 9"/>
          <p:cNvGrpSpPr/>
          <p:nvPr/>
        </p:nvGrpSpPr>
        <p:grpSpPr>
          <a:xfrm rot="0">
            <a:off x="11686220" y="2463924"/>
            <a:ext cx="4973351" cy="49733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
              <a:stretch>
                <a:fillRect l="-25046" r="-25046"/>
              </a:stretch>
            </a:blipFill>
          </p:spPr>
        </p:sp>
      </p:grpSp>
      <p:sp>
        <p:nvSpPr>
          <p:cNvPr id="11" name="TextBox 11"/>
          <p:cNvSpPr txBox="1"/>
          <p:nvPr/>
        </p:nvSpPr>
        <p:spPr>
          <a:xfrm>
            <a:off x="1326427" y="3865124"/>
            <a:ext cx="9334392" cy="2954655"/>
          </a:xfrm>
          <a:prstGeom prst="rect">
            <a:avLst/>
          </a:prstGeom>
        </p:spPr>
        <p:txBody>
          <a:bodyPr lIns="0" tIns="0" rIns="0" bIns="0" rtlCol="0" anchor="t">
            <a:spAutoFit/>
          </a:bodyPr>
          <a:lstStyle/>
          <a:p>
            <a:pPr indent="0" algn="l" fontAlgn="auto">
              <a:lnSpc>
                <a:spcPct val="100000"/>
              </a:lnSpc>
            </a:pPr>
            <a:r>
              <a:rPr lang="en-US" sz="9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文献搜集的路径与方法</a:t>
            </a:r>
            <a:endParaRPr lang="en-US" sz="9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4" name="Group 14"/>
          <p:cNvGrpSpPr/>
          <p:nvPr>
            <p:custDataLst>
              <p:tags r:id="rId2"/>
            </p:custDataLst>
          </p:nvPr>
        </p:nvGrpSpPr>
        <p:grpSpPr>
          <a:xfrm rot="0">
            <a:off x="1326427" y="2008744"/>
            <a:ext cx="1230787" cy="1230787"/>
            <a:chOff x="0" y="0"/>
            <a:chExt cx="812800" cy="812800"/>
          </a:xfrm>
        </p:grpSpPr>
        <p:sp>
          <p:nvSpPr>
            <p:cNvPr id="15" name="Freeform 15"/>
            <p:cNvSpPr/>
            <p:nvPr>
              <p:custDataLst>
                <p:tags r:id="rId3"/>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17" name="TextBox 17"/>
          <p:cNvSpPr txBox="1"/>
          <p:nvPr>
            <p:custDataLst>
              <p:tags r:id="rId4"/>
            </p:custDataLst>
          </p:nvPr>
        </p:nvSpPr>
        <p:spPr>
          <a:xfrm>
            <a:off x="1326427"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第</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8" name="Group 18"/>
          <p:cNvGrpSpPr/>
          <p:nvPr>
            <p:custDataLst>
              <p:tags r:id="rId5"/>
            </p:custDataLst>
          </p:nvPr>
        </p:nvGrpSpPr>
        <p:grpSpPr>
          <a:xfrm rot="0">
            <a:off x="2874968" y="2008744"/>
            <a:ext cx="1230787" cy="1230787"/>
            <a:chOff x="0" y="0"/>
            <a:chExt cx="812800" cy="812800"/>
          </a:xfrm>
        </p:grpSpPr>
        <p:sp>
          <p:nvSpPr>
            <p:cNvPr id="19" name="Freeform 19"/>
            <p:cNvSpPr/>
            <p:nvPr>
              <p:custDataLst>
                <p:tags r:id="rId6"/>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1" name="TextBox 21"/>
          <p:cNvSpPr txBox="1"/>
          <p:nvPr>
            <p:custDataLst>
              <p:tags r:id="rId7"/>
            </p:custDataLst>
          </p:nvPr>
        </p:nvSpPr>
        <p:spPr>
          <a:xfrm>
            <a:off x="2874968" y="2289810"/>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三</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2" name="Group 22"/>
          <p:cNvGrpSpPr/>
          <p:nvPr>
            <p:custDataLst>
              <p:tags r:id="rId8"/>
            </p:custDataLst>
          </p:nvPr>
        </p:nvGrpSpPr>
        <p:grpSpPr>
          <a:xfrm rot="0">
            <a:off x="4423509" y="2008744"/>
            <a:ext cx="1230787" cy="1230787"/>
            <a:chOff x="0" y="0"/>
            <a:chExt cx="812800" cy="812800"/>
          </a:xfrm>
        </p:grpSpPr>
        <p:sp>
          <p:nvSpPr>
            <p:cNvPr id="23" name="Freeform 23"/>
            <p:cNvSpPr/>
            <p:nvPr>
              <p:custDataLst>
                <p:tags r:id="rId9"/>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5" name="TextBox 25"/>
          <p:cNvSpPr txBox="1"/>
          <p:nvPr>
            <p:custDataLst>
              <p:tags r:id="rId10"/>
            </p:custDataLst>
          </p:nvPr>
        </p:nvSpPr>
        <p:spPr>
          <a:xfrm>
            <a:off x="4423509"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部</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6" name="Group 26"/>
          <p:cNvGrpSpPr/>
          <p:nvPr/>
        </p:nvGrpSpPr>
        <p:grpSpPr>
          <a:xfrm rot="0">
            <a:off x="1326427" y="7437275"/>
            <a:ext cx="3116669" cy="684649"/>
            <a:chOff x="0" y="0"/>
            <a:chExt cx="820851" cy="180319"/>
          </a:xfrm>
        </p:grpSpPr>
        <p:sp>
          <p:nvSpPr>
            <p:cNvPr id="27" name="Freeform 27"/>
            <p:cNvSpPr/>
            <p:nvPr/>
          </p:nvSpPr>
          <p:spPr>
            <a:xfrm>
              <a:off x="0" y="0"/>
              <a:ext cx="820851" cy="180319"/>
            </a:xfrm>
            <a:custGeom>
              <a:avLst/>
              <a:gdLst/>
              <a:ahLst/>
              <a:cxnLst/>
              <a:rect l="l" t="t" r="r" b="b"/>
              <a:pathLst>
                <a:path w="820851" h="180319">
                  <a:moveTo>
                    <a:pt x="90160" y="0"/>
                  </a:moveTo>
                  <a:lnTo>
                    <a:pt x="730692" y="0"/>
                  </a:lnTo>
                  <a:cubicBezTo>
                    <a:pt x="780485" y="0"/>
                    <a:pt x="820851" y="40366"/>
                    <a:pt x="820851" y="90160"/>
                  </a:cubicBezTo>
                  <a:lnTo>
                    <a:pt x="820851" y="90160"/>
                  </a:lnTo>
                  <a:cubicBezTo>
                    <a:pt x="820851" y="139953"/>
                    <a:pt x="780485" y="180319"/>
                    <a:pt x="730692" y="180319"/>
                  </a:cubicBezTo>
                  <a:lnTo>
                    <a:pt x="90160" y="180319"/>
                  </a:lnTo>
                  <a:cubicBezTo>
                    <a:pt x="40366" y="180319"/>
                    <a:pt x="0" y="139953"/>
                    <a:pt x="0" y="90160"/>
                  </a:cubicBezTo>
                  <a:lnTo>
                    <a:pt x="0" y="90160"/>
                  </a:lnTo>
                  <a:cubicBezTo>
                    <a:pt x="0" y="40366"/>
                    <a:pt x="40366" y="0"/>
                    <a:pt x="90160" y="0"/>
                  </a:cubicBezTo>
                  <a:close/>
                </a:path>
              </a:pathLst>
            </a:custGeom>
            <a:solidFill>
              <a:srgbClr val="000000">
                <a:alpha val="0"/>
              </a:srgbClr>
            </a:solidFill>
            <a:ln w="4762" cap="rnd">
              <a:solidFill>
                <a:srgbClr val="1747B5"/>
              </a:solidFill>
              <a:prstDash val="solid"/>
              <a:round/>
            </a:ln>
          </p:spPr>
        </p:sp>
        <p:sp>
          <p:nvSpPr>
            <p:cNvPr id="28" name="TextBox 28"/>
            <p:cNvSpPr txBox="1"/>
            <p:nvPr/>
          </p:nvSpPr>
          <p:spPr>
            <a:xfrm>
              <a:off x="0" y="-47625"/>
              <a:ext cx="820851" cy="227944"/>
            </a:xfrm>
            <a:prstGeom prst="rect">
              <a:avLst/>
            </a:prstGeom>
          </p:spPr>
          <p:txBody>
            <a:bodyPr lIns="50800" tIns="50800" rIns="50800" bIns="50800" rtlCol="0" anchor="ctr"/>
            <a:lstStyle/>
            <a:p>
              <a:pPr algn="ctr">
                <a:lnSpc>
                  <a:spcPts val="3220"/>
                </a:lnSpc>
              </a:pPr>
            </a:p>
          </p:txBody>
        </p:sp>
      </p:grpSp>
      <p:sp>
        <p:nvSpPr>
          <p:cNvPr id="29" name="TextBox 29"/>
          <p:cNvSpPr txBox="1"/>
          <p:nvPr/>
        </p:nvSpPr>
        <p:spPr>
          <a:xfrm>
            <a:off x="1326427" y="7552905"/>
            <a:ext cx="3116669" cy="430530"/>
          </a:xfrm>
          <a:prstGeom prst="rect">
            <a:avLst/>
          </a:prstGeom>
        </p:spPr>
        <p:txBody>
          <a:bodyPr lIns="0" tIns="0" rIns="0" bIns="0" rtlCol="0" anchor="t">
            <a:spAutoFit/>
          </a:bodyPr>
          <a:lstStyle/>
          <a:p>
            <a:pPr algn="ctr">
              <a:lnSpc>
                <a:spcPts val="3360"/>
              </a:lnSpc>
            </a:pPr>
            <a:r>
              <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PART THREE</a:t>
            </a:r>
            <a:endPar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30" name="Group 30"/>
          <p:cNvGrpSpPr/>
          <p:nvPr/>
        </p:nvGrpSpPr>
        <p:grpSpPr>
          <a:xfrm rot="0">
            <a:off x="11540887" y="6504913"/>
            <a:ext cx="495651" cy="49565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2" name="TextBox 32"/>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3" name="Freeform 33"/>
          <p:cNvSpPr/>
          <p:nvPr/>
        </p:nvSpPr>
        <p:spPr>
          <a:xfrm>
            <a:off x="11696199" y="6647173"/>
            <a:ext cx="185026" cy="211130"/>
          </a:xfrm>
          <a:custGeom>
            <a:avLst/>
            <a:gdLst/>
            <a:ahLst/>
            <a:cxnLst/>
            <a:rect l="l" t="t" r="r" b="b"/>
            <a:pathLst>
              <a:path w="185026" h="211130">
                <a:moveTo>
                  <a:pt x="0" y="0"/>
                </a:moveTo>
                <a:lnTo>
                  <a:pt x="185026" y="0"/>
                </a:lnTo>
                <a:lnTo>
                  <a:pt x="185026" y="211130"/>
                </a:lnTo>
                <a:lnTo>
                  <a:pt x="0" y="211130"/>
                </a:lnTo>
                <a:lnTo>
                  <a:pt x="0" y="0"/>
                </a:lnTo>
                <a:close/>
              </a:path>
            </a:pathLst>
          </a:custGeom>
          <a:blipFill>
            <a:blip r:embed="rId11"/>
            <a:stretch>
              <a:fillRect/>
            </a:stretch>
          </a:blipFill>
        </p:spPr>
      </p:sp>
      <p:grpSp>
        <p:nvGrpSpPr>
          <p:cNvPr id="34" name="Group 34"/>
          <p:cNvGrpSpPr/>
          <p:nvPr/>
        </p:nvGrpSpPr>
        <p:grpSpPr>
          <a:xfrm rot="0">
            <a:off x="15749746" y="2225914"/>
            <a:ext cx="495651" cy="49565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6" name="TextBox 36"/>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7" name="Freeform 37"/>
          <p:cNvSpPr/>
          <p:nvPr/>
        </p:nvSpPr>
        <p:spPr>
          <a:xfrm>
            <a:off x="15882011" y="2356039"/>
            <a:ext cx="231120" cy="235400"/>
          </a:xfrm>
          <a:custGeom>
            <a:avLst/>
            <a:gdLst/>
            <a:ahLst/>
            <a:cxnLst/>
            <a:rect l="l" t="t" r="r" b="b"/>
            <a:pathLst>
              <a:path w="231120" h="235400">
                <a:moveTo>
                  <a:pt x="0" y="0"/>
                </a:moveTo>
                <a:lnTo>
                  <a:pt x="231120" y="0"/>
                </a:lnTo>
                <a:lnTo>
                  <a:pt x="231120" y="235400"/>
                </a:lnTo>
                <a:lnTo>
                  <a:pt x="0" y="235400"/>
                </a:lnTo>
                <a:lnTo>
                  <a:pt x="0" y="0"/>
                </a:lnTo>
                <a:close/>
              </a:path>
            </a:pathLst>
          </a:custGeom>
          <a:blipFill>
            <a:blip r:embed="rId12"/>
            <a:stretch>
              <a:fillRect/>
            </a:stretch>
          </a:blipFill>
          <a:ln cap="sq">
            <a:noFill/>
            <a:prstDash val="solid"/>
            <a:miter/>
          </a:ln>
        </p:spPr>
      </p:sp>
      <p:grpSp>
        <p:nvGrpSpPr>
          <p:cNvPr id="38" name="Group 38"/>
          <p:cNvGrpSpPr/>
          <p:nvPr/>
        </p:nvGrpSpPr>
        <p:grpSpPr>
          <a:xfrm rot="0">
            <a:off x="-458066" y="-129672"/>
            <a:ext cx="19204133" cy="303956"/>
            <a:chOff x="0" y="0"/>
            <a:chExt cx="5057879" cy="80054"/>
          </a:xfrm>
        </p:grpSpPr>
        <p:sp>
          <p:nvSpPr>
            <p:cNvPr id="39" name="Freeform 39"/>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0" name="TextBox 40"/>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grpSp>
        <p:nvGrpSpPr>
          <p:cNvPr id="41" name="Group 41"/>
          <p:cNvGrpSpPr/>
          <p:nvPr>
            <p:custDataLst>
              <p:tags r:id="rId13"/>
            </p:custDataLst>
          </p:nvPr>
        </p:nvGrpSpPr>
        <p:grpSpPr>
          <a:xfrm rot="0">
            <a:off x="5968620" y="2008744"/>
            <a:ext cx="1230787" cy="1230787"/>
            <a:chOff x="0" y="0"/>
            <a:chExt cx="812800" cy="812800"/>
          </a:xfrm>
        </p:grpSpPr>
        <p:sp>
          <p:nvSpPr>
            <p:cNvPr id="42" name="Freeform 42"/>
            <p:cNvSpPr/>
            <p:nvPr>
              <p:custDataLst>
                <p:tags r:id="rId14"/>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43" name="TextBox 43"/>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44" name="TextBox 44"/>
          <p:cNvSpPr txBox="1"/>
          <p:nvPr>
            <p:custDataLst>
              <p:tags r:id="rId15"/>
            </p:custDataLst>
          </p:nvPr>
        </p:nvSpPr>
        <p:spPr>
          <a:xfrm>
            <a:off x="5968620"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分</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3.1 </a:t>
            </a:r>
            <a:r>
              <a:t>常见学术资源类型</a:t>
            </a:r>
          </a:p>
        </p:txBody>
      </p:sp>
      <p:sp>
        <p:nvSpPr>
          <p:cNvPr id="5" name="椭圆 4"/>
          <p:cNvSpPr/>
          <p:nvPr>
            <p:custDataLst>
              <p:tags r:id="rId1"/>
            </p:custDataLst>
          </p:nvPr>
        </p:nvSpPr>
        <p:spPr>
          <a:xfrm>
            <a:off x="15397418" y="3213519"/>
            <a:ext cx="1704270" cy="170427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590"/>
          </a:p>
        </p:txBody>
      </p:sp>
      <p:sp>
        <p:nvSpPr>
          <p:cNvPr id="18" name="矩形 17"/>
          <p:cNvSpPr/>
          <p:nvPr>
            <p:custDataLst>
              <p:tags r:id="rId2"/>
            </p:custDataLst>
          </p:nvPr>
        </p:nvSpPr>
        <p:spPr>
          <a:xfrm>
            <a:off x="15680316" y="5622527"/>
            <a:ext cx="1094740" cy="1195070"/>
          </a:xfrm>
          <a:prstGeom prst="rect">
            <a:avLst/>
          </a:prstGeom>
        </p:spPr>
        <p:txBody>
          <a:bodyPr wrap="none">
            <a:spAutoFit/>
          </a:bodyPr>
          <a:p>
            <a:pPr algn="ctr" defTabSz="914400">
              <a:defRPr/>
            </a:pPr>
            <a:r>
              <a:rPr lang="zh-CN" altLang="en-US" sz="3590" b="1" dirty="0">
                <a:solidFill>
                  <a:schemeClr val="tx1"/>
                </a:solidFill>
                <a:latin typeface="微软雅黑" panose="020B0503020204020204" charset="-122"/>
                <a:ea typeface="微软雅黑" panose="020B0503020204020204" charset="-122"/>
                <a:sym typeface="+mn-lt"/>
              </a:rPr>
              <a:t>图书</a:t>
            </a:r>
            <a:endParaRPr lang="en-US" altLang="zh-CN" sz="3590" b="1" dirty="0">
              <a:solidFill>
                <a:schemeClr val="tx1"/>
              </a:solidFill>
              <a:latin typeface="微软雅黑" panose="020B0503020204020204" charset="-122"/>
              <a:ea typeface="微软雅黑" panose="020B0503020204020204" charset="-122"/>
              <a:sym typeface="+mn-lt"/>
            </a:endParaRPr>
          </a:p>
          <a:p>
            <a:pPr algn="ctr" defTabSz="914400">
              <a:defRPr/>
            </a:pPr>
            <a:r>
              <a:rPr lang="en-US" altLang="zh-CN" sz="3590" b="1" dirty="0">
                <a:solidFill>
                  <a:schemeClr val="tx1"/>
                </a:solidFill>
                <a:latin typeface="微软雅黑" panose="020B0503020204020204" charset="-122"/>
                <a:ea typeface="微软雅黑" panose="020B0503020204020204" charset="-122"/>
                <a:sym typeface="+mn-lt"/>
              </a:rPr>
              <a:t>[M]</a:t>
            </a:r>
            <a:endParaRPr lang="en-US" altLang="zh-CN" sz="3590" b="1" dirty="0">
              <a:solidFill>
                <a:schemeClr val="tx1"/>
              </a:solidFill>
              <a:latin typeface="微软雅黑" panose="020B0503020204020204" charset="-122"/>
              <a:ea typeface="微软雅黑" panose="020B0503020204020204" charset="-122"/>
              <a:sym typeface="+mn-lt"/>
            </a:endParaRPr>
          </a:p>
        </p:txBody>
      </p:sp>
      <p:sp>
        <p:nvSpPr>
          <p:cNvPr id="26" name="椭圆 25"/>
          <p:cNvSpPr/>
          <p:nvPr>
            <p:custDataLst>
              <p:tags r:id="rId3"/>
            </p:custDataLst>
          </p:nvPr>
        </p:nvSpPr>
        <p:spPr>
          <a:xfrm>
            <a:off x="1153018" y="3229681"/>
            <a:ext cx="1704270" cy="170427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590"/>
          </a:p>
        </p:txBody>
      </p:sp>
      <p:sp>
        <p:nvSpPr>
          <p:cNvPr id="28" name="矩形 27"/>
          <p:cNvSpPr/>
          <p:nvPr>
            <p:custDataLst>
              <p:tags r:id="rId4"/>
            </p:custDataLst>
          </p:nvPr>
        </p:nvSpPr>
        <p:spPr>
          <a:xfrm>
            <a:off x="1001276" y="5639641"/>
            <a:ext cx="2006600" cy="1195070"/>
          </a:xfrm>
          <a:prstGeom prst="rect">
            <a:avLst/>
          </a:prstGeom>
        </p:spPr>
        <p:txBody>
          <a:bodyPr wrap="none">
            <a:spAutoFit/>
          </a:bodyPr>
          <a:p>
            <a:pPr algn="ctr" defTabSz="914400">
              <a:defRPr/>
            </a:pPr>
            <a:r>
              <a:rPr lang="zh-CN" altLang="en-US" sz="3590" b="1" dirty="0">
                <a:solidFill>
                  <a:schemeClr val="tx1"/>
                </a:solidFill>
                <a:latin typeface="微软雅黑" panose="020B0503020204020204" charset="-122"/>
                <a:ea typeface="微软雅黑" panose="020B0503020204020204" charset="-122"/>
                <a:sym typeface="+mn-lt"/>
              </a:rPr>
              <a:t>期刊论文</a:t>
            </a:r>
            <a:endParaRPr lang="en-US" altLang="zh-CN" sz="3590" b="1" dirty="0">
              <a:solidFill>
                <a:schemeClr val="tx1"/>
              </a:solidFill>
              <a:latin typeface="微软雅黑" panose="020B0503020204020204" charset="-122"/>
              <a:ea typeface="微软雅黑" panose="020B0503020204020204" charset="-122"/>
              <a:sym typeface="+mn-lt"/>
            </a:endParaRPr>
          </a:p>
          <a:p>
            <a:pPr algn="ctr" defTabSz="914400">
              <a:defRPr/>
            </a:pPr>
            <a:r>
              <a:rPr lang="en-US" altLang="zh-CN" sz="3590" b="1" dirty="0">
                <a:solidFill>
                  <a:schemeClr val="tx1"/>
                </a:solidFill>
                <a:latin typeface="微软雅黑" panose="020B0503020204020204" charset="-122"/>
                <a:ea typeface="微软雅黑" panose="020B0503020204020204" charset="-122"/>
                <a:sym typeface="+mn-lt"/>
              </a:rPr>
              <a:t>[J]</a:t>
            </a:r>
            <a:endParaRPr lang="en-US" altLang="zh-CN" sz="3590" b="1" dirty="0">
              <a:solidFill>
                <a:schemeClr val="tx1"/>
              </a:solidFill>
              <a:latin typeface="微软雅黑" panose="020B0503020204020204" charset="-122"/>
              <a:ea typeface="微软雅黑" panose="020B0503020204020204" charset="-122"/>
              <a:sym typeface="+mn-lt"/>
            </a:endParaRPr>
          </a:p>
        </p:txBody>
      </p:sp>
      <p:sp>
        <p:nvSpPr>
          <p:cNvPr id="31" name="矩形 30"/>
          <p:cNvSpPr/>
          <p:nvPr>
            <p:custDataLst>
              <p:tags r:id="rId5"/>
            </p:custDataLst>
          </p:nvPr>
        </p:nvSpPr>
        <p:spPr>
          <a:xfrm>
            <a:off x="8609336" y="5670065"/>
            <a:ext cx="1094740" cy="1195070"/>
          </a:xfrm>
          <a:prstGeom prst="rect">
            <a:avLst/>
          </a:prstGeom>
        </p:spPr>
        <p:txBody>
          <a:bodyPr wrap="none">
            <a:spAutoFit/>
          </a:bodyPr>
          <a:p>
            <a:pPr algn="ctr" defTabSz="914400">
              <a:defRPr/>
            </a:pPr>
            <a:r>
              <a:rPr lang="zh-CN" altLang="en-US" sz="3590" b="1" dirty="0">
                <a:solidFill>
                  <a:schemeClr val="tx1"/>
                </a:solidFill>
                <a:latin typeface="微软雅黑" panose="020B0503020204020204" charset="-122"/>
                <a:ea typeface="微软雅黑" panose="020B0503020204020204" charset="-122"/>
                <a:sym typeface="+mn-lt"/>
              </a:rPr>
              <a:t>专利</a:t>
            </a:r>
            <a:endParaRPr lang="en-US" altLang="zh-CN" sz="3590" b="1" dirty="0">
              <a:solidFill>
                <a:schemeClr val="tx1"/>
              </a:solidFill>
              <a:latin typeface="微软雅黑" panose="020B0503020204020204" charset="-122"/>
              <a:ea typeface="微软雅黑" panose="020B0503020204020204" charset="-122"/>
              <a:sym typeface="+mn-lt"/>
            </a:endParaRPr>
          </a:p>
          <a:p>
            <a:pPr algn="ctr" defTabSz="914400">
              <a:defRPr/>
            </a:pPr>
            <a:r>
              <a:rPr lang="en-US" altLang="zh-CN" sz="3590" b="1" dirty="0">
                <a:solidFill>
                  <a:schemeClr val="tx1"/>
                </a:solidFill>
                <a:latin typeface="微软雅黑" panose="020B0503020204020204" charset="-122"/>
                <a:ea typeface="微软雅黑" panose="020B0503020204020204" charset="-122"/>
                <a:sym typeface="+mn-lt"/>
              </a:rPr>
              <a:t>[P]</a:t>
            </a:r>
            <a:endParaRPr lang="en-US" altLang="zh-CN" sz="3590" b="1" dirty="0">
              <a:solidFill>
                <a:schemeClr val="tx1"/>
              </a:solidFill>
              <a:latin typeface="微软雅黑" panose="020B0503020204020204" charset="-122"/>
              <a:ea typeface="微软雅黑" panose="020B0503020204020204" charset="-122"/>
              <a:sym typeface="+mn-lt"/>
            </a:endParaRPr>
          </a:p>
        </p:txBody>
      </p:sp>
      <p:sp>
        <p:nvSpPr>
          <p:cNvPr id="38" name="矩形 37"/>
          <p:cNvSpPr/>
          <p:nvPr>
            <p:custDataLst>
              <p:tags r:id="rId6"/>
            </p:custDataLst>
          </p:nvPr>
        </p:nvSpPr>
        <p:spPr>
          <a:xfrm>
            <a:off x="3442656" y="5639727"/>
            <a:ext cx="2006600" cy="1195070"/>
          </a:xfrm>
          <a:prstGeom prst="rect">
            <a:avLst/>
          </a:prstGeom>
        </p:spPr>
        <p:txBody>
          <a:bodyPr wrap="none">
            <a:spAutoFit/>
          </a:bodyPr>
          <a:p>
            <a:pPr algn="ctr" defTabSz="914400">
              <a:defRPr/>
            </a:pPr>
            <a:r>
              <a:rPr lang="zh-CN" altLang="en-US" sz="3590" b="1" dirty="0">
                <a:solidFill>
                  <a:schemeClr val="tx1"/>
                </a:solidFill>
                <a:latin typeface="微软雅黑" panose="020B0503020204020204" charset="-122"/>
                <a:ea typeface="微软雅黑" panose="020B0503020204020204" charset="-122"/>
                <a:sym typeface="+mn-lt"/>
              </a:rPr>
              <a:t>学位论文</a:t>
            </a:r>
            <a:endParaRPr lang="en-US" altLang="zh-CN" sz="3590" b="1" dirty="0">
              <a:solidFill>
                <a:schemeClr val="tx1"/>
              </a:solidFill>
              <a:latin typeface="微软雅黑" panose="020B0503020204020204" charset="-122"/>
              <a:ea typeface="微软雅黑" panose="020B0503020204020204" charset="-122"/>
              <a:sym typeface="+mn-lt"/>
            </a:endParaRPr>
          </a:p>
          <a:p>
            <a:pPr algn="ctr" defTabSz="914400">
              <a:defRPr/>
            </a:pPr>
            <a:r>
              <a:rPr lang="en-US" altLang="zh-CN" sz="3590" b="1" dirty="0">
                <a:solidFill>
                  <a:schemeClr val="tx1"/>
                </a:solidFill>
                <a:latin typeface="微软雅黑" panose="020B0503020204020204" charset="-122"/>
                <a:ea typeface="微软雅黑" panose="020B0503020204020204" charset="-122"/>
                <a:sym typeface="+mn-lt"/>
              </a:rPr>
              <a:t>[D]</a:t>
            </a:r>
            <a:endParaRPr lang="en-US" altLang="zh-CN" sz="3590" b="1" dirty="0">
              <a:solidFill>
                <a:schemeClr val="tx1"/>
              </a:solidFill>
              <a:latin typeface="微软雅黑" panose="020B0503020204020204" charset="-122"/>
              <a:ea typeface="微软雅黑" panose="020B0503020204020204" charset="-122"/>
              <a:sym typeface="+mn-lt"/>
            </a:endParaRPr>
          </a:p>
        </p:txBody>
      </p:sp>
      <p:pic>
        <p:nvPicPr>
          <p:cNvPr id="6" name="图片 5"/>
          <p:cNvPicPr>
            <a:picLocks noChangeAspect="1"/>
          </p:cNvPicPr>
          <p:nvPr>
            <p:custDataLst>
              <p:tags r:id="rId7"/>
            </p:custDataLst>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15849552" y="3655935"/>
            <a:ext cx="819440" cy="819440"/>
          </a:xfrm>
          <a:prstGeom prst="rect">
            <a:avLst/>
          </a:prstGeom>
        </p:spPr>
      </p:pic>
      <p:sp>
        <p:nvSpPr>
          <p:cNvPr id="40" name="椭圆 39"/>
          <p:cNvSpPr/>
          <p:nvPr>
            <p:custDataLst>
              <p:tags r:id="rId9"/>
            </p:custDataLst>
          </p:nvPr>
        </p:nvSpPr>
        <p:spPr>
          <a:xfrm>
            <a:off x="8304772" y="3213519"/>
            <a:ext cx="1704270" cy="17042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590"/>
          </a:p>
        </p:txBody>
      </p:sp>
      <p:sp>
        <p:nvSpPr>
          <p:cNvPr id="41" name="椭圆 40"/>
          <p:cNvSpPr/>
          <p:nvPr>
            <p:custDataLst>
              <p:tags r:id="rId10"/>
            </p:custDataLst>
          </p:nvPr>
        </p:nvSpPr>
        <p:spPr>
          <a:xfrm>
            <a:off x="3552196" y="3230633"/>
            <a:ext cx="1704270" cy="1704270"/>
          </a:xfrm>
          <a:prstGeom prst="ellipse">
            <a:avLst/>
          </a:prstGeom>
          <a:solidFill>
            <a:srgbClr val="ADD8F3"/>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zh-CN" altLang="en-US" sz="3590"/>
          </a:p>
        </p:txBody>
      </p:sp>
      <p:sp>
        <p:nvSpPr>
          <p:cNvPr id="42" name="椭圆 41"/>
          <p:cNvSpPr/>
          <p:nvPr>
            <p:custDataLst>
              <p:tags r:id="rId11"/>
            </p:custDataLst>
          </p:nvPr>
        </p:nvSpPr>
        <p:spPr>
          <a:xfrm>
            <a:off x="5980854" y="3230633"/>
            <a:ext cx="1704270" cy="1704270"/>
          </a:xfrm>
          <a:prstGeom prst="ellipse">
            <a:avLst/>
          </a:prstGeom>
          <a:solidFill>
            <a:srgbClr val="CAC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590"/>
          </a:p>
        </p:txBody>
      </p:sp>
      <p:sp>
        <p:nvSpPr>
          <p:cNvPr id="43" name="椭圆 42"/>
          <p:cNvSpPr/>
          <p:nvPr>
            <p:custDataLst>
              <p:tags r:id="rId12"/>
            </p:custDataLst>
          </p:nvPr>
        </p:nvSpPr>
        <p:spPr>
          <a:xfrm>
            <a:off x="10624270" y="3213519"/>
            <a:ext cx="1704270" cy="1704270"/>
          </a:xfrm>
          <a:prstGeom prst="ellipse">
            <a:avLst/>
          </a:prstGeom>
          <a:solidFill>
            <a:srgbClr val="EFB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590"/>
          </a:p>
        </p:txBody>
      </p:sp>
      <p:sp>
        <p:nvSpPr>
          <p:cNvPr id="44" name="矩形 43"/>
          <p:cNvSpPr/>
          <p:nvPr>
            <p:custDataLst>
              <p:tags r:id="rId13"/>
            </p:custDataLst>
          </p:nvPr>
        </p:nvSpPr>
        <p:spPr>
          <a:xfrm>
            <a:off x="5853460" y="5639997"/>
            <a:ext cx="2006600" cy="1195070"/>
          </a:xfrm>
          <a:prstGeom prst="rect">
            <a:avLst/>
          </a:prstGeom>
        </p:spPr>
        <p:txBody>
          <a:bodyPr wrap="none">
            <a:spAutoFit/>
          </a:bodyPr>
          <a:p>
            <a:pPr algn="ctr" defTabSz="914400">
              <a:defRPr/>
            </a:pPr>
            <a:r>
              <a:rPr lang="zh-CN" altLang="en-US" sz="3590" b="1" dirty="0">
                <a:solidFill>
                  <a:schemeClr val="tx1"/>
                </a:solidFill>
                <a:latin typeface="微软雅黑" panose="020B0503020204020204" charset="-122"/>
                <a:ea typeface="微软雅黑" panose="020B0503020204020204" charset="-122"/>
                <a:sym typeface="+mn-lt"/>
              </a:rPr>
              <a:t>会议论文</a:t>
            </a:r>
            <a:endParaRPr lang="en-US" altLang="zh-CN" sz="3590" b="1" dirty="0">
              <a:solidFill>
                <a:schemeClr val="tx1"/>
              </a:solidFill>
              <a:latin typeface="微软雅黑" panose="020B0503020204020204" charset="-122"/>
              <a:ea typeface="微软雅黑" panose="020B0503020204020204" charset="-122"/>
              <a:sym typeface="+mn-lt"/>
            </a:endParaRPr>
          </a:p>
          <a:p>
            <a:pPr algn="ctr" defTabSz="914400">
              <a:defRPr/>
            </a:pPr>
            <a:r>
              <a:rPr lang="en-US" altLang="zh-CN" sz="3590" b="1" dirty="0">
                <a:solidFill>
                  <a:schemeClr val="tx1"/>
                </a:solidFill>
                <a:latin typeface="微软雅黑" panose="020B0503020204020204" charset="-122"/>
                <a:ea typeface="微软雅黑" panose="020B0503020204020204" charset="-122"/>
                <a:sym typeface="+mn-lt"/>
              </a:rPr>
              <a:t>[C]</a:t>
            </a:r>
            <a:endParaRPr lang="en-US" altLang="zh-CN" sz="3590" b="1" dirty="0">
              <a:solidFill>
                <a:schemeClr val="tx1"/>
              </a:solidFill>
              <a:latin typeface="微软雅黑" panose="020B0503020204020204" charset="-122"/>
              <a:ea typeface="微软雅黑" panose="020B0503020204020204" charset="-122"/>
              <a:sym typeface="+mn-lt"/>
            </a:endParaRPr>
          </a:p>
        </p:txBody>
      </p:sp>
      <p:sp>
        <p:nvSpPr>
          <p:cNvPr id="45" name="矩形 44"/>
          <p:cNvSpPr/>
          <p:nvPr>
            <p:custDataLst>
              <p:tags r:id="rId14"/>
            </p:custDataLst>
          </p:nvPr>
        </p:nvSpPr>
        <p:spPr>
          <a:xfrm>
            <a:off x="10929246" y="5670421"/>
            <a:ext cx="1094740" cy="1195070"/>
          </a:xfrm>
          <a:prstGeom prst="rect">
            <a:avLst/>
          </a:prstGeom>
        </p:spPr>
        <p:txBody>
          <a:bodyPr wrap="none">
            <a:spAutoFit/>
          </a:bodyPr>
          <a:p>
            <a:pPr algn="ctr" defTabSz="914400">
              <a:defRPr/>
            </a:pPr>
            <a:r>
              <a:rPr lang="zh-CN" altLang="en-US" sz="3590" b="1" dirty="0">
                <a:solidFill>
                  <a:schemeClr val="tx1"/>
                </a:solidFill>
                <a:latin typeface="微软雅黑" panose="020B0503020204020204" charset="-122"/>
                <a:ea typeface="微软雅黑" panose="020B0503020204020204" charset="-122"/>
                <a:sym typeface="+mn-lt"/>
              </a:rPr>
              <a:t>标准</a:t>
            </a:r>
            <a:endParaRPr lang="en-US" altLang="zh-CN" sz="3590" b="1" dirty="0">
              <a:solidFill>
                <a:schemeClr val="tx1"/>
              </a:solidFill>
              <a:latin typeface="微软雅黑" panose="020B0503020204020204" charset="-122"/>
              <a:ea typeface="微软雅黑" panose="020B0503020204020204" charset="-122"/>
              <a:sym typeface="+mn-lt"/>
            </a:endParaRPr>
          </a:p>
          <a:p>
            <a:pPr algn="ctr" defTabSz="914400">
              <a:defRPr/>
            </a:pPr>
            <a:r>
              <a:rPr lang="en-US" altLang="zh-CN" sz="3590" b="1" dirty="0">
                <a:solidFill>
                  <a:schemeClr val="tx1"/>
                </a:solidFill>
                <a:latin typeface="微软雅黑" panose="020B0503020204020204" charset="-122"/>
                <a:ea typeface="微软雅黑" panose="020B0503020204020204" charset="-122"/>
                <a:sym typeface="+mn-lt"/>
              </a:rPr>
              <a:t>[S]</a:t>
            </a:r>
            <a:endParaRPr lang="en-US" altLang="zh-CN" sz="3590" b="1" dirty="0">
              <a:solidFill>
                <a:schemeClr val="tx1"/>
              </a:solidFill>
              <a:latin typeface="微软雅黑" panose="020B0503020204020204" charset="-122"/>
              <a:ea typeface="微软雅黑" panose="020B0503020204020204" charset="-122"/>
              <a:sym typeface="+mn-lt"/>
            </a:endParaRPr>
          </a:p>
        </p:txBody>
      </p:sp>
      <p:pic>
        <p:nvPicPr>
          <p:cNvPr id="7" name="图片 6"/>
          <p:cNvPicPr>
            <a:picLocks noChangeAspect="1"/>
          </p:cNvPicPr>
          <p:nvPr>
            <p:custDataLst>
              <p:tags r:id="rId15"/>
            </p:custDataLst>
          </p:nvPr>
        </p:nvPicPr>
        <p:blipFill>
          <a:blip r:embed="rId16" cstate="print">
            <a:lum bright="70000" contrast="-70000"/>
            <a:extLst>
              <a:ext uri="{BEBA8EAE-BF5A-486C-A8C5-ECC9F3942E4B}">
                <a14:imgProps xmlns:a14="http://schemas.microsoft.com/office/drawing/2010/main">
                  <a14:imgLayer r:embed="rId17">
                    <a14:imgEffect>
                      <a14:brightnessContrast bright="-100000" contrast="-100000"/>
                    </a14:imgEffect>
                    <a14:imgEffect>
                      <a14:colorTemperature colorTemp="6280"/>
                    </a14:imgEffect>
                    <a14:imgEffect>
                      <a14:saturation sat="185000"/>
                    </a14:imgEffect>
                    <a14:imgEffect>
                      <a14:sharpenSoften amount="1000"/>
                    </a14:imgEffect>
                  </a14:imgLayer>
                </a14:imgProps>
              </a:ext>
              <a:ext uri="{28A0092B-C50C-407E-A947-70E740481C1C}">
                <a14:useLocalDpi xmlns:a14="http://schemas.microsoft.com/office/drawing/2010/main" val="0"/>
              </a:ext>
            </a:extLst>
          </a:blip>
          <a:stretch>
            <a:fillRect/>
          </a:stretch>
        </p:blipFill>
        <p:spPr>
          <a:xfrm>
            <a:off x="1551518" y="3621167"/>
            <a:ext cx="907268" cy="907268"/>
          </a:xfrm>
          <a:prstGeom prst="rect">
            <a:avLst/>
          </a:prstGeom>
          <a:noFill/>
        </p:spPr>
      </p:pic>
      <p:pic>
        <p:nvPicPr>
          <p:cNvPr id="9" name="图片 8"/>
          <p:cNvPicPr>
            <a:picLocks noChangeAspect="1"/>
          </p:cNvPicPr>
          <p:nvPr>
            <p:custDataLst>
              <p:tags r:id="rId18"/>
            </p:custDataLst>
          </p:nvPr>
        </p:nvPicPr>
        <p:blipFill>
          <a:blip r:embed="rId19" cstate="print">
            <a:extLst>
              <a:ext uri="{28A0092B-C50C-407E-A947-70E740481C1C}">
                <a14:useLocalDpi xmlns:a14="http://schemas.microsoft.com/office/drawing/2010/main" val="0"/>
              </a:ext>
            </a:extLst>
          </a:blip>
          <a:stretch>
            <a:fillRect/>
          </a:stretch>
        </p:blipFill>
        <p:spPr>
          <a:xfrm>
            <a:off x="8692606" y="3565475"/>
            <a:ext cx="946796" cy="946796"/>
          </a:xfrm>
          <a:prstGeom prst="rect">
            <a:avLst/>
          </a:prstGeom>
        </p:spPr>
      </p:pic>
      <p:pic>
        <p:nvPicPr>
          <p:cNvPr id="11" name="图片 10"/>
          <p:cNvPicPr>
            <a:picLocks noChangeAspect="1"/>
          </p:cNvPicPr>
          <p:nvPr>
            <p:custDataLst>
              <p:tags r:id="rId20"/>
            </p:custDataLst>
          </p:nvPr>
        </p:nvPicPr>
        <p:blipFill>
          <a:blip r:embed="rId21" cstate="print">
            <a:extLst>
              <a:ext uri="{28A0092B-C50C-407E-A947-70E740481C1C}">
                <a14:useLocalDpi xmlns:a14="http://schemas.microsoft.com/office/drawing/2010/main" val="0"/>
              </a:ext>
            </a:extLst>
          </a:blip>
          <a:stretch>
            <a:fillRect/>
          </a:stretch>
        </p:blipFill>
        <p:spPr>
          <a:xfrm>
            <a:off x="3854268" y="3580073"/>
            <a:ext cx="1100124" cy="1100124"/>
          </a:xfrm>
          <a:prstGeom prst="rect">
            <a:avLst/>
          </a:prstGeom>
        </p:spPr>
      </p:pic>
      <p:pic>
        <p:nvPicPr>
          <p:cNvPr id="13" name="图片 12"/>
          <p:cNvPicPr>
            <a:picLocks noChangeAspect="1"/>
          </p:cNvPicPr>
          <p:nvPr>
            <p:custDataLst>
              <p:tags r:id="rId22"/>
            </p:custDataLst>
          </p:nvPr>
        </p:nvPicPr>
        <p:blipFill>
          <a:blip r:embed="rId23" cstate="print">
            <a:extLst>
              <a:ext uri="{28A0092B-C50C-407E-A947-70E740481C1C}">
                <a14:useLocalDpi xmlns:a14="http://schemas.microsoft.com/office/drawing/2010/main" val="0"/>
              </a:ext>
            </a:extLst>
          </a:blip>
          <a:stretch>
            <a:fillRect/>
          </a:stretch>
        </p:blipFill>
        <p:spPr>
          <a:xfrm>
            <a:off x="6345560" y="3554529"/>
            <a:ext cx="974858" cy="974858"/>
          </a:xfrm>
          <a:prstGeom prst="rect">
            <a:avLst/>
          </a:prstGeom>
        </p:spPr>
      </p:pic>
      <p:pic>
        <p:nvPicPr>
          <p:cNvPr id="15" name="图片 14"/>
          <p:cNvPicPr>
            <a:picLocks noChangeAspect="1"/>
          </p:cNvPicPr>
          <p:nvPr>
            <p:custDataLst>
              <p:tags r:id="rId24"/>
            </p:custDataLst>
          </p:nvPr>
        </p:nvPicPr>
        <p:blipFill>
          <a:blip r:embed="rId25">
            <a:extLst>
              <a:ext uri="{28A0092B-C50C-407E-A947-70E740481C1C}">
                <a14:useLocalDpi xmlns:a14="http://schemas.microsoft.com/office/drawing/2010/main" val="0"/>
              </a:ext>
            </a:extLst>
          </a:blip>
          <a:stretch>
            <a:fillRect/>
          </a:stretch>
        </p:blipFill>
        <p:spPr>
          <a:xfrm>
            <a:off x="10673918" y="3260883"/>
            <a:ext cx="1704272" cy="1704272"/>
          </a:xfrm>
          <a:prstGeom prst="rect">
            <a:avLst/>
          </a:prstGeom>
        </p:spPr>
      </p:pic>
      <p:sp>
        <p:nvSpPr>
          <p:cNvPr id="24" name="文本框 23"/>
          <p:cNvSpPr txBox="1"/>
          <p:nvPr>
            <p:custDataLst>
              <p:tags r:id="rId26"/>
            </p:custDataLst>
          </p:nvPr>
        </p:nvSpPr>
        <p:spPr>
          <a:xfrm>
            <a:off x="4396386" y="8978051"/>
            <a:ext cx="9495228" cy="737235"/>
          </a:xfrm>
          <a:prstGeom prst="rect">
            <a:avLst/>
          </a:prstGeom>
          <a:noFill/>
        </p:spPr>
        <p:txBody>
          <a:bodyPr wrap="square">
            <a:spAutoFit/>
          </a:bodyPr>
          <a:p>
            <a:pPr algn="ctr"/>
            <a:r>
              <a:rPr lang="zh-CN" altLang="en-US" sz="2100" dirty="0">
                <a:solidFill>
                  <a:schemeClr val="tx1">
                    <a:lumMod val="65000"/>
                    <a:lumOff val="35000"/>
                  </a:schemeClr>
                </a:solidFill>
              </a:rPr>
              <a:t>常见文献类型代码导图</a:t>
            </a:r>
            <a:endParaRPr lang="en-US" altLang="zh-CN" sz="2100" dirty="0">
              <a:solidFill>
                <a:schemeClr val="tx1">
                  <a:lumMod val="65000"/>
                  <a:lumOff val="35000"/>
                </a:schemeClr>
              </a:solidFill>
            </a:endParaRPr>
          </a:p>
          <a:p>
            <a:pPr algn="ctr"/>
            <a:r>
              <a:rPr lang="zh-CN" altLang="en-US" sz="2100" dirty="0">
                <a:solidFill>
                  <a:schemeClr val="tx1">
                    <a:lumMod val="65000"/>
                    <a:lumOff val="35000"/>
                  </a:schemeClr>
                </a:solidFill>
              </a:rPr>
              <a:t>(参考GBT7714-2015信息与文献)</a:t>
            </a:r>
            <a:endParaRPr lang="zh-CN" altLang="en-US" sz="2100" dirty="0">
              <a:solidFill>
                <a:schemeClr val="tx1">
                  <a:lumMod val="65000"/>
                  <a:lumOff val="35000"/>
                </a:schemeClr>
              </a:solidFill>
            </a:endParaRPr>
          </a:p>
        </p:txBody>
      </p:sp>
      <p:pic>
        <p:nvPicPr>
          <p:cNvPr id="100" name="图片 99"/>
          <p:cNvPicPr/>
          <p:nvPr>
            <p:custDataLst>
              <p:tags r:id="rId27"/>
            </p:custDataLst>
          </p:nvPr>
        </p:nvPicPr>
        <p:blipFill>
          <a:blip r:embed="rId28">
            <a:clrChange>
              <a:clrFrom>
                <a:srgbClr val="F6F6F6">
                  <a:alpha val="100000"/>
                </a:srgbClr>
              </a:clrFrom>
              <a:clrTo>
                <a:srgbClr val="F6F6F6">
                  <a:alpha val="100000"/>
                  <a:alpha val="0"/>
                </a:srgbClr>
              </a:clrTo>
            </a:clrChange>
          </a:blip>
          <a:stretch>
            <a:fillRect/>
          </a:stretch>
        </p:blipFill>
        <p:spPr>
          <a:xfrm>
            <a:off x="13007792" y="3213505"/>
            <a:ext cx="1679950" cy="1686606"/>
          </a:xfrm>
          <a:prstGeom prst="rect">
            <a:avLst/>
          </a:prstGeom>
          <a:noFill/>
          <a:ln w="9525">
            <a:noFill/>
          </a:ln>
        </p:spPr>
      </p:pic>
      <p:sp>
        <p:nvSpPr>
          <p:cNvPr id="10" name="矩形 9"/>
          <p:cNvSpPr/>
          <p:nvPr>
            <p:custDataLst>
              <p:tags r:id="rId29"/>
            </p:custDataLst>
          </p:nvPr>
        </p:nvSpPr>
        <p:spPr>
          <a:xfrm>
            <a:off x="13384998" y="5622883"/>
            <a:ext cx="1094740" cy="1195070"/>
          </a:xfrm>
          <a:prstGeom prst="rect">
            <a:avLst/>
          </a:prstGeom>
        </p:spPr>
        <p:txBody>
          <a:bodyPr wrap="none">
            <a:spAutoFit/>
          </a:bodyPr>
          <a:p>
            <a:pPr algn="ctr" defTabSz="914400">
              <a:defRPr/>
            </a:pPr>
            <a:r>
              <a:rPr lang="zh-CN" altLang="en-US" sz="3590" b="1" dirty="0">
                <a:solidFill>
                  <a:schemeClr val="tx1"/>
                </a:solidFill>
                <a:latin typeface="微软雅黑" panose="020B0503020204020204" charset="-122"/>
                <a:ea typeface="微软雅黑" panose="020B0503020204020204" charset="-122"/>
                <a:sym typeface="+mn-lt"/>
              </a:rPr>
              <a:t>报纸</a:t>
            </a:r>
            <a:endParaRPr lang="en-US" altLang="zh-CN" sz="3590" b="1" dirty="0">
              <a:solidFill>
                <a:schemeClr val="tx1"/>
              </a:solidFill>
              <a:latin typeface="微软雅黑" panose="020B0503020204020204" charset="-122"/>
              <a:ea typeface="微软雅黑" panose="020B0503020204020204" charset="-122"/>
              <a:sym typeface="+mn-lt"/>
            </a:endParaRPr>
          </a:p>
          <a:p>
            <a:pPr algn="ctr" defTabSz="914400">
              <a:defRPr/>
            </a:pPr>
            <a:r>
              <a:rPr lang="en-US" altLang="zh-CN" sz="3590" b="1" dirty="0">
                <a:solidFill>
                  <a:schemeClr val="tx1"/>
                </a:solidFill>
                <a:latin typeface="微软雅黑" panose="020B0503020204020204" charset="-122"/>
                <a:ea typeface="微软雅黑" panose="020B0503020204020204" charset="-122"/>
                <a:sym typeface="+mn-lt"/>
              </a:rPr>
              <a:t>[N]</a:t>
            </a:r>
            <a:endParaRPr lang="en-US" altLang="zh-CN" sz="3590" b="1" dirty="0">
              <a:solidFill>
                <a:schemeClr val="tx1"/>
              </a:solidFill>
              <a:latin typeface="微软雅黑" panose="020B0503020204020204" charset="-122"/>
              <a:ea typeface="微软雅黑" panose="020B0503020204020204" charset="-122"/>
              <a:sym typeface="+mn-lt"/>
            </a:endParaRPr>
          </a:p>
        </p:txBody>
      </p:sp>
      <p:pic>
        <p:nvPicPr>
          <p:cNvPr id="3" name="图片 2" descr="2022中国知网logo-修改版"/>
          <p:cNvPicPr>
            <a:picLocks noChangeAspect="1"/>
          </p:cNvPicPr>
          <p:nvPr>
            <p:custDataLst>
              <p:tags r:id="rId30"/>
            </p:custDataLst>
          </p:nvPr>
        </p:nvPicPr>
        <p:blipFill>
          <a:blip r:embed="rId31"/>
          <a:stretch>
            <a:fillRect/>
          </a:stretch>
        </p:blipFill>
        <p:spPr>
          <a:xfrm>
            <a:off x="16283940" y="225425"/>
            <a:ext cx="1440000" cy="684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3.2 </a:t>
            </a:r>
            <a:r>
              <a:t>借助相关</a:t>
            </a:r>
            <a:r>
              <a:rPr lang="zh-CN" altLang="en-US"/>
              <a:t>工具</a:t>
            </a:r>
            <a:endParaRPr lang="en-US" altLang="zh-CN"/>
          </a:p>
        </p:txBody>
      </p:sp>
      <p:pic>
        <p:nvPicPr>
          <p:cNvPr id="11" name="图片 10" descr="2022中国知网logo-修改版"/>
          <p:cNvPicPr>
            <a:picLocks noChangeAspect="1"/>
          </p:cNvPicPr>
          <p:nvPr>
            <p:custDataLst>
              <p:tags r:id="rId1"/>
            </p:custDataLst>
          </p:nvPr>
        </p:nvPicPr>
        <p:blipFill>
          <a:blip r:embed="rId2"/>
          <a:stretch>
            <a:fillRect/>
          </a:stretch>
        </p:blipFill>
        <p:spPr>
          <a:xfrm>
            <a:off x="16283940" y="225425"/>
            <a:ext cx="1440000" cy="684500"/>
          </a:xfrm>
          <a:prstGeom prst="rect">
            <a:avLst/>
          </a:prstGeom>
        </p:spPr>
      </p:pic>
      <p:pic>
        <p:nvPicPr>
          <p:cNvPr id="4" name="图片 3"/>
          <p:cNvPicPr>
            <a:picLocks noChangeAspect="1"/>
          </p:cNvPicPr>
          <p:nvPr/>
        </p:nvPicPr>
        <p:blipFill>
          <a:blip r:embed="rId3"/>
          <a:stretch>
            <a:fillRect/>
          </a:stretch>
        </p:blipFill>
        <p:spPr>
          <a:xfrm>
            <a:off x="835660" y="1576070"/>
            <a:ext cx="16872585" cy="7028180"/>
          </a:xfrm>
          <a:prstGeom prst="rect">
            <a:avLst/>
          </a:prstGeom>
        </p:spPr>
      </p:pic>
      <p:sp>
        <p:nvSpPr>
          <p:cNvPr id="6" name="矩形 5"/>
          <p:cNvSpPr/>
          <p:nvPr/>
        </p:nvSpPr>
        <p:spPr>
          <a:xfrm>
            <a:off x="838200" y="2628900"/>
            <a:ext cx="1905000" cy="6096000"/>
          </a:xfrm>
          <a:prstGeom prst="rect">
            <a:avLst/>
          </a:prstGeom>
          <a:noFill/>
          <a:ln w="3810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2971800" y="2324100"/>
            <a:ext cx="7169785" cy="939800"/>
          </a:xfrm>
          <a:prstGeom prst="rect">
            <a:avLst/>
          </a:prstGeom>
          <a:noFill/>
          <a:ln w="3810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rcRect l="672" t="1037" r="997"/>
          <a:stretch>
            <a:fillRect/>
          </a:stretch>
        </p:blipFill>
        <p:spPr>
          <a:xfrm>
            <a:off x="7339330" y="3390900"/>
            <a:ext cx="10186670" cy="6702425"/>
          </a:xfrm>
          <a:prstGeom prst="rect">
            <a:avLst/>
          </a:prstGeom>
        </p:spPr>
      </p:pic>
      <p:sp>
        <p:nvSpPr>
          <p:cNvPr id="10" name="文本框 9"/>
          <p:cNvSpPr txBox="1"/>
          <p:nvPr/>
        </p:nvSpPr>
        <p:spPr>
          <a:xfrm>
            <a:off x="835660" y="9097645"/>
            <a:ext cx="9144000" cy="645160"/>
          </a:xfrm>
          <a:prstGeom prst="rect">
            <a:avLst/>
          </a:prstGeom>
          <a:noFill/>
        </p:spPr>
        <p:txBody>
          <a:bodyPr wrap="square" rtlCol="0" anchor="t">
            <a:spAutoFit/>
          </a:bodyPr>
          <a:p>
            <a:r>
              <a:rPr lang="en-US" altLang="zh-CN" sz="3600" b="1">
                <a:solidFill>
                  <a:srgbClr val="3F3F3F"/>
                </a:solidFill>
                <a:sym typeface="+mn-ea"/>
              </a:rPr>
              <a:t>x.cnki.net</a:t>
            </a:r>
            <a:endParaRPr lang="en-US" altLang="zh-CN" sz="3600" b="1">
              <a:solidFill>
                <a:srgbClr val="3F3F3F"/>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ldLvl="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3.3 </a:t>
            </a:r>
            <a:r>
              <a:rPr lang="zh-CN" altLang="en-US"/>
              <a:t>中国知网使用方法</a:t>
            </a:r>
            <a:endParaRPr lang="zh-CN" altLang="en-US"/>
          </a:p>
        </p:txBody>
      </p:sp>
      <p:sp>
        <p:nvSpPr>
          <p:cNvPr id="6" name="文本框 5"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custDataLst>
              <p:tags r:id="rId1"/>
            </p:custDataLst>
          </p:nvPr>
        </p:nvSpPr>
        <p:spPr>
          <a:xfrm>
            <a:off x="2361930" y="3285175"/>
            <a:ext cx="1600200" cy="520065"/>
          </a:xfrm>
          <a:prstGeom prst="rect">
            <a:avLst/>
          </a:prstGeom>
          <a:noFill/>
        </p:spPr>
        <p:txBody>
          <a:bodyPr wrap="none" rtlCol="0">
            <a:spAutoFit/>
          </a:bodyPr>
          <a:p>
            <a:pPr lvl="0" algn="ctr">
              <a:defRPr/>
            </a:pPr>
            <a:r>
              <a:rPr lang="zh-CN" altLang="en-US" sz="2790" dirty="0">
                <a:solidFill>
                  <a:schemeClr val="accent3"/>
                </a:solidFill>
                <a:latin typeface="微软雅黑" panose="020B0503020204020204" charset="-122"/>
                <a:ea typeface="微软雅黑" panose="020B0503020204020204" charset="-122"/>
              </a:rPr>
              <a:t>简单检索</a:t>
            </a:r>
            <a:endParaRPr lang="zh-CN" altLang="en-US" sz="2790" dirty="0">
              <a:solidFill>
                <a:schemeClr val="accent3"/>
              </a:solidFill>
              <a:latin typeface="微软雅黑" panose="020B0503020204020204" charset="-122"/>
              <a:ea typeface="微软雅黑" panose="020B0503020204020204" charset="-122"/>
            </a:endParaRPr>
          </a:p>
        </p:txBody>
      </p:sp>
      <p:sp>
        <p:nvSpPr>
          <p:cNvPr id="7" name="矩形 6"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custDataLst>
              <p:tags r:id="rId2"/>
            </p:custDataLst>
          </p:nvPr>
        </p:nvSpPr>
        <p:spPr>
          <a:xfrm>
            <a:off x="1077188" y="3795791"/>
            <a:ext cx="4169668" cy="1014730"/>
          </a:xfrm>
          <a:prstGeom prst="rect">
            <a:avLst/>
          </a:prstGeom>
        </p:spPr>
        <p:txBody>
          <a:bodyPr wrap="square">
            <a:spAutoFit/>
          </a:bodyPr>
          <a:p>
            <a:pPr algn="ctr" fontAlgn="base">
              <a:lnSpc>
                <a:spcPct val="150000"/>
              </a:lnSpc>
              <a:spcBef>
                <a:spcPct val="0"/>
              </a:spcBef>
              <a:spcAft>
                <a:spcPct val="0"/>
              </a:spcAft>
              <a:defRPr/>
            </a:pPr>
            <a:r>
              <a:rPr lang="zh-CN" altLang="en-US" sz="2000" dirty="0">
                <a:solidFill>
                  <a:schemeClr val="bg1">
                    <a:lumMod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rPr>
              <a:t>一框式检索、通过确定字段信息</a:t>
            </a:r>
            <a:endParaRPr lang="en-US" altLang="zh-CN" sz="2000" dirty="0">
              <a:solidFill>
                <a:schemeClr val="bg1">
                  <a:lumMod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endParaRPr>
          </a:p>
          <a:p>
            <a:pPr algn="ctr" fontAlgn="base">
              <a:lnSpc>
                <a:spcPct val="150000"/>
              </a:lnSpc>
              <a:spcBef>
                <a:spcPct val="0"/>
              </a:spcBef>
              <a:spcAft>
                <a:spcPct val="0"/>
              </a:spcAft>
              <a:defRPr/>
            </a:pPr>
            <a:r>
              <a:rPr lang="zh-CN" altLang="en-US" sz="2000" dirty="0">
                <a:solidFill>
                  <a:schemeClr val="bg1">
                    <a:lumMod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rPr>
              <a:t>进行检索</a:t>
            </a:r>
            <a:endParaRPr lang="en-US" altLang="zh-CN" sz="2000" dirty="0">
              <a:solidFill>
                <a:schemeClr val="bg1">
                  <a:lumMod val="50000"/>
                </a:schemeClr>
              </a:solidFill>
              <a:latin typeface="微软雅黑" panose="020B0503020204020204" charset="-122"/>
              <a:ea typeface="微软雅黑" panose="020B0503020204020204" charset="-122"/>
              <a:cs typeface="Arial" panose="020B0604020202020204" pitchFamily="34" charset="0"/>
              <a:sym typeface="Calibri" panose="020F0502020204030204" charset="0"/>
            </a:endParaRPr>
          </a:p>
        </p:txBody>
      </p:sp>
      <p:sp>
        <p:nvSpPr>
          <p:cNvPr id="3" name="文本框 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custDataLst>
              <p:tags r:id="rId3"/>
            </p:custDataLst>
          </p:nvPr>
        </p:nvSpPr>
        <p:spPr>
          <a:xfrm>
            <a:off x="6839652" y="3329121"/>
            <a:ext cx="1600200" cy="520065"/>
          </a:xfrm>
          <a:prstGeom prst="rect">
            <a:avLst/>
          </a:prstGeom>
          <a:noFill/>
        </p:spPr>
        <p:txBody>
          <a:bodyPr wrap="none" rtlCol="0">
            <a:spAutoFit/>
          </a:bodyPr>
          <a:p>
            <a:pPr lvl="0" algn="ctr">
              <a:defRPr/>
            </a:pPr>
            <a:r>
              <a:rPr lang="zh-CN" altLang="en-US" sz="2790" dirty="0">
                <a:solidFill>
                  <a:schemeClr val="accent3"/>
                </a:solidFill>
                <a:latin typeface="微软雅黑" panose="020B0503020204020204" charset="-122"/>
                <a:ea typeface="微软雅黑" panose="020B0503020204020204" charset="-122"/>
              </a:rPr>
              <a:t>高级检索</a:t>
            </a:r>
            <a:endParaRPr lang="zh-CN" altLang="en-US" sz="2790" dirty="0">
              <a:solidFill>
                <a:schemeClr val="accent3"/>
              </a:solidFill>
              <a:latin typeface="微软雅黑" panose="020B0503020204020204" charset="-122"/>
              <a:ea typeface="微软雅黑" panose="020B0503020204020204" charset="-122"/>
            </a:endParaRPr>
          </a:p>
        </p:txBody>
      </p:sp>
      <p:sp>
        <p:nvSpPr>
          <p:cNvPr id="9" name="矩形 8"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custDataLst>
              <p:tags r:id="rId4"/>
            </p:custDataLst>
          </p:nvPr>
        </p:nvSpPr>
        <p:spPr>
          <a:xfrm>
            <a:off x="5554912" y="3839737"/>
            <a:ext cx="4169668" cy="1014730"/>
          </a:xfrm>
          <a:prstGeom prst="rect">
            <a:avLst/>
          </a:prstGeom>
        </p:spPr>
        <p:txBody>
          <a:bodyPr wrap="square">
            <a:spAutoFit/>
          </a:bodyPr>
          <a:p>
            <a:pPr algn="ctr" fontAlgn="base">
              <a:lnSpc>
                <a:spcPct val="150000"/>
              </a:lnSpc>
              <a:spcBef>
                <a:spcPct val="0"/>
              </a:spcBef>
              <a:spcAft>
                <a:spcPct val="0"/>
              </a:spcAft>
              <a:defRPr/>
            </a:pPr>
            <a:r>
              <a:rPr lang="zh-CN" altLang="en-US" sz="2000"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通过字段信息、布尔逻辑等方式获取更加精确的检索</a:t>
            </a:r>
            <a:r>
              <a:rPr lang="zh-CN" sz="2000"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结果。</a:t>
            </a:r>
            <a:r>
              <a:rPr lang="en-US" altLang="zh-CN" sz="2000"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 </a:t>
            </a:r>
            <a:endParaRPr lang="en-US" altLang="zh-CN" sz="2000"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sp>
        <p:nvSpPr>
          <p:cNvPr id="10" name="椭圆 9" descr="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
          <p:cNvSpPr/>
          <p:nvPr>
            <p:custDataLst>
              <p:tags r:id="rId5"/>
            </p:custDataLst>
          </p:nvPr>
        </p:nvSpPr>
        <p:spPr>
          <a:xfrm>
            <a:off x="2685888" y="2263721"/>
            <a:ext cx="883440" cy="883440"/>
          </a:xfrm>
          <a:prstGeom prst="ellipse">
            <a:avLst/>
          </a:prstGeom>
          <a:solidFill>
            <a:srgbClr val="FDC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590"/>
          </a:p>
        </p:txBody>
      </p:sp>
      <p:sp>
        <p:nvSpPr>
          <p:cNvPr id="11" name="椭圆 10" descr="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
          <p:cNvSpPr/>
          <p:nvPr>
            <p:custDataLst>
              <p:tags r:id="rId6"/>
            </p:custDataLst>
          </p:nvPr>
        </p:nvSpPr>
        <p:spPr>
          <a:xfrm>
            <a:off x="7198028" y="2263721"/>
            <a:ext cx="883440" cy="88344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590"/>
          </a:p>
        </p:txBody>
      </p:sp>
      <p:sp>
        <p:nvSpPr>
          <p:cNvPr id="12" name="Freeform 5"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SpPr>
            <a:spLocks noEditPoints="1"/>
          </p:cNvSpPr>
          <p:nvPr>
            <p:custDataLst>
              <p:tags r:id="rId7"/>
            </p:custDataLst>
          </p:nvPr>
        </p:nvSpPr>
        <p:spPr bwMode="auto">
          <a:xfrm>
            <a:off x="2835436" y="2465783"/>
            <a:ext cx="561978" cy="479314"/>
          </a:xfrm>
          <a:custGeom>
            <a:avLst/>
            <a:gdLst>
              <a:gd name="T0" fmla="*/ 689 w 746"/>
              <a:gd name="T1" fmla="*/ 125 h 638"/>
              <a:gd name="T2" fmla="*/ 552 w 746"/>
              <a:gd name="T3" fmla="*/ 125 h 638"/>
              <a:gd name="T4" fmla="*/ 552 w 746"/>
              <a:gd name="T5" fmla="*/ 57 h 638"/>
              <a:gd name="T6" fmla="*/ 495 w 746"/>
              <a:gd name="T7" fmla="*/ 0 h 638"/>
              <a:gd name="T8" fmla="*/ 253 w 746"/>
              <a:gd name="T9" fmla="*/ 0 h 638"/>
              <a:gd name="T10" fmla="*/ 196 w 746"/>
              <a:gd name="T11" fmla="*/ 57 h 638"/>
              <a:gd name="T12" fmla="*/ 196 w 746"/>
              <a:gd name="T13" fmla="*/ 125 h 638"/>
              <a:gd name="T14" fmla="*/ 57 w 746"/>
              <a:gd name="T15" fmla="*/ 125 h 638"/>
              <a:gd name="T16" fmla="*/ 0 w 746"/>
              <a:gd name="T17" fmla="*/ 182 h 638"/>
              <a:gd name="T18" fmla="*/ 0 w 746"/>
              <a:gd name="T19" fmla="*/ 581 h 638"/>
              <a:gd name="T20" fmla="*/ 57 w 746"/>
              <a:gd name="T21" fmla="*/ 638 h 638"/>
              <a:gd name="T22" fmla="*/ 689 w 746"/>
              <a:gd name="T23" fmla="*/ 638 h 638"/>
              <a:gd name="T24" fmla="*/ 746 w 746"/>
              <a:gd name="T25" fmla="*/ 581 h 638"/>
              <a:gd name="T26" fmla="*/ 746 w 746"/>
              <a:gd name="T27" fmla="*/ 182 h 638"/>
              <a:gd name="T28" fmla="*/ 689 w 746"/>
              <a:gd name="T29" fmla="*/ 125 h 638"/>
              <a:gd name="T30" fmla="*/ 239 w 746"/>
              <a:gd name="T31" fmla="*/ 57 h 638"/>
              <a:gd name="T32" fmla="*/ 253 w 746"/>
              <a:gd name="T33" fmla="*/ 44 h 638"/>
              <a:gd name="T34" fmla="*/ 495 w 746"/>
              <a:gd name="T35" fmla="*/ 44 h 638"/>
              <a:gd name="T36" fmla="*/ 508 w 746"/>
              <a:gd name="T37" fmla="*/ 57 h 638"/>
              <a:gd name="T38" fmla="*/ 508 w 746"/>
              <a:gd name="T39" fmla="*/ 125 h 638"/>
              <a:gd name="T40" fmla="*/ 239 w 746"/>
              <a:gd name="T41" fmla="*/ 125 h 638"/>
              <a:gd name="T42" fmla="*/ 239 w 746"/>
              <a:gd name="T43" fmla="*/ 57 h 638"/>
              <a:gd name="T44" fmla="*/ 57 w 746"/>
              <a:gd name="T45" fmla="*/ 169 h 638"/>
              <a:gd name="T46" fmla="*/ 689 w 746"/>
              <a:gd name="T47" fmla="*/ 169 h 638"/>
              <a:gd name="T48" fmla="*/ 703 w 746"/>
              <a:gd name="T49" fmla="*/ 182 h 638"/>
              <a:gd name="T50" fmla="*/ 703 w 746"/>
              <a:gd name="T51" fmla="*/ 295 h 638"/>
              <a:gd name="T52" fmla="*/ 545 w 746"/>
              <a:gd name="T53" fmla="*/ 295 h 638"/>
              <a:gd name="T54" fmla="*/ 545 w 746"/>
              <a:gd name="T55" fmla="*/ 267 h 638"/>
              <a:gd name="T56" fmla="*/ 501 w 746"/>
              <a:gd name="T57" fmla="*/ 267 h 638"/>
              <a:gd name="T58" fmla="*/ 501 w 746"/>
              <a:gd name="T59" fmla="*/ 295 h 638"/>
              <a:gd name="T60" fmla="*/ 245 w 746"/>
              <a:gd name="T61" fmla="*/ 295 h 638"/>
              <a:gd name="T62" fmla="*/ 245 w 746"/>
              <a:gd name="T63" fmla="*/ 266 h 638"/>
              <a:gd name="T64" fmla="*/ 201 w 746"/>
              <a:gd name="T65" fmla="*/ 266 h 638"/>
              <a:gd name="T66" fmla="*/ 201 w 746"/>
              <a:gd name="T67" fmla="*/ 295 h 638"/>
              <a:gd name="T68" fmla="*/ 43 w 746"/>
              <a:gd name="T69" fmla="*/ 295 h 638"/>
              <a:gd name="T70" fmla="*/ 43 w 746"/>
              <a:gd name="T71" fmla="*/ 182 h 638"/>
              <a:gd name="T72" fmla="*/ 57 w 746"/>
              <a:gd name="T73" fmla="*/ 169 h 638"/>
              <a:gd name="T74" fmla="*/ 689 w 746"/>
              <a:gd name="T75" fmla="*/ 594 h 638"/>
              <a:gd name="T76" fmla="*/ 57 w 746"/>
              <a:gd name="T77" fmla="*/ 594 h 638"/>
              <a:gd name="T78" fmla="*/ 43 w 746"/>
              <a:gd name="T79" fmla="*/ 581 h 638"/>
              <a:gd name="T80" fmla="*/ 43 w 746"/>
              <a:gd name="T81" fmla="*/ 338 h 638"/>
              <a:gd name="T82" fmla="*/ 201 w 746"/>
              <a:gd name="T83" fmla="*/ 338 h 638"/>
              <a:gd name="T84" fmla="*/ 201 w 746"/>
              <a:gd name="T85" fmla="*/ 368 h 638"/>
              <a:gd name="T86" fmla="*/ 245 w 746"/>
              <a:gd name="T87" fmla="*/ 368 h 638"/>
              <a:gd name="T88" fmla="*/ 245 w 746"/>
              <a:gd name="T89" fmla="*/ 338 h 638"/>
              <a:gd name="T90" fmla="*/ 501 w 746"/>
              <a:gd name="T91" fmla="*/ 338 h 638"/>
              <a:gd name="T92" fmla="*/ 501 w 746"/>
              <a:gd name="T93" fmla="*/ 369 h 638"/>
              <a:gd name="T94" fmla="*/ 545 w 746"/>
              <a:gd name="T95" fmla="*/ 369 h 638"/>
              <a:gd name="T96" fmla="*/ 545 w 746"/>
              <a:gd name="T97" fmla="*/ 338 h 638"/>
              <a:gd name="T98" fmla="*/ 703 w 746"/>
              <a:gd name="T99" fmla="*/ 338 h 638"/>
              <a:gd name="T100" fmla="*/ 703 w 746"/>
              <a:gd name="T101" fmla="*/ 581 h 638"/>
              <a:gd name="T102" fmla="*/ 689 w 746"/>
              <a:gd name="T103" fmla="*/ 59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6" h="638">
                <a:moveTo>
                  <a:pt x="689" y="125"/>
                </a:moveTo>
                <a:cubicBezTo>
                  <a:pt x="552" y="125"/>
                  <a:pt x="552" y="125"/>
                  <a:pt x="552" y="125"/>
                </a:cubicBezTo>
                <a:cubicBezTo>
                  <a:pt x="552" y="57"/>
                  <a:pt x="552" y="57"/>
                  <a:pt x="552" y="57"/>
                </a:cubicBezTo>
                <a:cubicBezTo>
                  <a:pt x="552" y="26"/>
                  <a:pt x="526" y="0"/>
                  <a:pt x="495" y="0"/>
                </a:cubicBezTo>
                <a:cubicBezTo>
                  <a:pt x="253" y="0"/>
                  <a:pt x="253" y="0"/>
                  <a:pt x="253" y="0"/>
                </a:cubicBezTo>
                <a:cubicBezTo>
                  <a:pt x="221" y="0"/>
                  <a:pt x="196" y="26"/>
                  <a:pt x="196" y="57"/>
                </a:cubicBezTo>
                <a:cubicBezTo>
                  <a:pt x="196" y="125"/>
                  <a:pt x="196" y="125"/>
                  <a:pt x="196" y="125"/>
                </a:cubicBezTo>
                <a:cubicBezTo>
                  <a:pt x="57" y="125"/>
                  <a:pt x="57" y="125"/>
                  <a:pt x="57" y="125"/>
                </a:cubicBezTo>
                <a:cubicBezTo>
                  <a:pt x="25" y="125"/>
                  <a:pt x="0" y="151"/>
                  <a:pt x="0" y="182"/>
                </a:cubicBezTo>
                <a:cubicBezTo>
                  <a:pt x="0" y="581"/>
                  <a:pt x="0" y="581"/>
                  <a:pt x="0" y="581"/>
                </a:cubicBezTo>
                <a:cubicBezTo>
                  <a:pt x="0" y="612"/>
                  <a:pt x="25" y="638"/>
                  <a:pt x="57" y="638"/>
                </a:cubicBezTo>
                <a:cubicBezTo>
                  <a:pt x="689" y="638"/>
                  <a:pt x="689" y="638"/>
                  <a:pt x="689" y="638"/>
                </a:cubicBezTo>
                <a:cubicBezTo>
                  <a:pt x="721" y="638"/>
                  <a:pt x="746" y="612"/>
                  <a:pt x="746" y="581"/>
                </a:cubicBezTo>
                <a:cubicBezTo>
                  <a:pt x="746" y="182"/>
                  <a:pt x="746" y="182"/>
                  <a:pt x="746" y="182"/>
                </a:cubicBezTo>
                <a:cubicBezTo>
                  <a:pt x="746" y="151"/>
                  <a:pt x="721" y="125"/>
                  <a:pt x="689" y="125"/>
                </a:cubicBezTo>
                <a:close/>
                <a:moveTo>
                  <a:pt x="239" y="57"/>
                </a:moveTo>
                <a:cubicBezTo>
                  <a:pt x="239" y="50"/>
                  <a:pt x="245" y="44"/>
                  <a:pt x="253" y="44"/>
                </a:cubicBezTo>
                <a:cubicBezTo>
                  <a:pt x="495" y="44"/>
                  <a:pt x="495" y="44"/>
                  <a:pt x="495" y="44"/>
                </a:cubicBezTo>
                <a:cubicBezTo>
                  <a:pt x="502" y="44"/>
                  <a:pt x="508" y="50"/>
                  <a:pt x="508" y="57"/>
                </a:cubicBezTo>
                <a:cubicBezTo>
                  <a:pt x="508" y="125"/>
                  <a:pt x="508" y="125"/>
                  <a:pt x="508" y="125"/>
                </a:cubicBezTo>
                <a:cubicBezTo>
                  <a:pt x="239" y="125"/>
                  <a:pt x="239" y="125"/>
                  <a:pt x="239" y="125"/>
                </a:cubicBezTo>
                <a:lnTo>
                  <a:pt x="239" y="57"/>
                </a:lnTo>
                <a:close/>
                <a:moveTo>
                  <a:pt x="57" y="169"/>
                </a:moveTo>
                <a:cubicBezTo>
                  <a:pt x="689" y="169"/>
                  <a:pt x="689" y="169"/>
                  <a:pt x="689" y="169"/>
                </a:cubicBezTo>
                <a:cubicBezTo>
                  <a:pt x="697" y="169"/>
                  <a:pt x="703" y="175"/>
                  <a:pt x="703" y="182"/>
                </a:cubicBezTo>
                <a:cubicBezTo>
                  <a:pt x="703" y="295"/>
                  <a:pt x="703" y="295"/>
                  <a:pt x="703" y="295"/>
                </a:cubicBezTo>
                <a:cubicBezTo>
                  <a:pt x="545" y="295"/>
                  <a:pt x="545" y="295"/>
                  <a:pt x="545" y="295"/>
                </a:cubicBezTo>
                <a:cubicBezTo>
                  <a:pt x="545" y="267"/>
                  <a:pt x="545" y="267"/>
                  <a:pt x="545" y="267"/>
                </a:cubicBezTo>
                <a:cubicBezTo>
                  <a:pt x="501" y="267"/>
                  <a:pt x="501" y="267"/>
                  <a:pt x="501" y="267"/>
                </a:cubicBezTo>
                <a:cubicBezTo>
                  <a:pt x="501" y="295"/>
                  <a:pt x="501" y="295"/>
                  <a:pt x="501" y="295"/>
                </a:cubicBezTo>
                <a:cubicBezTo>
                  <a:pt x="245" y="295"/>
                  <a:pt x="245" y="295"/>
                  <a:pt x="245" y="295"/>
                </a:cubicBezTo>
                <a:cubicBezTo>
                  <a:pt x="245" y="266"/>
                  <a:pt x="245" y="266"/>
                  <a:pt x="245" y="266"/>
                </a:cubicBezTo>
                <a:cubicBezTo>
                  <a:pt x="201" y="266"/>
                  <a:pt x="201" y="266"/>
                  <a:pt x="201" y="266"/>
                </a:cubicBezTo>
                <a:cubicBezTo>
                  <a:pt x="201" y="295"/>
                  <a:pt x="201" y="295"/>
                  <a:pt x="201" y="295"/>
                </a:cubicBezTo>
                <a:cubicBezTo>
                  <a:pt x="43" y="295"/>
                  <a:pt x="43" y="295"/>
                  <a:pt x="43" y="295"/>
                </a:cubicBezTo>
                <a:cubicBezTo>
                  <a:pt x="43" y="182"/>
                  <a:pt x="43" y="182"/>
                  <a:pt x="43" y="182"/>
                </a:cubicBezTo>
                <a:cubicBezTo>
                  <a:pt x="43" y="175"/>
                  <a:pt x="49" y="169"/>
                  <a:pt x="57" y="169"/>
                </a:cubicBezTo>
                <a:close/>
                <a:moveTo>
                  <a:pt x="689" y="594"/>
                </a:moveTo>
                <a:cubicBezTo>
                  <a:pt x="57" y="594"/>
                  <a:pt x="57" y="594"/>
                  <a:pt x="57" y="594"/>
                </a:cubicBezTo>
                <a:cubicBezTo>
                  <a:pt x="49" y="594"/>
                  <a:pt x="43" y="588"/>
                  <a:pt x="43" y="581"/>
                </a:cubicBezTo>
                <a:cubicBezTo>
                  <a:pt x="43" y="338"/>
                  <a:pt x="43" y="338"/>
                  <a:pt x="43" y="338"/>
                </a:cubicBezTo>
                <a:cubicBezTo>
                  <a:pt x="201" y="338"/>
                  <a:pt x="201" y="338"/>
                  <a:pt x="201" y="338"/>
                </a:cubicBezTo>
                <a:cubicBezTo>
                  <a:pt x="201" y="368"/>
                  <a:pt x="201" y="368"/>
                  <a:pt x="201" y="368"/>
                </a:cubicBezTo>
                <a:cubicBezTo>
                  <a:pt x="245" y="368"/>
                  <a:pt x="245" y="368"/>
                  <a:pt x="245" y="368"/>
                </a:cubicBezTo>
                <a:cubicBezTo>
                  <a:pt x="245" y="338"/>
                  <a:pt x="245" y="338"/>
                  <a:pt x="245" y="338"/>
                </a:cubicBezTo>
                <a:cubicBezTo>
                  <a:pt x="501" y="338"/>
                  <a:pt x="501" y="338"/>
                  <a:pt x="501" y="338"/>
                </a:cubicBezTo>
                <a:cubicBezTo>
                  <a:pt x="501" y="369"/>
                  <a:pt x="501" y="369"/>
                  <a:pt x="501" y="369"/>
                </a:cubicBezTo>
                <a:cubicBezTo>
                  <a:pt x="545" y="369"/>
                  <a:pt x="545" y="369"/>
                  <a:pt x="545" y="369"/>
                </a:cubicBezTo>
                <a:cubicBezTo>
                  <a:pt x="545" y="338"/>
                  <a:pt x="545" y="338"/>
                  <a:pt x="545" y="338"/>
                </a:cubicBezTo>
                <a:cubicBezTo>
                  <a:pt x="703" y="338"/>
                  <a:pt x="703" y="338"/>
                  <a:pt x="703" y="338"/>
                </a:cubicBezTo>
                <a:cubicBezTo>
                  <a:pt x="703" y="581"/>
                  <a:pt x="703" y="581"/>
                  <a:pt x="703" y="581"/>
                </a:cubicBezTo>
                <a:cubicBezTo>
                  <a:pt x="703" y="588"/>
                  <a:pt x="697" y="594"/>
                  <a:pt x="689" y="594"/>
                </a:cubicBezTo>
                <a:close/>
              </a:path>
            </a:pathLst>
          </a:custGeom>
          <a:solidFill>
            <a:schemeClr val="bg1"/>
          </a:solidFill>
          <a:ln>
            <a:noFill/>
          </a:ln>
        </p:spPr>
        <p:txBody>
          <a:bodyPr vert="horz" wrap="square" lIns="182540" tIns="91270" rIns="182540" bIns="91270" numCol="1" anchor="t" anchorCtr="0" compatLnSpc="1"/>
          <a:p>
            <a:endParaRPr lang="zh-CN" altLang="en-US" sz="3590"/>
          </a:p>
        </p:txBody>
      </p:sp>
      <p:grpSp>
        <p:nvGrpSpPr>
          <p:cNvPr id="13" name="Group 8"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GrpSpPr>
            <a:grpSpLocks noChangeAspect="1"/>
          </p:cNvGrpSpPr>
          <p:nvPr>
            <p:custDataLst>
              <p:tags r:id="rId8"/>
            </p:custDataLst>
          </p:nvPr>
        </p:nvGrpSpPr>
        <p:grpSpPr bwMode="auto">
          <a:xfrm>
            <a:off x="7380760" y="2417265"/>
            <a:ext cx="494378" cy="576352"/>
            <a:chOff x="2492" y="1167"/>
            <a:chExt cx="778" cy="907"/>
          </a:xfrm>
          <a:solidFill>
            <a:schemeClr val="bg1"/>
          </a:solidFill>
        </p:grpSpPr>
        <p:sp>
          <p:nvSpPr>
            <p:cNvPr id="14" name="Freeform 9"/>
            <p:cNvSpPr>
              <a:spLocks noEditPoints="1"/>
            </p:cNvSpPr>
            <p:nvPr>
              <p:custDataLst>
                <p:tags r:id="rId9"/>
              </p:custDataLst>
            </p:nvPr>
          </p:nvSpPr>
          <p:spPr bwMode="auto">
            <a:xfrm>
              <a:off x="2492" y="1167"/>
              <a:ext cx="778" cy="907"/>
            </a:xfrm>
            <a:custGeom>
              <a:avLst/>
              <a:gdLst>
                <a:gd name="T0" fmla="*/ 579 w 636"/>
                <a:gd name="T1" fmla="*/ 0 h 746"/>
                <a:gd name="T2" fmla="*/ 57 w 636"/>
                <a:gd name="T3" fmla="*/ 0 h 746"/>
                <a:gd name="T4" fmla="*/ 0 w 636"/>
                <a:gd name="T5" fmla="*/ 57 h 746"/>
                <a:gd name="T6" fmla="*/ 0 w 636"/>
                <a:gd name="T7" fmla="*/ 689 h 746"/>
                <a:gd name="T8" fmla="*/ 57 w 636"/>
                <a:gd name="T9" fmla="*/ 746 h 746"/>
                <a:gd name="T10" fmla="*/ 579 w 636"/>
                <a:gd name="T11" fmla="*/ 746 h 746"/>
                <a:gd name="T12" fmla="*/ 636 w 636"/>
                <a:gd name="T13" fmla="*/ 689 h 746"/>
                <a:gd name="T14" fmla="*/ 636 w 636"/>
                <a:gd name="T15" fmla="*/ 57 h 746"/>
                <a:gd name="T16" fmla="*/ 579 w 636"/>
                <a:gd name="T17" fmla="*/ 0 h 746"/>
                <a:gd name="T18" fmla="*/ 43 w 636"/>
                <a:gd name="T19" fmla="*/ 689 h 746"/>
                <a:gd name="T20" fmla="*/ 43 w 636"/>
                <a:gd name="T21" fmla="*/ 57 h 746"/>
                <a:gd name="T22" fmla="*/ 57 w 636"/>
                <a:gd name="T23" fmla="*/ 43 h 746"/>
                <a:gd name="T24" fmla="*/ 94 w 636"/>
                <a:gd name="T25" fmla="*/ 43 h 746"/>
                <a:gd name="T26" fmla="*/ 94 w 636"/>
                <a:gd name="T27" fmla="*/ 703 h 746"/>
                <a:gd name="T28" fmla="*/ 57 w 636"/>
                <a:gd name="T29" fmla="*/ 703 h 746"/>
                <a:gd name="T30" fmla="*/ 43 w 636"/>
                <a:gd name="T31" fmla="*/ 689 h 746"/>
                <a:gd name="T32" fmla="*/ 593 w 636"/>
                <a:gd name="T33" fmla="*/ 689 h 746"/>
                <a:gd name="T34" fmla="*/ 579 w 636"/>
                <a:gd name="T35" fmla="*/ 703 h 746"/>
                <a:gd name="T36" fmla="*/ 138 w 636"/>
                <a:gd name="T37" fmla="*/ 703 h 746"/>
                <a:gd name="T38" fmla="*/ 138 w 636"/>
                <a:gd name="T39" fmla="*/ 43 h 746"/>
                <a:gd name="T40" fmla="*/ 579 w 636"/>
                <a:gd name="T41" fmla="*/ 43 h 746"/>
                <a:gd name="T42" fmla="*/ 593 w 636"/>
                <a:gd name="T43" fmla="*/ 57 h 746"/>
                <a:gd name="T44" fmla="*/ 593 w 636"/>
                <a:gd name="T45" fmla="*/ 68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6" h="746">
                  <a:moveTo>
                    <a:pt x="579" y="0"/>
                  </a:moveTo>
                  <a:cubicBezTo>
                    <a:pt x="57" y="0"/>
                    <a:pt x="57" y="0"/>
                    <a:pt x="57" y="0"/>
                  </a:cubicBezTo>
                  <a:cubicBezTo>
                    <a:pt x="25" y="0"/>
                    <a:pt x="0" y="25"/>
                    <a:pt x="0" y="57"/>
                  </a:cubicBezTo>
                  <a:cubicBezTo>
                    <a:pt x="0" y="689"/>
                    <a:pt x="0" y="689"/>
                    <a:pt x="0" y="689"/>
                  </a:cubicBezTo>
                  <a:cubicBezTo>
                    <a:pt x="0" y="721"/>
                    <a:pt x="25" y="746"/>
                    <a:pt x="57" y="746"/>
                  </a:cubicBezTo>
                  <a:cubicBezTo>
                    <a:pt x="579" y="746"/>
                    <a:pt x="579" y="746"/>
                    <a:pt x="579" y="746"/>
                  </a:cubicBezTo>
                  <a:cubicBezTo>
                    <a:pt x="611" y="746"/>
                    <a:pt x="636" y="721"/>
                    <a:pt x="636" y="689"/>
                  </a:cubicBezTo>
                  <a:cubicBezTo>
                    <a:pt x="636" y="57"/>
                    <a:pt x="636" y="57"/>
                    <a:pt x="636" y="57"/>
                  </a:cubicBezTo>
                  <a:cubicBezTo>
                    <a:pt x="636" y="25"/>
                    <a:pt x="611" y="0"/>
                    <a:pt x="579" y="0"/>
                  </a:cubicBezTo>
                  <a:close/>
                  <a:moveTo>
                    <a:pt x="43" y="689"/>
                  </a:moveTo>
                  <a:cubicBezTo>
                    <a:pt x="43" y="57"/>
                    <a:pt x="43" y="57"/>
                    <a:pt x="43" y="57"/>
                  </a:cubicBezTo>
                  <a:cubicBezTo>
                    <a:pt x="43" y="49"/>
                    <a:pt x="49" y="43"/>
                    <a:pt x="57" y="43"/>
                  </a:cubicBezTo>
                  <a:cubicBezTo>
                    <a:pt x="94" y="43"/>
                    <a:pt x="94" y="43"/>
                    <a:pt x="94" y="43"/>
                  </a:cubicBezTo>
                  <a:cubicBezTo>
                    <a:pt x="94" y="703"/>
                    <a:pt x="94" y="703"/>
                    <a:pt x="94" y="703"/>
                  </a:cubicBezTo>
                  <a:cubicBezTo>
                    <a:pt x="57" y="703"/>
                    <a:pt x="57" y="703"/>
                    <a:pt x="57" y="703"/>
                  </a:cubicBezTo>
                  <a:cubicBezTo>
                    <a:pt x="49" y="703"/>
                    <a:pt x="43" y="697"/>
                    <a:pt x="43" y="689"/>
                  </a:cubicBezTo>
                  <a:close/>
                  <a:moveTo>
                    <a:pt x="593" y="689"/>
                  </a:moveTo>
                  <a:cubicBezTo>
                    <a:pt x="593" y="697"/>
                    <a:pt x="587" y="703"/>
                    <a:pt x="579" y="703"/>
                  </a:cubicBezTo>
                  <a:cubicBezTo>
                    <a:pt x="138" y="703"/>
                    <a:pt x="138" y="703"/>
                    <a:pt x="138" y="703"/>
                  </a:cubicBezTo>
                  <a:cubicBezTo>
                    <a:pt x="138" y="43"/>
                    <a:pt x="138" y="43"/>
                    <a:pt x="138" y="43"/>
                  </a:cubicBezTo>
                  <a:cubicBezTo>
                    <a:pt x="579" y="43"/>
                    <a:pt x="579" y="43"/>
                    <a:pt x="579" y="43"/>
                  </a:cubicBezTo>
                  <a:cubicBezTo>
                    <a:pt x="587" y="43"/>
                    <a:pt x="593" y="49"/>
                    <a:pt x="593" y="57"/>
                  </a:cubicBezTo>
                  <a:lnTo>
                    <a:pt x="593" y="6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540" tIns="91270" rIns="182540" bIns="91270" numCol="1" anchor="t" anchorCtr="0" compatLnSpc="1"/>
            <a:p>
              <a:endParaRPr lang="zh-CN" altLang="en-US" sz="3590"/>
            </a:p>
          </p:txBody>
        </p:sp>
        <p:sp>
          <p:nvSpPr>
            <p:cNvPr id="15" name="Rectangle 10"/>
            <p:cNvSpPr>
              <a:spLocks noChangeArrowheads="1"/>
            </p:cNvSpPr>
            <p:nvPr>
              <p:custDataLst>
                <p:tags r:id="rId10"/>
              </p:custDataLst>
            </p:nvPr>
          </p:nvSpPr>
          <p:spPr bwMode="auto">
            <a:xfrm>
              <a:off x="2694" y="1474"/>
              <a:ext cx="184" cy="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540" tIns="91270" rIns="182540" bIns="91270" numCol="1" anchor="t" anchorCtr="0" compatLnSpc="1"/>
            <a:p>
              <a:endParaRPr lang="zh-CN" altLang="en-US" sz="3590"/>
            </a:p>
          </p:txBody>
        </p:sp>
        <p:sp>
          <p:nvSpPr>
            <p:cNvPr id="16" name="Rectangle 11"/>
            <p:cNvSpPr>
              <a:spLocks noChangeArrowheads="1"/>
            </p:cNvSpPr>
            <p:nvPr>
              <p:custDataLst>
                <p:tags r:id="rId11"/>
              </p:custDataLst>
            </p:nvPr>
          </p:nvSpPr>
          <p:spPr bwMode="auto">
            <a:xfrm>
              <a:off x="2694" y="1352"/>
              <a:ext cx="245" cy="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540" tIns="91270" rIns="182540" bIns="91270" numCol="1" anchor="t" anchorCtr="0" compatLnSpc="1"/>
            <a:p>
              <a:endParaRPr lang="zh-CN" altLang="en-US" sz="3590"/>
            </a:p>
          </p:txBody>
        </p:sp>
        <p:sp>
          <p:nvSpPr>
            <p:cNvPr id="17" name="Freeform 12"/>
            <p:cNvSpPr>
              <a:spLocks noEditPoints="1"/>
            </p:cNvSpPr>
            <p:nvPr>
              <p:custDataLst>
                <p:tags r:id="rId12"/>
              </p:custDataLst>
            </p:nvPr>
          </p:nvSpPr>
          <p:spPr bwMode="auto">
            <a:xfrm>
              <a:off x="2968" y="1381"/>
              <a:ext cx="187" cy="606"/>
            </a:xfrm>
            <a:custGeom>
              <a:avLst/>
              <a:gdLst>
                <a:gd name="T0" fmla="*/ 0 w 153"/>
                <a:gd name="T1" fmla="*/ 76 h 498"/>
                <a:gd name="T2" fmla="*/ 0 w 153"/>
                <a:gd name="T3" fmla="*/ 441 h 498"/>
                <a:gd name="T4" fmla="*/ 57 w 153"/>
                <a:gd name="T5" fmla="*/ 498 h 498"/>
                <a:gd name="T6" fmla="*/ 96 w 153"/>
                <a:gd name="T7" fmla="*/ 498 h 498"/>
                <a:gd name="T8" fmla="*/ 153 w 153"/>
                <a:gd name="T9" fmla="*/ 441 h 498"/>
                <a:gd name="T10" fmla="*/ 153 w 153"/>
                <a:gd name="T11" fmla="*/ 76 h 498"/>
                <a:gd name="T12" fmla="*/ 77 w 153"/>
                <a:gd name="T13" fmla="*/ 0 h 498"/>
                <a:gd name="T14" fmla="*/ 0 w 153"/>
                <a:gd name="T15" fmla="*/ 76 h 498"/>
                <a:gd name="T16" fmla="*/ 109 w 153"/>
                <a:gd name="T17" fmla="*/ 441 h 498"/>
                <a:gd name="T18" fmla="*/ 96 w 153"/>
                <a:gd name="T19" fmla="*/ 454 h 498"/>
                <a:gd name="T20" fmla="*/ 57 w 153"/>
                <a:gd name="T21" fmla="*/ 454 h 498"/>
                <a:gd name="T22" fmla="*/ 44 w 153"/>
                <a:gd name="T23" fmla="*/ 441 h 498"/>
                <a:gd name="T24" fmla="*/ 44 w 153"/>
                <a:gd name="T25" fmla="*/ 94 h 498"/>
                <a:gd name="T26" fmla="*/ 77 w 153"/>
                <a:gd name="T27" fmla="*/ 62 h 498"/>
                <a:gd name="T28" fmla="*/ 109 w 153"/>
                <a:gd name="T29" fmla="*/ 94 h 498"/>
                <a:gd name="T30" fmla="*/ 109 w 153"/>
                <a:gd name="T31" fmla="*/ 44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498">
                  <a:moveTo>
                    <a:pt x="0" y="76"/>
                  </a:moveTo>
                  <a:cubicBezTo>
                    <a:pt x="0" y="441"/>
                    <a:pt x="0" y="441"/>
                    <a:pt x="0" y="441"/>
                  </a:cubicBezTo>
                  <a:cubicBezTo>
                    <a:pt x="0" y="472"/>
                    <a:pt x="26" y="498"/>
                    <a:pt x="57" y="498"/>
                  </a:cubicBezTo>
                  <a:cubicBezTo>
                    <a:pt x="96" y="498"/>
                    <a:pt x="96" y="498"/>
                    <a:pt x="96" y="498"/>
                  </a:cubicBezTo>
                  <a:cubicBezTo>
                    <a:pt x="128" y="498"/>
                    <a:pt x="153" y="472"/>
                    <a:pt x="153" y="441"/>
                  </a:cubicBezTo>
                  <a:cubicBezTo>
                    <a:pt x="153" y="76"/>
                    <a:pt x="153" y="76"/>
                    <a:pt x="153" y="76"/>
                  </a:cubicBezTo>
                  <a:cubicBezTo>
                    <a:pt x="77" y="0"/>
                    <a:pt x="77" y="0"/>
                    <a:pt x="77" y="0"/>
                  </a:cubicBezTo>
                  <a:lnTo>
                    <a:pt x="0" y="76"/>
                  </a:lnTo>
                  <a:close/>
                  <a:moveTo>
                    <a:pt x="109" y="441"/>
                  </a:moveTo>
                  <a:cubicBezTo>
                    <a:pt x="109" y="448"/>
                    <a:pt x="104" y="454"/>
                    <a:pt x="96" y="454"/>
                  </a:cubicBezTo>
                  <a:cubicBezTo>
                    <a:pt x="57" y="454"/>
                    <a:pt x="57" y="454"/>
                    <a:pt x="57" y="454"/>
                  </a:cubicBezTo>
                  <a:cubicBezTo>
                    <a:pt x="50" y="454"/>
                    <a:pt x="44" y="448"/>
                    <a:pt x="44" y="441"/>
                  </a:cubicBezTo>
                  <a:cubicBezTo>
                    <a:pt x="44" y="94"/>
                    <a:pt x="44" y="94"/>
                    <a:pt x="44" y="94"/>
                  </a:cubicBezTo>
                  <a:cubicBezTo>
                    <a:pt x="77" y="62"/>
                    <a:pt x="77" y="62"/>
                    <a:pt x="77" y="62"/>
                  </a:cubicBezTo>
                  <a:cubicBezTo>
                    <a:pt x="109" y="94"/>
                    <a:pt x="109" y="94"/>
                    <a:pt x="109" y="94"/>
                  </a:cubicBezTo>
                  <a:lnTo>
                    <a:pt x="109" y="4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82540" tIns="91270" rIns="182540" bIns="91270" numCol="1" anchor="t" anchorCtr="0" compatLnSpc="1"/>
            <a:p>
              <a:endParaRPr lang="zh-CN" altLang="en-US" sz="3590"/>
            </a:p>
          </p:txBody>
        </p:sp>
      </p:grpSp>
      <p:sp>
        <p:nvSpPr>
          <p:cNvPr id="18" name="文本框 1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custDataLst>
              <p:tags r:id="rId13"/>
            </p:custDataLst>
          </p:nvPr>
        </p:nvSpPr>
        <p:spPr>
          <a:xfrm>
            <a:off x="2361930" y="6757437"/>
            <a:ext cx="1600200" cy="520065"/>
          </a:xfrm>
          <a:prstGeom prst="rect">
            <a:avLst/>
          </a:prstGeom>
          <a:noFill/>
        </p:spPr>
        <p:txBody>
          <a:bodyPr wrap="none" rtlCol="0">
            <a:spAutoFit/>
          </a:bodyPr>
          <a:p>
            <a:pPr lvl="0" algn="ctr">
              <a:defRPr/>
            </a:pPr>
            <a:r>
              <a:rPr lang="zh-CN" altLang="en-US" sz="2790" dirty="0">
                <a:solidFill>
                  <a:schemeClr val="accent3"/>
                </a:solidFill>
                <a:latin typeface="微软雅黑" panose="020B0503020204020204" charset="-122"/>
                <a:ea typeface="微软雅黑" panose="020B0503020204020204" charset="-122"/>
              </a:rPr>
              <a:t>分组筛选</a:t>
            </a:r>
            <a:endParaRPr lang="zh-CN" altLang="en-US" sz="2790" dirty="0">
              <a:solidFill>
                <a:schemeClr val="accent3"/>
              </a:solidFill>
              <a:latin typeface="微软雅黑" panose="020B0503020204020204" charset="-122"/>
              <a:ea typeface="微软雅黑" panose="020B0503020204020204" charset="-122"/>
            </a:endParaRPr>
          </a:p>
        </p:txBody>
      </p:sp>
      <p:sp>
        <p:nvSpPr>
          <p:cNvPr id="20" name="矩形 19"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p:nvPr>
            <p:custDataLst>
              <p:tags r:id="rId14"/>
            </p:custDataLst>
          </p:nvPr>
        </p:nvSpPr>
        <p:spPr>
          <a:xfrm>
            <a:off x="1077188" y="7268051"/>
            <a:ext cx="4169668" cy="1014730"/>
          </a:xfrm>
          <a:prstGeom prst="rect">
            <a:avLst/>
          </a:prstGeom>
        </p:spPr>
        <p:txBody>
          <a:bodyPr wrap="square">
            <a:spAutoFit/>
          </a:bodyPr>
          <a:p>
            <a:pPr algn="ctr" fontAlgn="base">
              <a:lnSpc>
                <a:spcPct val="150000"/>
              </a:lnSpc>
              <a:spcBef>
                <a:spcPct val="0"/>
              </a:spcBef>
              <a:spcAft>
                <a:spcPct val="0"/>
              </a:spcAft>
              <a:defRPr/>
            </a:pPr>
            <a:r>
              <a:rPr lang="zh-CN" sz="2000"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通过分组筛选功能，分类查看文献结果，提高效率。</a:t>
            </a:r>
            <a:endParaRPr lang="zh-CN" sz="2000"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sp>
        <p:nvSpPr>
          <p:cNvPr id="23" name="椭圆 22" descr="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
          <p:cNvSpPr/>
          <p:nvPr>
            <p:custDataLst>
              <p:tags r:id="rId15"/>
            </p:custDataLst>
          </p:nvPr>
        </p:nvSpPr>
        <p:spPr>
          <a:xfrm>
            <a:off x="2685888" y="5735983"/>
            <a:ext cx="883440" cy="8834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590"/>
          </a:p>
        </p:txBody>
      </p:sp>
      <p:sp>
        <p:nvSpPr>
          <p:cNvPr id="25" name="Freeform 5" descr="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
          <p:cNvSpPr>
            <a:spLocks noEditPoints="1"/>
          </p:cNvSpPr>
          <p:nvPr>
            <p:custDataLst>
              <p:tags r:id="rId16"/>
            </p:custDataLst>
          </p:nvPr>
        </p:nvSpPr>
        <p:spPr bwMode="auto">
          <a:xfrm>
            <a:off x="2835436" y="5938045"/>
            <a:ext cx="561978" cy="479314"/>
          </a:xfrm>
          <a:custGeom>
            <a:avLst/>
            <a:gdLst>
              <a:gd name="T0" fmla="*/ 689 w 746"/>
              <a:gd name="T1" fmla="*/ 125 h 638"/>
              <a:gd name="T2" fmla="*/ 552 w 746"/>
              <a:gd name="T3" fmla="*/ 125 h 638"/>
              <a:gd name="T4" fmla="*/ 552 w 746"/>
              <a:gd name="T5" fmla="*/ 57 h 638"/>
              <a:gd name="T6" fmla="*/ 495 w 746"/>
              <a:gd name="T7" fmla="*/ 0 h 638"/>
              <a:gd name="T8" fmla="*/ 253 w 746"/>
              <a:gd name="T9" fmla="*/ 0 h 638"/>
              <a:gd name="T10" fmla="*/ 196 w 746"/>
              <a:gd name="T11" fmla="*/ 57 h 638"/>
              <a:gd name="T12" fmla="*/ 196 w 746"/>
              <a:gd name="T13" fmla="*/ 125 h 638"/>
              <a:gd name="T14" fmla="*/ 57 w 746"/>
              <a:gd name="T15" fmla="*/ 125 h 638"/>
              <a:gd name="T16" fmla="*/ 0 w 746"/>
              <a:gd name="T17" fmla="*/ 182 h 638"/>
              <a:gd name="T18" fmla="*/ 0 w 746"/>
              <a:gd name="T19" fmla="*/ 581 h 638"/>
              <a:gd name="T20" fmla="*/ 57 w 746"/>
              <a:gd name="T21" fmla="*/ 638 h 638"/>
              <a:gd name="T22" fmla="*/ 689 w 746"/>
              <a:gd name="T23" fmla="*/ 638 h 638"/>
              <a:gd name="T24" fmla="*/ 746 w 746"/>
              <a:gd name="T25" fmla="*/ 581 h 638"/>
              <a:gd name="T26" fmla="*/ 746 w 746"/>
              <a:gd name="T27" fmla="*/ 182 h 638"/>
              <a:gd name="T28" fmla="*/ 689 w 746"/>
              <a:gd name="T29" fmla="*/ 125 h 638"/>
              <a:gd name="T30" fmla="*/ 239 w 746"/>
              <a:gd name="T31" fmla="*/ 57 h 638"/>
              <a:gd name="T32" fmla="*/ 253 w 746"/>
              <a:gd name="T33" fmla="*/ 44 h 638"/>
              <a:gd name="T34" fmla="*/ 495 w 746"/>
              <a:gd name="T35" fmla="*/ 44 h 638"/>
              <a:gd name="T36" fmla="*/ 508 w 746"/>
              <a:gd name="T37" fmla="*/ 57 h 638"/>
              <a:gd name="T38" fmla="*/ 508 w 746"/>
              <a:gd name="T39" fmla="*/ 125 h 638"/>
              <a:gd name="T40" fmla="*/ 239 w 746"/>
              <a:gd name="T41" fmla="*/ 125 h 638"/>
              <a:gd name="T42" fmla="*/ 239 w 746"/>
              <a:gd name="T43" fmla="*/ 57 h 638"/>
              <a:gd name="T44" fmla="*/ 57 w 746"/>
              <a:gd name="T45" fmla="*/ 169 h 638"/>
              <a:gd name="T46" fmla="*/ 689 w 746"/>
              <a:gd name="T47" fmla="*/ 169 h 638"/>
              <a:gd name="T48" fmla="*/ 703 w 746"/>
              <a:gd name="T49" fmla="*/ 182 h 638"/>
              <a:gd name="T50" fmla="*/ 703 w 746"/>
              <a:gd name="T51" fmla="*/ 295 h 638"/>
              <a:gd name="T52" fmla="*/ 545 w 746"/>
              <a:gd name="T53" fmla="*/ 295 h 638"/>
              <a:gd name="T54" fmla="*/ 545 w 746"/>
              <a:gd name="T55" fmla="*/ 267 h 638"/>
              <a:gd name="T56" fmla="*/ 501 w 746"/>
              <a:gd name="T57" fmla="*/ 267 h 638"/>
              <a:gd name="T58" fmla="*/ 501 w 746"/>
              <a:gd name="T59" fmla="*/ 295 h 638"/>
              <a:gd name="T60" fmla="*/ 245 w 746"/>
              <a:gd name="T61" fmla="*/ 295 h 638"/>
              <a:gd name="T62" fmla="*/ 245 w 746"/>
              <a:gd name="T63" fmla="*/ 266 h 638"/>
              <a:gd name="T64" fmla="*/ 201 w 746"/>
              <a:gd name="T65" fmla="*/ 266 h 638"/>
              <a:gd name="T66" fmla="*/ 201 w 746"/>
              <a:gd name="T67" fmla="*/ 295 h 638"/>
              <a:gd name="T68" fmla="*/ 43 w 746"/>
              <a:gd name="T69" fmla="*/ 295 h 638"/>
              <a:gd name="T70" fmla="*/ 43 w 746"/>
              <a:gd name="T71" fmla="*/ 182 h 638"/>
              <a:gd name="T72" fmla="*/ 57 w 746"/>
              <a:gd name="T73" fmla="*/ 169 h 638"/>
              <a:gd name="T74" fmla="*/ 689 w 746"/>
              <a:gd name="T75" fmla="*/ 594 h 638"/>
              <a:gd name="T76" fmla="*/ 57 w 746"/>
              <a:gd name="T77" fmla="*/ 594 h 638"/>
              <a:gd name="T78" fmla="*/ 43 w 746"/>
              <a:gd name="T79" fmla="*/ 581 h 638"/>
              <a:gd name="T80" fmla="*/ 43 w 746"/>
              <a:gd name="T81" fmla="*/ 338 h 638"/>
              <a:gd name="T82" fmla="*/ 201 w 746"/>
              <a:gd name="T83" fmla="*/ 338 h 638"/>
              <a:gd name="T84" fmla="*/ 201 w 746"/>
              <a:gd name="T85" fmla="*/ 368 h 638"/>
              <a:gd name="T86" fmla="*/ 245 w 746"/>
              <a:gd name="T87" fmla="*/ 368 h 638"/>
              <a:gd name="T88" fmla="*/ 245 w 746"/>
              <a:gd name="T89" fmla="*/ 338 h 638"/>
              <a:gd name="T90" fmla="*/ 501 w 746"/>
              <a:gd name="T91" fmla="*/ 338 h 638"/>
              <a:gd name="T92" fmla="*/ 501 w 746"/>
              <a:gd name="T93" fmla="*/ 369 h 638"/>
              <a:gd name="T94" fmla="*/ 545 w 746"/>
              <a:gd name="T95" fmla="*/ 369 h 638"/>
              <a:gd name="T96" fmla="*/ 545 w 746"/>
              <a:gd name="T97" fmla="*/ 338 h 638"/>
              <a:gd name="T98" fmla="*/ 703 w 746"/>
              <a:gd name="T99" fmla="*/ 338 h 638"/>
              <a:gd name="T100" fmla="*/ 703 w 746"/>
              <a:gd name="T101" fmla="*/ 581 h 638"/>
              <a:gd name="T102" fmla="*/ 689 w 746"/>
              <a:gd name="T103" fmla="*/ 59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6" h="638">
                <a:moveTo>
                  <a:pt x="689" y="125"/>
                </a:moveTo>
                <a:cubicBezTo>
                  <a:pt x="552" y="125"/>
                  <a:pt x="552" y="125"/>
                  <a:pt x="552" y="125"/>
                </a:cubicBezTo>
                <a:cubicBezTo>
                  <a:pt x="552" y="57"/>
                  <a:pt x="552" y="57"/>
                  <a:pt x="552" y="57"/>
                </a:cubicBezTo>
                <a:cubicBezTo>
                  <a:pt x="552" y="26"/>
                  <a:pt x="526" y="0"/>
                  <a:pt x="495" y="0"/>
                </a:cubicBezTo>
                <a:cubicBezTo>
                  <a:pt x="253" y="0"/>
                  <a:pt x="253" y="0"/>
                  <a:pt x="253" y="0"/>
                </a:cubicBezTo>
                <a:cubicBezTo>
                  <a:pt x="221" y="0"/>
                  <a:pt x="196" y="26"/>
                  <a:pt x="196" y="57"/>
                </a:cubicBezTo>
                <a:cubicBezTo>
                  <a:pt x="196" y="125"/>
                  <a:pt x="196" y="125"/>
                  <a:pt x="196" y="125"/>
                </a:cubicBezTo>
                <a:cubicBezTo>
                  <a:pt x="57" y="125"/>
                  <a:pt x="57" y="125"/>
                  <a:pt x="57" y="125"/>
                </a:cubicBezTo>
                <a:cubicBezTo>
                  <a:pt x="25" y="125"/>
                  <a:pt x="0" y="151"/>
                  <a:pt x="0" y="182"/>
                </a:cubicBezTo>
                <a:cubicBezTo>
                  <a:pt x="0" y="581"/>
                  <a:pt x="0" y="581"/>
                  <a:pt x="0" y="581"/>
                </a:cubicBezTo>
                <a:cubicBezTo>
                  <a:pt x="0" y="612"/>
                  <a:pt x="25" y="638"/>
                  <a:pt x="57" y="638"/>
                </a:cubicBezTo>
                <a:cubicBezTo>
                  <a:pt x="689" y="638"/>
                  <a:pt x="689" y="638"/>
                  <a:pt x="689" y="638"/>
                </a:cubicBezTo>
                <a:cubicBezTo>
                  <a:pt x="721" y="638"/>
                  <a:pt x="746" y="612"/>
                  <a:pt x="746" y="581"/>
                </a:cubicBezTo>
                <a:cubicBezTo>
                  <a:pt x="746" y="182"/>
                  <a:pt x="746" y="182"/>
                  <a:pt x="746" y="182"/>
                </a:cubicBezTo>
                <a:cubicBezTo>
                  <a:pt x="746" y="151"/>
                  <a:pt x="721" y="125"/>
                  <a:pt x="689" y="125"/>
                </a:cubicBezTo>
                <a:close/>
                <a:moveTo>
                  <a:pt x="239" y="57"/>
                </a:moveTo>
                <a:cubicBezTo>
                  <a:pt x="239" y="50"/>
                  <a:pt x="245" y="44"/>
                  <a:pt x="253" y="44"/>
                </a:cubicBezTo>
                <a:cubicBezTo>
                  <a:pt x="495" y="44"/>
                  <a:pt x="495" y="44"/>
                  <a:pt x="495" y="44"/>
                </a:cubicBezTo>
                <a:cubicBezTo>
                  <a:pt x="502" y="44"/>
                  <a:pt x="508" y="50"/>
                  <a:pt x="508" y="57"/>
                </a:cubicBezTo>
                <a:cubicBezTo>
                  <a:pt x="508" y="125"/>
                  <a:pt x="508" y="125"/>
                  <a:pt x="508" y="125"/>
                </a:cubicBezTo>
                <a:cubicBezTo>
                  <a:pt x="239" y="125"/>
                  <a:pt x="239" y="125"/>
                  <a:pt x="239" y="125"/>
                </a:cubicBezTo>
                <a:lnTo>
                  <a:pt x="239" y="57"/>
                </a:lnTo>
                <a:close/>
                <a:moveTo>
                  <a:pt x="57" y="169"/>
                </a:moveTo>
                <a:cubicBezTo>
                  <a:pt x="689" y="169"/>
                  <a:pt x="689" y="169"/>
                  <a:pt x="689" y="169"/>
                </a:cubicBezTo>
                <a:cubicBezTo>
                  <a:pt x="697" y="169"/>
                  <a:pt x="703" y="175"/>
                  <a:pt x="703" y="182"/>
                </a:cubicBezTo>
                <a:cubicBezTo>
                  <a:pt x="703" y="295"/>
                  <a:pt x="703" y="295"/>
                  <a:pt x="703" y="295"/>
                </a:cubicBezTo>
                <a:cubicBezTo>
                  <a:pt x="545" y="295"/>
                  <a:pt x="545" y="295"/>
                  <a:pt x="545" y="295"/>
                </a:cubicBezTo>
                <a:cubicBezTo>
                  <a:pt x="545" y="267"/>
                  <a:pt x="545" y="267"/>
                  <a:pt x="545" y="267"/>
                </a:cubicBezTo>
                <a:cubicBezTo>
                  <a:pt x="501" y="267"/>
                  <a:pt x="501" y="267"/>
                  <a:pt x="501" y="267"/>
                </a:cubicBezTo>
                <a:cubicBezTo>
                  <a:pt x="501" y="295"/>
                  <a:pt x="501" y="295"/>
                  <a:pt x="501" y="295"/>
                </a:cubicBezTo>
                <a:cubicBezTo>
                  <a:pt x="245" y="295"/>
                  <a:pt x="245" y="295"/>
                  <a:pt x="245" y="295"/>
                </a:cubicBezTo>
                <a:cubicBezTo>
                  <a:pt x="245" y="266"/>
                  <a:pt x="245" y="266"/>
                  <a:pt x="245" y="266"/>
                </a:cubicBezTo>
                <a:cubicBezTo>
                  <a:pt x="201" y="266"/>
                  <a:pt x="201" y="266"/>
                  <a:pt x="201" y="266"/>
                </a:cubicBezTo>
                <a:cubicBezTo>
                  <a:pt x="201" y="295"/>
                  <a:pt x="201" y="295"/>
                  <a:pt x="201" y="295"/>
                </a:cubicBezTo>
                <a:cubicBezTo>
                  <a:pt x="43" y="295"/>
                  <a:pt x="43" y="295"/>
                  <a:pt x="43" y="295"/>
                </a:cubicBezTo>
                <a:cubicBezTo>
                  <a:pt x="43" y="182"/>
                  <a:pt x="43" y="182"/>
                  <a:pt x="43" y="182"/>
                </a:cubicBezTo>
                <a:cubicBezTo>
                  <a:pt x="43" y="175"/>
                  <a:pt x="49" y="169"/>
                  <a:pt x="57" y="169"/>
                </a:cubicBezTo>
                <a:close/>
                <a:moveTo>
                  <a:pt x="689" y="594"/>
                </a:moveTo>
                <a:cubicBezTo>
                  <a:pt x="57" y="594"/>
                  <a:pt x="57" y="594"/>
                  <a:pt x="57" y="594"/>
                </a:cubicBezTo>
                <a:cubicBezTo>
                  <a:pt x="49" y="594"/>
                  <a:pt x="43" y="588"/>
                  <a:pt x="43" y="581"/>
                </a:cubicBezTo>
                <a:cubicBezTo>
                  <a:pt x="43" y="338"/>
                  <a:pt x="43" y="338"/>
                  <a:pt x="43" y="338"/>
                </a:cubicBezTo>
                <a:cubicBezTo>
                  <a:pt x="201" y="338"/>
                  <a:pt x="201" y="338"/>
                  <a:pt x="201" y="338"/>
                </a:cubicBezTo>
                <a:cubicBezTo>
                  <a:pt x="201" y="368"/>
                  <a:pt x="201" y="368"/>
                  <a:pt x="201" y="368"/>
                </a:cubicBezTo>
                <a:cubicBezTo>
                  <a:pt x="245" y="368"/>
                  <a:pt x="245" y="368"/>
                  <a:pt x="245" y="368"/>
                </a:cubicBezTo>
                <a:cubicBezTo>
                  <a:pt x="245" y="338"/>
                  <a:pt x="245" y="338"/>
                  <a:pt x="245" y="338"/>
                </a:cubicBezTo>
                <a:cubicBezTo>
                  <a:pt x="501" y="338"/>
                  <a:pt x="501" y="338"/>
                  <a:pt x="501" y="338"/>
                </a:cubicBezTo>
                <a:cubicBezTo>
                  <a:pt x="501" y="369"/>
                  <a:pt x="501" y="369"/>
                  <a:pt x="501" y="369"/>
                </a:cubicBezTo>
                <a:cubicBezTo>
                  <a:pt x="545" y="369"/>
                  <a:pt x="545" y="369"/>
                  <a:pt x="545" y="369"/>
                </a:cubicBezTo>
                <a:cubicBezTo>
                  <a:pt x="545" y="338"/>
                  <a:pt x="545" y="338"/>
                  <a:pt x="545" y="338"/>
                </a:cubicBezTo>
                <a:cubicBezTo>
                  <a:pt x="703" y="338"/>
                  <a:pt x="703" y="338"/>
                  <a:pt x="703" y="338"/>
                </a:cubicBezTo>
                <a:cubicBezTo>
                  <a:pt x="703" y="581"/>
                  <a:pt x="703" y="581"/>
                  <a:pt x="703" y="581"/>
                </a:cubicBezTo>
                <a:cubicBezTo>
                  <a:pt x="703" y="588"/>
                  <a:pt x="697" y="594"/>
                  <a:pt x="689" y="594"/>
                </a:cubicBezTo>
                <a:close/>
              </a:path>
            </a:pathLst>
          </a:custGeom>
          <a:solidFill>
            <a:schemeClr val="bg1"/>
          </a:solidFill>
          <a:ln>
            <a:noFill/>
          </a:ln>
        </p:spPr>
        <p:txBody>
          <a:bodyPr vert="horz" wrap="square" lIns="182540" tIns="91270" rIns="182540" bIns="91270" numCol="1" anchor="t" anchorCtr="0" compatLnSpc="1"/>
          <a:p>
            <a:endParaRPr lang="zh-CN" altLang="en-US" sz="3590"/>
          </a:p>
        </p:txBody>
      </p:sp>
      <p:pic>
        <p:nvPicPr>
          <p:cNvPr id="31" name="图片 30"/>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10754410" y="1637025"/>
            <a:ext cx="6583438" cy="8214056"/>
          </a:xfrm>
          <a:prstGeom prst="rect">
            <a:avLst/>
          </a:prstGeom>
          <a:ln>
            <a:noFill/>
          </a:ln>
          <a:effectLst>
            <a:outerShdw blurRad="50800" dist="38100" dir="2700000" algn="tl" rotWithShape="0">
              <a:prstClr val="black">
                <a:alpha val="40000"/>
              </a:prstClr>
            </a:outerShdw>
          </a:effectLst>
        </p:spPr>
      </p:pic>
      <p:pic>
        <p:nvPicPr>
          <p:cNvPr id="4" name="图片 3" descr="2022中国知网logo-修改版"/>
          <p:cNvPicPr>
            <a:picLocks noChangeAspect="1"/>
          </p:cNvPicPr>
          <p:nvPr>
            <p:custDataLst>
              <p:tags r:id="rId19"/>
            </p:custDataLst>
          </p:nvPr>
        </p:nvPicPr>
        <p:blipFill>
          <a:blip r:embed="rId20"/>
          <a:stretch>
            <a:fillRect/>
          </a:stretch>
        </p:blipFill>
        <p:spPr>
          <a:xfrm>
            <a:off x="16283940" y="225425"/>
            <a:ext cx="1440000" cy="684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13815" y="2019300"/>
            <a:ext cx="16326485" cy="4575810"/>
          </a:xfrm>
          <a:prstGeom prst="rect">
            <a:avLst/>
          </a:prstGeom>
        </p:spPr>
      </p:pic>
      <p:sp>
        <p:nvSpPr>
          <p:cNvPr id="5" name="文本框 4"/>
          <p:cNvSpPr txBox="1"/>
          <p:nvPr/>
        </p:nvSpPr>
        <p:spPr>
          <a:xfrm>
            <a:off x="2392680" y="363855"/>
            <a:ext cx="9775190" cy="645160"/>
          </a:xfrm>
          <a:prstGeom prst="rect">
            <a:avLst/>
          </a:prstGeom>
          <a:noFill/>
        </p:spPr>
        <p:txBody>
          <a:bodyPr wrap="square" rtlCol="0">
            <a:spAutoFit/>
          </a:bodyPr>
          <a:p>
            <a:r>
              <a:rPr lang="en-US" sz="3600" b="1">
                <a:solidFill>
                  <a:srgbClr val="3F3F3F"/>
                </a:solidFill>
                <a:latin typeface="微软雅黑" panose="020B0503020204020204" charset="-122"/>
                <a:ea typeface="微软雅黑" panose="020B0503020204020204" charset="-122"/>
              </a:rPr>
              <a:t>3.3.1 </a:t>
            </a:r>
            <a:r>
              <a:rPr lang="zh-CN" altLang="en-US" sz="3600" b="1">
                <a:solidFill>
                  <a:srgbClr val="3F3F3F"/>
                </a:solidFill>
                <a:latin typeface="微软雅黑" panose="020B0503020204020204" charset="-122"/>
                <a:ea typeface="微软雅黑" panose="020B0503020204020204" charset="-122"/>
              </a:rPr>
              <a:t>简单检索</a:t>
            </a:r>
            <a:endParaRPr lang="zh-CN" altLang="en-US" sz="3600" b="1">
              <a:solidFill>
                <a:srgbClr val="3F3F3F"/>
              </a:solidFill>
              <a:latin typeface="微软雅黑" panose="020B0503020204020204" charset="-122"/>
              <a:ea typeface="微软雅黑" panose="020B0503020204020204" charset="-122"/>
            </a:endParaRPr>
          </a:p>
        </p:txBody>
      </p:sp>
      <p:pic>
        <p:nvPicPr>
          <p:cNvPr id="11" name="图片 10" descr="2022中国知网logo-修改版"/>
          <p:cNvPicPr>
            <a:picLocks noChangeAspect="1"/>
          </p:cNvPicPr>
          <p:nvPr>
            <p:custDataLst>
              <p:tags r:id="rId2"/>
            </p:custDataLst>
          </p:nvPr>
        </p:nvPicPr>
        <p:blipFill>
          <a:blip r:embed="rId3"/>
          <a:stretch>
            <a:fillRect/>
          </a:stretch>
        </p:blipFill>
        <p:spPr>
          <a:xfrm>
            <a:off x="16283940" y="225425"/>
            <a:ext cx="1440000" cy="684500"/>
          </a:xfrm>
          <a:prstGeom prst="rect">
            <a:avLst/>
          </a:prstGeom>
        </p:spPr>
      </p:pic>
      <p:sp>
        <p:nvSpPr>
          <p:cNvPr id="9" name="右箭头 8"/>
          <p:cNvSpPr/>
          <p:nvPr>
            <p:custDataLst>
              <p:tags r:id="rId4"/>
            </p:custDataLst>
          </p:nvPr>
        </p:nvSpPr>
        <p:spPr>
          <a:xfrm rot="2460000">
            <a:off x="3648738" y="3492225"/>
            <a:ext cx="1026796" cy="342266"/>
          </a:xfrm>
          <a:prstGeom prst="rightArrow">
            <a:avLst/>
          </a:prstGeom>
          <a:solidFill>
            <a:srgbClr val="C00000"/>
          </a:solidFill>
          <a:ln w="19050" cap="rnd" cmpd="sng">
            <a:noFill/>
            <a:prstDash val="sysDot"/>
            <a:miter lim="800000"/>
          </a:ln>
          <a:effectLst>
            <a:glow rad="63500">
              <a:schemeClr val="accent4">
                <a:satMod val="175000"/>
                <a:alpha val="40000"/>
              </a:schemeClr>
            </a:glow>
          </a:effectLst>
        </p:spPr>
        <p:txBody>
          <a:bodyPr wrap="none" anchor="ctr"/>
          <a:p>
            <a:pPr algn="ctr"/>
            <a:endParaRPr lang="zh-CN" altLang="en-US" sz="3440"/>
          </a:p>
        </p:txBody>
      </p:sp>
      <p:sp>
        <p:nvSpPr>
          <p:cNvPr id="17" name="文本框 16"/>
          <p:cNvSpPr txBox="1"/>
          <p:nvPr>
            <p:custDataLst>
              <p:tags r:id="rId5"/>
            </p:custDataLst>
          </p:nvPr>
        </p:nvSpPr>
        <p:spPr>
          <a:xfrm>
            <a:off x="4114519" y="4305309"/>
            <a:ext cx="2429130" cy="460375"/>
          </a:xfrm>
          <a:prstGeom prst="rect">
            <a:avLst/>
          </a:prstGeom>
          <a:solidFill>
            <a:schemeClr val="bg1"/>
          </a:solidFill>
        </p:spPr>
        <p:txBody>
          <a:bodyPr wrap="square">
            <a:spAutoFit/>
            <a:extLst>
              <a:ext uri="{4A0BC546-FE56-4ADE-93B0-CB8AF2F6F144}">
                <wpsdc:textFrameExt xmlns:wpsdc="http://www.wps.cn/officeDocument/2022/drawingmlCustomData" type="text"/>
              </a:ext>
            </a:extLst>
          </a:bodyPr>
          <a:p>
            <a:pPr algn="l"/>
            <a:r>
              <a:rPr lang="zh-CN" altLang="en-US" sz="2400">
                <a:latin typeface="Arial" panose="020B0604020202020204" pitchFamily="34" charset="0"/>
                <a:ea typeface="微软雅黑" panose="020B0503020204020204" charset="-122"/>
              </a:rPr>
              <a:t>人工智能</a:t>
            </a:r>
            <a:endParaRPr lang="zh-CN" altLang="en-US" sz="2400">
              <a:latin typeface="Arial" panose="020B0604020202020204" pitchFamily="34" charset="0"/>
              <a:ea typeface="微软雅黑" panose="020B0503020204020204" charset="-122"/>
            </a:endParaRPr>
          </a:p>
        </p:txBody>
      </p:sp>
      <p:sp>
        <p:nvSpPr>
          <p:cNvPr id="7" name="形状"/>
          <p:cNvSpPr/>
          <p:nvPr userDrawn="1">
            <p:custDataLst>
              <p:tags r:id="rId6"/>
            </p:custDataLst>
          </p:nvPr>
        </p:nvSpPr>
        <p:spPr>
          <a:xfrm>
            <a:off x="0" y="307477"/>
            <a:ext cx="1523010" cy="98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
        <p:nvSpPr>
          <p:cNvPr id="10" name="形状"/>
          <p:cNvSpPr/>
          <p:nvPr userDrawn="1">
            <p:custDataLst>
              <p:tags r:id="rId7"/>
            </p:custDataLst>
          </p:nvPr>
        </p:nvSpPr>
        <p:spPr>
          <a:xfrm>
            <a:off x="1682176" y="307477"/>
            <a:ext cx="475488" cy="989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9" grpId="0" bldLvl="0" animBg="1"/>
      <p:bldP spid="17" grpId="1" animBg="1"/>
      <p:bldP spid="9" grpId="1" animBg="1"/>
      <p:bldP spid="7" grpId="0" bldLvl="0" animBg="1"/>
      <p:bldP spid="10"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752600" y="2324100"/>
            <a:ext cx="15002510" cy="7635875"/>
          </a:xfrm>
          <a:prstGeom prst="rect">
            <a:avLst/>
          </a:prstGeom>
        </p:spPr>
      </p:pic>
      <p:pic>
        <p:nvPicPr>
          <p:cNvPr id="11" name="图片 10" descr="2022中国知网logo-修改版"/>
          <p:cNvPicPr>
            <a:picLocks noChangeAspect="1"/>
          </p:cNvPicPr>
          <p:nvPr>
            <p:custDataLst>
              <p:tags r:id="rId2"/>
            </p:custDataLst>
          </p:nvPr>
        </p:nvPicPr>
        <p:blipFill>
          <a:blip r:embed="rId3"/>
          <a:stretch>
            <a:fillRect/>
          </a:stretch>
        </p:blipFill>
        <p:spPr>
          <a:xfrm>
            <a:off x="16283940" y="225425"/>
            <a:ext cx="1440000" cy="684500"/>
          </a:xfrm>
          <a:prstGeom prst="rect">
            <a:avLst/>
          </a:prstGeom>
        </p:spPr>
      </p:pic>
      <p:sp>
        <p:nvSpPr>
          <p:cNvPr id="7" name="矩形 6"/>
          <p:cNvSpPr/>
          <p:nvPr>
            <p:custDataLst>
              <p:tags r:id="rId4"/>
            </p:custDataLst>
          </p:nvPr>
        </p:nvSpPr>
        <p:spPr>
          <a:xfrm>
            <a:off x="4933950" y="2279015"/>
            <a:ext cx="11811635" cy="885190"/>
          </a:xfrm>
          <a:prstGeom prst="rect">
            <a:avLst/>
          </a:prstGeom>
          <a:noFill/>
          <a:ln w="19050" cmpd="sng">
            <a:solidFill>
              <a:srgbClr val="FFC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800">
              <a:ln>
                <a:solidFill>
                  <a:srgbClr val="FF0000"/>
                </a:solidFill>
                <a:prstDash val="dash"/>
              </a:ln>
              <a:noFill/>
            </a:endParaRPr>
          </a:p>
        </p:txBody>
      </p:sp>
      <p:sp>
        <p:nvSpPr>
          <p:cNvPr id="21" name="矩形 20"/>
          <p:cNvSpPr/>
          <p:nvPr>
            <p:custDataLst>
              <p:tags r:id="rId5"/>
            </p:custDataLst>
          </p:nvPr>
        </p:nvSpPr>
        <p:spPr>
          <a:xfrm>
            <a:off x="10834370" y="3596005"/>
            <a:ext cx="3544570" cy="563880"/>
          </a:xfrm>
          <a:prstGeom prst="rect">
            <a:avLst/>
          </a:prstGeom>
          <a:noFill/>
          <a:ln w="19050" cmpd="sng">
            <a:solidFill>
              <a:srgbClr val="FFC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800">
              <a:ln>
                <a:solidFill>
                  <a:srgbClr val="FF0000"/>
                </a:solidFill>
                <a:prstDash val="dash"/>
              </a:ln>
              <a:noFill/>
            </a:endParaRPr>
          </a:p>
        </p:txBody>
      </p:sp>
      <p:sp>
        <p:nvSpPr>
          <p:cNvPr id="25" name="文本框 24"/>
          <p:cNvSpPr txBox="1"/>
          <p:nvPr>
            <p:custDataLst>
              <p:tags r:id="rId6"/>
            </p:custDataLst>
          </p:nvPr>
        </p:nvSpPr>
        <p:spPr>
          <a:xfrm>
            <a:off x="8775114" y="1432103"/>
            <a:ext cx="3380818" cy="876578"/>
          </a:xfrm>
          <a:prstGeom prst="rect">
            <a:avLst/>
          </a:prstGeom>
          <a:solidFill>
            <a:srgbClr val="FFC000"/>
          </a:solidFill>
          <a:ln>
            <a:solidFill>
              <a:srgbClr val="FFC000"/>
            </a:solidFill>
          </a:ln>
        </p:spPr>
        <p:txBody>
          <a:bodyPr wrap="square">
            <a:noAutofit/>
            <a:extLst>
              <a:ext uri="{4A0BC546-FE56-4ADE-93B0-CB8AF2F6F144}">
                <wpsdc:textFrameExt xmlns:wpsdc="http://www.wps.cn/officeDocument/2022/drawingmlCustomData" type="text"/>
              </a:ext>
            </a:extLst>
          </a:bodyPr>
          <a:p>
            <a:pPr indent="0" algn="ctr" fontAlgn="auto">
              <a:lnSpc>
                <a:spcPct val="130000"/>
              </a:lnSpc>
            </a:pPr>
            <a:r>
              <a:rPr lang="zh-CN" altLang="en-US" sz="2800" b="1">
                <a:solidFill>
                  <a:schemeClr val="bg1"/>
                </a:solidFill>
                <a:latin typeface="Arial" panose="020B0604020202020204" pitchFamily="34" charset="0"/>
                <a:ea typeface="微软雅黑" panose="020B0503020204020204" charset="-122"/>
              </a:rPr>
              <a:t>按资源类型筛选</a:t>
            </a:r>
            <a:endParaRPr lang="zh-CN" altLang="en-US" sz="2800" b="1">
              <a:solidFill>
                <a:schemeClr val="bg1"/>
              </a:solidFill>
              <a:latin typeface="Arial" panose="020B0604020202020204" pitchFamily="34" charset="0"/>
              <a:ea typeface="微软雅黑" panose="020B0503020204020204" charset="-122"/>
            </a:endParaRPr>
          </a:p>
        </p:txBody>
      </p:sp>
      <p:sp>
        <p:nvSpPr>
          <p:cNvPr id="26" name="文本框 25"/>
          <p:cNvSpPr txBox="1"/>
          <p:nvPr>
            <p:custDataLst>
              <p:tags r:id="rId7"/>
            </p:custDataLst>
          </p:nvPr>
        </p:nvSpPr>
        <p:spPr>
          <a:xfrm>
            <a:off x="10398760" y="4280535"/>
            <a:ext cx="5760720" cy="1418590"/>
          </a:xfrm>
          <a:prstGeom prst="rect">
            <a:avLst/>
          </a:prstGeom>
          <a:solidFill>
            <a:srgbClr val="FFC000"/>
          </a:solidFill>
          <a:ln>
            <a:solidFill>
              <a:srgbClr val="FFC000"/>
            </a:solidFill>
          </a:ln>
        </p:spPr>
        <p:txBody>
          <a:bodyPr wrap="square">
            <a:noAutofit/>
            <a:extLst>
              <a:ext uri="{4A0BC546-FE56-4ADE-93B0-CB8AF2F6F144}">
                <wpsdc:textFrameExt xmlns:wpsdc="http://www.wps.cn/officeDocument/2022/drawingmlCustomData" type="text"/>
              </a:ext>
            </a:extLst>
          </a:bodyPr>
          <a:p>
            <a:pPr indent="0" algn="l" fontAlgn="auto">
              <a:lnSpc>
                <a:spcPct val="130000"/>
              </a:lnSpc>
            </a:pPr>
            <a:r>
              <a:rPr lang="zh-CN" altLang="en-US" sz="2800" b="1">
                <a:solidFill>
                  <a:schemeClr val="bg1"/>
                </a:solidFill>
                <a:latin typeface="Arial" panose="020B0604020202020204" pitchFamily="34" charset="0"/>
                <a:ea typeface="微软雅黑" panose="020B0503020204020204" charset="-122"/>
              </a:rPr>
              <a:t>按照不同排序筛选，优先阅读经典、最新等高影响力文献</a:t>
            </a:r>
            <a:endParaRPr lang="zh-CN" altLang="en-US" sz="2800" b="1">
              <a:solidFill>
                <a:schemeClr val="bg1"/>
              </a:solidFill>
              <a:latin typeface="Arial" panose="020B0604020202020204" pitchFamily="34" charset="0"/>
              <a:ea typeface="微软雅黑" panose="020B0503020204020204" charset="-122"/>
            </a:endParaRPr>
          </a:p>
        </p:txBody>
      </p:sp>
      <p:sp>
        <p:nvSpPr>
          <p:cNvPr id="27" name="矩形 26"/>
          <p:cNvSpPr/>
          <p:nvPr>
            <p:custDataLst>
              <p:tags r:id="rId8"/>
            </p:custDataLst>
          </p:nvPr>
        </p:nvSpPr>
        <p:spPr>
          <a:xfrm>
            <a:off x="1814195" y="3162300"/>
            <a:ext cx="3119120" cy="6902450"/>
          </a:xfrm>
          <a:prstGeom prst="rect">
            <a:avLst/>
          </a:prstGeom>
          <a:noFill/>
          <a:ln w="19050" cmpd="sng">
            <a:solidFill>
              <a:srgbClr val="FFC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800">
              <a:ln>
                <a:solidFill>
                  <a:srgbClr val="FF0000"/>
                </a:solidFill>
                <a:prstDash val="dash"/>
              </a:ln>
              <a:noFill/>
            </a:endParaRPr>
          </a:p>
        </p:txBody>
      </p:sp>
      <p:sp>
        <p:nvSpPr>
          <p:cNvPr id="28" name="文本框 27"/>
          <p:cNvSpPr txBox="1"/>
          <p:nvPr>
            <p:custDataLst>
              <p:tags r:id="rId9"/>
            </p:custDataLst>
          </p:nvPr>
        </p:nvSpPr>
        <p:spPr>
          <a:xfrm>
            <a:off x="4933950" y="6243955"/>
            <a:ext cx="5797550" cy="1940560"/>
          </a:xfrm>
          <a:prstGeom prst="rect">
            <a:avLst/>
          </a:prstGeom>
          <a:solidFill>
            <a:srgbClr val="FFC000"/>
          </a:solidFill>
          <a:ln>
            <a:solidFill>
              <a:srgbClr val="FFC000"/>
            </a:solidFill>
          </a:ln>
        </p:spPr>
        <p:txBody>
          <a:bodyPr wrap="square">
            <a:noAutofit/>
            <a:extLst>
              <a:ext uri="{4A0BC546-FE56-4ADE-93B0-CB8AF2F6F144}">
                <wpsdc:textFrameExt xmlns:wpsdc="http://www.wps.cn/officeDocument/2022/drawingmlCustomData" type="text"/>
              </a:ext>
            </a:extLst>
          </a:bodyPr>
          <a:p>
            <a:pPr indent="0" algn="l" fontAlgn="auto">
              <a:lnSpc>
                <a:spcPct val="130000"/>
              </a:lnSpc>
            </a:pPr>
            <a:r>
              <a:rPr lang="zh-CN" altLang="en-US" sz="2800" b="1">
                <a:solidFill>
                  <a:schemeClr val="bg1"/>
                </a:solidFill>
                <a:latin typeface="Arial" panose="020B0604020202020204" pitchFamily="34" charset="0"/>
                <a:ea typeface="微软雅黑" panose="020B0503020204020204" charset="-122"/>
              </a:rPr>
              <a:t>按照不同分组筛选角度实现结果二次筛选，快速、精准地从检索结果中筛选出所需的优质文献</a:t>
            </a:r>
            <a:endParaRPr lang="zh-CN" altLang="en-US" sz="2800" b="1">
              <a:solidFill>
                <a:schemeClr val="bg1"/>
              </a:solidFill>
              <a:latin typeface="Arial" panose="020B0604020202020204" pitchFamily="34" charset="0"/>
              <a:ea typeface="微软雅黑" panose="020B0503020204020204" charset="-122"/>
            </a:endParaRPr>
          </a:p>
        </p:txBody>
      </p:sp>
      <p:sp>
        <p:nvSpPr>
          <p:cNvPr id="2" name="文本框 1"/>
          <p:cNvSpPr txBox="1"/>
          <p:nvPr>
            <p:custDataLst>
              <p:tags r:id="rId10"/>
            </p:custDataLst>
          </p:nvPr>
        </p:nvSpPr>
        <p:spPr>
          <a:xfrm>
            <a:off x="2392680" y="363855"/>
            <a:ext cx="9775190" cy="645160"/>
          </a:xfrm>
          <a:prstGeom prst="rect">
            <a:avLst/>
          </a:prstGeom>
          <a:noFill/>
        </p:spPr>
        <p:txBody>
          <a:bodyPr wrap="square" rtlCol="0">
            <a:spAutoFit/>
          </a:bodyPr>
          <a:p>
            <a:pPr lvl="0" algn="l">
              <a:buClrTx/>
              <a:buSzTx/>
              <a:buFontTx/>
            </a:pPr>
            <a:r>
              <a:rPr lang="en-US" sz="3600" b="1">
                <a:solidFill>
                  <a:srgbClr val="3F3F3F"/>
                </a:solidFill>
                <a:latin typeface="微软雅黑" panose="020B0503020204020204" charset="-122"/>
                <a:ea typeface="微软雅黑" panose="020B0503020204020204" charset="-122"/>
                <a:sym typeface="+mn-ea"/>
              </a:rPr>
              <a:t>3.3.2 分组筛选</a:t>
            </a:r>
            <a:endParaRPr lang="en-US" sz="3600" b="1">
              <a:solidFill>
                <a:srgbClr val="3F3F3F"/>
              </a:solidFill>
              <a:latin typeface="微软雅黑" panose="020B0503020204020204" charset="-122"/>
              <a:ea typeface="微软雅黑" panose="020B0503020204020204" charset="-122"/>
              <a:sym typeface="+mn-ea"/>
            </a:endParaRPr>
          </a:p>
        </p:txBody>
      </p:sp>
      <p:sp>
        <p:nvSpPr>
          <p:cNvPr id="8" name="形状"/>
          <p:cNvSpPr/>
          <p:nvPr userDrawn="1">
            <p:custDataLst>
              <p:tags r:id="rId11"/>
            </p:custDataLst>
          </p:nvPr>
        </p:nvSpPr>
        <p:spPr>
          <a:xfrm>
            <a:off x="0" y="307477"/>
            <a:ext cx="1523010" cy="98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
        <p:nvSpPr>
          <p:cNvPr id="10" name="形状"/>
          <p:cNvSpPr/>
          <p:nvPr userDrawn="1">
            <p:custDataLst>
              <p:tags r:id="rId12"/>
            </p:custDataLst>
          </p:nvPr>
        </p:nvSpPr>
        <p:spPr>
          <a:xfrm>
            <a:off x="1682176" y="307477"/>
            <a:ext cx="475488" cy="989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5" grpId="0" bldLvl="0" animBg="1"/>
      <p:bldP spid="7" grpId="1" animBg="1"/>
      <p:bldP spid="25" grpId="1" animBg="1"/>
      <p:bldP spid="21" grpId="0" bldLvl="0" animBg="1"/>
      <p:bldP spid="26" grpId="0" bldLvl="0" animBg="1"/>
      <p:bldP spid="21" grpId="1" animBg="1"/>
      <p:bldP spid="26" grpId="1" animBg="1"/>
      <p:bldP spid="28" grpId="0" bldLvl="0" animBg="1"/>
      <p:bldP spid="27" grpId="0" bldLvl="0" animBg="1"/>
      <p:bldP spid="28" grpId="1" animBg="1"/>
      <p:bldP spid="27" grpId="1" animBg="1"/>
      <p:bldP spid="8" grpId="0" bldLvl="0" animBg="1"/>
      <p:bldP spid="10"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2022中国知网logo-修改版"/>
          <p:cNvPicPr>
            <a:picLocks noChangeAspect="1"/>
          </p:cNvPicPr>
          <p:nvPr>
            <p:custDataLst>
              <p:tags r:id="rId1"/>
            </p:custDataLst>
          </p:nvPr>
        </p:nvPicPr>
        <p:blipFill>
          <a:blip r:embed="rId2"/>
          <a:stretch>
            <a:fillRect/>
          </a:stretch>
        </p:blipFill>
        <p:spPr>
          <a:xfrm>
            <a:off x="16283940" y="225425"/>
            <a:ext cx="1440000" cy="684500"/>
          </a:xfrm>
          <a:prstGeom prst="rect">
            <a:avLst/>
          </a:prstGeom>
        </p:spPr>
      </p:pic>
      <p:sp>
        <p:nvSpPr>
          <p:cNvPr id="3" name="文本框 2"/>
          <p:cNvSpPr txBox="1"/>
          <p:nvPr>
            <p:custDataLst>
              <p:tags r:id="rId3"/>
            </p:custDataLst>
          </p:nvPr>
        </p:nvSpPr>
        <p:spPr>
          <a:xfrm>
            <a:off x="2392680" y="363855"/>
            <a:ext cx="9775190" cy="645160"/>
          </a:xfrm>
          <a:prstGeom prst="rect">
            <a:avLst/>
          </a:prstGeom>
          <a:noFill/>
        </p:spPr>
        <p:txBody>
          <a:bodyPr wrap="square" rtlCol="0">
            <a:spAutoFit/>
          </a:bodyPr>
          <a:p>
            <a:pPr lvl="0" algn="l">
              <a:buClrTx/>
              <a:buSzTx/>
              <a:buFontTx/>
            </a:pPr>
            <a:r>
              <a:rPr lang="en-US" sz="3600" b="1">
                <a:solidFill>
                  <a:srgbClr val="3F3F3F"/>
                </a:solidFill>
                <a:latin typeface="微软雅黑" panose="020B0503020204020204" charset="-122"/>
                <a:ea typeface="微软雅黑" panose="020B0503020204020204" charset="-122"/>
                <a:sym typeface="+mn-ea"/>
              </a:rPr>
              <a:t>3.3.3 高级检索</a:t>
            </a:r>
            <a:endParaRPr lang="en-US" sz="3600" b="1">
              <a:solidFill>
                <a:srgbClr val="3F3F3F"/>
              </a:solidFill>
              <a:latin typeface="微软雅黑" panose="020B0503020204020204" charset="-122"/>
              <a:ea typeface="微软雅黑" panose="020B0503020204020204" charset="-122"/>
              <a:sym typeface="+mn-ea"/>
            </a:endParaRPr>
          </a:p>
        </p:txBody>
      </p:sp>
      <p:sp>
        <p:nvSpPr>
          <p:cNvPr id="7" name="形状"/>
          <p:cNvSpPr/>
          <p:nvPr userDrawn="1">
            <p:custDataLst>
              <p:tags r:id="rId4"/>
            </p:custDataLst>
          </p:nvPr>
        </p:nvSpPr>
        <p:spPr>
          <a:xfrm>
            <a:off x="0" y="307477"/>
            <a:ext cx="1523010" cy="98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
        <p:nvSpPr>
          <p:cNvPr id="10" name="形状"/>
          <p:cNvSpPr/>
          <p:nvPr userDrawn="1">
            <p:custDataLst>
              <p:tags r:id="rId5"/>
            </p:custDataLst>
          </p:nvPr>
        </p:nvSpPr>
        <p:spPr>
          <a:xfrm>
            <a:off x="1682176" y="307477"/>
            <a:ext cx="475488" cy="989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pic>
        <p:nvPicPr>
          <p:cNvPr id="2" name="图片 1"/>
          <p:cNvPicPr>
            <a:picLocks noChangeAspect="1"/>
          </p:cNvPicPr>
          <p:nvPr/>
        </p:nvPicPr>
        <p:blipFill>
          <a:blip r:embed="rId6"/>
          <a:stretch>
            <a:fillRect/>
          </a:stretch>
        </p:blipFill>
        <p:spPr>
          <a:xfrm>
            <a:off x="2751455" y="1714500"/>
            <a:ext cx="12186920" cy="3317875"/>
          </a:xfrm>
          <a:prstGeom prst="rect">
            <a:avLst/>
          </a:prstGeom>
        </p:spPr>
      </p:pic>
      <p:pic>
        <p:nvPicPr>
          <p:cNvPr id="6" name="图片 5"/>
          <p:cNvPicPr>
            <a:picLocks noChangeAspect="1"/>
          </p:cNvPicPr>
          <p:nvPr/>
        </p:nvPicPr>
        <p:blipFill>
          <a:blip r:embed="rId7"/>
          <a:stretch>
            <a:fillRect/>
          </a:stretch>
        </p:blipFill>
        <p:spPr>
          <a:xfrm>
            <a:off x="2743200" y="4914900"/>
            <a:ext cx="12195175" cy="520319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371600" y="2705100"/>
            <a:ext cx="15246350" cy="6859270"/>
          </a:xfrm>
          <a:prstGeom prst="rect">
            <a:avLst/>
          </a:prstGeom>
        </p:spPr>
      </p:pic>
      <p:pic>
        <p:nvPicPr>
          <p:cNvPr id="11" name="图片 10" descr="2022中国知网logo-修改版"/>
          <p:cNvPicPr>
            <a:picLocks noChangeAspect="1"/>
          </p:cNvPicPr>
          <p:nvPr>
            <p:custDataLst>
              <p:tags r:id="rId2"/>
            </p:custDataLst>
          </p:nvPr>
        </p:nvPicPr>
        <p:blipFill>
          <a:blip r:embed="rId3"/>
          <a:stretch>
            <a:fillRect/>
          </a:stretch>
        </p:blipFill>
        <p:spPr>
          <a:xfrm>
            <a:off x="16283940" y="225425"/>
            <a:ext cx="1440000" cy="684500"/>
          </a:xfrm>
          <a:prstGeom prst="rect">
            <a:avLst/>
          </a:prstGeom>
        </p:spPr>
      </p:pic>
      <p:sp>
        <p:nvSpPr>
          <p:cNvPr id="23" name="文本"/>
          <p:cNvSpPr/>
          <p:nvPr>
            <p:custDataLst>
              <p:tags r:id="rId4"/>
            </p:custDataLst>
          </p:nvPr>
        </p:nvSpPr>
        <p:spPr>
          <a:xfrm>
            <a:off x="12735556" y="1279831"/>
            <a:ext cx="3700780" cy="1127760"/>
          </a:xfrm>
          <a:prstGeom prst="rect">
            <a:avLst/>
          </a:prstGeom>
        </p:spPr>
        <p:txBody>
          <a:bodyPr wrap="none">
            <a:spAutoFit/>
          </a:bodyPr>
          <a:p>
            <a:pPr algn="ctr"/>
            <a:r>
              <a:rPr lang="zh-CN" altLang="en-US" sz="6740" b="1" spc="188" dirty="0">
                <a:solidFill>
                  <a:schemeClr val="bg1"/>
                </a:solidFill>
              </a:rPr>
              <a:t>论文选题</a:t>
            </a:r>
            <a:endParaRPr lang="zh-CN" altLang="en-US" sz="6740" b="1" spc="188" dirty="0">
              <a:solidFill>
                <a:schemeClr val="bg1"/>
              </a:solidFill>
            </a:endParaRPr>
          </a:p>
        </p:txBody>
      </p:sp>
      <p:sp>
        <p:nvSpPr>
          <p:cNvPr id="10" name="矩形 9"/>
          <p:cNvSpPr/>
          <p:nvPr>
            <p:custDataLst>
              <p:tags r:id="rId5"/>
            </p:custDataLst>
          </p:nvPr>
        </p:nvSpPr>
        <p:spPr>
          <a:xfrm>
            <a:off x="4017010" y="3621405"/>
            <a:ext cx="8991600" cy="17240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buFont typeface="Arial" panose="020B0604020202020204" pitchFamily="34" charset="0"/>
              <a:buNone/>
              <a:defRPr/>
            </a:pPr>
            <a:endParaRPr lang="zh-CN" altLang="en-US" sz="3440" noProof="1"/>
          </a:p>
        </p:txBody>
      </p:sp>
      <p:sp>
        <p:nvSpPr>
          <p:cNvPr id="12" name="矩形 11"/>
          <p:cNvSpPr/>
          <p:nvPr>
            <p:custDataLst>
              <p:tags r:id="rId6"/>
            </p:custDataLst>
          </p:nvPr>
        </p:nvSpPr>
        <p:spPr>
          <a:xfrm>
            <a:off x="4020820" y="5448300"/>
            <a:ext cx="8991600" cy="12217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buFont typeface="Arial" panose="020B0604020202020204" pitchFamily="34" charset="0"/>
              <a:buNone/>
              <a:defRPr/>
            </a:pPr>
            <a:endParaRPr lang="zh-CN" altLang="en-US" sz="3440" noProof="1"/>
          </a:p>
        </p:txBody>
      </p:sp>
      <p:sp>
        <p:nvSpPr>
          <p:cNvPr id="13" name="圆角矩形标注 25"/>
          <p:cNvSpPr/>
          <p:nvPr>
            <p:custDataLst>
              <p:tags r:id="rId7"/>
            </p:custDataLst>
          </p:nvPr>
        </p:nvSpPr>
        <p:spPr>
          <a:xfrm>
            <a:off x="6324600" y="7048500"/>
            <a:ext cx="7298690" cy="777240"/>
          </a:xfrm>
          <a:prstGeom prst="wedgeRoundRectCallout">
            <a:avLst>
              <a:gd name="adj1" fmla="val 6422"/>
              <a:gd name="adj2" fmla="val -75342"/>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eaLnBrk="0" hangingPunct="0">
              <a:lnSpc>
                <a:spcPct val="150000"/>
              </a:lnSpc>
              <a:buFont typeface="Arial" panose="020B0604020202020204" pitchFamily="34" charset="0"/>
              <a:buNone/>
              <a:defRPr/>
            </a:pPr>
            <a:r>
              <a:rPr lang="zh-CN" altLang="en-US" sz="2100" b="1" noProof="1">
                <a:solidFill>
                  <a:schemeClr val="bg1"/>
                </a:solidFill>
                <a:latin typeface="微软雅黑" panose="020B0503020204020204" charset="-122"/>
                <a:ea typeface="微软雅黑" panose="020B0503020204020204" charset="-122"/>
                <a:sym typeface="Verdana" panose="020B0604030504040204" pitchFamily="34" charset="0"/>
              </a:rPr>
              <a:t>通过条件筛选、时间选择等，对检索结果进行范围控制。</a:t>
            </a:r>
            <a:endParaRPr lang="zh-CN" altLang="en-US" sz="2100" noProof="1">
              <a:solidFill>
                <a:schemeClr val="bg1"/>
              </a:solidFill>
              <a:latin typeface="微软雅黑" panose="020B0503020204020204" charset="-122"/>
              <a:ea typeface="微软雅黑" panose="020B0503020204020204" charset="-122"/>
              <a:sym typeface="Verdana" panose="020B0604030504040204" pitchFamily="34" charset="0"/>
            </a:endParaRPr>
          </a:p>
        </p:txBody>
      </p:sp>
      <p:sp>
        <p:nvSpPr>
          <p:cNvPr id="14" name="圆角矩形 5"/>
          <p:cNvSpPr>
            <a:spLocks noChangeArrowheads="1"/>
          </p:cNvSpPr>
          <p:nvPr>
            <p:custDataLst>
              <p:tags r:id="rId8"/>
            </p:custDataLst>
          </p:nvPr>
        </p:nvSpPr>
        <p:spPr bwMode="auto">
          <a:xfrm>
            <a:off x="7010405" y="2019100"/>
            <a:ext cx="7809860" cy="1094596"/>
          </a:xfrm>
          <a:prstGeom prst="wedgeRoundRectCallout">
            <a:avLst>
              <a:gd name="adj1" fmla="val -42745"/>
              <a:gd name="adj2" fmla="val 69264"/>
              <a:gd name="adj3" fmla="val 16667"/>
            </a:avLst>
          </a:prstGeom>
          <a:solidFill>
            <a:srgbClr val="FFC000"/>
          </a:solidFill>
          <a:ln>
            <a:solidFill>
              <a:srgbClr val="FFC000"/>
            </a:solidFill>
          </a:ln>
        </p:spPr>
        <p:txBody>
          <a:bodyPr wrap="none" anchor="ctr"/>
          <a:p>
            <a:pPr eaLnBrk="0" hangingPunct="0">
              <a:lnSpc>
                <a:spcPct val="130000"/>
              </a:lnSpc>
            </a:pPr>
            <a:r>
              <a:rPr lang="zh-CN" altLang="en-US" sz="2100" b="1" dirty="0">
                <a:solidFill>
                  <a:schemeClr val="bg1"/>
                </a:solidFill>
                <a:latin typeface="微软雅黑" panose="020B0503020204020204" charset="-122"/>
                <a:ea typeface="微软雅黑" panose="020B0503020204020204" charset="-122"/>
              </a:rPr>
              <a:t>可同时输入多个检索项进行查找，不同检索项之间关系：</a:t>
            </a:r>
            <a:r>
              <a:rPr lang="en-US" altLang="zh-CN" sz="2100" b="1" dirty="0">
                <a:solidFill>
                  <a:schemeClr val="bg1"/>
                </a:solidFill>
                <a:latin typeface="微软雅黑" panose="020B0503020204020204" charset="-122"/>
                <a:ea typeface="微软雅黑" panose="020B0503020204020204" charset="-122"/>
              </a:rPr>
              <a:t>AND</a:t>
            </a:r>
            <a:r>
              <a:rPr lang="zh-CN" altLang="en-US" sz="2100" b="1" dirty="0">
                <a:solidFill>
                  <a:schemeClr val="bg1"/>
                </a:solidFill>
                <a:latin typeface="微软雅黑" panose="020B0503020204020204" charset="-122"/>
                <a:ea typeface="微软雅黑" panose="020B0503020204020204" charset="-122"/>
              </a:rPr>
              <a:t>、</a:t>
            </a:r>
            <a:endParaRPr lang="en-US" altLang="zh-CN" sz="2100" b="1" dirty="0">
              <a:solidFill>
                <a:schemeClr val="bg1"/>
              </a:solidFill>
              <a:latin typeface="微软雅黑" panose="020B0503020204020204" charset="-122"/>
              <a:ea typeface="微软雅黑" panose="020B0503020204020204" charset="-122"/>
            </a:endParaRPr>
          </a:p>
          <a:p>
            <a:pPr eaLnBrk="0" hangingPunct="0">
              <a:lnSpc>
                <a:spcPct val="130000"/>
              </a:lnSpc>
            </a:pPr>
            <a:r>
              <a:rPr lang="en-US" altLang="zh-CN" sz="2100" b="1" dirty="0">
                <a:solidFill>
                  <a:schemeClr val="bg1"/>
                </a:solidFill>
                <a:latin typeface="微软雅黑" panose="020B0503020204020204" charset="-122"/>
                <a:ea typeface="微软雅黑" panose="020B0503020204020204" charset="-122"/>
              </a:rPr>
              <a:t>OR</a:t>
            </a:r>
            <a:r>
              <a:rPr lang="zh-CN" altLang="en-US" sz="2100" b="1" dirty="0">
                <a:solidFill>
                  <a:schemeClr val="bg1"/>
                </a:solidFill>
                <a:latin typeface="微软雅黑" panose="020B0503020204020204" charset="-122"/>
                <a:ea typeface="微软雅黑" panose="020B0503020204020204" charset="-122"/>
              </a:rPr>
              <a:t>、</a:t>
            </a:r>
            <a:r>
              <a:rPr lang="en-US" altLang="zh-CN" sz="2100" b="1" dirty="0">
                <a:solidFill>
                  <a:schemeClr val="bg1"/>
                </a:solidFill>
                <a:latin typeface="微软雅黑" panose="020B0503020204020204" charset="-122"/>
                <a:ea typeface="微软雅黑" panose="020B0503020204020204" charset="-122"/>
              </a:rPr>
              <a:t>NOT</a:t>
            </a:r>
            <a:r>
              <a:rPr lang="zh-CN" altLang="en-US" sz="2100" b="1" dirty="0">
                <a:solidFill>
                  <a:schemeClr val="bg1"/>
                </a:solidFill>
                <a:latin typeface="微软雅黑" panose="020B0503020204020204" charset="-122"/>
                <a:ea typeface="微软雅黑" panose="020B0503020204020204" charset="-122"/>
              </a:rPr>
              <a:t>，并可通过选择精确或模糊的匹配方式，提高查准率</a:t>
            </a:r>
            <a:endParaRPr lang="zh-CN" altLang="en-US" sz="2100" b="1" dirty="0">
              <a:solidFill>
                <a:schemeClr val="bg1"/>
              </a:solidFill>
              <a:latin typeface="微软雅黑" panose="020B0503020204020204" charset="-122"/>
              <a:ea typeface="微软雅黑" panose="020B0503020204020204" charset="-122"/>
            </a:endParaRPr>
          </a:p>
        </p:txBody>
      </p:sp>
      <p:sp>
        <p:nvSpPr>
          <p:cNvPr id="15" name="矩形 14"/>
          <p:cNvSpPr/>
          <p:nvPr>
            <p:custDataLst>
              <p:tags r:id="rId9"/>
            </p:custDataLst>
          </p:nvPr>
        </p:nvSpPr>
        <p:spPr>
          <a:xfrm>
            <a:off x="1336040" y="3623945"/>
            <a:ext cx="2449830" cy="420179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buFont typeface="Arial" panose="020B0604020202020204" pitchFamily="34" charset="0"/>
              <a:buNone/>
              <a:defRPr/>
            </a:pPr>
            <a:endParaRPr lang="zh-CN" altLang="en-US" sz="3440" noProof="1"/>
          </a:p>
        </p:txBody>
      </p:sp>
      <p:sp>
        <p:nvSpPr>
          <p:cNvPr id="16" name="圆角矩形标注 25"/>
          <p:cNvSpPr/>
          <p:nvPr>
            <p:custDataLst>
              <p:tags r:id="rId10"/>
            </p:custDataLst>
          </p:nvPr>
        </p:nvSpPr>
        <p:spPr>
          <a:xfrm>
            <a:off x="86360" y="4000500"/>
            <a:ext cx="1008000" cy="4552950"/>
          </a:xfrm>
          <a:prstGeom prst="wedgeRoundRectCallout">
            <a:avLst>
              <a:gd name="adj1" fmla="val 71703"/>
              <a:gd name="adj2" fmla="val -43245"/>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eaLnBrk="0" hangingPunct="0">
              <a:lnSpc>
                <a:spcPct val="150000"/>
              </a:lnSpc>
              <a:buFont typeface="Arial" panose="020B0604020202020204" pitchFamily="34" charset="0"/>
              <a:buNone/>
              <a:defRPr/>
            </a:pPr>
            <a:r>
              <a:rPr lang="zh-CN" altLang="en-US" sz="2100" b="1" noProof="1">
                <a:solidFill>
                  <a:schemeClr val="bg1"/>
                </a:solidFill>
                <a:latin typeface="微软雅黑" panose="020B0503020204020204" charset="-122"/>
                <a:ea typeface="微软雅黑" panose="020B0503020204020204" charset="-122"/>
                <a:sym typeface="Verdana" panose="020B0604030504040204" pitchFamily="34" charset="0"/>
              </a:rPr>
              <a:t>学科分类</a:t>
            </a:r>
            <a:r>
              <a:rPr lang="en-US" altLang="zh-CN" sz="2100" b="1" noProof="1">
                <a:solidFill>
                  <a:schemeClr val="bg1"/>
                </a:solidFill>
                <a:latin typeface="微软雅黑" panose="020B0503020204020204" charset="-122"/>
                <a:ea typeface="微软雅黑" panose="020B0503020204020204" charset="-122"/>
                <a:sym typeface="Verdana" panose="020B0604030504040204" pitchFamily="34" charset="0"/>
              </a:rPr>
              <a:t>168</a:t>
            </a:r>
            <a:r>
              <a:rPr lang="zh-CN" altLang="en-US" sz="2100" b="1" noProof="1">
                <a:solidFill>
                  <a:schemeClr val="bg1"/>
                </a:solidFill>
                <a:latin typeface="微软雅黑" panose="020B0503020204020204" charset="-122"/>
                <a:ea typeface="微软雅黑" panose="020B0503020204020204" charset="-122"/>
                <a:sym typeface="Verdana" panose="020B0604030504040204" pitchFamily="34" charset="0"/>
              </a:rPr>
              <a:t>专题导航</a:t>
            </a:r>
            <a:endParaRPr lang="zh-CN" altLang="en-US" sz="2100" b="1" noProof="1">
              <a:solidFill>
                <a:schemeClr val="bg1"/>
              </a:solidFill>
              <a:latin typeface="微软雅黑" panose="020B0503020204020204" charset="-122"/>
              <a:ea typeface="微软雅黑" panose="020B0503020204020204" charset="-122"/>
              <a:sym typeface="Verdana" panose="020B0604030504040204" pitchFamily="34" charset="0"/>
            </a:endParaRPr>
          </a:p>
        </p:txBody>
      </p:sp>
      <p:sp>
        <p:nvSpPr>
          <p:cNvPr id="3" name="文本框 2"/>
          <p:cNvSpPr txBox="1"/>
          <p:nvPr>
            <p:custDataLst>
              <p:tags r:id="rId11"/>
            </p:custDataLst>
          </p:nvPr>
        </p:nvSpPr>
        <p:spPr>
          <a:xfrm>
            <a:off x="2392680" y="363855"/>
            <a:ext cx="9775190" cy="645160"/>
          </a:xfrm>
          <a:prstGeom prst="rect">
            <a:avLst/>
          </a:prstGeom>
          <a:noFill/>
        </p:spPr>
        <p:txBody>
          <a:bodyPr wrap="square" rtlCol="0">
            <a:spAutoFit/>
          </a:bodyPr>
          <a:p>
            <a:pPr lvl="0" algn="l">
              <a:buClrTx/>
              <a:buSzTx/>
              <a:buFontTx/>
            </a:pPr>
            <a:r>
              <a:rPr lang="en-US" sz="3600" b="1">
                <a:solidFill>
                  <a:srgbClr val="3F3F3F"/>
                </a:solidFill>
                <a:latin typeface="微软雅黑" panose="020B0503020204020204" charset="-122"/>
                <a:ea typeface="微软雅黑" panose="020B0503020204020204" charset="-122"/>
                <a:sym typeface="+mn-ea"/>
              </a:rPr>
              <a:t>3.3.3 高级检索</a:t>
            </a:r>
            <a:endParaRPr lang="en-US" sz="3600" b="1">
              <a:solidFill>
                <a:srgbClr val="3F3F3F"/>
              </a:solidFill>
              <a:latin typeface="微软雅黑" panose="020B0503020204020204" charset="-122"/>
              <a:ea typeface="微软雅黑" panose="020B0503020204020204" charset="-122"/>
              <a:sym typeface="+mn-ea"/>
            </a:endParaRPr>
          </a:p>
        </p:txBody>
      </p:sp>
      <p:sp>
        <p:nvSpPr>
          <p:cNvPr id="7" name="形状"/>
          <p:cNvSpPr/>
          <p:nvPr userDrawn="1">
            <p:custDataLst>
              <p:tags r:id="rId12"/>
            </p:custDataLst>
          </p:nvPr>
        </p:nvSpPr>
        <p:spPr>
          <a:xfrm>
            <a:off x="0" y="307477"/>
            <a:ext cx="1523010" cy="98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
        <p:nvSpPr>
          <p:cNvPr id="4" name="形状"/>
          <p:cNvSpPr/>
          <p:nvPr userDrawn="1">
            <p:custDataLst>
              <p:tags r:id="rId13"/>
            </p:custDataLst>
          </p:nvPr>
        </p:nvSpPr>
        <p:spPr>
          <a:xfrm>
            <a:off x="1682176" y="307477"/>
            <a:ext cx="475488" cy="989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outVertical)">
                                      <p:cBhvr>
                                        <p:cTn id="11" dur="500"/>
                                        <p:tgtEl>
                                          <p:spTgt spid="23"/>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bldLvl="0" animBg="1"/>
      <p:bldP spid="12" grpId="0" bldLvl="0" animBg="1"/>
      <p:bldP spid="13" grpId="0" bldLvl="0" animBg="1"/>
      <p:bldP spid="14" grpId="0" bldLvl="0" animBg="1"/>
      <p:bldP spid="15" grpId="0" bldLvl="0" animBg="1"/>
      <p:bldP spid="16" grpId="0" bldLvl="0" animBg="1"/>
      <p:bldP spid="7" grpId="0" bldLvl="0" animBg="1"/>
      <p:bldP spid="4"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58066" y="8479957"/>
            <a:ext cx="19204133" cy="1845143"/>
            <a:chOff x="0" y="0"/>
            <a:chExt cx="5057879" cy="485964"/>
          </a:xfrm>
        </p:grpSpPr>
        <p:sp>
          <p:nvSpPr>
            <p:cNvPr id="3" name="Freeform 3"/>
            <p:cNvSpPr/>
            <p:nvPr/>
          </p:nvSpPr>
          <p:spPr>
            <a:xfrm>
              <a:off x="0" y="0"/>
              <a:ext cx="5057878" cy="485964"/>
            </a:xfrm>
            <a:custGeom>
              <a:avLst/>
              <a:gdLst/>
              <a:ahLst/>
              <a:cxnLst/>
              <a:rect l="l" t="t" r="r" b="b"/>
              <a:pathLst>
                <a:path w="5057878" h="485964">
                  <a:moveTo>
                    <a:pt x="20560" y="0"/>
                  </a:moveTo>
                  <a:lnTo>
                    <a:pt x="5037318" y="0"/>
                  </a:lnTo>
                  <a:cubicBezTo>
                    <a:pt x="5048674" y="0"/>
                    <a:pt x="5057878" y="9205"/>
                    <a:pt x="5057878" y="20560"/>
                  </a:cubicBezTo>
                  <a:lnTo>
                    <a:pt x="5057878" y="465404"/>
                  </a:lnTo>
                  <a:cubicBezTo>
                    <a:pt x="5057878" y="470856"/>
                    <a:pt x="5055712" y="476086"/>
                    <a:pt x="5051857" y="479942"/>
                  </a:cubicBezTo>
                  <a:cubicBezTo>
                    <a:pt x="5048001" y="483797"/>
                    <a:pt x="5042771" y="485964"/>
                    <a:pt x="5037318" y="485964"/>
                  </a:cubicBezTo>
                  <a:lnTo>
                    <a:pt x="20560" y="485964"/>
                  </a:lnTo>
                  <a:cubicBezTo>
                    <a:pt x="15107" y="485964"/>
                    <a:pt x="9878" y="483797"/>
                    <a:pt x="6022" y="479942"/>
                  </a:cubicBezTo>
                  <a:cubicBezTo>
                    <a:pt x="2166" y="476086"/>
                    <a:pt x="0" y="470856"/>
                    <a:pt x="0" y="46540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 name="TextBox 4"/>
            <p:cNvSpPr txBox="1"/>
            <p:nvPr/>
          </p:nvSpPr>
          <p:spPr>
            <a:xfrm>
              <a:off x="0" y="-38100"/>
              <a:ext cx="5057879" cy="524064"/>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rot="0">
            <a:off x="11209372" y="1987076"/>
            <a:ext cx="5927048" cy="59270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grpSp>
        <p:nvGrpSpPr>
          <p:cNvPr id="9" name="Group 9"/>
          <p:cNvGrpSpPr/>
          <p:nvPr/>
        </p:nvGrpSpPr>
        <p:grpSpPr>
          <a:xfrm rot="0">
            <a:off x="11686220" y="2463924"/>
            <a:ext cx="4973351" cy="49733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
              <a:stretch>
                <a:fillRect l="-25046" r="-25046"/>
              </a:stretch>
            </a:blipFill>
          </p:spPr>
        </p:sp>
      </p:grpSp>
      <p:sp>
        <p:nvSpPr>
          <p:cNvPr id="11" name="TextBox 11"/>
          <p:cNvSpPr txBox="1"/>
          <p:nvPr/>
        </p:nvSpPr>
        <p:spPr>
          <a:xfrm>
            <a:off x="1326427" y="3865124"/>
            <a:ext cx="9334392" cy="2954655"/>
          </a:xfrm>
          <a:prstGeom prst="rect">
            <a:avLst/>
          </a:prstGeom>
        </p:spPr>
        <p:txBody>
          <a:bodyPr lIns="0" tIns="0" rIns="0" bIns="0" rtlCol="0" anchor="t">
            <a:spAutoFit/>
          </a:bodyPr>
          <a:lstStyle/>
          <a:p>
            <a:pPr indent="0" algn="l" fontAlgn="auto">
              <a:lnSpc>
                <a:spcPct val="100000"/>
              </a:lnSpc>
            </a:pPr>
            <a:r>
              <a:rPr lang="en-US" sz="9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文献阅读与</a:t>
            </a:r>
            <a:endParaRPr lang="en-US" sz="9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a:p>
            <a:pPr indent="0" algn="l" fontAlgn="auto">
              <a:lnSpc>
                <a:spcPct val="100000"/>
              </a:lnSpc>
            </a:pPr>
            <a:r>
              <a:rPr lang="en-US" sz="9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论文写作规范</a:t>
            </a:r>
            <a:endParaRPr lang="en-US" sz="96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4" name="Group 14"/>
          <p:cNvGrpSpPr/>
          <p:nvPr>
            <p:custDataLst>
              <p:tags r:id="rId2"/>
            </p:custDataLst>
          </p:nvPr>
        </p:nvGrpSpPr>
        <p:grpSpPr>
          <a:xfrm rot="0">
            <a:off x="1326427" y="2008744"/>
            <a:ext cx="1230787" cy="1230787"/>
            <a:chOff x="0" y="0"/>
            <a:chExt cx="812800" cy="812800"/>
          </a:xfrm>
        </p:grpSpPr>
        <p:sp>
          <p:nvSpPr>
            <p:cNvPr id="15" name="Freeform 15"/>
            <p:cNvSpPr/>
            <p:nvPr>
              <p:custDataLst>
                <p:tags r:id="rId3"/>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17" name="TextBox 17"/>
          <p:cNvSpPr txBox="1"/>
          <p:nvPr>
            <p:custDataLst>
              <p:tags r:id="rId4"/>
            </p:custDataLst>
          </p:nvPr>
        </p:nvSpPr>
        <p:spPr>
          <a:xfrm>
            <a:off x="1326427"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第</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8" name="Group 18"/>
          <p:cNvGrpSpPr/>
          <p:nvPr>
            <p:custDataLst>
              <p:tags r:id="rId5"/>
            </p:custDataLst>
          </p:nvPr>
        </p:nvGrpSpPr>
        <p:grpSpPr>
          <a:xfrm rot="0">
            <a:off x="2874968" y="2008744"/>
            <a:ext cx="1230787" cy="1230787"/>
            <a:chOff x="0" y="0"/>
            <a:chExt cx="812800" cy="812800"/>
          </a:xfrm>
        </p:grpSpPr>
        <p:sp>
          <p:nvSpPr>
            <p:cNvPr id="19" name="Freeform 19"/>
            <p:cNvSpPr/>
            <p:nvPr>
              <p:custDataLst>
                <p:tags r:id="rId6"/>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1" name="TextBox 21"/>
          <p:cNvSpPr txBox="1"/>
          <p:nvPr>
            <p:custDataLst>
              <p:tags r:id="rId7"/>
            </p:custDataLst>
          </p:nvPr>
        </p:nvSpPr>
        <p:spPr>
          <a:xfrm>
            <a:off x="2874968" y="2289810"/>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四</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2" name="Group 22"/>
          <p:cNvGrpSpPr/>
          <p:nvPr>
            <p:custDataLst>
              <p:tags r:id="rId8"/>
            </p:custDataLst>
          </p:nvPr>
        </p:nvGrpSpPr>
        <p:grpSpPr>
          <a:xfrm rot="0">
            <a:off x="4423509" y="2008744"/>
            <a:ext cx="1230787" cy="1230787"/>
            <a:chOff x="0" y="0"/>
            <a:chExt cx="812800" cy="812800"/>
          </a:xfrm>
        </p:grpSpPr>
        <p:sp>
          <p:nvSpPr>
            <p:cNvPr id="23" name="Freeform 23"/>
            <p:cNvSpPr/>
            <p:nvPr>
              <p:custDataLst>
                <p:tags r:id="rId9"/>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5" name="TextBox 25"/>
          <p:cNvSpPr txBox="1"/>
          <p:nvPr>
            <p:custDataLst>
              <p:tags r:id="rId10"/>
            </p:custDataLst>
          </p:nvPr>
        </p:nvSpPr>
        <p:spPr>
          <a:xfrm>
            <a:off x="4423509"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部</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6" name="Group 26"/>
          <p:cNvGrpSpPr/>
          <p:nvPr/>
        </p:nvGrpSpPr>
        <p:grpSpPr>
          <a:xfrm rot="0">
            <a:off x="1326427" y="7437275"/>
            <a:ext cx="3116669" cy="684649"/>
            <a:chOff x="0" y="0"/>
            <a:chExt cx="820851" cy="180319"/>
          </a:xfrm>
        </p:grpSpPr>
        <p:sp>
          <p:nvSpPr>
            <p:cNvPr id="27" name="Freeform 27"/>
            <p:cNvSpPr/>
            <p:nvPr/>
          </p:nvSpPr>
          <p:spPr>
            <a:xfrm>
              <a:off x="0" y="0"/>
              <a:ext cx="820851" cy="180319"/>
            </a:xfrm>
            <a:custGeom>
              <a:avLst/>
              <a:gdLst/>
              <a:ahLst/>
              <a:cxnLst/>
              <a:rect l="l" t="t" r="r" b="b"/>
              <a:pathLst>
                <a:path w="820851" h="180319">
                  <a:moveTo>
                    <a:pt x="90160" y="0"/>
                  </a:moveTo>
                  <a:lnTo>
                    <a:pt x="730692" y="0"/>
                  </a:lnTo>
                  <a:cubicBezTo>
                    <a:pt x="780485" y="0"/>
                    <a:pt x="820851" y="40366"/>
                    <a:pt x="820851" y="90160"/>
                  </a:cubicBezTo>
                  <a:lnTo>
                    <a:pt x="820851" y="90160"/>
                  </a:lnTo>
                  <a:cubicBezTo>
                    <a:pt x="820851" y="139953"/>
                    <a:pt x="780485" y="180319"/>
                    <a:pt x="730692" y="180319"/>
                  </a:cubicBezTo>
                  <a:lnTo>
                    <a:pt x="90160" y="180319"/>
                  </a:lnTo>
                  <a:cubicBezTo>
                    <a:pt x="40366" y="180319"/>
                    <a:pt x="0" y="139953"/>
                    <a:pt x="0" y="90160"/>
                  </a:cubicBezTo>
                  <a:lnTo>
                    <a:pt x="0" y="90160"/>
                  </a:lnTo>
                  <a:cubicBezTo>
                    <a:pt x="0" y="40366"/>
                    <a:pt x="40366" y="0"/>
                    <a:pt x="90160" y="0"/>
                  </a:cubicBezTo>
                  <a:close/>
                </a:path>
              </a:pathLst>
            </a:custGeom>
            <a:solidFill>
              <a:srgbClr val="000000">
                <a:alpha val="0"/>
              </a:srgbClr>
            </a:solidFill>
            <a:ln w="4762" cap="rnd">
              <a:solidFill>
                <a:srgbClr val="1747B5"/>
              </a:solidFill>
              <a:prstDash val="solid"/>
              <a:round/>
            </a:ln>
          </p:spPr>
        </p:sp>
        <p:sp>
          <p:nvSpPr>
            <p:cNvPr id="28" name="TextBox 28"/>
            <p:cNvSpPr txBox="1"/>
            <p:nvPr/>
          </p:nvSpPr>
          <p:spPr>
            <a:xfrm>
              <a:off x="0" y="-47625"/>
              <a:ext cx="820851" cy="227944"/>
            </a:xfrm>
            <a:prstGeom prst="rect">
              <a:avLst/>
            </a:prstGeom>
          </p:spPr>
          <p:txBody>
            <a:bodyPr lIns="50800" tIns="50800" rIns="50800" bIns="50800" rtlCol="0" anchor="ctr"/>
            <a:lstStyle/>
            <a:p>
              <a:pPr algn="ctr">
                <a:lnSpc>
                  <a:spcPts val="3220"/>
                </a:lnSpc>
              </a:pPr>
            </a:p>
          </p:txBody>
        </p:sp>
      </p:grpSp>
      <p:sp>
        <p:nvSpPr>
          <p:cNvPr id="29" name="TextBox 29"/>
          <p:cNvSpPr txBox="1"/>
          <p:nvPr/>
        </p:nvSpPr>
        <p:spPr>
          <a:xfrm>
            <a:off x="1326427" y="7552905"/>
            <a:ext cx="3116669" cy="430530"/>
          </a:xfrm>
          <a:prstGeom prst="rect">
            <a:avLst/>
          </a:prstGeom>
        </p:spPr>
        <p:txBody>
          <a:bodyPr lIns="0" tIns="0" rIns="0" bIns="0" rtlCol="0" anchor="t">
            <a:spAutoFit/>
          </a:bodyPr>
          <a:lstStyle/>
          <a:p>
            <a:pPr algn="ctr">
              <a:lnSpc>
                <a:spcPts val="3360"/>
              </a:lnSpc>
            </a:pPr>
            <a:r>
              <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PART FOUR</a:t>
            </a:r>
            <a:endParaRPr lang="en-US" sz="24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30" name="Group 30"/>
          <p:cNvGrpSpPr/>
          <p:nvPr/>
        </p:nvGrpSpPr>
        <p:grpSpPr>
          <a:xfrm rot="0">
            <a:off x="11540887" y="6504913"/>
            <a:ext cx="495651" cy="49565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2" name="TextBox 32"/>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3" name="Freeform 33"/>
          <p:cNvSpPr/>
          <p:nvPr/>
        </p:nvSpPr>
        <p:spPr>
          <a:xfrm>
            <a:off x="11696199" y="6647173"/>
            <a:ext cx="185026" cy="211130"/>
          </a:xfrm>
          <a:custGeom>
            <a:avLst/>
            <a:gdLst/>
            <a:ahLst/>
            <a:cxnLst/>
            <a:rect l="l" t="t" r="r" b="b"/>
            <a:pathLst>
              <a:path w="185026" h="211130">
                <a:moveTo>
                  <a:pt x="0" y="0"/>
                </a:moveTo>
                <a:lnTo>
                  <a:pt x="185026" y="0"/>
                </a:lnTo>
                <a:lnTo>
                  <a:pt x="185026" y="211130"/>
                </a:lnTo>
                <a:lnTo>
                  <a:pt x="0" y="211130"/>
                </a:lnTo>
                <a:lnTo>
                  <a:pt x="0" y="0"/>
                </a:lnTo>
                <a:close/>
              </a:path>
            </a:pathLst>
          </a:custGeom>
          <a:blipFill>
            <a:blip r:embed="rId11"/>
            <a:stretch>
              <a:fillRect/>
            </a:stretch>
          </a:blipFill>
        </p:spPr>
      </p:sp>
      <p:grpSp>
        <p:nvGrpSpPr>
          <p:cNvPr id="34" name="Group 34"/>
          <p:cNvGrpSpPr/>
          <p:nvPr/>
        </p:nvGrpSpPr>
        <p:grpSpPr>
          <a:xfrm rot="0">
            <a:off x="15749746" y="2225914"/>
            <a:ext cx="495651" cy="49565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6" name="TextBox 36"/>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7" name="Freeform 37"/>
          <p:cNvSpPr/>
          <p:nvPr/>
        </p:nvSpPr>
        <p:spPr>
          <a:xfrm>
            <a:off x="15882011" y="2356039"/>
            <a:ext cx="231120" cy="235400"/>
          </a:xfrm>
          <a:custGeom>
            <a:avLst/>
            <a:gdLst/>
            <a:ahLst/>
            <a:cxnLst/>
            <a:rect l="l" t="t" r="r" b="b"/>
            <a:pathLst>
              <a:path w="231120" h="235400">
                <a:moveTo>
                  <a:pt x="0" y="0"/>
                </a:moveTo>
                <a:lnTo>
                  <a:pt x="231120" y="0"/>
                </a:lnTo>
                <a:lnTo>
                  <a:pt x="231120" y="235400"/>
                </a:lnTo>
                <a:lnTo>
                  <a:pt x="0" y="235400"/>
                </a:lnTo>
                <a:lnTo>
                  <a:pt x="0" y="0"/>
                </a:lnTo>
                <a:close/>
              </a:path>
            </a:pathLst>
          </a:custGeom>
          <a:blipFill>
            <a:blip r:embed="rId12"/>
            <a:stretch>
              <a:fillRect/>
            </a:stretch>
          </a:blipFill>
          <a:ln cap="sq">
            <a:noFill/>
            <a:prstDash val="solid"/>
            <a:miter/>
          </a:ln>
        </p:spPr>
      </p:sp>
      <p:grpSp>
        <p:nvGrpSpPr>
          <p:cNvPr id="38" name="Group 38"/>
          <p:cNvGrpSpPr/>
          <p:nvPr/>
        </p:nvGrpSpPr>
        <p:grpSpPr>
          <a:xfrm rot="0">
            <a:off x="-458066" y="-129672"/>
            <a:ext cx="19204133" cy="303956"/>
            <a:chOff x="0" y="0"/>
            <a:chExt cx="5057879" cy="80054"/>
          </a:xfrm>
        </p:grpSpPr>
        <p:sp>
          <p:nvSpPr>
            <p:cNvPr id="39" name="Freeform 39"/>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0" name="TextBox 40"/>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grpSp>
        <p:nvGrpSpPr>
          <p:cNvPr id="41" name="Group 41"/>
          <p:cNvGrpSpPr/>
          <p:nvPr>
            <p:custDataLst>
              <p:tags r:id="rId13"/>
            </p:custDataLst>
          </p:nvPr>
        </p:nvGrpSpPr>
        <p:grpSpPr>
          <a:xfrm rot="0">
            <a:off x="5968620" y="2008744"/>
            <a:ext cx="1230787" cy="1230787"/>
            <a:chOff x="0" y="0"/>
            <a:chExt cx="812800" cy="812800"/>
          </a:xfrm>
        </p:grpSpPr>
        <p:sp>
          <p:nvSpPr>
            <p:cNvPr id="42" name="Freeform 42"/>
            <p:cNvSpPr/>
            <p:nvPr>
              <p:custDataLst>
                <p:tags r:id="rId14"/>
              </p:custDataLst>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43" name="TextBox 43"/>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44" name="TextBox 44"/>
          <p:cNvSpPr txBox="1"/>
          <p:nvPr>
            <p:custDataLst>
              <p:tags r:id="rId15"/>
            </p:custDataLst>
          </p:nvPr>
        </p:nvSpPr>
        <p:spPr>
          <a:xfrm>
            <a:off x="5968620" y="2289810"/>
            <a:ext cx="1230787" cy="697230"/>
          </a:xfrm>
          <a:prstGeom prst="rect">
            <a:avLst/>
          </a:prstGeom>
        </p:spPr>
        <p:txBody>
          <a:bodyPr lIns="0" tIns="0" rIns="0" bIns="0" rtlCol="0" anchor="t">
            <a:spAutoFit/>
          </a:bodyPr>
          <a:lstStyle/>
          <a:p>
            <a:pPr algn="ctr">
              <a:lnSpc>
                <a:spcPts val="5520"/>
              </a:lnSpc>
            </a:pPr>
            <a:r>
              <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分</a:t>
            </a:r>
            <a:endParaRPr 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zh-CN" altLang="en-US"/>
              <a:t>你是怎样阅读的？</a:t>
            </a:r>
            <a:endParaRPr lang="zh-CN" altLang="en-US"/>
          </a:p>
        </p:txBody>
      </p:sp>
      <p:pic>
        <p:nvPicPr>
          <p:cNvPr id="26627" name="图片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580720" y="4157125"/>
            <a:ext cx="8910774" cy="36555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8" name="图片 4"/>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10012022" y="2706777"/>
            <a:ext cx="7700962" cy="704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文本占位符 1"/>
          <p:cNvSpPr txBox="1">
            <a:spLocks noGrp="1"/>
          </p:cNvSpPr>
          <p:nvPr>
            <p:custDataLst>
              <p:tags r:id="rId5"/>
            </p:custDataLst>
          </p:nvPr>
        </p:nvSpPr>
        <p:spPr>
          <a:xfrm>
            <a:off x="6027420" y="1472565"/>
            <a:ext cx="5400000" cy="936000"/>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defTabSz="1168400">
              <a:lnSpc>
                <a:spcPct val="120000"/>
              </a:lnSpc>
              <a:buClrTx/>
              <a:buSzTx/>
              <a:buFontTx/>
            </a:pPr>
            <a:r>
              <a:rPr lang="zh-CN" sz="3600" dirty="0">
                <a:latin typeface="Arial" panose="020B0604020202020204" pitchFamily="34" charset="0"/>
                <a:ea typeface="微软雅黑" panose="020B0503020204020204" charset="-122"/>
                <a:cs typeface="Times New Roman" panose="02020603050405020304" charset="0"/>
                <a:sym typeface="+mn-ea"/>
              </a:rPr>
              <a:t>有目的有重点地读</a:t>
            </a:r>
            <a:endParaRPr lang="zh-CN" sz="3600" dirty="0">
              <a:latin typeface="Arial" panose="020B0604020202020204" pitchFamily="34" charset="0"/>
              <a:ea typeface="微软雅黑" panose="020B0503020204020204" charset="-122"/>
              <a:cs typeface="Times New Roman" panose="02020603050405020304" charset="0"/>
              <a:sym typeface="+mn-ea"/>
            </a:endParaRPr>
          </a:p>
        </p:txBody>
      </p:sp>
      <p:pic>
        <p:nvPicPr>
          <p:cNvPr id="11" name="图片 10" descr="2022中国知网logo-修改版"/>
          <p:cNvPicPr>
            <a:picLocks noChangeAspect="1"/>
          </p:cNvPicPr>
          <p:nvPr>
            <p:custDataLst>
              <p:tags r:id="rId6"/>
            </p:custDataLst>
          </p:nvPr>
        </p:nvPicPr>
        <p:blipFill>
          <a:blip r:embed="rId7"/>
          <a:stretch>
            <a:fillRect/>
          </a:stretch>
        </p:blipFill>
        <p:spPr>
          <a:xfrm>
            <a:off x="16283940" y="225425"/>
            <a:ext cx="1440000" cy="68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1.1 </a:t>
            </a:r>
            <a:r>
              <a:rPr lang="zh-CN" altLang="en-US"/>
              <a:t>论文的分类</a:t>
            </a:r>
            <a:endParaRPr lang="zh-CN" altLang="en-US"/>
          </a:p>
        </p:txBody>
      </p:sp>
      <p:pic>
        <p:nvPicPr>
          <p:cNvPr id="6" name="图片 5"/>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536036" y="1857757"/>
            <a:ext cx="15651018" cy="7124816"/>
          </a:xfrm>
          <a:prstGeom prst="rect">
            <a:avLst/>
          </a:prstGeom>
        </p:spPr>
      </p:pic>
      <p:sp>
        <p:nvSpPr>
          <p:cNvPr id="7" name="椭圆形标注 6"/>
          <p:cNvSpPr/>
          <p:nvPr>
            <p:custDataLst>
              <p:tags r:id="rId3"/>
            </p:custDataLst>
          </p:nvPr>
        </p:nvSpPr>
        <p:spPr>
          <a:xfrm>
            <a:off x="8411068" y="3907"/>
            <a:ext cx="5499058" cy="2372086"/>
          </a:xfrm>
          <a:prstGeom prst="wedgeEllipseCallou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440"/>
          </a:p>
        </p:txBody>
      </p:sp>
      <p:sp>
        <p:nvSpPr>
          <p:cNvPr id="9" name="文本框 8"/>
          <p:cNvSpPr txBox="1"/>
          <p:nvPr>
            <p:custDataLst>
              <p:tags r:id="rId4"/>
            </p:custDataLst>
          </p:nvPr>
        </p:nvSpPr>
        <p:spPr>
          <a:xfrm>
            <a:off x="8664916" y="417477"/>
            <a:ext cx="5137778" cy="1669492"/>
          </a:xfrm>
          <a:prstGeom prst="rect">
            <a:avLst/>
          </a:prstGeom>
        </p:spPr>
        <p:txBody>
          <a:bodyPr>
            <a:noAutofit/>
            <a:extLst>
              <a:ext uri="{4A0BC546-FE56-4ADE-93B0-CB8AF2F6F144}">
                <wpsdc:textFrameExt xmlns:wpsdc="http://www.wps.cn/officeDocument/2022/drawingmlCustomData" type="text"/>
              </a:ext>
            </a:extLst>
          </a:bodyPr>
          <a:p>
            <a:pPr indent="0" algn="just" fontAlgn="auto">
              <a:lnSpc>
                <a:spcPct val="150000"/>
              </a:lnSpc>
            </a:pPr>
            <a:r>
              <a:rPr lang="zh-CN" altLang="en-US" sz="2990">
                <a:latin typeface="Arial" panose="020B0604020202020204" pitchFamily="34" charset="0"/>
                <a:ea typeface="微软雅黑" panose="020B0503020204020204" charset="-122"/>
              </a:rPr>
              <a:t>科研专业论文：是记述创新性研究工作成果的书面文章。</a:t>
            </a:r>
            <a:endParaRPr lang="zh-CN" altLang="en-US" sz="2990">
              <a:latin typeface="Arial" panose="020B0604020202020204" pitchFamily="34" charset="0"/>
              <a:ea typeface="微软雅黑" panose="020B0503020204020204" charset="-122"/>
            </a:endParaRPr>
          </a:p>
        </p:txBody>
      </p:sp>
      <p:sp>
        <p:nvSpPr>
          <p:cNvPr id="10" name="椭圆形标注 9"/>
          <p:cNvSpPr/>
          <p:nvPr>
            <p:custDataLst>
              <p:tags r:id="rId5"/>
            </p:custDataLst>
          </p:nvPr>
        </p:nvSpPr>
        <p:spPr>
          <a:xfrm rot="10800000">
            <a:off x="2594378" y="7077297"/>
            <a:ext cx="5499058" cy="2372086"/>
          </a:xfrm>
          <a:prstGeom prst="wedgeEllipseCallou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440"/>
          </a:p>
        </p:txBody>
      </p:sp>
      <p:sp>
        <p:nvSpPr>
          <p:cNvPr id="11" name="文本框 10"/>
          <p:cNvSpPr txBox="1"/>
          <p:nvPr>
            <p:custDataLst>
              <p:tags r:id="rId6"/>
            </p:custDataLst>
          </p:nvPr>
        </p:nvSpPr>
        <p:spPr>
          <a:xfrm>
            <a:off x="2775018" y="7429069"/>
            <a:ext cx="5137778" cy="1669492"/>
          </a:xfrm>
          <a:prstGeom prst="rect">
            <a:avLst/>
          </a:prstGeom>
        </p:spPr>
        <p:txBody>
          <a:bodyPr>
            <a:noAutofit/>
            <a:extLst>
              <a:ext uri="{4A0BC546-FE56-4ADE-93B0-CB8AF2F6F144}">
                <wpsdc:textFrameExt xmlns:wpsdc="http://www.wps.cn/officeDocument/2022/drawingmlCustomData" type="text"/>
              </a:ext>
            </a:extLst>
          </a:bodyPr>
          <a:p>
            <a:pPr indent="0" algn="just" fontAlgn="auto">
              <a:lnSpc>
                <a:spcPct val="150000"/>
              </a:lnSpc>
            </a:pPr>
            <a:r>
              <a:rPr lang="zh-CN" altLang="en-US" sz="2990">
                <a:latin typeface="Arial" panose="020B0604020202020204" pitchFamily="34" charset="0"/>
                <a:ea typeface="微软雅黑" panose="020B0503020204020204" charset="-122"/>
              </a:rPr>
              <a:t>学业论文：主要指在高等院校学习的学生撰写的论文。</a:t>
            </a:r>
            <a:endParaRPr lang="zh-CN" altLang="en-US" sz="2990">
              <a:latin typeface="Arial" panose="020B0604020202020204" pitchFamily="34" charset="0"/>
              <a:ea typeface="微软雅黑" panose="020B0503020204020204" charset="-122"/>
            </a:endParaRPr>
          </a:p>
        </p:txBody>
      </p:sp>
      <p:sp>
        <p:nvSpPr>
          <p:cNvPr id="12" name="椭圆形标注 11"/>
          <p:cNvSpPr/>
          <p:nvPr>
            <p:custDataLst>
              <p:tags r:id="rId7"/>
            </p:custDataLst>
          </p:nvPr>
        </p:nvSpPr>
        <p:spPr>
          <a:xfrm>
            <a:off x="12016174" y="2682995"/>
            <a:ext cx="5499058" cy="2372086"/>
          </a:xfrm>
          <a:prstGeom prst="wedgeEllipseCallou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440"/>
          </a:p>
        </p:txBody>
      </p:sp>
      <p:sp>
        <p:nvSpPr>
          <p:cNvPr id="13" name="文本框 12"/>
          <p:cNvSpPr txBox="1"/>
          <p:nvPr>
            <p:custDataLst>
              <p:tags r:id="rId8"/>
            </p:custDataLst>
          </p:nvPr>
        </p:nvSpPr>
        <p:spPr>
          <a:xfrm>
            <a:off x="12377454" y="3034767"/>
            <a:ext cx="5137778" cy="1669492"/>
          </a:xfrm>
          <a:prstGeom prst="rect">
            <a:avLst/>
          </a:prstGeom>
        </p:spPr>
        <p:txBody>
          <a:bodyPr>
            <a:noAutofit/>
            <a:extLst>
              <a:ext uri="{4A0BC546-FE56-4ADE-93B0-CB8AF2F6F144}">
                <wpsdc:textFrameExt xmlns:wpsdc="http://www.wps.cn/officeDocument/2022/drawingmlCustomData" type="text"/>
              </a:ext>
            </a:extLst>
          </a:bodyPr>
          <a:p>
            <a:pPr indent="0" algn="just" fontAlgn="auto">
              <a:lnSpc>
                <a:spcPct val="150000"/>
              </a:lnSpc>
            </a:pPr>
            <a:r>
              <a:rPr lang="zh-CN" altLang="en-US" sz="2990">
                <a:latin typeface="Arial" panose="020B0604020202020204" pitchFamily="34" charset="0"/>
                <a:ea typeface="微软雅黑" panose="020B0503020204020204" charset="-122"/>
              </a:rPr>
              <a:t>学年论文：高等院校各个年级学生独立完成的作业。</a:t>
            </a:r>
            <a:endParaRPr lang="zh-CN" altLang="en-US" sz="2990">
              <a:latin typeface="Arial" panose="020B0604020202020204" pitchFamily="34" charset="0"/>
              <a:ea typeface="微软雅黑" panose="020B0503020204020204" charset="-122"/>
            </a:endParaRPr>
          </a:p>
        </p:txBody>
      </p:sp>
      <p:sp>
        <p:nvSpPr>
          <p:cNvPr id="14" name="椭圆形标注 13"/>
          <p:cNvSpPr/>
          <p:nvPr>
            <p:custDataLst>
              <p:tags r:id="rId9"/>
            </p:custDataLst>
          </p:nvPr>
        </p:nvSpPr>
        <p:spPr>
          <a:xfrm rot="10800000">
            <a:off x="8410982" y="7844541"/>
            <a:ext cx="5822308" cy="2372086"/>
          </a:xfrm>
          <a:prstGeom prst="wedgeEllipseCallout">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440"/>
          </a:p>
        </p:txBody>
      </p:sp>
      <p:sp>
        <p:nvSpPr>
          <p:cNvPr id="15" name="文本框 14"/>
          <p:cNvSpPr txBox="1"/>
          <p:nvPr>
            <p:custDataLst>
              <p:tags r:id="rId10"/>
            </p:custDataLst>
          </p:nvPr>
        </p:nvSpPr>
        <p:spPr>
          <a:xfrm>
            <a:off x="8548370" y="8195945"/>
            <a:ext cx="5768340" cy="1670050"/>
          </a:xfrm>
          <a:prstGeom prst="rect">
            <a:avLst/>
          </a:prstGeom>
        </p:spPr>
        <p:txBody>
          <a:bodyPr>
            <a:noAutofit/>
            <a:extLst>
              <a:ext uri="{4A0BC546-FE56-4ADE-93B0-CB8AF2F6F144}">
                <wpsdc:textFrameExt xmlns:wpsdc="http://www.wps.cn/officeDocument/2022/drawingmlCustomData" type="text"/>
              </a:ext>
            </a:extLst>
          </a:bodyPr>
          <a:p>
            <a:pPr indent="0" algn="just" fontAlgn="auto">
              <a:lnSpc>
                <a:spcPct val="150000"/>
              </a:lnSpc>
            </a:pPr>
            <a:r>
              <a:rPr lang="zh-CN" altLang="en-US" sz="2990">
                <a:latin typeface="Arial" panose="020B0604020202020204" pitchFamily="34" charset="0"/>
                <a:ea typeface="微软雅黑" panose="020B0503020204020204" charset="-122"/>
              </a:rPr>
              <a:t>学位论文：用以申请授予相应学位而提出作为考核评审的文章。</a:t>
            </a:r>
            <a:endParaRPr lang="zh-CN" altLang="en-US" sz="2990">
              <a:latin typeface="Arial" panose="020B0604020202020204" pitchFamily="34" charset="0"/>
              <a:ea typeface="微软雅黑" panose="020B0503020204020204" charset="-122"/>
            </a:endParaRPr>
          </a:p>
        </p:txBody>
      </p:sp>
      <p:sp>
        <p:nvSpPr>
          <p:cNvPr id="16" name="文本框 15"/>
          <p:cNvSpPr txBox="1"/>
          <p:nvPr>
            <p:custDataLst>
              <p:tags r:id="rId11"/>
            </p:custDataLst>
          </p:nvPr>
        </p:nvSpPr>
        <p:spPr>
          <a:xfrm>
            <a:off x="987634" y="1857757"/>
            <a:ext cx="5333630" cy="824288"/>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20000"/>
              </a:lnSpc>
              <a:buClrTx/>
              <a:buSzTx/>
              <a:buFontTx/>
            </a:pPr>
            <a:r>
              <a:rPr lang="zh-CN" altLang="en-US" sz="3590" b="1" dirty="0">
                <a:latin typeface="Arial" panose="020B0604020202020204" pitchFamily="34" charset="0"/>
                <a:ea typeface="微软雅黑" panose="020B0503020204020204" charset="-122"/>
                <a:sym typeface="+mn-ea"/>
              </a:rPr>
              <a:t>根据写作目的不同——</a:t>
            </a:r>
            <a:endParaRPr lang="zh-CN" altLang="en-US" sz="3590" b="1" dirty="0">
              <a:latin typeface="Arial" panose="020B0604020202020204" pitchFamily="34" charset="0"/>
              <a:ea typeface="微软雅黑" panose="020B0503020204020204" charset="-122"/>
              <a:sym typeface="+mn-ea"/>
            </a:endParaRPr>
          </a:p>
        </p:txBody>
      </p:sp>
      <p:pic>
        <p:nvPicPr>
          <p:cNvPr id="3" name="图片 2" descr="2022中国知网logo-修改版"/>
          <p:cNvPicPr>
            <a:picLocks noChangeAspect="1"/>
          </p:cNvPicPr>
          <p:nvPr>
            <p:custDataLst>
              <p:tags r:id="rId12"/>
            </p:custDataLst>
          </p:nvPr>
        </p:nvPicPr>
        <p:blipFill>
          <a:blip r:embed="rId13"/>
          <a:stretch>
            <a:fillRect/>
          </a:stretch>
        </p:blipFill>
        <p:spPr>
          <a:xfrm>
            <a:off x="16283940" y="225425"/>
            <a:ext cx="1440000" cy="684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990600" y="2354580"/>
            <a:ext cx="16170275" cy="7463790"/>
          </a:xfrm>
          <a:prstGeom prst="rect">
            <a:avLst/>
          </a:prstGeom>
        </p:spPr>
      </p:pic>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6902" y="191521"/>
            <a:ext cx="2046336" cy="972808"/>
          </a:xfrm>
          <a:prstGeom prst="rect">
            <a:avLst/>
          </a:prstGeom>
        </p:spPr>
      </p:pic>
      <p:sp>
        <p:nvSpPr>
          <p:cNvPr id="15" name="矩形 14"/>
          <p:cNvSpPr/>
          <p:nvPr>
            <p:custDataLst>
              <p:tags r:id="rId3"/>
            </p:custDataLst>
          </p:nvPr>
        </p:nvSpPr>
        <p:spPr>
          <a:xfrm>
            <a:off x="914400" y="2354580"/>
            <a:ext cx="2590800" cy="737997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buFont typeface="Arial" panose="020B0604020202020204" pitchFamily="34" charset="0"/>
              <a:buNone/>
              <a:defRPr/>
            </a:pPr>
            <a:endParaRPr lang="zh-CN" altLang="en-US" sz="3440" noProof="1">
              <a:solidFill>
                <a:prstClr val="white"/>
              </a:solidFill>
            </a:endParaRPr>
          </a:p>
        </p:txBody>
      </p:sp>
      <p:sp>
        <p:nvSpPr>
          <p:cNvPr id="16" name="圆角矩形 6"/>
          <p:cNvSpPr/>
          <p:nvPr>
            <p:custDataLst>
              <p:tags r:id="rId4"/>
            </p:custDataLst>
          </p:nvPr>
        </p:nvSpPr>
        <p:spPr>
          <a:xfrm>
            <a:off x="2895616" y="1333725"/>
            <a:ext cx="5050964" cy="945034"/>
          </a:xfrm>
          <a:prstGeom prst="wedgeRoundRectCallout">
            <a:avLst>
              <a:gd name="adj1" fmla="val -36174"/>
              <a:gd name="adj2" fmla="val 76042"/>
              <a:gd name="adj3" fmla="val 16667"/>
            </a:avLst>
          </a:prstGeom>
          <a:solidFill>
            <a:srgbClr val="FFC000"/>
          </a:solidFill>
          <a:ln w="25400">
            <a:solidFill>
              <a:srgbClr val="FFC000"/>
            </a:solidFill>
          </a:ln>
        </p:spPr>
        <p:txBody>
          <a:bodyPr anchor="ctr"/>
          <a:p>
            <a:pPr algn="ctr" defTabSz="914400" eaLnBrk="0" hangingPunct="0"/>
            <a:r>
              <a:rPr lang="zh-CN" altLang="en-US" sz="2400" b="1" dirty="0">
                <a:solidFill>
                  <a:srgbClr val="FFFFFF"/>
                </a:solidFill>
                <a:latin typeface="微软雅黑" panose="020B0503020204020204" charset="-122"/>
                <a:ea typeface="微软雅黑" panose="020B0503020204020204" charset="-122"/>
                <a:sym typeface="宋体" panose="02010600030101010101" pitchFamily="2" charset="-122"/>
              </a:rPr>
              <a:t>目录了解文献的基本信息</a:t>
            </a:r>
            <a:endParaRPr lang="zh-CN" altLang="en-US" sz="3590" b="1"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17" name="圆角矩形 20"/>
          <p:cNvSpPr/>
          <p:nvPr>
            <p:custDataLst>
              <p:tags r:id="rId5"/>
            </p:custDataLst>
          </p:nvPr>
        </p:nvSpPr>
        <p:spPr>
          <a:xfrm>
            <a:off x="10744200" y="3893185"/>
            <a:ext cx="5466080" cy="947420"/>
          </a:xfrm>
          <a:prstGeom prst="wedgeRoundRectCallout">
            <a:avLst>
              <a:gd name="adj1" fmla="val -57295"/>
              <a:gd name="adj2" fmla="val -3619"/>
              <a:gd name="adj3" fmla="val 16667"/>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chemeClr val="bg1"/>
                </a:solidFill>
                <a:latin typeface="微软雅黑" panose="020B0503020204020204" charset="-122"/>
                <a:ea typeface="微软雅黑" panose="020B0503020204020204" charset="-122"/>
              </a:rPr>
              <a:t>跳转到对应作者、机构知网节（展示作者、机构发表文献的详细情况）</a:t>
            </a:r>
            <a:endParaRPr lang="zh-CN" altLang="en-US" sz="2400" b="1" dirty="0">
              <a:solidFill>
                <a:schemeClr val="bg1"/>
              </a:solidFill>
              <a:latin typeface="微软雅黑" panose="020B0503020204020204" charset="-122"/>
              <a:ea typeface="微软雅黑" panose="020B0503020204020204" charset="-122"/>
            </a:endParaRPr>
          </a:p>
        </p:txBody>
      </p:sp>
      <p:sp>
        <p:nvSpPr>
          <p:cNvPr id="18" name="圆角矩形 25"/>
          <p:cNvSpPr/>
          <p:nvPr>
            <p:custDataLst>
              <p:tags r:id="rId6"/>
            </p:custDataLst>
          </p:nvPr>
        </p:nvSpPr>
        <p:spPr>
          <a:xfrm>
            <a:off x="8139430" y="6882765"/>
            <a:ext cx="5890260" cy="946150"/>
          </a:xfrm>
          <a:prstGeom prst="wedgeRoundRectCallout">
            <a:avLst>
              <a:gd name="adj1" fmla="val -56921"/>
              <a:gd name="adj2" fmla="val -48791"/>
              <a:gd name="adj3" fmla="val 16667"/>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chemeClr val="bg1"/>
                </a:solidFill>
                <a:latin typeface="微软雅黑" panose="020B0503020204020204" charset="-122"/>
                <a:ea typeface="微软雅黑" panose="020B0503020204020204" charset="-122"/>
              </a:rPr>
              <a:t>跳转到关键词知网节</a:t>
            </a:r>
            <a:endParaRPr lang="en-US" altLang="zh-CN" sz="2400" b="1" dirty="0">
              <a:solidFill>
                <a:schemeClr val="bg1"/>
              </a:solidFill>
              <a:latin typeface="微软雅黑" panose="020B0503020204020204" charset="-122"/>
              <a:ea typeface="微软雅黑" panose="020B0503020204020204" charset="-122"/>
            </a:endParaRPr>
          </a:p>
          <a:p>
            <a:pPr algn="ctr"/>
            <a:r>
              <a:rPr lang="zh-CN" altLang="en-US" sz="2400" b="1" dirty="0">
                <a:solidFill>
                  <a:schemeClr val="bg1"/>
                </a:solidFill>
                <a:latin typeface="微软雅黑" panose="020B0503020204020204" charset="-122"/>
                <a:ea typeface="微软雅黑" panose="020B0503020204020204" charset="-122"/>
              </a:rPr>
              <a:t>（展示该词的关注度指数、关键文献等）</a:t>
            </a:r>
            <a:endParaRPr lang="zh-CN" altLang="en-US" sz="2400" b="1" dirty="0">
              <a:solidFill>
                <a:schemeClr val="bg1"/>
              </a:solidFill>
              <a:latin typeface="微软雅黑" panose="020B0503020204020204" charset="-122"/>
              <a:ea typeface="微软雅黑" panose="020B0503020204020204" charset="-122"/>
            </a:endParaRPr>
          </a:p>
        </p:txBody>
      </p:sp>
      <p:sp>
        <p:nvSpPr>
          <p:cNvPr id="19" name="矩形 18"/>
          <p:cNvSpPr/>
          <p:nvPr>
            <p:custDataLst>
              <p:tags r:id="rId7"/>
            </p:custDataLst>
          </p:nvPr>
        </p:nvSpPr>
        <p:spPr>
          <a:xfrm>
            <a:off x="7588250" y="3970655"/>
            <a:ext cx="2590800" cy="87122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buFont typeface="Arial" panose="020B0604020202020204" pitchFamily="34" charset="0"/>
              <a:buNone/>
              <a:defRPr/>
            </a:pPr>
            <a:endParaRPr lang="zh-CN" altLang="en-US" sz="3440" noProof="1">
              <a:solidFill>
                <a:prstClr val="white"/>
              </a:solidFill>
            </a:endParaRPr>
          </a:p>
        </p:txBody>
      </p:sp>
      <p:sp>
        <p:nvSpPr>
          <p:cNvPr id="20" name="矩形 19"/>
          <p:cNvSpPr/>
          <p:nvPr>
            <p:custDataLst>
              <p:tags r:id="rId8"/>
            </p:custDataLst>
          </p:nvPr>
        </p:nvSpPr>
        <p:spPr>
          <a:xfrm>
            <a:off x="5129530" y="6410325"/>
            <a:ext cx="2448560" cy="548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buFont typeface="Arial" panose="020B0604020202020204" pitchFamily="34" charset="0"/>
              <a:buNone/>
              <a:defRPr/>
            </a:pPr>
            <a:endParaRPr lang="zh-CN" altLang="en-US" sz="3440" noProof="1">
              <a:solidFill>
                <a:prstClr val="white"/>
              </a:solidFill>
            </a:endParaRPr>
          </a:p>
        </p:txBody>
      </p:sp>
      <p:sp>
        <p:nvSpPr>
          <p:cNvPr id="3" name="文本框 2"/>
          <p:cNvSpPr txBox="1"/>
          <p:nvPr>
            <p:custDataLst>
              <p:tags r:id="rId9"/>
            </p:custDataLst>
          </p:nvPr>
        </p:nvSpPr>
        <p:spPr>
          <a:xfrm>
            <a:off x="2392680" y="363855"/>
            <a:ext cx="13149580" cy="706755"/>
          </a:xfrm>
          <a:prstGeom prst="rect">
            <a:avLst/>
          </a:prstGeom>
          <a:noFill/>
        </p:spPr>
        <p:txBody>
          <a:bodyPr wrap="square" rtlCol="0">
            <a:spAutoFit/>
          </a:bodyPr>
          <a:p>
            <a:pPr lvl="0" algn="l">
              <a:buClrTx/>
              <a:buSzTx/>
              <a:buFontTx/>
            </a:pPr>
            <a:r>
              <a:rPr lang="en-US" sz="4000" b="1">
                <a:solidFill>
                  <a:srgbClr val="3F3F3F"/>
                </a:solidFill>
                <a:latin typeface="微软雅黑" panose="020B0503020204020204" charset="-122"/>
                <a:ea typeface="微软雅黑" panose="020B0503020204020204" charset="-122"/>
                <a:sym typeface="+mn-ea"/>
              </a:rPr>
              <a:t>4.1</a:t>
            </a:r>
            <a:r>
              <a:rPr sz="4000" b="1">
                <a:solidFill>
                  <a:srgbClr val="3F3F3F"/>
                </a:solidFill>
                <a:latin typeface="微软雅黑" panose="020B0503020204020204" charset="-122"/>
                <a:ea typeface="微软雅黑" panose="020B0503020204020204" charset="-122"/>
                <a:sym typeface="+mn-ea"/>
              </a:rPr>
              <a:t> </a:t>
            </a:r>
            <a:r>
              <a:rPr sz="3600" b="1">
                <a:solidFill>
                  <a:srgbClr val="3F3F3F"/>
                </a:solidFill>
                <a:latin typeface="微软雅黑" panose="020B0503020204020204" charset="-122"/>
                <a:ea typeface="微软雅黑" panose="020B0503020204020204" charset="-122"/>
                <a:sym typeface="+mn-ea"/>
              </a:rPr>
              <a:t>知网节：文献调研与拓展阅读利器</a:t>
            </a:r>
            <a:endParaRPr sz="3600" b="1">
              <a:solidFill>
                <a:srgbClr val="3F3F3F"/>
              </a:solidFill>
              <a:latin typeface="微软雅黑" panose="020B0503020204020204" charset="-122"/>
              <a:ea typeface="微软雅黑" panose="020B0503020204020204" charset="-122"/>
              <a:sym typeface="+mn-ea"/>
            </a:endParaRPr>
          </a:p>
        </p:txBody>
      </p:sp>
      <p:sp>
        <p:nvSpPr>
          <p:cNvPr id="4" name="形状"/>
          <p:cNvSpPr/>
          <p:nvPr userDrawn="1">
            <p:custDataLst>
              <p:tags r:id="rId10"/>
            </p:custDataLst>
          </p:nvPr>
        </p:nvSpPr>
        <p:spPr>
          <a:xfrm>
            <a:off x="0" y="307477"/>
            <a:ext cx="1523010" cy="98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
        <p:nvSpPr>
          <p:cNvPr id="6" name="形状"/>
          <p:cNvSpPr/>
          <p:nvPr userDrawn="1">
            <p:custDataLst>
              <p:tags r:id="rId11"/>
            </p:custDataLst>
          </p:nvPr>
        </p:nvSpPr>
        <p:spPr>
          <a:xfrm>
            <a:off x="1682176" y="307477"/>
            <a:ext cx="475488" cy="989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par>
                          <p:cTn id="30" fill="hold">
                            <p:stCondLst>
                              <p:cond delay="1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19" grpId="0" bldLvl="0" animBg="1"/>
      <p:bldP spid="20" grpId="0" bldLvl="0" animBg="1"/>
      <p:bldP spid="4" grpId="0" bldLvl="0" animBg="1"/>
      <p:bldP spid="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796902" y="191521"/>
            <a:ext cx="2046336" cy="972808"/>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2367280" y="2529205"/>
            <a:ext cx="13553440" cy="7072630"/>
          </a:xfrm>
          <a:prstGeom prst="rect">
            <a:avLst/>
          </a:prstGeom>
        </p:spPr>
      </p:pic>
      <p:sp>
        <p:nvSpPr>
          <p:cNvPr id="4" name="圆角矩形 6"/>
          <p:cNvSpPr/>
          <p:nvPr>
            <p:custDataLst>
              <p:tags r:id="rId4"/>
            </p:custDataLst>
          </p:nvPr>
        </p:nvSpPr>
        <p:spPr>
          <a:xfrm>
            <a:off x="10648950" y="2105025"/>
            <a:ext cx="6328410" cy="1159510"/>
          </a:xfrm>
          <a:prstGeom prst="wedgeRoundRectCallout">
            <a:avLst>
              <a:gd name="adj1" fmla="val -41337"/>
              <a:gd name="adj2" fmla="val 77665"/>
              <a:gd name="adj3" fmla="val 16667"/>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400" b="1" dirty="0">
                <a:solidFill>
                  <a:schemeClr val="bg1"/>
                </a:solidFill>
                <a:latin typeface="微软雅黑" panose="020B0503020204020204" charset="-122"/>
                <a:ea typeface="微软雅黑" panose="020B0503020204020204" charset="-122"/>
                <a:sym typeface="宋体" panose="02010600030101010101" pitchFamily="2" charset="-122"/>
              </a:rPr>
              <a:t>通过主题脉络图可以查阅节点文献以及参考文献、引证文献的主题研究分布。</a:t>
            </a:r>
            <a:endParaRPr lang="zh-CN" altLang="en-US" sz="2400" b="1" dirty="0">
              <a:solidFill>
                <a:schemeClr val="bg1"/>
              </a:solidFill>
              <a:latin typeface="微软雅黑" panose="020B0503020204020204" charset="-122"/>
              <a:ea typeface="微软雅黑" panose="020B0503020204020204" charset="-122"/>
              <a:sym typeface="宋体" panose="02010600030101010101" pitchFamily="2" charset="-122"/>
            </a:endParaRPr>
          </a:p>
        </p:txBody>
      </p:sp>
      <p:pic>
        <p:nvPicPr>
          <p:cNvPr id="5" name="图片 4"/>
          <p:cNvPicPr>
            <a:picLocks noChangeAspect="1"/>
          </p:cNvPicPr>
          <p:nvPr>
            <p:custDataLst>
              <p:tags r:id="rId5"/>
            </p:custDataLst>
          </p:nvPr>
        </p:nvPicPr>
        <p:blipFill>
          <a:blip r:embed="rId6"/>
          <a:stretch>
            <a:fillRect/>
          </a:stretch>
        </p:blipFill>
        <p:spPr>
          <a:xfrm>
            <a:off x="12670790" y="5847715"/>
            <a:ext cx="3402330" cy="3525520"/>
          </a:xfrm>
          <a:prstGeom prst="rect">
            <a:avLst/>
          </a:prstGeom>
        </p:spPr>
      </p:pic>
      <p:sp>
        <p:nvSpPr>
          <p:cNvPr id="6" name="文本框 5"/>
          <p:cNvSpPr txBox="1"/>
          <p:nvPr>
            <p:custDataLst>
              <p:tags r:id="rId7"/>
            </p:custDataLst>
          </p:nvPr>
        </p:nvSpPr>
        <p:spPr>
          <a:xfrm>
            <a:off x="2392680" y="363855"/>
            <a:ext cx="13149580" cy="706755"/>
          </a:xfrm>
          <a:prstGeom prst="rect">
            <a:avLst/>
          </a:prstGeom>
          <a:noFill/>
        </p:spPr>
        <p:txBody>
          <a:bodyPr wrap="square" rtlCol="0">
            <a:spAutoFit/>
          </a:bodyPr>
          <a:p>
            <a:pPr lvl="0" algn="l">
              <a:buClrTx/>
              <a:buSzTx/>
              <a:buFontTx/>
            </a:pPr>
            <a:r>
              <a:rPr lang="en-US" sz="4000" b="1">
                <a:solidFill>
                  <a:srgbClr val="3F3F3F"/>
                </a:solidFill>
                <a:latin typeface="微软雅黑" panose="020B0503020204020204" charset="-122"/>
                <a:ea typeface="微软雅黑" panose="020B0503020204020204" charset="-122"/>
                <a:sym typeface="+mn-ea"/>
              </a:rPr>
              <a:t>4.1</a:t>
            </a:r>
            <a:r>
              <a:rPr sz="4000" b="1">
                <a:solidFill>
                  <a:srgbClr val="3F3F3F"/>
                </a:solidFill>
                <a:latin typeface="微软雅黑" panose="020B0503020204020204" charset="-122"/>
                <a:ea typeface="微软雅黑" panose="020B0503020204020204" charset="-122"/>
                <a:sym typeface="+mn-ea"/>
              </a:rPr>
              <a:t> </a:t>
            </a:r>
            <a:r>
              <a:rPr sz="3600" b="1">
                <a:solidFill>
                  <a:srgbClr val="3F3F3F"/>
                </a:solidFill>
                <a:latin typeface="微软雅黑" panose="020B0503020204020204" charset="-122"/>
                <a:ea typeface="微软雅黑" panose="020B0503020204020204" charset="-122"/>
                <a:sym typeface="+mn-ea"/>
              </a:rPr>
              <a:t>知网节：文献调研与拓展阅读利器</a:t>
            </a:r>
            <a:endParaRPr sz="3600" b="1">
              <a:solidFill>
                <a:srgbClr val="3F3F3F"/>
              </a:solidFill>
              <a:latin typeface="微软雅黑" panose="020B0503020204020204" charset="-122"/>
              <a:ea typeface="微软雅黑" panose="020B0503020204020204" charset="-122"/>
              <a:sym typeface="+mn-ea"/>
            </a:endParaRPr>
          </a:p>
        </p:txBody>
      </p:sp>
      <p:sp>
        <p:nvSpPr>
          <p:cNvPr id="7" name="形状"/>
          <p:cNvSpPr/>
          <p:nvPr userDrawn="1">
            <p:custDataLst>
              <p:tags r:id="rId8"/>
            </p:custDataLst>
          </p:nvPr>
        </p:nvSpPr>
        <p:spPr>
          <a:xfrm>
            <a:off x="0" y="307477"/>
            <a:ext cx="1523010" cy="98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
        <p:nvSpPr>
          <p:cNvPr id="8" name="形状"/>
          <p:cNvSpPr/>
          <p:nvPr userDrawn="1">
            <p:custDataLst>
              <p:tags r:id="rId9"/>
            </p:custDataLst>
          </p:nvPr>
        </p:nvSpPr>
        <p:spPr>
          <a:xfrm>
            <a:off x="1682176" y="307477"/>
            <a:ext cx="475488" cy="989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bldLvl="0" animBg="1"/>
      <p:bldP spid="8"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796902" y="191521"/>
            <a:ext cx="2046336" cy="972808"/>
          </a:xfrm>
          <a:prstGeom prst="rect">
            <a:avLst/>
          </a:prstGeom>
        </p:spPr>
      </p:pic>
      <p:pic>
        <p:nvPicPr>
          <p:cNvPr id="6" name="图片 5"/>
          <p:cNvPicPr>
            <a:picLocks noChangeAspect="1"/>
          </p:cNvPicPr>
          <p:nvPr>
            <p:custDataLst>
              <p:tags r:id="rId2"/>
            </p:custDataLst>
          </p:nvPr>
        </p:nvPicPr>
        <p:blipFill>
          <a:blip r:embed="rId3"/>
          <a:stretch>
            <a:fillRect/>
          </a:stretch>
        </p:blipFill>
        <p:spPr>
          <a:xfrm>
            <a:off x="2974340" y="1964055"/>
            <a:ext cx="12371070" cy="7501890"/>
          </a:xfrm>
          <a:prstGeom prst="rect">
            <a:avLst/>
          </a:prstGeom>
        </p:spPr>
      </p:pic>
      <p:sp>
        <p:nvSpPr>
          <p:cNvPr id="7" name="圆角矩形 6"/>
          <p:cNvSpPr/>
          <p:nvPr>
            <p:custDataLst>
              <p:tags r:id="rId4"/>
            </p:custDataLst>
          </p:nvPr>
        </p:nvSpPr>
        <p:spPr>
          <a:xfrm>
            <a:off x="11065510" y="2566035"/>
            <a:ext cx="6675120" cy="1182370"/>
          </a:xfrm>
          <a:prstGeom prst="wedgeRoundRectCallout">
            <a:avLst>
              <a:gd name="adj1" fmla="val -41337"/>
              <a:gd name="adj2" fmla="val 77665"/>
              <a:gd name="adj3" fmla="val 16667"/>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400" b="1" dirty="0">
                <a:solidFill>
                  <a:schemeClr val="bg1"/>
                </a:solidFill>
                <a:latin typeface="微软雅黑" panose="020B0503020204020204" charset="-122"/>
                <a:ea typeface="微软雅黑" panose="020B0503020204020204" charset="-122"/>
                <a:sym typeface="宋体" panose="02010600030101010101" pitchFamily="2" charset="-122"/>
              </a:rPr>
              <a:t>通过文献的引文网络，从文献的来龙去脉</a:t>
            </a:r>
            <a:endParaRPr lang="zh-CN" altLang="en-US" sz="2400" b="1" dirty="0">
              <a:solidFill>
                <a:schemeClr val="bg1"/>
              </a:solidFill>
              <a:latin typeface="微软雅黑" panose="020B0503020204020204" charset="-122"/>
              <a:ea typeface="微软雅黑" panose="020B0503020204020204" charset="-122"/>
              <a:sym typeface="宋体" panose="02010600030101010101" pitchFamily="2" charset="-122"/>
            </a:endParaRPr>
          </a:p>
          <a:p>
            <a:pPr lvl="0" algn="ctr">
              <a:buClrTx/>
              <a:buSzTx/>
              <a:buFontTx/>
            </a:pPr>
            <a:r>
              <a:rPr lang="zh-CN" altLang="en-US" sz="2400" b="1" dirty="0">
                <a:solidFill>
                  <a:schemeClr val="bg1"/>
                </a:solidFill>
                <a:latin typeface="微软雅黑" panose="020B0503020204020204" charset="-122"/>
                <a:ea typeface="微软雅黑" panose="020B0503020204020204" charset="-122"/>
                <a:sym typeface="宋体" panose="02010600030101010101" pitchFamily="2" charset="-122"/>
              </a:rPr>
              <a:t>中找到追溯点和延伸，启发科研创新。</a:t>
            </a:r>
            <a:endParaRPr lang="zh-CN" altLang="en-US" sz="2400" b="1" dirty="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16" name="矩形 15"/>
          <p:cNvSpPr/>
          <p:nvPr>
            <p:custDataLst>
              <p:tags r:id="rId5"/>
            </p:custDataLst>
          </p:nvPr>
        </p:nvSpPr>
        <p:spPr>
          <a:xfrm>
            <a:off x="4240530" y="2779395"/>
            <a:ext cx="6347460" cy="48133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buFont typeface="Arial" panose="020B0604020202020204" pitchFamily="34" charset="0"/>
              <a:buNone/>
              <a:defRPr/>
            </a:pPr>
            <a:endParaRPr lang="zh-CN" altLang="en-US" sz="3440" noProof="1">
              <a:solidFill>
                <a:prstClr val="white"/>
              </a:solidFill>
            </a:endParaRPr>
          </a:p>
        </p:txBody>
      </p:sp>
      <p:sp>
        <p:nvSpPr>
          <p:cNvPr id="3" name="文本框 2"/>
          <p:cNvSpPr txBox="1"/>
          <p:nvPr>
            <p:custDataLst>
              <p:tags r:id="rId6"/>
            </p:custDataLst>
          </p:nvPr>
        </p:nvSpPr>
        <p:spPr>
          <a:xfrm>
            <a:off x="2392680" y="363855"/>
            <a:ext cx="13149580" cy="706755"/>
          </a:xfrm>
          <a:prstGeom prst="rect">
            <a:avLst/>
          </a:prstGeom>
          <a:noFill/>
        </p:spPr>
        <p:txBody>
          <a:bodyPr wrap="square" rtlCol="0">
            <a:spAutoFit/>
          </a:bodyPr>
          <a:p>
            <a:pPr lvl="0" algn="l">
              <a:buClrTx/>
              <a:buSzTx/>
              <a:buFontTx/>
            </a:pPr>
            <a:r>
              <a:rPr lang="en-US" sz="4000" b="1">
                <a:solidFill>
                  <a:srgbClr val="3F3F3F"/>
                </a:solidFill>
                <a:latin typeface="微软雅黑" panose="020B0503020204020204" charset="-122"/>
                <a:ea typeface="微软雅黑" panose="020B0503020204020204" charset="-122"/>
                <a:sym typeface="+mn-ea"/>
              </a:rPr>
              <a:t>4.1</a:t>
            </a:r>
            <a:r>
              <a:rPr sz="4000" b="1">
                <a:solidFill>
                  <a:srgbClr val="3F3F3F"/>
                </a:solidFill>
                <a:latin typeface="微软雅黑" panose="020B0503020204020204" charset="-122"/>
                <a:ea typeface="微软雅黑" panose="020B0503020204020204" charset="-122"/>
                <a:sym typeface="+mn-ea"/>
              </a:rPr>
              <a:t> </a:t>
            </a:r>
            <a:r>
              <a:rPr sz="3600" b="1">
                <a:solidFill>
                  <a:srgbClr val="3F3F3F"/>
                </a:solidFill>
                <a:latin typeface="微软雅黑" panose="020B0503020204020204" charset="-122"/>
                <a:ea typeface="微软雅黑" panose="020B0503020204020204" charset="-122"/>
                <a:sym typeface="+mn-ea"/>
              </a:rPr>
              <a:t>知网节：文献调研与拓展阅读利器</a:t>
            </a:r>
            <a:endParaRPr sz="3600" b="1">
              <a:solidFill>
                <a:srgbClr val="3F3F3F"/>
              </a:solidFill>
              <a:latin typeface="微软雅黑" panose="020B0503020204020204" charset="-122"/>
              <a:ea typeface="微软雅黑" panose="020B0503020204020204" charset="-122"/>
              <a:sym typeface="+mn-ea"/>
            </a:endParaRPr>
          </a:p>
        </p:txBody>
      </p:sp>
      <p:sp>
        <p:nvSpPr>
          <p:cNvPr id="4" name="形状"/>
          <p:cNvSpPr/>
          <p:nvPr userDrawn="1">
            <p:custDataLst>
              <p:tags r:id="rId7"/>
            </p:custDataLst>
          </p:nvPr>
        </p:nvSpPr>
        <p:spPr>
          <a:xfrm>
            <a:off x="0" y="307477"/>
            <a:ext cx="1523010" cy="9896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
        <p:nvSpPr>
          <p:cNvPr id="5" name="形状"/>
          <p:cNvSpPr/>
          <p:nvPr userDrawn="1">
            <p:custDataLst>
              <p:tags r:id="rId8"/>
            </p:custDataLst>
          </p:nvPr>
        </p:nvSpPr>
        <p:spPr>
          <a:xfrm>
            <a:off x="1682176" y="307477"/>
            <a:ext cx="475488" cy="9896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700">
              <a:solidFill>
                <a:srgbClr val="C71C1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250"/>
                                        <p:tgtEl>
                                          <p:spTgt spid="7"/>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6" grpId="0" bldLvl="0" animBg="1"/>
      <p:bldP spid="4" grpId="0" bldLvl="0" animBg="1"/>
      <p:bldP spid="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4.2 </a:t>
            </a:r>
            <a:r>
              <a:rPr>
                <a:latin typeface="微软雅黑" panose="020B0503020204020204" charset="-122"/>
                <a:ea typeface="微软雅黑" panose="020B0503020204020204" charset="-122"/>
                <a:sym typeface="+mn-ea"/>
              </a:rPr>
              <a:t>精读——</a:t>
            </a:r>
            <a:r>
              <a:rPr lang="zh-CN" altLang="en-US"/>
              <a:t>批判式思考</a:t>
            </a:r>
            <a:endParaRPr lang="zh-CN" altLang="en-US"/>
          </a:p>
        </p:txBody>
      </p:sp>
      <p:sp>
        <p:nvSpPr>
          <p:cNvPr id="6" name="圆角矩形 5"/>
          <p:cNvSpPr/>
          <p:nvPr>
            <p:custDataLst>
              <p:tags r:id="rId1"/>
            </p:custDataLst>
          </p:nvPr>
        </p:nvSpPr>
        <p:spPr>
          <a:xfrm>
            <a:off x="1000946" y="2716271"/>
            <a:ext cx="16636932" cy="7021186"/>
          </a:xfrm>
          <a:prstGeom prst="roundRect">
            <a:avLst/>
          </a:prstGeom>
          <a:solidFill>
            <a:srgbClr val="15539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3440"/>
          </a:p>
        </p:txBody>
      </p:sp>
      <p:sp>
        <p:nvSpPr>
          <p:cNvPr id="3" name="文本框 2"/>
          <p:cNvSpPr txBox="1"/>
          <p:nvPr>
            <p:custDataLst>
              <p:tags r:id="rId2"/>
            </p:custDataLst>
          </p:nvPr>
        </p:nvSpPr>
        <p:spPr>
          <a:xfrm>
            <a:off x="1094740" y="1609725"/>
            <a:ext cx="14718030" cy="835660"/>
          </a:xfrm>
          <a:prstGeom prst="rect">
            <a:avLst/>
          </a:prstGeom>
          <a:noFill/>
        </p:spPr>
        <p:txBody>
          <a:bodyPr wrap="square" lIns="134748" tIns="70068" rIns="134748" bIns="0" anchor="b" anchorCtr="0"/>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indent="0" algn="just" fontAlgn="auto">
              <a:lnSpc>
                <a:spcPct val="200000"/>
              </a:lnSpc>
            </a:pPr>
            <a:r>
              <a:rPr lang="zh-CN" sz="3200" b="1" spc="300" dirty="0">
                <a:latin typeface="微软雅黑" panose="020B0503020204020204" charset="-122"/>
                <a:ea typeface="微软雅黑" panose="020B0503020204020204" charset="-122"/>
                <a:cs typeface="+mn-ea"/>
              </a:rPr>
              <a:t>读完文献后</a:t>
            </a:r>
            <a:r>
              <a:rPr lang="zh-CN" sz="3200" b="1" spc="300" dirty="0">
                <a:latin typeface="微软雅黑" panose="020B0503020204020204" charset="-122"/>
                <a:ea typeface="微软雅黑" panose="020B0503020204020204" charset="-122"/>
                <a:cs typeface="+mn-ea"/>
              </a:rPr>
              <a:t>及时复盘，确保自己能回答以下问题：</a:t>
            </a:r>
            <a:endParaRPr lang="zh-CN" sz="3200" b="1" spc="300" dirty="0">
              <a:latin typeface="微软雅黑" panose="020B0503020204020204" charset="-122"/>
              <a:ea typeface="微软雅黑" panose="020B0503020204020204" charset="-122"/>
              <a:cs typeface="+mn-ea"/>
            </a:endParaRPr>
          </a:p>
        </p:txBody>
      </p:sp>
      <p:sp>
        <p:nvSpPr>
          <p:cNvPr id="4" name="文本框 3"/>
          <p:cNvSpPr txBox="1"/>
          <p:nvPr>
            <p:custDataLst>
              <p:tags r:id="rId3"/>
            </p:custDataLst>
          </p:nvPr>
        </p:nvSpPr>
        <p:spPr>
          <a:xfrm>
            <a:off x="1264920" y="2740025"/>
            <a:ext cx="15961360" cy="68453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wrap="square" lIns="134748" tIns="70068" rIns="134748" bIns="0" anchor="ctr" anchorCtr="0">
            <a:no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indent="0" algn="just" fontAlgn="auto">
              <a:lnSpc>
                <a:spcPct val="200000"/>
              </a:lnSpc>
              <a:buFont typeface="Arial" panose="020B0604020202020204" pitchFamily="34" charset="0"/>
              <a:buNone/>
            </a:pPr>
            <a:r>
              <a:rPr sz="2400" spc="300" dirty="0">
                <a:solidFill>
                  <a:schemeClr val="bg1"/>
                </a:solidFill>
                <a:latin typeface="微软雅黑" panose="020B0503020204020204" charset="-122"/>
                <a:ea typeface="微软雅黑" panose="020B0503020204020204" charset="-122"/>
                <a:cs typeface="+mn-ea"/>
              </a:rPr>
              <a:t>1.文献做的工作属于哪个研究领域？</a:t>
            </a:r>
            <a:endParaRPr sz="2400" spc="300" dirty="0">
              <a:solidFill>
                <a:schemeClr val="bg1"/>
              </a:solidFill>
              <a:latin typeface="微软雅黑" panose="020B0503020204020204" charset="-122"/>
              <a:ea typeface="微软雅黑" panose="020B0503020204020204" charset="-122"/>
              <a:cs typeface="+mn-ea"/>
            </a:endParaRPr>
          </a:p>
          <a:p>
            <a:pPr indent="0" algn="just" fontAlgn="auto">
              <a:lnSpc>
                <a:spcPct val="200000"/>
              </a:lnSpc>
              <a:buFont typeface="Arial" panose="020B0604020202020204" pitchFamily="34" charset="0"/>
              <a:buNone/>
            </a:pPr>
            <a:r>
              <a:rPr sz="2400" spc="300" dirty="0">
                <a:solidFill>
                  <a:schemeClr val="bg1"/>
                </a:solidFill>
                <a:latin typeface="微软雅黑" panose="020B0503020204020204" charset="-122"/>
                <a:ea typeface="微软雅黑" panose="020B0503020204020204" charset="-122"/>
                <a:cs typeface="+mn-ea"/>
              </a:rPr>
              <a:t>2.前言部分提出了什么问题？解决这个问题的意义是什么？</a:t>
            </a:r>
            <a:endParaRPr sz="2400" spc="300" dirty="0">
              <a:solidFill>
                <a:schemeClr val="bg1"/>
              </a:solidFill>
              <a:latin typeface="微软雅黑" panose="020B0503020204020204" charset="-122"/>
              <a:ea typeface="微软雅黑" panose="020B0503020204020204" charset="-122"/>
              <a:cs typeface="+mn-ea"/>
            </a:endParaRPr>
          </a:p>
          <a:p>
            <a:pPr indent="0" algn="just" fontAlgn="auto">
              <a:lnSpc>
                <a:spcPct val="200000"/>
              </a:lnSpc>
              <a:buFont typeface="Arial" panose="020B0604020202020204" pitchFamily="34" charset="0"/>
              <a:buNone/>
            </a:pPr>
            <a:r>
              <a:rPr sz="2400" spc="300" dirty="0">
                <a:solidFill>
                  <a:schemeClr val="bg1"/>
                </a:solidFill>
                <a:latin typeface="微软雅黑" panose="020B0503020204020204" charset="-122"/>
                <a:ea typeface="微软雅黑" panose="020B0503020204020204" charset="-122"/>
                <a:cs typeface="+mn-ea"/>
              </a:rPr>
              <a:t>3.研究目标是什么？</a:t>
            </a:r>
            <a:endParaRPr sz="2400" spc="300" dirty="0">
              <a:solidFill>
                <a:schemeClr val="bg1"/>
              </a:solidFill>
              <a:latin typeface="微软雅黑" panose="020B0503020204020204" charset="-122"/>
              <a:ea typeface="微软雅黑" panose="020B0503020204020204" charset="-122"/>
              <a:cs typeface="+mn-ea"/>
            </a:endParaRPr>
          </a:p>
          <a:p>
            <a:pPr indent="0" algn="just" fontAlgn="auto">
              <a:lnSpc>
                <a:spcPct val="200000"/>
              </a:lnSpc>
              <a:buFont typeface="Arial" panose="020B0604020202020204" pitchFamily="34" charset="0"/>
              <a:buNone/>
            </a:pPr>
            <a:r>
              <a:rPr sz="2400" spc="300" dirty="0">
                <a:solidFill>
                  <a:schemeClr val="bg1"/>
                </a:solidFill>
                <a:latin typeface="微软雅黑" panose="020B0503020204020204" charset="-122"/>
                <a:ea typeface="微软雅黑" panose="020B0503020204020204" charset="-122"/>
                <a:cs typeface="+mn-ea"/>
              </a:rPr>
              <a:t>4.主要研究方法是什么？这个研究方法有何长处和短处？</a:t>
            </a:r>
            <a:endParaRPr sz="2400" spc="300" dirty="0">
              <a:solidFill>
                <a:schemeClr val="bg1"/>
              </a:solidFill>
              <a:latin typeface="微软雅黑" panose="020B0503020204020204" charset="-122"/>
              <a:ea typeface="微软雅黑" panose="020B0503020204020204" charset="-122"/>
              <a:cs typeface="+mn-ea"/>
            </a:endParaRPr>
          </a:p>
          <a:p>
            <a:pPr indent="0" algn="just" fontAlgn="auto">
              <a:lnSpc>
                <a:spcPct val="200000"/>
              </a:lnSpc>
              <a:buFont typeface="Arial" panose="020B0604020202020204" pitchFamily="34" charset="0"/>
              <a:buNone/>
            </a:pPr>
            <a:r>
              <a:rPr sz="2400" spc="300" dirty="0">
                <a:solidFill>
                  <a:schemeClr val="bg1"/>
                </a:solidFill>
                <a:latin typeface="微软雅黑" panose="020B0503020204020204" charset="-122"/>
                <a:ea typeface="微软雅黑" panose="020B0503020204020204" charset="-122"/>
                <a:cs typeface="+mn-ea"/>
              </a:rPr>
              <a:t>5.研究取得的突出结果？文献图片的排版结构是什么？</a:t>
            </a:r>
            <a:endParaRPr sz="2400" spc="300" dirty="0">
              <a:solidFill>
                <a:schemeClr val="bg1"/>
              </a:solidFill>
              <a:latin typeface="微软雅黑" panose="020B0503020204020204" charset="-122"/>
              <a:ea typeface="微软雅黑" panose="020B0503020204020204" charset="-122"/>
              <a:cs typeface="+mn-ea"/>
            </a:endParaRPr>
          </a:p>
          <a:p>
            <a:pPr indent="0" algn="just" fontAlgn="auto">
              <a:lnSpc>
                <a:spcPct val="200000"/>
              </a:lnSpc>
              <a:buFont typeface="Arial" panose="020B0604020202020204" pitchFamily="34" charset="0"/>
              <a:buNone/>
            </a:pPr>
            <a:r>
              <a:rPr sz="2400" spc="300" dirty="0">
                <a:solidFill>
                  <a:schemeClr val="bg1"/>
                </a:solidFill>
                <a:latin typeface="微软雅黑" panose="020B0503020204020204" charset="-122"/>
                <a:ea typeface="微软雅黑" panose="020B0503020204020204" charset="-122"/>
                <a:cs typeface="+mn-ea"/>
              </a:rPr>
              <a:t>6.研究的结论是什么？是否准确回答了前言中的问题和研究目标？如果没有达到目标，该如何改进？</a:t>
            </a:r>
            <a:endParaRPr sz="2400" spc="300" dirty="0">
              <a:solidFill>
                <a:schemeClr val="bg1"/>
              </a:solidFill>
              <a:latin typeface="微软雅黑" panose="020B0503020204020204" charset="-122"/>
              <a:ea typeface="微软雅黑" panose="020B0503020204020204" charset="-122"/>
              <a:cs typeface="+mn-ea"/>
            </a:endParaRPr>
          </a:p>
          <a:p>
            <a:pPr indent="0" algn="just" fontAlgn="auto">
              <a:lnSpc>
                <a:spcPct val="200000"/>
              </a:lnSpc>
              <a:buFont typeface="Arial" panose="020B0604020202020204" pitchFamily="34" charset="0"/>
              <a:buNone/>
            </a:pPr>
            <a:r>
              <a:rPr sz="2400" spc="300" dirty="0">
                <a:solidFill>
                  <a:schemeClr val="bg1"/>
                </a:solidFill>
                <a:latin typeface="微软雅黑" panose="020B0503020204020204" charset="-122"/>
                <a:ea typeface="微软雅黑" panose="020B0503020204020204" charset="-122"/>
                <a:cs typeface="+mn-ea"/>
              </a:rPr>
              <a:t>7.读完文献的体会？同类工作如果由你完成，如何凸显新意？</a:t>
            </a:r>
            <a:endParaRPr sz="2400" spc="300" dirty="0">
              <a:solidFill>
                <a:schemeClr val="bg1"/>
              </a:solidFill>
              <a:latin typeface="微软雅黑" panose="020B0503020204020204" charset="-122"/>
              <a:ea typeface="微软雅黑" panose="020B0503020204020204" charset="-122"/>
              <a:cs typeface="+mn-ea"/>
            </a:endParaRPr>
          </a:p>
        </p:txBody>
      </p:sp>
      <p:pic>
        <p:nvPicPr>
          <p:cNvPr id="11" name="图片 10" descr="2022中国知网logo-修改版"/>
          <p:cNvPicPr>
            <a:picLocks noChangeAspect="1"/>
          </p:cNvPicPr>
          <p:nvPr>
            <p:custDataLst>
              <p:tags r:id="rId4"/>
            </p:custDataLst>
          </p:nvPr>
        </p:nvPicPr>
        <p:blipFill>
          <a:blip r:embed="rId5"/>
          <a:stretch>
            <a:fillRect/>
          </a:stretch>
        </p:blipFill>
        <p:spPr>
          <a:xfrm>
            <a:off x="16283940" y="225425"/>
            <a:ext cx="1440000" cy="6845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4.3 </a:t>
            </a:r>
            <a:r>
              <a:rPr lang="zh-CN" altLang="en-US"/>
              <a:t>论文写作规范</a:t>
            </a:r>
            <a:endParaRPr lang="zh-CN" altLang="en-US"/>
          </a:p>
        </p:txBody>
      </p:sp>
      <p:sp>
        <p:nvSpPr>
          <p:cNvPr id="51" name="矩形 50"/>
          <p:cNvSpPr/>
          <p:nvPr>
            <p:custDataLst>
              <p:tags r:id="rId1"/>
            </p:custDataLst>
          </p:nvPr>
        </p:nvSpPr>
        <p:spPr>
          <a:xfrm rot="16200000">
            <a:off x="14468308" y="2467613"/>
            <a:ext cx="2156002" cy="3100514"/>
          </a:xfrm>
          <a:prstGeom prst="rect">
            <a:avLst/>
          </a:pr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52" name="任意形状 20"/>
          <p:cNvSpPr/>
          <p:nvPr>
            <p:custDataLst>
              <p:tags r:id="rId2"/>
            </p:custDataLst>
          </p:nvPr>
        </p:nvSpPr>
        <p:spPr>
          <a:xfrm rot="16200000">
            <a:off x="11385434"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dirty="0">
              <a:solidFill>
                <a:srgbClr val="FFFFFF"/>
              </a:solidFill>
              <a:latin typeface="微软雅黑" panose="020B0503020204020204" charset="-122"/>
              <a:ea typeface="微软雅黑" panose="020B0503020204020204" charset="-122"/>
            </a:endParaRPr>
          </a:p>
        </p:txBody>
      </p:sp>
      <p:sp>
        <p:nvSpPr>
          <p:cNvPr id="53" name="任意形状 19"/>
          <p:cNvSpPr/>
          <p:nvPr>
            <p:custDataLst>
              <p:tags r:id="rId3"/>
            </p:custDataLst>
          </p:nvPr>
        </p:nvSpPr>
        <p:spPr>
          <a:xfrm rot="16200000">
            <a:off x="8176402"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54" name="任意形状 18"/>
          <p:cNvSpPr/>
          <p:nvPr>
            <p:custDataLst>
              <p:tags r:id="rId4"/>
            </p:custDataLst>
          </p:nvPr>
        </p:nvSpPr>
        <p:spPr>
          <a:xfrm rot="16200000">
            <a:off x="4967368" y="2341459"/>
            <a:ext cx="2156002" cy="3352822"/>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55" name="任意形状 17"/>
          <p:cNvSpPr/>
          <p:nvPr>
            <p:custDataLst>
              <p:tags r:id="rId5"/>
            </p:custDataLst>
          </p:nvPr>
        </p:nvSpPr>
        <p:spPr>
          <a:xfrm rot="16200000">
            <a:off x="1758338"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56" name="文本框 55"/>
          <p:cNvSpPr txBox="1"/>
          <p:nvPr>
            <p:custDataLst>
              <p:tags r:id="rId6"/>
            </p:custDataLst>
          </p:nvPr>
        </p:nvSpPr>
        <p:spPr>
          <a:xfrm>
            <a:off x="1319530" y="367152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结构规范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3" name="文本框 72"/>
          <p:cNvSpPr txBox="1"/>
          <p:nvPr>
            <p:custDataLst>
              <p:tags r:id="rId7"/>
            </p:custDataLst>
          </p:nvPr>
        </p:nvSpPr>
        <p:spPr>
          <a:xfrm>
            <a:off x="4615638"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4" name="文本框 73"/>
          <p:cNvSpPr txBox="1"/>
          <p:nvPr>
            <p:custDataLst>
              <p:tags r:id="rId8"/>
            </p:custDataLst>
          </p:nvPr>
        </p:nvSpPr>
        <p:spPr>
          <a:xfrm>
            <a:off x="7862324"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格式规范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5" name="文本框 74"/>
          <p:cNvSpPr txBox="1"/>
          <p:nvPr>
            <p:custDataLst>
              <p:tags r:id="rId9"/>
            </p:custDataLst>
          </p:nvPr>
        </p:nvSpPr>
        <p:spPr>
          <a:xfrm>
            <a:off x="11050122"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图表规范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6" name="文本框 75"/>
          <p:cNvSpPr txBox="1"/>
          <p:nvPr>
            <p:custDataLst>
              <p:tags r:id="rId10"/>
            </p:custDataLst>
          </p:nvPr>
        </p:nvSpPr>
        <p:spPr>
          <a:xfrm>
            <a:off x="14238572"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引用规范</a:t>
            </a:r>
            <a:endParaRPr lang="zh-CN" altLang="en-US" sz="3590" b="1" spc="300" dirty="0">
              <a:solidFill>
                <a:srgbClr val="FFFFFF"/>
              </a:solidFill>
              <a:latin typeface="微软雅黑" panose="020B0503020204020204" charset="-122"/>
              <a:ea typeface="微软雅黑" panose="020B0503020204020204" charset="-122"/>
            </a:endParaRPr>
          </a:p>
        </p:txBody>
      </p:sp>
      <p:pic>
        <p:nvPicPr>
          <p:cNvPr id="102" name="图片 101"/>
          <p:cNvPicPr/>
          <p:nvPr>
            <p:custDataLst>
              <p:tags r:id="rId11"/>
            </p:custDataLst>
          </p:nvPr>
        </p:nvPicPr>
        <p:blipFill>
          <a:blip r:embed="rId12">
            <a:clrChange>
              <a:clrFrom>
                <a:srgbClr val="FFFFFF">
                  <a:alpha val="100000"/>
                </a:srgbClr>
              </a:clrFrom>
              <a:clrTo>
                <a:srgbClr val="FFFFFF">
                  <a:alpha val="100000"/>
                  <a:alpha val="0"/>
                </a:srgbClr>
              </a:clrTo>
            </a:clrChange>
          </a:blip>
          <a:stretch>
            <a:fillRect/>
          </a:stretch>
        </p:blipFill>
        <p:spPr>
          <a:xfrm>
            <a:off x="9431020" y="5873115"/>
            <a:ext cx="7989570" cy="4404360"/>
          </a:xfrm>
          <a:prstGeom prst="rect">
            <a:avLst/>
          </a:prstGeom>
          <a:noFill/>
          <a:ln w="9525">
            <a:noFill/>
          </a:ln>
        </p:spPr>
      </p:pic>
      <p:pic>
        <p:nvPicPr>
          <p:cNvPr id="103" name="图片 102"/>
          <p:cNvPicPr/>
          <p:nvPr>
            <p:custDataLst>
              <p:tags r:id="rId13"/>
            </p:custDataLst>
          </p:nvPr>
        </p:nvPicPr>
        <p:blipFill>
          <a:blip r:embed="rId14">
            <a:clrChange>
              <a:clrFrom>
                <a:srgbClr val="FFFFFF">
                  <a:alpha val="100000"/>
                </a:srgbClr>
              </a:clrFrom>
              <a:clrTo>
                <a:srgbClr val="FFFFFF">
                  <a:alpha val="100000"/>
                  <a:alpha val="0"/>
                </a:srgbClr>
              </a:clrTo>
            </a:clrChange>
          </a:blip>
          <a:stretch>
            <a:fillRect/>
          </a:stretch>
        </p:blipFill>
        <p:spPr>
          <a:xfrm>
            <a:off x="1955800" y="5873115"/>
            <a:ext cx="5524500" cy="4404360"/>
          </a:xfrm>
          <a:prstGeom prst="rect">
            <a:avLst/>
          </a:prstGeom>
          <a:noFill/>
          <a:ln w="9525">
            <a:noFill/>
          </a:ln>
        </p:spPr>
      </p:pic>
      <p:pic>
        <p:nvPicPr>
          <p:cNvPr id="11" name="图片 10" descr="2022中国知网logo-修改版"/>
          <p:cNvPicPr>
            <a:picLocks noChangeAspect="1"/>
          </p:cNvPicPr>
          <p:nvPr>
            <p:custDataLst>
              <p:tags r:id="rId15"/>
            </p:custDataLst>
          </p:nvPr>
        </p:nvPicPr>
        <p:blipFill>
          <a:blip r:embed="rId16"/>
          <a:stretch>
            <a:fillRect/>
          </a:stretch>
        </p:blipFill>
        <p:spPr>
          <a:xfrm>
            <a:off x="16283940" y="225425"/>
            <a:ext cx="1440000" cy="6845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4.3.1 </a:t>
            </a:r>
            <a:r>
              <a:rPr lang="zh-CN" altLang="en-US"/>
              <a:t>结构规范</a:t>
            </a:r>
            <a:r>
              <a:rPr lang="en-US" altLang="zh-CN"/>
              <a:t>——</a:t>
            </a:r>
            <a:r>
              <a:rPr sz="3600"/>
              <a:t>学位论文基本框架</a:t>
            </a:r>
            <a:endParaRPr sz="3600"/>
          </a:p>
        </p:txBody>
      </p:sp>
      <p:pic>
        <p:nvPicPr>
          <p:cNvPr id="8" name="图片 7"/>
          <p:cNvPicPr>
            <a:picLocks noChangeAspect="1"/>
          </p:cNvPicPr>
          <p:nvPr>
            <p:custDataLst>
              <p:tags r:id="rId1"/>
            </p:custDataLst>
          </p:nvPr>
        </p:nvPicPr>
        <p:blipFill>
          <a:blip r:embed="rId2">
            <a:clrChange>
              <a:clrFrom>
                <a:srgbClr val="FAFAFA">
                  <a:alpha val="100000"/>
                </a:srgbClr>
              </a:clrFrom>
              <a:clrTo>
                <a:srgbClr val="FAFAFA">
                  <a:alpha val="100000"/>
                  <a:alpha val="0"/>
                </a:srgbClr>
              </a:clrTo>
            </a:clrChange>
          </a:blip>
          <a:stretch>
            <a:fillRect/>
          </a:stretch>
        </p:blipFill>
        <p:spPr>
          <a:xfrm>
            <a:off x="671926" y="1584637"/>
            <a:ext cx="14476730" cy="8487410"/>
          </a:xfrm>
          <a:prstGeom prst="rect">
            <a:avLst/>
          </a:prstGeom>
        </p:spPr>
      </p:pic>
      <p:pic>
        <p:nvPicPr>
          <p:cNvPr id="11" name="图片 10" descr="2022中国知网logo-修改版"/>
          <p:cNvPicPr>
            <a:picLocks noChangeAspect="1"/>
          </p:cNvPicPr>
          <p:nvPr>
            <p:custDataLst>
              <p:tags r:id="rId3"/>
            </p:custDataLst>
          </p:nvPr>
        </p:nvPicPr>
        <p:blipFill>
          <a:blip r:embed="rId4"/>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sym typeface="+mn-ea"/>
              </a:rPr>
              <a:t>4.3.1 </a:t>
            </a:r>
            <a:r>
              <a:rPr lang="zh-CN" altLang="en-US"/>
              <a:t>结构规范</a:t>
            </a:r>
            <a:r>
              <a:rPr lang="en-US" altLang="zh-CN"/>
              <a:t>——</a:t>
            </a:r>
            <a:r>
              <a:rPr sz="3600"/>
              <a:t>论文框架搭建</a:t>
            </a:r>
            <a:endParaRPr sz="3600"/>
          </a:p>
        </p:txBody>
      </p:sp>
      <p:sp>
        <p:nvSpPr>
          <p:cNvPr id="7" name="文本框 6"/>
          <p:cNvSpPr txBox="1"/>
          <p:nvPr>
            <p:custDataLst>
              <p:tags r:id="rId1"/>
            </p:custDataLst>
          </p:nvPr>
        </p:nvSpPr>
        <p:spPr>
          <a:xfrm>
            <a:off x="932180" y="1710055"/>
            <a:ext cx="7329170" cy="2294890"/>
          </a:xfrm>
          <a:prstGeom prst="rect">
            <a:avLst/>
          </a:prstGeom>
          <a:solidFill>
            <a:schemeClr val="accent4">
              <a:lumMod val="60000"/>
              <a:lumOff val="40000"/>
            </a:schemeClr>
          </a:solidFill>
        </p:spPr>
        <p:txBody>
          <a:bodyPr wrap="square" rtlCol="0" anchor="ctr" anchorCtr="0">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168400">
              <a:lnSpc>
                <a:spcPct val="120000"/>
              </a:lnSpc>
              <a:buClrTx/>
              <a:buSzTx/>
              <a:buFontTx/>
            </a:pPr>
            <a:r>
              <a:rPr lang="zh-CN" sz="3200" dirty="0">
                <a:latin typeface="Arial" panose="020B0604020202020204" pitchFamily="34" charset="0"/>
                <a:ea typeface="微软雅黑" panose="020B0503020204020204" charset="-122"/>
                <a:cs typeface="Times New Roman" panose="02020603050405020304" charset="0"/>
                <a:sym typeface="+mn-ea"/>
              </a:rPr>
              <a:t>借助思维导图，理清写作思路，修改完善。擅用思维导图，能节省</a:t>
            </a:r>
            <a:r>
              <a:rPr lang="en-US" altLang="zh-CN" sz="3200" dirty="0">
                <a:latin typeface="Arial" panose="020B0604020202020204" pitchFamily="34" charset="0"/>
                <a:ea typeface="微软雅黑" panose="020B0503020204020204" charset="-122"/>
                <a:cs typeface="Times New Roman" panose="02020603050405020304" charset="0"/>
                <a:sym typeface="+mn-ea"/>
              </a:rPr>
              <a:t>50%-95%</a:t>
            </a:r>
            <a:r>
              <a:rPr lang="zh-CN" altLang="en-US" sz="3200" dirty="0">
                <a:latin typeface="Arial" panose="020B0604020202020204" pitchFamily="34" charset="0"/>
                <a:ea typeface="微软雅黑" panose="020B0503020204020204" charset="-122"/>
                <a:cs typeface="Times New Roman" panose="02020603050405020304" charset="0"/>
                <a:sym typeface="+mn-ea"/>
              </a:rPr>
              <a:t>的学习时间。</a:t>
            </a:r>
            <a:endParaRPr lang="zh-CN" altLang="en-US" sz="3200" dirty="0">
              <a:latin typeface="Arial" panose="020B0604020202020204" pitchFamily="34" charset="0"/>
              <a:ea typeface="微软雅黑" panose="020B0503020204020204" charset="-122"/>
              <a:cs typeface="Times New Roman" panose="02020603050405020304" charset="0"/>
              <a:sym typeface="+mn-ea"/>
            </a:endParaRPr>
          </a:p>
        </p:txBody>
      </p:sp>
      <p:pic>
        <p:nvPicPr>
          <p:cNvPr id="9" name="图片 8"/>
          <p:cNvPicPr>
            <a:picLocks noChangeAspect="1"/>
          </p:cNvPicPr>
          <p:nvPr>
            <p:custDataLst>
              <p:tags r:id="rId2"/>
            </p:custDataLst>
          </p:nvPr>
        </p:nvPicPr>
        <p:blipFill>
          <a:blip r:embed="rId3"/>
          <a:srcRect l="3793" t="19566" r="3453" b="25785"/>
          <a:stretch>
            <a:fillRect/>
          </a:stretch>
        </p:blipFill>
        <p:spPr>
          <a:xfrm>
            <a:off x="9996170" y="1406525"/>
            <a:ext cx="6328410" cy="8073390"/>
          </a:xfrm>
          <a:prstGeom prst="rect">
            <a:avLst/>
          </a:prstGeom>
          <a:effectLst>
            <a:outerShdw blurRad="63500" sx="102000" sy="102000" algn="ctr" rotWithShape="0">
              <a:prstClr val="black">
                <a:alpha val="40000"/>
              </a:prstClr>
            </a:outerShdw>
          </a:effectLst>
        </p:spPr>
      </p:pic>
      <p:pic>
        <p:nvPicPr>
          <p:cNvPr id="4" name="图片 3"/>
          <p:cNvPicPr>
            <a:picLocks noChangeAspect="1"/>
          </p:cNvPicPr>
          <p:nvPr>
            <p:custDataLst>
              <p:tags r:id="rId4"/>
            </p:custDataLst>
          </p:nvPr>
        </p:nvPicPr>
        <p:blipFill>
          <a:blip r:embed="rId5"/>
          <a:srcRect t="18917" b="11718"/>
          <a:stretch>
            <a:fillRect/>
          </a:stretch>
        </p:blipFill>
        <p:spPr>
          <a:xfrm>
            <a:off x="1438910" y="4529455"/>
            <a:ext cx="4908550" cy="2156460"/>
          </a:xfrm>
          <a:prstGeom prst="roundRect">
            <a:avLst/>
          </a:prstGeom>
          <a:ln>
            <a:noFill/>
          </a:ln>
          <a:effectLst>
            <a:outerShdw blurRad="63500" sx="102000" sy="102000" algn="ctr" rotWithShape="0">
              <a:prstClr val="black">
                <a:alpha val="40000"/>
              </a:prstClr>
            </a:outerShdw>
          </a:effectLst>
        </p:spPr>
      </p:pic>
      <p:pic>
        <p:nvPicPr>
          <p:cNvPr id="5" name="图片 4"/>
          <p:cNvPicPr>
            <a:picLocks noChangeAspect="1"/>
          </p:cNvPicPr>
          <p:nvPr>
            <p:custDataLst>
              <p:tags r:id="rId6"/>
            </p:custDataLst>
          </p:nvPr>
        </p:nvPicPr>
        <p:blipFill>
          <a:blip r:embed="rId7"/>
          <a:srcRect t="12533" b="18590"/>
          <a:stretch>
            <a:fillRect/>
          </a:stretch>
        </p:blipFill>
        <p:spPr>
          <a:xfrm>
            <a:off x="3119120" y="7087235"/>
            <a:ext cx="4946650" cy="2299970"/>
          </a:xfrm>
          <a:prstGeom prst="roundRect">
            <a:avLst/>
          </a:prstGeom>
          <a:ln>
            <a:noFill/>
          </a:ln>
          <a:effectLst>
            <a:outerShdw blurRad="63500" sx="102000" sy="102000" algn="ctr" rotWithShape="0">
              <a:prstClr val="black">
                <a:alpha val="40000"/>
              </a:prstClr>
            </a:outerShdw>
          </a:effectLst>
        </p:spPr>
      </p:pic>
      <p:pic>
        <p:nvPicPr>
          <p:cNvPr id="11" name="图片 10" descr="2022中国知网logo-修改版"/>
          <p:cNvPicPr>
            <a:picLocks noChangeAspect="1"/>
          </p:cNvPicPr>
          <p:nvPr>
            <p:custDataLst>
              <p:tags r:id="rId8"/>
            </p:custDataLst>
          </p:nvPr>
        </p:nvPicPr>
        <p:blipFill>
          <a:blip r:embed="rId9"/>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sym typeface="+mn-ea"/>
              </a:rPr>
              <a:t>4.3.1 </a:t>
            </a:r>
            <a:r>
              <a:rPr lang="zh-CN" altLang="en-US"/>
              <a:t>结构规范</a:t>
            </a:r>
            <a:r>
              <a:rPr lang="en-US" altLang="zh-CN"/>
              <a:t>——</a:t>
            </a:r>
            <a:r>
              <a:rPr sz="3600"/>
              <a:t>题目</a:t>
            </a:r>
            <a:endParaRPr sz="3600"/>
          </a:p>
        </p:txBody>
      </p:sp>
      <p:sp>
        <p:nvSpPr>
          <p:cNvPr id="3" name="任意多边形 2"/>
          <p:cNvSpPr/>
          <p:nvPr>
            <p:custDataLst>
              <p:tags r:id="rId1"/>
            </p:custDataLst>
          </p:nvPr>
        </p:nvSpPr>
        <p:spPr>
          <a:xfrm>
            <a:off x="3354968" y="3111323"/>
            <a:ext cx="3257222" cy="2850306"/>
          </a:xfrm>
          <a:custGeom>
            <a:avLst/>
            <a:gdLst>
              <a:gd name="connsiteX0" fmla="*/ 0 w 1887585"/>
              <a:gd name="connsiteY0" fmla="*/ 1359556 h 1359556"/>
              <a:gd name="connsiteX1" fmla="*/ 943790 w 1887585"/>
              <a:gd name="connsiteY1" fmla="*/ 0 h 1359556"/>
              <a:gd name="connsiteX2" fmla="*/ 943795 w 1887585"/>
              <a:gd name="connsiteY2" fmla="*/ 0 h 1359556"/>
              <a:gd name="connsiteX3" fmla="*/ 1887585 w 1887585"/>
              <a:gd name="connsiteY3" fmla="*/ 1359556 h 1359556"/>
              <a:gd name="connsiteX4" fmla="*/ 0 w 1887585"/>
              <a:gd name="connsiteY4" fmla="*/ 1359556 h 135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585" h="1359556">
                <a:moveTo>
                  <a:pt x="0" y="1359556"/>
                </a:moveTo>
                <a:lnTo>
                  <a:pt x="943790" y="0"/>
                </a:lnTo>
                <a:lnTo>
                  <a:pt x="943795" y="0"/>
                </a:lnTo>
                <a:lnTo>
                  <a:pt x="1887585" y="1359556"/>
                </a:lnTo>
                <a:lnTo>
                  <a:pt x="0" y="1359556"/>
                </a:lnTo>
                <a:close/>
              </a:path>
            </a:pathLst>
          </a:custGeom>
          <a:solidFill>
            <a:srgbClr val="4276AA"/>
          </a:solidFill>
          <a:ln w="76200">
            <a:noFill/>
          </a:ln>
          <a:effectLst/>
        </p:spPr>
        <p:style>
          <a:lnRef idx="2">
            <a:scrgbClr r="0" g="0" b="0"/>
          </a:lnRef>
          <a:fillRef idx="1">
            <a:scrgbClr r="0" g="0" b="0"/>
          </a:fillRef>
          <a:effectRef idx="0">
            <a:srgbClr val="778495">
              <a:hueOff val="0"/>
              <a:satOff val="0"/>
              <a:lumOff val="0"/>
              <a:alphaOff val="0"/>
            </a:srgbClr>
          </a:effectRef>
          <a:fontRef idx="minor">
            <a:srgbClr val="FFFFFF"/>
          </a:fontRef>
        </p:style>
        <p:txBody>
          <a:bodyPr spcFirstLastPara="0" vert="horz" wrap="square" lIns="17112" tIns="513396" rIns="17112" bIns="102678" anchor="b" anchorCtr="0">
            <a:normAutofit/>
          </a:bodyPr>
          <a:lstStyle/>
          <a:p>
            <a:pPr algn="ctr" defTabSz="400050">
              <a:lnSpc>
                <a:spcPct val="120000"/>
              </a:lnSpc>
              <a:spcBef>
                <a:spcPct val="0"/>
              </a:spcBef>
              <a:spcAft>
                <a:spcPct val="0"/>
              </a:spcAft>
            </a:pPr>
            <a:r>
              <a:rPr lang="zh-CN" altLang="en-US" sz="5990" b="1">
                <a:solidFill>
                  <a:srgbClr val="FFFFFF"/>
                </a:solidFill>
                <a:latin typeface="Arial" panose="020B0604020202020204" pitchFamily="34" charset="0"/>
                <a:ea typeface="微软雅黑" panose="020B0503020204020204" charset="-122"/>
                <a:cs typeface="+mn-ea"/>
                <a:sym typeface="Arial" panose="020B0604020202020204" pitchFamily="34" charset="0"/>
              </a:rPr>
              <a:t>吸引</a:t>
            </a:r>
            <a:endParaRPr lang="zh-CN" altLang="en-US" sz="5990" b="1">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 name="任意多边形 5"/>
          <p:cNvSpPr/>
          <p:nvPr>
            <p:custDataLst>
              <p:tags r:id="rId2"/>
            </p:custDataLst>
          </p:nvPr>
        </p:nvSpPr>
        <p:spPr>
          <a:xfrm>
            <a:off x="2323420" y="5969237"/>
            <a:ext cx="5320320" cy="1803546"/>
          </a:xfrm>
          <a:custGeom>
            <a:avLst/>
            <a:gdLst>
              <a:gd name="connsiteX0" fmla="*/ 0 w 3082593"/>
              <a:gd name="connsiteY0" fmla="*/ 860718 h 860718"/>
              <a:gd name="connsiteX1" fmla="*/ 597502 w 3082593"/>
              <a:gd name="connsiteY1" fmla="*/ 0 h 860718"/>
              <a:gd name="connsiteX2" fmla="*/ 2485091 w 3082593"/>
              <a:gd name="connsiteY2" fmla="*/ 0 h 860718"/>
              <a:gd name="connsiteX3" fmla="*/ 3082593 w 3082593"/>
              <a:gd name="connsiteY3" fmla="*/ 860718 h 860718"/>
              <a:gd name="connsiteX4" fmla="*/ 0 w 3082593"/>
              <a:gd name="connsiteY4" fmla="*/ 860718 h 86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593" h="860718">
                <a:moveTo>
                  <a:pt x="0" y="860718"/>
                </a:moveTo>
                <a:lnTo>
                  <a:pt x="597502" y="0"/>
                </a:lnTo>
                <a:lnTo>
                  <a:pt x="2485091" y="0"/>
                </a:lnTo>
                <a:lnTo>
                  <a:pt x="3082593" y="860718"/>
                </a:lnTo>
                <a:lnTo>
                  <a:pt x="0" y="860718"/>
                </a:lnTo>
                <a:close/>
              </a:path>
            </a:pathLst>
          </a:custGeom>
          <a:solidFill>
            <a:srgbClr val="178AA1"/>
          </a:solidFill>
          <a:ln w="76200">
            <a:noFill/>
          </a:ln>
          <a:effectLst/>
        </p:spPr>
        <p:style>
          <a:lnRef idx="2">
            <a:scrgbClr r="0" g="0" b="0"/>
          </a:lnRef>
          <a:fillRef idx="1">
            <a:scrgbClr r="0" g="0" b="0"/>
          </a:fillRef>
          <a:effectRef idx="0">
            <a:srgbClr val="778495">
              <a:hueOff val="0"/>
              <a:satOff val="0"/>
              <a:lumOff val="0"/>
              <a:alphaOff val="0"/>
            </a:srgbClr>
          </a:effectRef>
          <a:fontRef idx="minor">
            <a:srgbClr val="FFFFFF"/>
          </a:fontRef>
        </p:style>
        <p:txBody>
          <a:bodyPr spcFirstLastPara="0" vert="horz" wrap="square" lIns="622874" tIns="17112" rIns="622874" bIns="102678" anchor="b" anchorCtr="0">
            <a:normAutofit/>
          </a:bodyPr>
          <a:lstStyle/>
          <a:p>
            <a:pPr algn="ctr" defTabSz="400050">
              <a:lnSpc>
                <a:spcPct val="120000"/>
              </a:lnSpc>
              <a:spcBef>
                <a:spcPct val="0"/>
              </a:spcBef>
              <a:spcAft>
                <a:spcPct val="0"/>
              </a:spcAft>
            </a:pPr>
            <a:r>
              <a:rPr lang="zh-CN" altLang="en-US" sz="5990" b="1">
                <a:solidFill>
                  <a:srgbClr val="FFFFFF"/>
                </a:solidFill>
                <a:latin typeface="Arial" panose="020B0604020202020204" pitchFamily="34" charset="0"/>
                <a:ea typeface="微软雅黑" panose="020B0503020204020204" charset="-122"/>
                <a:cs typeface="+mn-ea"/>
                <a:sym typeface="Arial" panose="020B0604020202020204" pitchFamily="34" charset="0"/>
              </a:rPr>
              <a:t>精准</a:t>
            </a:r>
            <a:endParaRPr lang="zh-CN" altLang="en-US" sz="5990" b="1">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 name="任意多边形 7"/>
          <p:cNvSpPr/>
          <p:nvPr>
            <p:custDataLst>
              <p:tags r:id="rId3"/>
            </p:custDataLst>
          </p:nvPr>
        </p:nvSpPr>
        <p:spPr>
          <a:xfrm>
            <a:off x="1291870" y="7780389"/>
            <a:ext cx="7383416" cy="1803546"/>
          </a:xfrm>
          <a:custGeom>
            <a:avLst/>
            <a:gdLst>
              <a:gd name="connsiteX0" fmla="*/ 0 w 4277600"/>
              <a:gd name="connsiteY0" fmla="*/ 860718 h 860718"/>
              <a:gd name="connsiteX1" fmla="*/ 597502 w 4277600"/>
              <a:gd name="connsiteY1" fmla="*/ 0 h 860718"/>
              <a:gd name="connsiteX2" fmla="*/ 3680098 w 4277600"/>
              <a:gd name="connsiteY2" fmla="*/ 0 h 860718"/>
              <a:gd name="connsiteX3" fmla="*/ 4277600 w 4277600"/>
              <a:gd name="connsiteY3" fmla="*/ 860718 h 860718"/>
              <a:gd name="connsiteX4" fmla="*/ 0 w 4277600"/>
              <a:gd name="connsiteY4" fmla="*/ 860718 h 86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600" h="860718">
                <a:moveTo>
                  <a:pt x="0" y="860718"/>
                </a:moveTo>
                <a:lnTo>
                  <a:pt x="597502" y="0"/>
                </a:lnTo>
                <a:lnTo>
                  <a:pt x="3680098" y="0"/>
                </a:lnTo>
                <a:lnTo>
                  <a:pt x="4277600" y="860718"/>
                </a:lnTo>
                <a:lnTo>
                  <a:pt x="0" y="860718"/>
                </a:lnTo>
                <a:close/>
              </a:path>
            </a:pathLst>
          </a:custGeom>
          <a:solidFill>
            <a:srgbClr val="40A693"/>
          </a:solidFill>
          <a:ln w="76200">
            <a:noFill/>
          </a:ln>
          <a:effectLst/>
        </p:spPr>
        <p:style>
          <a:lnRef idx="2">
            <a:scrgbClr r="0" g="0" b="0"/>
          </a:lnRef>
          <a:fillRef idx="1">
            <a:scrgbClr r="0" g="0" b="0"/>
          </a:fillRef>
          <a:effectRef idx="0">
            <a:srgbClr val="778495">
              <a:hueOff val="0"/>
              <a:satOff val="0"/>
              <a:lumOff val="0"/>
              <a:alphaOff val="0"/>
            </a:srgbClr>
          </a:effectRef>
          <a:fontRef idx="minor">
            <a:srgbClr val="FFFFFF"/>
          </a:fontRef>
        </p:style>
        <p:txBody>
          <a:bodyPr spcFirstLastPara="0" vert="horz" wrap="square" lIns="857706" tIns="17112" rIns="857706" bIns="102678" anchor="b" anchorCtr="0">
            <a:normAutofit/>
          </a:bodyPr>
          <a:lstStyle/>
          <a:p>
            <a:pPr algn="ctr" defTabSz="400050">
              <a:lnSpc>
                <a:spcPct val="120000"/>
              </a:lnSpc>
              <a:spcBef>
                <a:spcPct val="0"/>
              </a:spcBef>
              <a:spcAft>
                <a:spcPct val="0"/>
              </a:spcAft>
            </a:pPr>
            <a:r>
              <a:rPr lang="zh-CN" altLang="en-US" sz="5990" b="1">
                <a:solidFill>
                  <a:srgbClr val="FFFFFF"/>
                </a:solidFill>
                <a:latin typeface="Arial" panose="020B0604020202020204" pitchFamily="34" charset="0"/>
                <a:ea typeface="微软雅黑" panose="020B0503020204020204" charset="-122"/>
                <a:cs typeface="+mn-ea"/>
                <a:sym typeface="Arial" panose="020B0604020202020204" pitchFamily="34" charset="0"/>
              </a:rPr>
              <a:t>专业</a:t>
            </a:r>
            <a:endParaRPr lang="zh-CN" altLang="en-US" sz="5990" b="1">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矩形 12"/>
          <p:cNvSpPr/>
          <p:nvPr>
            <p:custDataLst>
              <p:tags r:id="rId4"/>
            </p:custDataLst>
          </p:nvPr>
        </p:nvSpPr>
        <p:spPr>
          <a:xfrm>
            <a:off x="9855200" y="8816975"/>
            <a:ext cx="7250430" cy="679450"/>
          </a:xfrm>
          <a:prstGeom prst="rect">
            <a:avLst/>
          </a:prstGeom>
        </p:spPr>
        <p:txBody>
          <a:bodyPr wrap="square" tIns="0" bIns="0">
            <a:noAutofit/>
          </a:bodyPr>
          <a:lstStyle/>
          <a:p>
            <a:pPr>
              <a:lnSpc>
                <a:spcPct val="120000"/>
              </a:lnSpc>
            </a:pPr>
            <a:r>
              <a:rPr lang="zh-CN" altLang="en-US" sz="2400">
                <a:latin typeface="微软雅黑" panose="020B0503020204020204" charset="-122"/>
                <a:ea typeface="微软雅黑" panose="020B0503020204020204" charset="-122"/>
                <a:sym typeface="Arial" panose="020B0604020202020204" pitchFamily="34" charset="0"/>
              </a:rPr>
              <a:t>题目要贴合你的专业或研究的领域，避免文不对题。</a:t>
            </a:r>
            <a:endParaRPr lang="zh-CN" altLang="en-US" sz="2400">
              <a:latin typeface="微软雅黑" panose="020B0503020204020204" charset="-122"/>
              <a:ea typeface="微软雅黑" panose="020B0503020204020204" charset="-122"/>
              <a:sym typeface="Arial" panose="020B0604020202020204" pitchFamily="34" charset="0"/>
            </a:endParaRPr>
          </a:p>
        </p:txBody>
      </p:sp>
      <p:sp>
        <p:nvSpPr>
          <p:cNvPr id="15" name="矩形 14"/>
          <p:cNvSpPr/>
          <p:nvPr>
            <p:custDataLst>
              <p:tags r:id="rId5"/>
            </p:custDataLst>
          </p:nvPr>
        </p:nvSpPr>
        <p:spPr>
          <a:xfrm>
            <a:off x="9854200" y="3632327"/>
            <a:ext cx="6904246" cy="1809250"/>
          </a:xfrm>
          <a:prstGeom prst="rect">
            <a:avLst/>
          </a:prstGeom>
        </p:spPr>
        <p:txBody>
          <a:bodyPr wrap="square" tIns="0" bIns="0">
            <a:noAutofit/>
          </a:bodyPr>
          <a:lstStyle/>
          <a:p>
            <a:pPr algn="just">
              <a:lnSpc>
                <a:spcPct val="120000"/>
              </a:lnSpc>
            </a:pPr>
            <a:r>
              <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rPr>
              <a:t>题名相当于论文的</a:t>
            </a:r>
            <a:r>
              <a:rPr lang="en-US" altLang="zh-CN" sz="240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rPr>
              <a:t>标签</a:t>
            </a:r>
            <a:r>
              <a:rPr lang="en-US" altLang="zh-CN" sz="240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rPr>
              <a:t>，需要展现特殊的</a:t>
            </a:r>
            <a:r>
              <a:rPr lang="en-US" altLang="zh-CN" sz="240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rPr>
              <a:t>魅力</a:t>
            </a:r>
            <a:r>
              <a:rPr lang="en-US" altLang="zh-CN" sz="240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rPr>
              <a:t>来吸引读者。可以问一问自己：我怎样在索引中寻找这篇论文，看到题名后是否会继续往下阅读？</a:t>
            </a:r>
            <a:endPar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16" name="直接连接符 15"/>
          <p:cNvCxnSpPr/>
          <p:nvPr>
            <p:custDataLst>
              <p:tags r:id="rId6"/>
            </p:custDataLst>
          </p:nvPr>
        </p:nvCxnSpPr>
        <p:spPr>
          <a:xfrm>
            <a:off x="10004690" y="5722205"/>
            <a:ext cx="6629700" cy="0"/>
          </a:xfrm>
          <a:prstGeom prst="line">
            <a:avLst/>
          </a:prstGeom>
          <a:ln>
            <a:solidFill>
              <a:srgbClr val="778495">
                <a:lumMod val="50000"/>
                <a:lumOff val="50000"/>
              </a:srgbClr>
            </a:solidFill>
          </a:ln>
        </p:spPr>
        <p:style>
          <a:lnRef idx="1">
            <a:srgbClr val="4276AA"/>
          </a:lnRef>
          <a:fillRef idx="0">
            <a:srgbClr val="4276AA"/>
          </a:fillRef>
          <a:effectRef idx="0">
            <a:srgbClr val="4276AA"/>
          </a:effectRef>
          <a:fontRef idx="minor">
            <a:srgbClr val="000000"/>
          </a:fontRef>
        </p:style>
      </p:cxnSp>
      <p:sp>
        <p:nvSpPr>
          <p:cNvPr id="18" name="矩形 17"/>
          <p:cNvSpPr/>
          <p:nvPr>
            <p:custDataLst>
              <p:tags r:id="rId7"/>
            </p:custDataLst>
          </p:nvPr>
        </p:nvSpPr>
        <p:spPr>
          <a:xfrm>
            <a:off x="9855200" y="6231255"/>
            <a:ext cx="6903720" cy="1581150"/>
          </a:xfrm>
          <a:prstGeom prst="rect">
            <a:avLst/>
          </a:prstGeom>
        </p:spPr>
        <p:txBody>
          <a:bodyPr wrap="square" tIns="0" bIns="0">
            <a:noAutofit/>
          </a:bodyPr>
          <a:lstStyle/>
          <a:p>
            <a:pPr>
              <a:lnSpc>
                <a:spcPct val="120000"/>
              </a:lnSpc>
            </a:pPr>
            <a:r>
              <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rPr>
              <a:t>准确地反映论文中的内容和特色，力求表述准确、简洁有效、重点突出、大小适中。中文名最好不超过</a:t>
            </a:r>
            <a:r>
              <a:rPr lang="en-US" altLang="zh-CN" sz="2400">
                <a:latin typeface="微软雅黑" panose="020B0503020204020204" charset="-122"/>
                <a:ea typeface="微软雅黑" panose="020B0503020204020204" charset="-122"/>
                <a:cs typeface="微软雅黑" panose="020B0503020204020204" charset="-122"/>
                <a:sym typeface="Arial" panose="020B0604020202020204" pitchFamily="34" charset="0"/>
              </a:rPr>
              <a:t>20</a:t>
            </a:r>
            <a:r>
              <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rPr>
              <a:t>个汉字，英文题名最好不超过</a:t>
            </a:r>
            <a:r>
              <a:rPr lang="en-US" altLang="zh-CN" sz="2400">
                <a:latin typeface="微软雅黑" panose="020B0503020204020204" charset="-122"/>
                <a:ea typeface="微软雅黑" panose="020B0503020204020204" charset="-122"/>
                <a:cs typeface="微软雅黑" panose="020B0503020204020204" charset="-122"/>
                <a:sym typeface="Arial" panose="020B0604020202020204" pitchFamily="34" charset="0"/>
              </a:rPr>
              <a:t>90</a:t>
            </a:r>
            <a:r>
              <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rPr>
              <a:t>个字符。</a:t>
            </a:r>
            <a:endParaRPr lang="zh-CN" altLang="en-US" sz="240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19" name="直接连接符 18"/>
          <p:cNvCxnSpPr/>
          <p:nvPr>
            <p:custDataLst>
              <p:tags r:id="rId8"/>
            </p:custDataLst>
          </p:nvPr>
        </p:nvCxnSpPr>
        <p:spPr>
          <a:xfrm>
            <a:off x="10015752" y="7940369"/>
            <a:ext cx="6629700" cy="0"/>
          </a:xfrm>
          <a:prstGeom prst="line">
            <a:avLst/>
          </a:prstGeom>
          <a:ln>
            <a:solidFill>
              <a:srgbClr val="778495">
                <a:lumMod val="50000"/>
                <a:lumOff val="50000"/>
              </a:srgbClr>
            </a:solidFill>
          </a:ln>
        </p:spPr>
        <p:style>
          <a:lnRef idx="1">
            <a:srgbClr val="4276AA"/>
          </a:lnRef>
          <a:fillRef idx="0">
            <a:srgbClr val="4276AA"/>
          </a:fillRef>
          <a:effectRef idx="0">
            <a:srgbClr val="4276AA"/>
          </a:effectRef>
          <a:fontRef idx="minor">
            <a:srgbClr val="000000"/>
          </a:fontRef>
        </p:style>
      </p:cxnSp>
      <p:cxnSp>
        <p:nvCxnSpPr>
          <p:cNvPr id="20" name="直接连接符 19"/>
          <p:cNvCxnSpPr/>
          <p:nvPr>
            <p:custDataLst>
              <p:tags r:id="rId9"/>
            </p:custDataLst>
          </p:nvPr>
        </p:nvCxnSpPr>
        <p:spPr>
          <a:xfrm>
            <a:off x="10000540" y="9504423"/>
            <a:ext cx="6629700" cy="0"/>
          </a:xfrm>
          <a:prstGeom prst="line">
            <a:avLst/>
          </a:prstGeom>
          <a:ln>
            <a:solidFill>
              <a:srgbClr val="778495">
                <a:lumMod val="50000"/>
                <a:lumOff val="50000"/>
              </a:srgbClr>
            </a:solidFill>
          </a:ln>
        </p:spPr>
        <p:style>
          <a:lnRef idx="1">
            <a:srgbClr val="4276AA"/>
          </a:lnRef>
          <a:fillRef idx="0">
            <a:srgbClr val="4276AA"/>
          </a:fillRef>
          <a:effectRef idx="0">
            <a:srgbClr val="4276AA"/>
          </a:effectRef>
          <a:fontRef idx="minor">
            <a:srgbClr val="000000"/>
          </a:fontRef>
        </p:style>
      </p:cxnSp>
      <p:sp>
        <p:nvSpPr>
          <p:cNvPr id="21" name="椭圆 20"/>
          <p:cNvSpPr/>
          <p:nvPr>
            <p:custDataLst>
              <p:tags r:id="rId10"/>
            </p:custDataLst>
          </p:nvPr>
        </p:nvSpPr>
        <p:spPr>
          <a:xfrm>
            <a:off x="9364446" y="4850697"/>
            <a:ext cx="163752" cy="163748"/>
          </a:xfrm>
          <a:prstGeom prst="ellipse">
            <a:avLst/>
          </a:prstGeom>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2020">
              <a:solidFill>
                <a:srgbClr val="FFFFFF"/>
              </a:solidFill>
              <a:sym typeface="Arial" panose="020B0604020202020204" pitchFamily="34" charset="0"/>
            </a:endParaRPr>
          </a:p>
        </p:txBody>
      </p:sp>
      <p:sp>
        <p:nvSpPr>
          <p:cNvPr id="22" name="椭圆 21"/>
          <p:cNvSpPr/>
          <p:nvPr>
            <p:custDataLst>
              <p:tags r:id="rId11"/>
            </p:custDataLst>
          </p:nvPr>
        </p:nvSpPr>
        <p:spPr>
          <a:xfrm>
            <a:off x="9334022" y="6787441"/>
            <a:ext cx="163752" cy="163748"/>
          </a:xfrm>
          <a:prstGeom prst="ellipse">
            <a:avLst/>
          </a:prstGeom>
          <a:solidFill>
            <a:srgbClr val="178AA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2020">
              <a:solidFill>
                <a:srgbClr val="FFFFFF"/>
              </a:solidFill>
              <a:sym typeface="Arial" panose="020B0604020202020204" pitchFamily="34" charset="0"/>
            </a:endParaRPr>
          </a:p>
        </p:txBody>
      </p:sp>
      <p:sp>
        <p:nvSpPr>
          <p:cNvPr id="23" name="椭圆 22"/>
          <p:cNvSpPr/>
          <p:nvPr>
            <p:custDataLst>
              <p:tags r:id="rId12"/>
            </p:custDataLst>
          </p:nvPr>
        </p:nvSpPr>
        <p:spPr>
          <a:xfrm>
            <a:off x="9364446" y="9020813"/>
            <a:ext cx="163752" cy="163748"/>
          </a:xfrm>
          <a:prstGeom prst="ellipse">
            <a:avLst/>
          </a:prstGeom>
          <a:solidFill>
            <a:srgbClr val="40A693"/>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2020">
              <a:solidFill>
                <a:srgbClr val="FFFFFF"/>
              </a:solidFill>
              <a:sym typeface="Arial" panose="020B0604020202020204" pitchFamily="34" charset="0"/>
            </a:endParaRPr>
          </a:p>
        </p:txBody>
      </p:sp>
      <p:sp>
        <p:nvSpPr>
          <p:cNvPr id="28" name="文本占位符 1"/>
          <p:cNvSpPr txBox="1">
            <a:spLocks noGrp="1"/>
          </p:cNvSpPr>
          <p:nvPr>
            <p:custDataLst>
              <p:tags r:id="rId13"/>
            </p:custDataLst>
          </p:nvPr>
        </p:nvSpPr>
        <p:spPr>
          <a:xfrm>
            <a:off x="6704330" y="2002155"/>
            <a:ext cx="3980180" cy="1075690"/>
          </a:xfrm>
          <a:prstGeom prst="rect">
            <a:avLst/>
          </a:prstGeom>
          <a:solidFill>
            <a:schemeClr val="accent4">
              <a:lumMod val="60000"/>
              <a:lumOff val="40000"/>
            </a:schemeClr>
          </a:solidFill>
        </p:spPr>
        <p:txBody>
          <a:bodyPr wrap="square" rtlCol="0" anchor="ctr" anchorCtr="0">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defTabSz="1168400">
              <a:lnSpc>
                <a:spcPct val="120000"/>
              </a:lnSpc>
              <a:buClrTx/>
              <a:buSzTx/>
              <a:buFontTx/>
            </a:pPr>
            <a:r>
              <a:rPr lang="zh-CN" sz="3200" dirty="0">
                <a:latin typeface="Arial" panose="020B0604020202020204" pitchFamily="34" charset="0"/>
                <a:ea typeface="微软雅黑" panose="020B0503020204020204" charset="-122"/>
                <a:cs typeface="Times New Roman" panose="02020603050405020304" charset="0"/>
                <a:sym typeface="+mn-ea"/>
              </a:rPr>
              <a:t>论文的颜值担当</a:t>
            </a:r>
            <a:endParaRPr lang="zh-CN" sz="3200" dirty="0">
              <a:latin typeface="Arial" panose="020B0604020202020204" pitchFamily="34" charset="0"/>
              <a:ea typeface="微软雅黑" panose="020B0503020204020204" charset="-122"/>
              <a:cs typeface="Times New Roman" panose="02020603050405020304" charset="0"/>
              <a:sym typeface="+mn-ea"/>
            </a:endParaRPr>
          </a:p>
        </p:txBody>
      </p:sp>
      <p:pic>
        <p:nvPicPr>
          <p:cNvPr id="11" name="图片 10" descr="2022中国知网logo-修改版"/>
          <p:cNvPicPr>
            <a:picLocks noChangeAspect="1"/>
          </p:cNvPicPr>
          <p:nvPr>
            <p:custDataLst>
              <p:tags r:id="rId14"/>
            </p:custDataLst>
          </p:nvPr>
        </p:nvPicPr>
        <p:blipFill>
          <a:blip r:embed="rId15"/>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sym typeface="+mn-ea"/>
              </a:rPr>
              <a:t>4.3.1 </a:t>
            </a:r>
            <a:r>
              <a:rPr lang="zh-CN" altLang="en-US"/>
              <a:t>结构规范</a:t>
            </a:r>
            <a:r>
              <a:rPr lang="en-US" altLang="zh-CN"/>
              <a:t>——</a:t>
            </a:r>
            <a:r>
              <a:rPr sz="3600"/>
              <a:t>摘要</a:t>
            </a:r>
            <a:endParaRPr sz="3600"/>
          </a:p>
        </p:txBody>
      </p:sp>
      <p:sp>
        <p:nvSpPr>
          <p:cNvPr id="4" name="文本占位符 1"/>
          <p:cNvSpPr txBox="1">
            <a:spLocks noGrp="1"/>
          </p:cNvSpPr>
          <p:nvPr>
            <p:custDataLst>
              <p:tags r:id="rId1"/>
            </p:custDataLst>
          </p:nvPr>
        </p:nvSpPr>
        <p:spPr>
          <a:xfrm>
            <a:off x="7334250" y="2258695"/>
            <a:ext cx="6352540" cy="935990"/>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defTabSz="1168400">
              <a:lnSpc>
                <a:spcPct val="140000"/>
              </a:lnSpc>
              <a:buClrTx/>
              <a:buSzTx/>
              <a:buFontTx/>
            </a:pPr>
            <a:r>
              <a:rPr lang="zh-CN" sz="3200" dirty="0">
                <a:latin typeface="Arial" panose="020B0604020202020204" pitchFamily="34" charset="0"/>
                <a:ea typeface="微软雅黑" panose="020B0503020204020204" charset="-122"/>
                <a:cs typeface="Times New Roman" panose="02020603050405020304" charset="0"/>
                <a:sym typeface="+mn-ea"/>
              </a:rPr>
              <a:t>摘要应是一篇完整的短文</a:t>
            </a:r>
            <a:endParaRPr lang="zh-CN" sz="3200" dirty="0">
              <a:latin typeface="Arial" panose="020B0604020202020204" pitchFamily="34" charset="0"/>
              <a:ea typeface="微软雅黑" panose="020B0503020204020204" charset="-122"/>
              <a:cs typeface="Times New Roman" panose="02020603050405020304" charset="0"/>
              <a:sym typeface="+mn-ea"/>
            </a:endParaRPr>
          </a:p>
        </p:txBody>
      </p:sp>
      <p:pic>
        <p:nvPicPr>
          <p:cNvPr id="101" name="图片 100"/>
          <p:cNvPicPr/>
          <p:nvPr>
            <p:custDataLst>
              <p:tags r:id="rId2"/>
            </p:custDataLst>
          </p:nvPr>
        </p:nvPicPr>
        <p:blipFill>
          <a:blip r:embed="rId3">
            <a:clrChange>
              <a:clrFrom>
                <a:srgbClr val="FFFFFF">
                  <a:alpha val="100000"/>
                </a:srgbClr>
              </a:clrFrom>
              <a:clrTo>
                <a:srgbClr val="FFFFFF">
                  <a:alpha val="100000"/>
                  <a:alpha val="0"/>
                </a:srgbClr>
              </a:clrTo>
            </a:clrChange>
          </a:blip>
          <a:srcRect l="15368" t="8966" r="4776" b="9860"/>
          <a:stretch>
            <a:fillRect/>
          </a:stretch>
        </p:blipFill>
        <p:spPr>
          <a:xfrm rot="420000">
            <a:off x="2726532" y="3814079"/>
            <a:ext cx="2358776" cy="2250392"/>
          </a:xfrm>
          <a:prstGeom prst="rect">
            <a:avLst/>
          </a:prstGeom>
          <a:noFill/>
          <a:ln w="9525">
            <a:noFill/>
          </a:ln>
        </p:spPr>
      </p:pic>
      <p:sp>
        <p:nvSpPr>
          <p:cNvPr id="5" name="文本占位符 1"/>
          <p:cNvSpPr>
            <a:spLocks noGrp="1"/>
          </p:cNvSpPr>
          <p:nvPr>
            <p:custDataLst>
              <p:tags r:id="rId4"/>
            </p:custDataLst>
          </p:nvPr>
        </p:nvSpPr>
        <p:spPr>
          <a:xfrm>
            <a:off x="177608" y="6524627"/>
            <a:ext cx="7156190" cy="1457478"/>
          </a:xfrm>
          <a:prstGeom prst="rect">
            <a:avLst/>
          </a:prstGeom>
        </p:spPr>
        <p:txBody>
          <a:bodyPr wrap="square">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pPr>
            <a:r>
              <a:rPr lang="zh-CN" sz="5600" spc="500" dirty="0">
                <a:solidFill>
                  <a:schemeClr val="tx1"/>
                </a:solidFill>
                <a:latin typeface="微软雅黑" panose="020B0503020204020204" charset="-122"/>
                <a:ea typeface="微软雅黑" panose="020B0503020204020204" charset="-122"/>
                <a:cs typeface="微软雅黑" panose="020B0503020204020204" charset="-122"/>
              </a:rPr>
              <a:t>摘要</a:t>
            </a:r>
            <a:r>
              <a:rPr lang="en-US" altLang="zh-CN" sz="5600" spc="5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5600" spc="500" dirty="0">
                <a:solidFill>
                  <a:schemeClr val="tx1"/>
                </a:solidFill>
                <a:latin typeface="微软雅黑" panose="020B0503020204020204" charset="-122"/>
                <a:ea typeface="微软雅黑" panose="020B0503020204020204" charset="-122"/>
                <a:cs typeface="微软雅黑" panose="020B0503020204020204" charset="-122"/>
              </a:rPr>
              <a:t>结论</a:t>
            </a:r>
            <a:endParaRPr lang="zh-CN" altLang="en-US" sz="5600" spc="5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文本占位符 1"/>
          <p:cNvSpPr>
            <a:spLocks noGrp="1"/>
          </p:cNvSpPr>
          <p:nvPr>
            <p:custDataLst>
              <p:tags r:id="rId5"/>
            </p:custDataLst>
          </p:nvPr>
        </p:nvSpPr>
        <p:spPr>
          <a:xfrm>
            <a:off x="6640830" y="3669665"/>
            <a:ext cx="11191240" cy="5116830"/>
          </a:xfrm>
          <a:prstGeom prst="rect">
            <a:avLst/>
          </a:prstGeom>
        </p:spPr>
        <p:txBody>
          <a:bodyPr wrap="square">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fontAlgn="auto">
              <a:lnSpc>
                <a:spcPct val="200000"/>
              </a:lnSpc>
              <a:buFont typeface="Arial" panose="020B0604020202020204" pitchFamily="34" charset="0"/>
              <a:buChar char="•"/>
            </a:pPr>
            <a:r>
              <a:rPr lang="zh-CN" altLang="en-US" sz="3600" b="0" spc="500" dirty="0">
                <a:solidFill>
                  <a:schemeClr val="tx1"/>
                </a:solidFill>
                <a:latin typeface="微软雅黑" panose="020B0503020204020204" charset="-122"/>
                <a:ea typeface="微软雅黑" panose="020B0503020204020204" charset="-122"/>
              </a:rPr>
              <a:t>为什么做这项研究（目的意义）</a:t>
            </a:r>
            <a:endParaRPr lang="zh-CN" altLang="en-US" sz="3600" b="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altLang="en-US" sz="3600" b="0" spc="500" dirty="0">
                <a:solidFill>
                  <a:schemeClr val="tx1"/>
                </a:solidFill>
                <a:latin typeface="微软雅黑" panose="020B0503020204020204" charset="-122"/>
                <a:ea typeface="微软雅黑" panose="020B0503020204020204" charset="-122"/>
              </a:rPr>
              <a:t>用了哪些理论工具和方法（研究方法）</a:t>
            </a:r>
            <a:endParaRPr lang="zh-CN" altLang="en-US" sz="3600" b="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altLang="en-US" sz="3600" b="0" spc="500" dirty="0">
                <a:solidFill>
                  <a:schemeClr val="tx1"/>
                </a:solidFill>
                <a:latin typeface="微软雅黑" panose="020B0503020204020204" charset="-122"/>
                <a:ea typeface="微软雅黑" panose="020B0503020204020204" charset="-122"/>
              </a:rPr>
              <a:t>最重要的研究成果（结果）</a:t>
            </a:r>
            <a:endParaRPr lang="zh-CN" altLang="en-US" sz="3600" b="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altLang="en-US" sz="3600" b="0" spc="500" dirty="0">
                <a:solidFill>
                  <a:schemeClr val="tx1"/>
                </a:solidFill>
                <a:latin typeface="微软雅黑" panose="020B0503020204020204" charset="-122"/>
                <a:ea typeface="微软雅黑" panose="020B0503020204020204" charset="-122"/>
              </a:rPr>
              <a:t>讨论了什么现象和学术问题（结论）</a:t>
            </a:r>
            <a:endParaRPr lang="zh-CN" altLang="en-US" sz="3600" b="0" spc="500" dirty="0">
              <a:solidFill>
                <a:schemeClr val="tx1"/>
              </a:solidFill>
              <a:latin typeface="微软雅黑" panose="020B0503020204020204" charset="-122"/>
              <a:ea typeface="微软雅黑" panose="020B0503020204020204" charset="-122"/>
            </a:endParaRPr>
          </a:p>
        </p:txBody>
      </p:sp>
      <p:pic>
        <p:nvPicPr>
          <p:cNvPr id="11" name="图片 10" descr="2022中国知网logo-修改版"/>
          <p:cNvPicPr>
            <a:picLocks noChangeAspect="1"/>
          </p:cNvPicPr>
          <p:nvPr>
            <p:custDataLst>
              <p:tags r:id="rId6"/>
            </p:custDataLst>
          </p:nvPr>
        </p:nvPicPr>
        <p:blipFill>
          <a:blip r:embed="rId7"/>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sym typeface="+mn-ea"/>
              </a:rPr>
              <a:t>4.3.1 </a:t>
            </a:r>
            <a:r>
              <a:rPr lang="zh-CN" altLang="en-US"/>
              <a:t>结构规范</a:t>
            </a:r>
            <a:r>
              <a:rPr lang="en-US" altLang="zh-CN"/>
              <a:t>——</a:t>
            </a:r>
            <a:r>
              <a:rPr sz="3600"/>
              <a:t>关键词</a:t>
            </a:r>
            <a:endParaRPr sz="3600"/>
          </a:p>
        </p:txBody>
      </p:sp>
      <p:pic>
        <p:nvPicPr>
          <p:cNvPr id="3" name="图片 2"/>
          <p:cNvPicPr>
            <a:picLocks noChangeAspect="1"/>
          </p:cNvPicPr>
          <p:nvPr>
            <p:custDataLst>
              <p:tags r:id="rId1"/>
            </p:custDataLst>
          </p:nvPr>
        </p:nvPicPr>
        <p:blipFill>
          <a:blip r:embed="rId2">
            <a:lum contrast="6000"/>
          </a:blip>
          <a:stretch>
            <a:fillRect/>
          </a:stretch>
        </p:blipFill>
        <p:spPr>
          <a:xfrm>
            <a:off x="10391086" y="1304783"/>
            <a:ext cx="6503036" cy="8670714"/>
          </a:xfrm>
          <a:prstGeom prst="rect">
            <a:avLst/>
          </a:prstGeom>
          <a:ln>
            <a:solidFill>
              <a:schemeClr val="bg1">
                <a:lumMod val="50000"/>
              </a:schemeClr>
            </a:solidFill>
          </a:ln>
        </p:spPr>
      </p:pic>
      <p:sp>
        <p:nvSpPr>
          <p:cNvPr id="6" name="文本占位符 1"/>
          <p:cNvSpPr>
            <a:spLocks noGrp="1"/>
          </p:cNvSpPr>
          <p:nvPr>
            <p:custDataLst>
              <p:tags r:id="rId3"/>
            </p:custDataLst>
          </p:nvPr>
        </p:nvSpPr>
        <p:spPr>
          <a:xfrm>
            <a:off x="699770" y="3364865"/>
            <a:ext cx="9309100" cy="4347210"/>
          </a:xfrm>
          <a:prstGeom prst="rect">
            <a:avLst/>
          </a:prstGeom>
        </p:spPr>
        <p:txBody>
          <a:bodyPr wrap="square">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fontAlgn="auto">
              <a:lnSpc>
                <a:spcPct val="200000"/>
              </a:lnSpc>
              <a:buFont typeface="Arial" panose="020B0604020202020204" pitchFamily="34" charset="0"/>
              <a:buChar char="•"/>
            </a:pPr>
            <a:r>
              <a:rPr lang="zh-CN" sz="3600" spc="500" dirty="0">
                <a:solidFill>
                  <a:schemeClr val="tx1"/>
                </a:solidFill>
                <a:latin typeface="微软雅黑" panose="020B0503020204020204" charset="-122"/>
                <a:ea typeface="微软雅黑" panose="020B0503020204020204" charset="-122"/>
              </a:rPr>
              <a:t>最符合的几个简短的词语</a:t>
            </a:r>
            <a:endParaRPr lang="zh-CN" sz="360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sz="3600" spc="500" dirty="0">
                <a:solidFill>
                  <a:schemeClr val="tx1"/>
                </a:solidFill>
                <a:latin typeface="微软雅黑" panose="020B0503020204020204" charset="-122"/>
                <a:ea typeface="微软雅黑" panose="020B0503020204020204" charset="-122"/>
              </a:rPr>
              <a:t>能让人知道这篇文章的内容</a:t>
            </a:r>
            <a:endParaRPr lang="zh-CN" sz="360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altLang="en-US" sz="3600" spc="500" dirty="0">
                <a:solidFill>
                  <a:schemeClr val="tx1"/>
                </a:solidFill>
                <a:latin typeface="微软雅黑" panose="020B0503020204020204" charset="-122"/>
                <a:ea typeface="微软雅黑" panose="020B0503020204020204" charset="-122"/>
              </a:rPr>
              <a:t>能让人检索到这篇文章</a:t>
            </a:r>
            <a:endParaRPr lang="zh-CN" altLang="en-US" sz="3600" spc="500" dirty="0">
              <a:solidFill>
                <a:schemeClr val="tx1"/>
              </a:solidFill>
              <a:latin typeface="微软雅黑" panose="020B0503020204020204" charset="-122"/>
              <a:ea typeface="微软雅黑" panose="020B0503020204020204" charset="-122"/>
            </a:endParaRPr>
          </a:p>
        </p:txBody>
      </p:sp>
      <p:pic>
        <p:nvPicPr>
          <p:cNvPr id="11" name="图片 10" descr="2022中国知网logo-修改版"/>
          <p:cNvPicPr>
            <a:picLocks noChangeAspect="1"/>
          </p:cNvPicPr>
          <p:nvPr>
            <p:custDataLst>
              <p:tags r:id="rId4"/>
            </p:custDataLst>
          </p:nvPr>
        </p:nvPicPr>
        <p:blipFill>
          <a:blip r:embed="rId5"/>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1.2 </a:t>
            </a:r>
            <a:r>
              <a:rPr lang="zh-CN" altLang="en-US"/>
              <a:t>论文的基本特征</a:t>
            </a:r>
            <a:endParaRPr lang="zh-CN" altLang="en-US"/>
          </a:p>
        </p:txBody>
      </p:sp>
      <p:sp>
        <p:nvSpPr>
          <p:cNvPr id="7" name="流程图: 离页连接符 6"/>
          <p:cNvSpPr/>
          <p:nvPr>
            <p:custDataLst>
              <p:tags r:id="rId1"/>
            </p:custDataLst>
          </p:nvPr>
        </p:nvSpPr>
        <p:spPr>
          <a:xfrm rot="16200000">
            <a:off x="2719690" y="1466901"/>
            <a:ext cx="1311066" cy="2850306"/>
          </a:xfrm>
          <a:prstGeom prst="flowChartOffpageConnector">
            <a:avLst/>
          </a:prstGeom>
          <a:solidFill>
            <a:schemeClr val="accent3">
              <a:lumMod val="20000"/>
              <a:lumOff val="80000"/>
            </a:schemeClr>
          </a:solidFill>
        </p:spPr>
        <p:style>
          <a:lnRef idx="0">
            <a:srgbClr val="FFFFFF"/>
          </a:lnRef>
          <a:fillRef idx="2">
            <a:schemeClr val="accent1"/>
          </a:fillRef>
          <a:effectRef idx="0">
            <a:srgbClr val="FFFFFF"/>
          </a:effectRef>
          <a:fontRef idx="minor">
            <a:schemeClr val="lt1"/>
          </a:fontRef>
        </p:style>
        <p:txBody>
          <a:bodyPr rtlCol="0" anchor="ctr"/>
          <a:p>
            <a:pPr algn="ctr"/>
            <a:endParaRPr lang="zh-CN" altLang="en-US" sz="3440"/>
          </a:p>
        </p:txBody>
      </p:sp>
      <p:sp>
        <p:nvSpPr>
          <p:cNvPr id="8" name="文本框 7"/>
          <p:cNvSpPr txBox="1"/>
          <p:nvPr>
            <p:custDataLst>
              <p:tags r:id="rId2"/>
            </p:custDataLst>
          </p:nvPr>
        </p:nvSpPr>
        <p:spPr>
          <a:xfrm>
            <a:off x="2176678" y="2439399"/>
            <a:ext cx="2107782" cy="735330"/>
          </a:xfrm>
          <a:prstGeom prst="rect">
            <a:avLst/>
          </a:prstGeom>
        </p:spPr>
        <p:txBody>
          <a:bodyPr wrap="square">
            <a:spAutoFit/>
            <a:extLst>
              <a:ext uri="{4A0BC546-FE56-4ADE-93B0-CB8AF2F6F144}">
                <wpsdc:textFrameExt xmlns:wpsdc="http://www.wps.cn/officeDocument/2022/drawingmlCustomData" type="text"/>
              </a:ext>
            </a:extLst>
          </a:bodyPr>
          <a:p>
            <a:r>
              <a:rPr lang="zh-CN" altLang="en-US" sz="4190" b="1">
                <a:latin typeface="Arial" panose="020B0604020202020204" pitchFamily="34" charset="0"/>
                <a:ea typeface="微软雅黑" panose="020B0503020204020204" charset="-122"/>
              </a:rPr>
              <a:t>科学性</a:t>
            </a:r>
            <a:endParaRPr lang="zh-CN" altLang="en-US" sz="4190" b="1">
              <a:latin typeface="Arial" panose="020B0604020202020204" pitchFamily="34" charset="0"/>
              <a:ea typeface="微软雅黑" panose="020B0503020204020204" charset="-122"/>
            </a:endParaRPr>
          </a:p>
        </p:txBody>
      </p:sp>
      <p:cxnSp>
        <p:nvCxnSpPr>
          <p:cNvPr id="9" name="直接连接符 8"/>
          <p:cNvCxnSpPr/>
          <p:nvPr>
            <p:custDataLst>
              <p:tags r:id="rId3"/>
            </p:custDataLst>
          </p:nvPr>
        </p:nvCxnSpPr>
        <p:spPr>
          <a:xfrm>
            <a:off x="4755216" y="2892055"/>
            <a:ext cx="1285396" cy="13310"/>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sp>
        <p:nvSpPr>
          <p:cNvPr id="10" name="文本框 9"/>
          <p:cNvSpPr txBox="1"/>
          <p:nvPr>
            <p:custDataLst>
              <p:tags r:id="rId4"/>
            </p:custDataLst>
          </p:nvPr>
        </p:nvSpPr>
        <p:spPr>
          <a:xfrm>
            <a:off x="6148070" y="2557145"/>
            <a:ext cx="9474200" cy="991870"/>
          </a:xfrm>
          <a:prstGeom prst="rect">
            <a:avLst/>
          </a:prstGeom>
        </p:spPr>
        <p:txBody>
          <a:bodyPr wrap="square">
            <a:noAutofit/>
            <a:extLst>
              <a:ext uri="{4A0BC546-FE56-4ADE-93B0-CB8AF2F6F144}">
                <wpsdc:textFrameExt xmlns:wpsdc="http://www.wps.cn/officeDocument/2022/drawingmlCustomData" type="text"/>
              </a:ext>
            </a:extLst>
          </a:bodyPr>
          <a:p>
            <a:r>
              <a:rPr lang="zh-CN" altLang="en-US" sz="4000" b="1">
                <a:latin typeface="微软雅黑" panose="020B0503020204020204" charset="-122"/>
                <a:ea typeface="微软雅黑" panose="020B0503020204020204" charset="-122"/>
                <a:cs typeface="微软雅黑" panose="020B0503020204020204" charset="-122"/>
              </a:rPr>
              <a:t>内容上的科学性</a:t>
            </a: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rPr>
              <a:t>表达上的科学性</a:t>
            </a:r>
            <a:endParaRPr lang="zh-CN" altLang="en-US" sz="4000" b="1">
              <a:latin typeface="微软雅黑" panose="020B0503020204020204" charset="-122"/>
              <a:ea typeface="微软雅黑" panose="020B0503020204020204" charset="-122"/>
              <a:cs typeface="微软雅黑" panose="020B0503020204020204" charset="-122"/>
            </a:endParaRPr>
          </a:p>
        </p:txBody>
      </p:sp>
      <p:sp>
        <p:nvSpPr>
          <p:cNvPr id="11" name="流程图: 离页连接符 10"/>
          <p:cNvSpPr/>
          <p:nvPr>
            <p:custDataLst>
              <p:tags r:id="rId5"/>
            </p:custDataLst>
          </p:nvPr>
        </p:nvSpPr>
        <p:spPr>
          <a:xfrm rot="16200000">
            <a:off x="2719690" y="3128061"/>
            <a:ext cx="1311066" cy="2850306"/>
          </a:xfrm>
          <a:prstGeom prst="flowChartOffpageConnector">
            <a:avLst/>
          </a:prstGeom>
          <a:solidFill>
            <a:schemeClr val="accent3">
              <a:lumMod val="20000"/>
              <a:lumOff val="80000"/>
            </a:schemeClr>
          </a:solidFill>
        </p:spPr>
        <p:style>
          <a:lnRef idx="0">
            <a:srgbClr val="FFFFFF"/>
          </a:lnRef>
          <a:fillRef idx="2">
            <a:schemeClr val="accent1"/>
          </a:fillRef>
          <a:effectRef idx="0">
            <a:srgbClr val="FFFFFF"/>
          </a:effectRef>
          <a:fontRef idx="minor">
            <a:schemeClr val="lt1"/>
          </a:fontRef>
        </p:style>
        <p:txBody>
          <a:bodyPr rtlCol="0" anchor="ctr"/>
          <a:p>
            <a:pPr algn="ctr"/>
            <a:endParaRPr lang="zh-CN" altLang="en-US" sz="3440"/>
          </a:p>
        </p:txBody>
      </p:sp>
      <p:cxnSp>
        <p:nvCxnSpPr>
          <p:cNvPr id="12" name="直接连接符 11"/>
          <p:cNvCxnSpPr/>
          <p:nvPr>
            <p:custDataLst>
              <p:tags r:id="rId6"/>
            </p:custDataLst>
          </p:nvPr>
        </p:nvCxnSpPr>
        <p:spPr>
          <a:xfrm>
            <a:off x="4755216" y="4553215"/>
            <a:ext cx="1285396" cy="13310"/>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sp>
        <p:nvSpPr>
          <p:cNvPr id="17" name="文本框 16"/>
          <p:cNvSpPr txBox="1"/>
          <p:nvPr>
            <p:custDataLst>
              <p:tags r:id="rId7"/>
            </p:custDataLst>
          </p:nvPr>
        </p:nvSpPr>
        <p:spPr>
          <a:xfrm>
            <a:off x="2176678" y="4109449"/>
            <a:ext cx="2107782" cy="735330"/>
          </a:xfrm>
          <a:prstGeom prst="rect">
            <a:avLst/>
          </a:prstGeom>
        </p:spPr>
        <p:txBody>
          <a:bodyPr wrap="square">
            <a:spAutoFit/>
            <a:extLst>
              <a:ext uri="{4A0BC546-FE56-4ADE-93B0-CB8AF2F6F144}">
                <wpsdc:textFrameExt xmlns:wpsdc="http://www.wps.cn/officeDocument/2022/drawingmlCustomData" type="text"/>
              </a:ext>
            </a:extLst>
          </a:bodyPr>
          <a:p>
            <a:r>
              <a:rPr lang="zh-CN" altLang="en-US" sz="4190" b="1">
                <a:latin typeface="Arial" panose="020B0604020202020204" pitchFamily="34" charset="0"/>
                <a:ea typeface="微软雅黑" panose="020B0503020204020204" charset="-122"/>
              </a:rPr>
              <a:t>创新性</a:t>
            </a:r>
            <a:endParaRPr lang="zh-CN" altLang="en-US" sz="4190" b="1">
              <a:latin typeface="Arial" panose="020B0604020202020204" pitchFamily="34" charset="0"/>
              <a:ea typeface="微软雅黑" panose="020B0503020204020204" charset="-122"/>
            </a:endParaRPr>
          </a:p>
        </p:txBody>
      </p:sp>
      <p:sp>
        <p:nvSpPr>
          <p:cNvPr id="18" name="文本框 17"/>
          <p:cNvSpPr txBox="1"/>
          <p:nvPr>
            <p:custDataLst>
              <p:tags r:id="rId8"/>
            </p:custDataLst>
          </p:nvPr>
        </p:nvSpPr>
        <p:spPr>
          <a:xfrm>
            <a:off x="6148070" y="4173855"/>
            <a:ext cx="8020050" cy="793750"/>
          </a:xfrm>
          <a:prstGeom prst="rect">
            <a:avLst/>
          </a:prstGeom>
        </p:spPr>
        <p:txBody>
          <a:bodyPr wrap="square">
            <a:noAutofit/>
            <a:extLst>
              <a:ext uri="{4A0BC546-FE56-4ADE-93B0-CB8AF2F6F144}">
                <wpsdc:textFrameExt xmlns:wpsdc="http://www.wps.cn/officeDocument/2022/drawingmlCustomData" type="text"/>
              </a:ext>
            </a:extLst>
          </a:bodyPr>
          <a:p>
            <a:r>
              <a:rPr lang="zh-CN" altLang="en-US" sz="4000" b="1">
                <a:latin typeface="微软雅黑" panose="020B0503020204020204" charset="-122"/>
                <a:ea typeface="微软雅黑" panose="020B0503020204020204" charset="-122"/>
                <a:cs typeface="微软雅黑" panose="020B0503020204020204" charset="-122"/>
              </a:rPr>
              <a:t>理论创新</a:t>
            </a: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rPr>
              <a:t>方法创新</a:t>
            </a: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rPr>
              <a:t>结论创新</a:t>
            </a:r>
            <a:endParaRPr lang="zh-CN" altLang="en-US" sz="4000" b="1">
              <a:latin typeface="微软雅黑" panose="020B0503020204020204" charset="-122"/>
              <a:ea typeface="微软雅黑" panose="020B0503020204020204" charset="-122"/>
              <a:cs typeface="微软雅黑" panose="020B0503020204020204" charset="-122"/>
            </a:endParaRPr>
          </a:p>
        </p:txBody>
      </p:sp>
      <p:sp>
        <p:nvSpPr>
          <p:cNvPr id="19" name="流程图: 离页连接符 18"/>
          <p:cNvSpPr/>
          <p:nvPr>
            <p:custDataLst>
              <p:tags r:id="rId9"/>
            </p:custDataLst>
          </p:nvPr>
        </p:nvSpPr>
        <p:spPr>
          <a:xfrm rot="16200000">
            <a:off x="2708260" y="4798111"/>
            <a:ext cx="1311066" cy="2850306"/>
          </a:xfrm>
          <a:prstGeom prst="flowChartOffpageConnector">
            <a:avLst/>
          </a:prstGeom>
          <a:solidFill>
            <a:schemeClr val="accent3">
              <a:lumMod val="20000"/>
              <a:lumOff val="80000"/>
            </a:schemeClr>
          </a:solidFill>
        </p:spPr>
        <p:style>
          <a:lnRef idx="0">
            <a:srgbClr val="FFFFFF"/>
          </a:lnRef>
          <a:fillRef idx="2">
            <a:schemeClr val="accent1"/>
          </a:fillRef>
          <a:effectRef idx="0">
            <a:srgbClr val="FFFFFF"/>
          </a:effectRef>
          <a:fontRef idx="minor">
            <a:schemeClr val="lt1"/>
          </a:fontRef>
        </p:style>
        <p:txBody>
          <a:bodyPr rtlCol="0" anchor="ctr"/>
          <a:p>
            <a:pPr algn="ctr"/>
            <a:endParaRPr lang="zh-CN" altLang="en-US" sz="3440"/>
          </a:p>
        </p:txBody>
      </p:sp>
      <p:sp>
        <p:nvSpPr>
          <p:cNvPr id="21" name="文本框 20"/>
          <p:cNvSpPr txBox="1"/>
          <p:nvPr>
            <p:custDataLst>
              <p:tags r:id="rId10"/>
            </p:custDataLst>
          </p:nvPr>
        </p:nvSpPr>
        <p:spPr>
          <a:xfrm>
            <a:off x="2241448" y="5827759"/>
            <a:ext cx="2107782" cy="735330"/>
          </a:xfrm>
          <a:prstGeom prst="rect">
            <a:avLst/>
          </a:prstGeom>
        </p:spPr>
        <p:txBody>
          <a:bodyPr wrap="square">
            <a:spAutoFit/>
            <a:extLst>
              <a:ext uri="{4A0BC546-FE56-4ADE-93B0-CB8AF2F6F144}">
                <wpsdc:textFrameExt xmlns:wpsdc="http://www.wps.cn/officeDocument/2022/drawingmlCustomData" type="text"/>
              </a:ext>
            </a:extLst>
          </a:bodyPr>
          <a:p>
            <a:r>
              <a:rPr lang="zh-CN" altLang="en-US" sz="4190" b="1">
                <a:latin typeface="Arial" panose="020B0604020202020204" pitchFamily="34" charset="0"/>
                <a:ea typeface="微软雅黑" panose="020B0503020204020204" charset="-122"/>
              </a:rPr>
              <a:t>理论性</a:t>
            </a:r>
            <a:endParaRPr lang="zh-CN" altLang="en-US" sz="4190" b="1">
              <a:latin typeface="Arial" panose="020B0604020202020204" pitchFamily="34" charset="0"/>
              <a:ea typeface="微软雅黑" panose="020B0503020204020204" charset="-122"/>
            </a:endParaRPr>
          </a:p>
        </p:txBody>
      </p:sp>
      <p:cxnSp>
        <p:nvCxnSpPr>
          <p:cNvPr id="22" name="直接连接符 21"/>
          <p:cNvCxnSpPr/>
          <p:nvPr>
            <p:custDataLst>
              <p:tags r:id="rId11"/>
            </p:custDataLst>
          </p:nvPr>
        </p:nvCxnSpPr>
        <p:spPr>
          <a:xfrm>
            <a:off x="4743786" y="6223265"/>
            <a:ext cx="1285396" cy="13310"/>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sp>
        <p:nvSpPr>
          <p:cNvPr id="23" name="文本框 22"/>
          <p:cNvSpPr txBox="1"/>
          <p:nvPr>
            <p:custDataLst>
              <p:tags r:id="rId12"/>
            </p:custDataLst>
          </p:nvPr>
        </p:nvSpPr>
        <p:spPr>
          <a:xfrm>
            <a:off x="6097270" y="5785485"/>
            <a:ext cx="8539480" cy="793750"/>
          </a:xfrm>
          <a:prstGeom prst="rect">
            <a:avLst/>
          </a:prstGeom>
        </p:spPr>
        <p:txBody>
          <a:bodyPr wrap="square">
            <a:noAutofit/>
            <a:extLst>
              <a:ext uri="{4A0BC546-FE56-4ADE-93B0-CB8AF2F6F144}">
                <wpsdc:textFrameExt xmlns:wpsdc="http://www.wps.cn/officeDocument/2022/drawingmlCustomData" type="text"/>
              </a:ext>
            </a:extLst>
          </a:bodyPr>
          <a:p>
            <a:r>
              <a:rPr lang="zh-CN" sz="4000" b="1">
                <a:latin typeface="微软雅黑" panose="020B0503020204020204" charset="-122"/>
                <a:ea typeface="微软雅黑" panose="020B0503020204020204" charset="-122"/>
                <a:cs typeface="微软雅黑" panose="020B0503020204020204" charset="-122"/>
              </a:rPr>
              <a:t>理性的逻辑思维</a:t>
            </a: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rPr>
              <a:t>客观的分析与推导</a:t>
            </a:r>
            <a:endParaRPr lang="zh-CN" altLang="en-US" sz="4000" b="1">
              <a:latin typeface="微软雅黑" panose="020B0503020204020204" charset="-122"/>
              <a:ea typeface="微软雅黑" panose="020B0503020204020204" charset="-122"/>
              <a:cs typeface="微软雅黑" panose="020B0503020204020204" charset="-122"/>
            </a:endParaRPr>
          </a:p>
        </p:txBody>
      </p:sp>
      <p:sp>
        <p:nvSpPr>
          <p:cNvPr id="24" name="流程图: 离页连接符 23"/>
          <p:cNvSpPr/>
          <p:nvPr>
            <p:custDataLst>
              <p:tags r:id="rId13"/>
            </p:custDataLst>
          </p:nvPr>
        </p:nvSpPr>
        <p:spPr>
          <a:xfrm rot="16200000">
            <a:off x="2733660" y="6404661"/>
            <a:ext cx="1311066" cy="2850306"/>
          </a:xfrm>
          <a:prstGeom prst="flowChartOffpageConnector">
            <a:avLst/>
          </a:prstGeom>
          <a:solidFill>
            <a:schemeClr val="accent3">
              <a:lumMod val="20000"/>
              <a:lumOff val="80000"/>
            </a:schemeClr>
          </a:solidFill>
        </p:spPr>
        <p:style>
          <a:lnRef idx="0">
            <a:srgbClr val="FFFFFF"/>
          </a:lnRef>
          <a:fillRef idx="2">
            <a:schemeClr val="accent1"/>
          </a:fillRef>
          <a:effectRef idx="0">
            <a:srgbClr val="FFFFFF"/>
          </a:effectRef>
          <a:fontRef idx="minor">
            <a:schemeClr val="lt1"/>
          </a:fontRef>
        </p:style>
        <p:txBody>
          <a:bodyPr rtlCol="0" anchor="ctr"/>
          <a:p>
            <a:pPr algn="ctr"/>
            <a:endParaRPr lang="zh-CN" altLang="en-US" sz="3440"/>
          </a:p>
        </p:txBody>
      </p:sp>
      <p:sp>
        <p:nvSpPr>
          <p:cNvPr id="25" name="文本框 24"/>
          <p:cNvSpPr txBox="1"/>
          <p:nvPr>
            <p:custDataLst>
              <p:tags r:id="rId14"/>
            </p:custDataLst>
          </p:nvPr>
        </p:nvSpPr>
        <p:spPr>
          <a:xfrm>
            <a:off x="2266848" y="7434309"/>
            <a:ext cx="2107782" cy="735330"/>
          </a:xfrm>
          <a:prstGeom prst="rect">
            <a:avLst/>
          </a:prstGeom>
        </p:spPr>
        <p:txBody>
          <a:bodyPr wrap="square">
            <a:spAutoFit/>
            <a:extLst>
              <a:ext uri="{4A0BC546-FE56-4ADE-93B0-CB8AF2F6F144}">
                <wpsdc:textFrameExt xmlns:wpsdc="http://www.wps.cn/officeDocument/2022/drawingmlCustomData" type="text"/>
              </a:ext>
            </a:extLst>
          </a:bodyPr>
          <a:p>
            <a:r>
              <a:rPr lang="zh-CN" altLang="en-US" sz="4190" b="1">
                <a:latin typeface="Arial" panose="020B0604020202020204" pitchFamily="34" charset="0"/>
                <a:ea typeface="微软雅黑" panose="020B0503020204020204" charset="-122"/>
              </a:rPr>
              <a:t>规范性</a:t>
            </a:r>
            <a:endParaRPr lang="zh-CN" altLang="en-US" sz="4190" b="1">
              <a:latin typeface="Arial" panose="020B0604020202020204" pitchFamily="34" charset="0"/>
              <a:ea typeface="微软雅黑" panose="020B0503020204020204" charset="-122"/>
            </a:endParaRPr>
          </a:p>
        </p:txBody>
      </p:sp>
      <p:cxnSp>
        <p:nvCxnSpPr>
          <p:cNvPr id="26" name="直接连接符 25"/>
          <p:cNvCxnSpPr/>
          <p:nvPr>
            <p:custDataLst>
              <p:tags r:id="rId15"/>
            </p:custDataLst>
          </p:nvPr>
        </p:nvCxnSpPr>
        <p:spPr>
          <a:xfrm>
            <a:off x="4769186" y="7829815"/>
            <a:ext cx="1285396" cy="13310"/>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sp>
        <p:nvSpPr>
          <p:cNvPr id="27" name="文本框 26"/>
          <p:cNvSpPr txBox="1"/>
          <p:nvPr>
            <p:custDataLst>
              <p:tags r:id="rId16"/>
            </p:custDataLst>
          </p:nvPr>
        </p:nvSpPr>
        <p:spPr>
          <a:xfrm>
            <a:off x="6116320" y="7433945"/>
            <a:ext cx="8539480" cy="793750"/>
          </a:xfrm>
          <a:prstGeom prst="rect">
            <a:avLst/>
          </a:prstGeom>
        </p:spPr>
        <p:txBody>
          <a:bodyPr wrap="square">
            <a:noAutofit/>
            <a:extLst>
              <a:ext uri="{4A0BC546-FE56-4ADE-93B0-CB8AF2F6F144}">
                <wpsdc:textFrameExt xmlns:wpsdc="http://www.wps.cn/officeDocument/2022/drawingmlCustomData" type="text"/>
              </a:ext>
            </a:extLst>
          </a:bodyPr>
          <a:p>
            <a:r>
              <a:rPr lang="zh-CN" sz="4000" b="1">
                <a:latin typeface="微软雅黑" panose="020B0503020204020204" charset="-122"/>
                <a:ea typeface="微软雅黑" panose="020B0503020204020204" charset="-122"/>
                <a:cs typeface="微软雅黑" panose="020B0503020204020204" charset="-122"/>
              </a:rPr>
              <a:t>结构规范</a:t>
            </a: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rPr>
              <a:t>语言规范</a:t>
            </a:r>
            <a:r>
              <a:rPr lang="en-US" altLang="zh-CN" sz="4000" b="1">
                <a:latin typeface="微软雅黑" panose="020B0503020204020204" charset="-122"/>
                <a:ea typeface="微软雅黑" panose="020B0503020204020204" charset="-122"/>
                <a:cs typeface="微软雅黑" panose="020B0503020204020204" charset="-122"/>
              </a:rPr>
              <a:t>  </a:t>
            </a:r>
            <a:r>
              <a:rPr lang="zh-CN" altLang="en-US" sz="4000" b="1">
                <a:latin typeface="微软雅黑" panose="020B0503020204020204" charset="-122"/>
                <a:ea typeface="微软雅黑" panose="020B0503020204020204" charset="-122"/>
                <a:cs typeface="微软雅黑" panose="020B0503020204020204" charset="-122"/>
              </a:rPr>
              <a:t>格式规范</a:t>
            </a:r>
            <a:endParaRPr lang="zh-CN" altLang="en-US" sz="4000" b="1">
              <a:latin typeface="微软雅黑" panose="020B0503020204020204" charset="-122"/>
              <a:ea typeface="微软雅黑" panose="020B0503020204020204" charset="-122"/>
              <a:cs typeface="微软雅黑" panose="020B0503020204020204" charset="-122"/>
            </a:endParaRPr>
          </a:p>
        </p:txBody>
      </p:sp>
      <p:pic>
        <p:nvPicPr>
          <p:cNvPr id="3" name="图片 2" descr="2022中国知网logo-修改版"/>
          <p:cNvPicPr>
            <a:picLocks noChangeAspect="1"/>
          </p:cNvPicPr>
          <p:nvPr>
            <p:custDataLst>
              <p:tags r:id="rId17"/>
            </p:custDataLst>
          </p:nvPr>
        </p:nvPicPr>
        <p:blipFill>
          <a:blip r:embed="rId18"/>
          <a:stretch>
            <a:fillRect/>
          </a:stretch>
        </p:blipFill>
        <p:spPr>
          <a:xfrm>
            <a:off x="16283940" y="225425"/>
            <a:ext cx="1440000" cy="6845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1"/>
            </p:custDataLst>
          </p:nvPr>
        </p:nvSpPr>
        <p:spPr>
          <a:xfrm>
            <a:off x="2303650" y="376201"/>
            <a:ext cx="13096820" cy="706755"/>
          </a:xfrm>
        </p:spPr>
        <p:txBody>
          <a:bodyPr/>
          <a:p>
            <a:r>
              <a:rPr lang="en-US" altLang="zh-CN">
                <a:sym typeface="+mn-ea"/>
              </a:rPr>
              <a:t>4.3.2 </a:t>
            </a:r>
            <a:r>
              <a:rPr>
                <a:sym typeface="+mn-ea"/>
              </a:rPr>
              <a:t>语言规范</a:t>
            </a:r>
            <a:endParaRPr>
              <a:sym typeface="+mn-ea"/>
            </a:endParaRPr>
          </a:p>
        </p:txBody>
      </p:sp>
      <p:sp>
        <p:nvSpPr>
          <p:cNvPr id="51" name="矩形 50"/>
          <p:cNvSpPr/>
          <p:nvPr>
            <p:custDataLst>
              <p:tags r:id="rId2"/>
            </p:custDataLst>
          </p:nvPr>
        </p:nvSpPr>
        <p:spPr>
          <a:xfrm rot="16200000">
            <a:off x="14468308" y="2467613"/>
            <a:ext cx="2156002" cy="3100514"/>
          </a:xfrm>
          <a:prstGeom prst="rect">
            <a:avLst/>
          </a:pr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highlight>
                <a:srgbClr val="C0C0C0"/>
              </a:highlight>
              <a:latin typeface="微软雅黑" panose="020B0503020204020204" charset="-122"/>
              <a:ea typeface="微软雅黑" panose="020B0503020204020204" charset="-122"/>
            </a:endParaRPr>
          </a:p>
        </p:txBody>
      </p:sp>
      <p:sp>
        <p:nvSpPr>
          <p:cNvPr id="52" name="任意形状 20"/>
          <p:cNvSpPr/>
          <p:nvPr>
            <p:custDataLst>
              <p:tags r:id="rId3"/>
            </p:custDataLst>
          </p:nvPr>
        </p:nvSpPr>
        <p:spPr>
          <a:xfrm rot="16200000">
            <a:off x="11385434"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dirty="0">
              <a:solidFill>
                <a:srgbClr val="FFFFFF"/>
              </a:solidFill>
              <a:highlight>
                <a:srgbClr val="C0C0C0"/>
              </a:highlight>
              <a:latin typeface="微软雅黑" panose="020B0503020204020204" charset="-122"/>
              <a:ea typeface="微软雅黑" panose="020B0503020204020204" charset="-122"/>
            </a:endParaRPr>
          </a:p>
        </p:txBody>
      </p:sp>
      <p:sp>
        <p:nvSpPr>
          <p:cNvPr id="53" name="任意形状 19"/>
          <p:cNvSpPr/>
          <p:nvPr>
            <p:custDataLst>
              <p:tags r:id="rId4"/>
            </p:custDataLst>
          </p:nvPr>
        </p:nvSpPr>
        <p:spPr>
          <a:xfrm rot="16200000">
            <a:off x="8176402"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highlight>
                <a:srgbClr val="C0C0C0"/>
              </a:highlight>
              <a:latin typeface="微软雅黑" panose="020B0503020204020204" charset="-122"/>
              <a:ea typeface="微软雅黑" panose="020B0503020204020204" charset="-122"/>
            </a:endParaRPr>
          </a:p>
        </p:txBody>
      </p:sp>
      <p:sp>
        <p:nvSpPr>
          <p:cNvPr id="55" name="任意形状 17"/>
          <p:cNvSpPr/>
          <p:nvPr>
            <p:custDataLst>
              <p:tags r:id="rId5"/>
            </p:custDataLst>
          </p:nvPr>
        </p:nvSpPr>
        <p:spPr>
          <a:xfrm rot="16200000">
            <a:off x="1758338"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56" name="文本框 55"/>
          <p:cNvSpPr txBox="1"/>
          <p:nvPr>
            <p:custDataLst>
              <p:tags r:id="rId6"/>
            </p:custDataLst>
          </p:nvPr>
        </p:nvSpPr>
        <p:spPr>
          <a:xfrm>
            <a:off x="1412240" y="367152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结构规范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67" name="文本框 66"/>
          <p:cNvSpPr txBox="1"/>
          <p:nvPr>
            <p:custDataLst>
              <p:tags r:id="rId7"/>
            </p:custDataLst>
          </p:nvPr>
        </p:nvSpPr>
        <p:spPr>
          <a:xfrm>
            <a:off x="4361636" y="5404509"/>
            <a:ext cx="3116566" cy="3041344"/>
          </a:xfrm>
          <a:prstGeom prst="rect">
            <a:avLst/>
          </a:prstGeom>
          <a:noFill/>
        </p:spPr>
        <p:txBody>
          <a:bodyPr wrap="square" tIns="0" rtlCol="0">
            <a:normAutofit/>
          </a:bodyPr>
          <a:p>
            <a:pPr lvl="0" algn="just" defTabSz="457200">
              <a:lnSpc>
                <a:spcPct val="120000"/>
              </a:lnSpc>
              <a:buClrTx/>
              <a:buSzTx/>
              <a:buFontTx/>
            </a:pPr>
            <a:r>
              <a:rPr lang="zh-CN" altLang="en-US" sz="3200" b="1" spc="150" dirty="0">
                <a:latin typeface="微软雅黑" panose="020B0503020204020204" charset="-122"/>
                <a:ea typeface="微软雅黑" panose="020B0503020204020204" charset="-122"/>
                <a:sym typeface="+mn-ea"/>
              </a:rPr>
              <a:t>注重语言的科学性、逻辑性、专业性以及简洁性。</a:t>
            </a:r>
            <a:endParaRPr lang="zh-CN" altLang="en-US" sz="3200" b="1" spc="150" dirty="0">
              <a:latin typeface="微软雅黑" panose="020B0503020204020204" charset="-122"/>
              <a:ea typeface="微软雅黑" panose="020B0503020204020204" charset="-122"/>
              <a:sym typeface="+mn-ea"/>
            </a:endParaRPr>
          </a:p>
        </p:txBody>
      </p:sp>
      <p:sp>
        <p:nvSpPr>
          <p:cNvPr id="73" name="文本框 72"/>
          <p:cNvSpPr txBox="1"/>
          <p:nvPr>
            <p:custDataLst>
              <p:tags r:id="rId8"/>
            </p:custDataLst>
          </p:nvPr>
        </p:nvSpPr>
        <p:spPr>
          <a:xfrm>
            <a:off x="4667708"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4" name="文本框 73"/>
          <p:cNvSpPr txBox="1"/>
          <p:nvPr>
            <p:custDataLst>
              <p:tags r:id="rId9"/>
            </p:custDataLst>
          </p:nvPr>
        </p:nvSpPr>
        <p:spPr>
          <a:xfrm>
            <a:off x="7910584"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格式规范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5" name="文本框 74"/>
          <p:cNvSpPr txBox="1"/>
          <p:nvPr>
            <p:custDataLst>
              <p:tags r:id="rId10"/>
            </p:custDataLst>
          </p:nvPr>
        </p:nvSpPr>
        <p:spPr>
          <a:xfrm>
            <a:off x="11109812"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图表规范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6" name="文本框 75"/>
          <p:cNvSpPr txBox="1"/>
          <p:nvPr>
            <p:custDataLst>
              <p:tags r:id="rId11"/>
            </p:custDataLst>
          </p:nvPr>
        </p:nvSpPr>
        <p:spPr>
          <a:xfrm>
            <a:off x="14238572"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引用规范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4" name="任意形状 18"/>
          <p:cNvSpPr/>
          <p:nvPr>
            <p:custDataLst>
              <p:tags r:id="rId12"/>
            </p:custDataLst>
          </p:nvPr>
        </p:nvSpPr>
        <p:spPr>
          <a:xfrm rot="16200000">
            <a:off x="4967368" y="2341459"/>
            <a:ext cx="2156002" cy="3352822"/>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5" name="文本框 4"/>
          <p:cNvSpPr txBox="1"/>
          <p:nvPr>
            <p:custDataLst>
              <p:tags r:id="rId13"/>
            </p:custDataLst>
          </p:nvPr>
        </p:nvSpPr>
        <p:spPr>
          <a:xfrm>
            <a:off x="4621530" y="368803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6" name="文本框 5"/>
          <p:cNvSpPr txBox="1"/>
          <p:nvPr>
            <p:custDataLst>
              <p:tags r:id="rId14"/>
            </p:custDataLst>
          </p:nvPr>
        </p:nvSpPr>
        <p:spPr>
          <a:xfrm>
            <a:off x="1153306" y="5389963"/>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按照学位论文结构进行撰写。</a:t>
            </a:r>
            <a:endParaRPr lang="zh-CN" altLang="en-US" sz="3200" b="1" spc="150" dirty="0">
              <a:solidFill>
                <a:schemeClr val="tx1"/>
              </a:solidFill>
              <a:latin typeface="微软雅黑" panose="020B0503020204020204" charset="-122"/>
              <a:ea typeface="微软雅黑" panose="020B0503020204020204" charset="-122"/>
            </a:endParaRPr>
          </a:p>
        </p:txBody>
      </p:sp>
      <p:pic>
        <p:nvPicPr>
          <p:cNvPr id="11" name="图片 10" descr="2022中国知网logo-修改版"/>
          <p:cNvPicPr>
            <a:picLocks noChangeAspect="1"/>
          </p:cNvPicPr>
          <p:nvPr>
            <p:custDataLst>
              <p:tags r:id="rId15"/>
            </p:custDataLst>
          </p:nvPr>
        </p:nvPicPr>
        <p:blipFill>
          <a:blip r:embed="rId16"/>
          <a:stretch>
            <a:fillRect/>
          </a:stretch>
        </p:blipFill>
        <p:spPr>
          <a:xfrm>
            <a:off x="16283940" y="225425"/>
            <a:ext cx="1440000" cy="6845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1"/>
            </p:custDataLst>
          </p:nvPr>
        </p:nvSpPr>
        <p:spPr>
          <a:xfrm>
            <a:off x="2303650" y="376201"/>
            <a:ext cx="13096820" cy="706755"/>
          </a:xfrm>
        </p:spPr>
        <p:txBody>
          <a:bodyPr/>
          <a:p>
            <a:r>
              <a:rPr lang="en-US" altLang="zh-CN">
                <a:sym typeface="+mn-ea"/>
              </a:rPr>
              <a:t>4.3.2 </a:t>
            </a:r>
            <a:r>
              <a:rPr>
                <a:sym typeface="+mn-ea"/>
              </a:rPr>
              <a:t>语言规范</a:t>
            </a:r>
            <a:endParaRPr>
              <a:sym typeface="+mn-ea"/>
            </a:endParaRPr>
          </a:p>
        </p:txBody>
      </p:sp>
      <p:sp>
        <p:nvSpPr>
          <p:cNvPr id="2" name="文本框 1"/>
          <p:cNvSpPr txBox="1"/>
          <p:nvPr>
            <p:custDataLst>
              <p:tags r:id="rId2"/>
            </p:custDataLst>
          </p:nvPr>
        </p:nvSpPr>
        <p:spPr>
          <a:xfrm>
            <a:off x="914400" y="1993265"/>
            <a:ext cx="15807690" cy="2030095"/>
          </a:xfrm>
          <a:prstGeom prst="rect">
            <a:avLst/>
          </a:prstGeom>
        </p:spPr>
        <p:txBody>
          <a:bodyPr wrap="square">
            <a:spAutoFit/>
            <a:extLst>
              <a:ext uri="{4A0BC546-FE56-4ADE-93B0-CB8AF2F6F144}">
                <wpsdc:textFrameExt xmlns:wpsdc="http://www.wps.cn/officeDocument/2022/drawingmlCustomData" type="text"/>
              </a:ext>
            </a:extLst>
          </a:bodyPr>
          <a:lstStyle/>
          <a:p>
            <a:pPr algn="l">
              <a:lnSpc>
                <a:spcPct val="150000"/>
              </a:lnSpc>
            </a:pPr>
            <a:r>
              <a:rPr lang="zh-CN" altLang="en-US" sz="2800" b="1">
                <a:latin typeface="微软雅黑" panose="020B0503020204020204" charset="-122"/>
                <a:ea typeface="微软雅黑" panose="020B0503020204020204" charset="-122"/>
                <a:cs typeface="微软雅黑" panose="020B0503020204020204" charset="-122"/>
              </a:rPr>
              <a:t>普通语言：九宫格火锅超好吃。</a:t>
            </a:r>
            <a:endParaRPr lang="zh-CN" altLang="en-US" sz="2800" b="1">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2800">
                <a:latin typeface="微软雅黑" panose="020B0503020204020204" charset="-122"/>
                <a:ea typeface="微软雅黑" panose="020B0503020204020204" charset="-122"/>
                <a:cs typeface="微软雅黑" panose="020B0503020204020204" charset="-122"/>
              </a:rPr>
              <a:t>论文扩展：牛油和纯净水的二元混合物在以底部中心提供高温源的</a:t>
            </a:r>
            <a:r>
              <a:rPr lang="en-US" altLang="zh-CN" sz="2800">
                <a:latin typeface="微软雅黑" panose="020B0503020204020204" charset="-122"/>
                <a:ea typeface="微软雅黑" panose="020B0503020204020204" charset="-122"/>
                <a:cs typeface="微软雅黑" panose="020B0503020204020204" charset="-122"/>
              </a:rPr>
              <a:t>3x3</a:t>
            </a:r>
            <a:r>
              <a:rPr lang="zh-CN" altLang="en-US" sz="2800">
                <a:latin typeface="微软雅黑" panose="020B0503020204020204" charset="-122"/>
                <a:ea typeface="微软雅黑" panose="020B0503020204020204" charset="-122"/>
                <a:cs typeface="微软雅黑" panose="020B0503020204020204" charset="-122"/>
              </a:rPr>
              <a:t>网格加热装置中持续加热后会达到沸腾，它可以兼容几乎一切丰富的食材，并在与人体味觉的交互当中提供令人惊叹的体验。</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3"/>
            </p:custDataLst>
          </p:nvPr>
        </p:nvSpPr>
        <p:spPr>
          <a:xfrm>
            <a:off x="914400" y="4798695"/>
            <a:ext cx="15772130" cy="2030095"/>
          </a:xfrm>
          <a:prstGeom prst="rect">
            <a:avLst/>
          </a:prstGeom>
        </p:spPr>
        <p:txBody>
          <a:bodyPr wrap="square">
            <a:spAutoFit/>
            <a:extLst>
              <a:ext uri="{4A0BC546-FE56-4ADE-93B0-CB8AF2F6F144}">
                <wpsdc:textFrameExt xmlns:wpsdc="http://www.wps.cn/officeDocument/2022/drawingmlCustomData" type="text"/>
              </a:ext>
            </a:extLst>
          </a:bodyPr>
          <a:lstStyle/>
          <a:p>
            <a:pPr algn="l">
              <a:lnSpc>
                <a:spcPct val="150000"/>
              </a:lnSpc>
            </a:pPr>
            <a:r>
              <a:rPr lang="zh-CN" altLang="en-US" sz="2800" b="1">
                <a:latin typeface="微软雅黑" panose="020B0503020204020204" charset="-122"/>
                <a:ea typeface="微软雅黑" panose="020B0503020204020204" charset="-122"/>
                <a:cs typeface="微软雅黑" panose="020B0503020204020204" charset="-122"/>
              </a:rPr>
              <a:t>普通语言：写论文好困啊。</a:t>
            </a:r>
            <a:endParaRPr lang="zh-CN" altLang="en-US" sz="2800" b="1">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2800">
                <a:latin typeface="微软雅黑" panose="020B0503020204020204" charset="-122"/>
                <a:ea typeface="微软雅黑" panose="020B0503020204020204" charset="-122"/>
                <a:cs typeface="微软雅黑" panose="020B0503020204020204" charset="-122"/>
              </a:rPr>
              <a:t>论文扩展：</a:t>
            </a:r>
            <a:r>
              <a:rPr lang="zh-CN" sz="2800">
                <a:latin typeface="微软雅黑" panose="020B0503020204020204" charset="-122"/>
                <a:ea typeface="微软雅黑" panose="020B0503020204020204" charset="-122"/>
                <a:cs typeface="微软雅黑" panose="020B0503020204020204" charset="-122"/>
              </a:rPr>
              <a:t>学术性创作与人的睡眠生理反馈极易在高强度的压迫下形成微妙的正相关协同效应。此时笔者大脑的自我放松、撰写效率的低下均统一地指向了来自外界的</a:t>
            </a:r>
            <a:r>
              <a:rPr lang="en-US" altLang="zh-CN" sz="2800">
                <a:latin typeface="微软雅黑" panose="020B0503020204020204" charset="-122"/>
                <a:ea typeface="微软雅黑" panose="020B0503020204020204" charset="-122"/>
                <a:cs typeface="微软雅黑" panose="020B0503020204020204" charset="-122"/>
              </a:rPr>
              <a:t>DDL</a:t>
            </a:r>
            <a:r>
              <a:rPr lang="zh-CN" altLang="en-US" sz="2800">
                <a:latin typeface="微软雅黑" panose="020B0503020204020204" charset="-122"/>
                <a:ea typeface="微软雅黑" panose="020B0503020204020204" charset="-122"/>
                <a:cs typeface="微软雅黑" panose="020B0503020204020204" charset="-122"/>
              </a:rPr>
              <a:t>压力。</a:t>
            </a:r>
            <a:endParaRPr lang="zh-CN" altLang="en-US" sz="2800">
              <a:latin typeface="微软雅黑" panose="020B0503020204020204" charset="-122"/>
              <a:ea typeface="微软雅黑" panose="020B0503020204020204" charset="-122"/>
              <a:cs typeface="微软雅黑" panose="020B0503020204020204" charset="-122"/>
            </a:endParaRPr>
          </a:p>
        </p:txBody>
      </p:sp>
      <p:pic>
        <p:nvPicPr>
          <p:cNvPr id="11" name="图片 10" descr="2022中国知网logo-修改版"/>
          <p:cNvPicPr>
            <a:picLocks noChangeAspect="1"/>
          </p:cNvPicPr>
          <p:nvPr>
            <p:custDataLst>
              <p:tags r:id="rId4"/>
            </p:custDataLst>
          </p:nvPr>
        </p:nvPicPr>
        <p:blipFill>
          <a:blip r:embed="rId5"/>
          <a:stretch>
            <a:fillRect/>
          </a:stretch>
        </p:blipFill>
        <p:spPr>
          <a:xfrm>
            <a:off x="16283940" y="225425"/>
            <a:ext cx="1440000" cy="684500"/>
          </a:xfrm>
          <a:prstGeom prst="rect">
            <a:avLst/>
          </a:prstGeom>
        </p:spPr>
      </p:pic>
      <p:sp>
        <p:nvSpPr>
          <p:cNvPr id="4" name="文本框 3"/>
          <p:cNvSpPr txBox="1"/>
          <p:nvPr/>
        </p:nvSpPr>
        <p:spPr>
          <a:xfrm>
            <a:off x="11642090" y="7200583"/>
            <a:ext cx="5080000" cy="398780"/>
          </a:xfrm>
          <a:prstGeom prst="rect">
            <a:avLst/>
          </a:prstGeom>
        </p:spPr>
        <p:txBody>
          <a:bodyPr>
            <a:spAutoFit/>
          </a:bodyPr>
          <a:p>
            <a:pPr marL="0" indent="0" algn="r"/>
            <a:r>
              <a:rPr lang="zh-CN" altLang="en-US" sz="2000" b="0" i="0">
                <a:solidFill>
                  <a:schemeClr val="tx1"/>
                </a:solidFill>
                <a:latin typeface="微软雅黑" panose="020B0503020204020204" charset="-122"/>
                <a:ea typeface="微软雅黑" panose="020B0503020204020204" charset="-122"/>
                <a:cs typeface="微软雅黑" panose="020B0503020204020204" charset="-122"/>
              </a:rPr>
              <a:t>以上内容来源：</a:t>
            </a:r>
            <a:r>
              <a:rPr lang="en-US" altLang="zh-CN" sz="2000" b="0" i="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b="0" i="0">
                <a:solidFill>
                  <a:schemeClr val="tx1"/>
                </a:solidFill>
                <a:latin typeface="微软雅黑" panose="020B0503020204020204" charset="-122"/>
                <a:ea typeface="微软雅黑" panose="020B0503020204020204" charset="-122"/>
                <a:cs typeface="微软雅黑" panose="020B0503020204020204" charset="-122"/>
              </a:rPr>
              <a:t>毕导</a:t>
            </a:r>
            <a:endParaRPr lang="zh-CN" altLang="en-US" sz="2000" b="0" i="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1"/>
            </p:custDataLst>
          </p:nvPr>
        </p:nvSpPr>
        <p:spPr>
          <a:xfrm>
            <a:off x="2303650" y="376201"/>
            <a:ext cx="13096820" cy="706755"/>
          </a:xfrm>
        </p:spPr>
        <p:txBody>
          <a:bodyPr/>
          <a:p>
            <a:r>
              <a:rPr lang="en-US" altLang="zh-CN">
                <a:sym typeface="+mn-ea"/>
              </a:rPr>
              <a:t>4.3.3 </a:t>
            </a:r>
            <a:r>
              <a:rPr>
                <a:sym typeface="+mn-ea"/>
              </a:rPr>
              <a:t>格式规范</a:t>
            </a:r>
            <a:endParaRPr>
              <a:sym typeface="+mn-ea"/>
            </a:endParaRPr>
          </a:p>
        </p:txBody>
      </p:sp>
      <p:sp>
        <p:nvSpPr>
          <p:cNvPr id="2" name="矩形 1"/>
          <p:cNvSpPr/>
          <p:nvPr>
            <p:custDataLst>
              <p:tags r:id="rId2"/>
            </p:custDataLst>
          </p:nvPr>
        </p:nvSpPr>
        <p:spPr>
          <a:xfrm rot="16200000">
            <a:off x="14468308" y="2467613"/>
            <a:ext cx="2156002" cy="3100514"/>
          </a:xfrm>
          <a:prstGeom prst="rect">
            <a:avLst/>
          </a:pr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highlight>
                <a:srgbClr val="C0C0C0"/>
              </a:highlight>
              <a:latin typeface="微软雅黑" panose="020B0503020204020204" charset="-122"/>
              <a:ea typeface="微软雅黑" panose="020B0503020204020204" charset="-122"/>
            </a:endParaRPr>
          </a:p>
        </p:txBody>
      </p:sp>
      <p:sp>
        <p:nvSpPr>
          <p:cNvPr id="7" name="任意形状 20"/>
          <p:cNvSpPr/>
          <p:nvPr>
            <p:custDataLst>
              <p:tags r:id="rId3"/>
            </p:custDataLst>
          </p:nvPr>
        </p:nvSpPr>
        <p:spPr>
          <a:xfrm rot="16200000">
            <a:off x="11385434"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dirty="0">
              <a:solidFill>
                <a:srgbClr val="FFFFFF"/>
              </a:solidFill>
              <a:highlight>
                <a:srgbClr val="C0C0C0"/>
              </a:highlight>
              <a:latin typeface="微软雅黑" panose="020B0503020204020204" charset="-122"/>
              <a:ea typeface="微软雅黑" panose="020B0503020204020204" charset="-122"/>
            </a:endParaRPr>
          </a:p>
        </p:txBody>
      </p:sp>
      <p:sp>
        <p:nvSpPr>
          <p:cNvPr id="8" name="任意形状 19"/>
          <p:cNvSpPr/>
          <p:nvPr>
            <p:custDataLst>
              <p:tags r:id="rId4"/>
            </p:custDataLst>
          </p:nvPr>
        </p:nvSpPr>
        <p:spPr>
          <a:xfrm rot="16200000">
            <a:off x="8176402"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highlight>
                <a:srgbClr val="C0C0C0"/>
              </a:highlight>
              <a:latin typeface="微软雅黑" panose="020B0503020204020204" charset="-122"/>
              <a:ea typeface="微软雅黑" panose="020B0503020204020204" charset="-122"/>
            </a:endParaRPr>
          </a:p>
        </p:txBody>
      </p:sp>
      <p:sp>
        <p:nvSpPr>
          <p:cNvPr id="9" name="任意形状 17"/>
          <p:cNvSpPr/>
          <p:nvPr>
            <p:custDataLst>
              <p:tags r:id="rId5"/>
            </p:custDataLst>
          </p:nvPr>
        </p:nvSpPr>
        <p:spPr>
          <a:xfrm rot="16200000">
            <a:off x="1758338"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10" name="文本框 9"/>
          <p:cNvSpPr txBox="1"/>
          <p:nvPr>
            <p:custDataLst>
              <p:tags r:id="rId6"/>
            </p:custDataLst>
          </p:nvPr>
        </p:nvSpPr>
        <p:spPr>
          <a:xfrm>
            <a:off x="1412240" y="367152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结构规范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11" name="文本框 10"/>
          <p:cNvSpPr txBox="1"/>
          <p:nvPr>
            <p:custDataLst>
              <p:tags r:id="rId7"/>
            </p:custDataLst>
          </p:nvPr>
        </p:nvSpPr>
        <p:spPr>
          <a:xfrm>
            <a:off x="4361636" y="5404509"/>
            <a:ext cx="3116566" cy="3041344"/>
          </a:xfrm>
          <a:prstGeom prst="rect">
            <a:avLst/>
          </a:prstGeom>
          <a:noFill/>
        </p:spPr>
        <p:txBody>
          <a:bodyPr wrap="square" tIns="0" rtlCol="0">
            <a:normAutofit/>
          </a:bodyPr>
          <a:p>
            <a:pPr lvl="0" algn="just" defTabSz="457200">
              <a:lnSpc>
                <a:spcPct val="120000"/>
              </a:lnSpc>
              <a:buClrTx/>
              <a:buSzTx/>
              <a:buFontTx/>
            </a:pPr>
            <a:r>
              <a:rPr lang="zh-CN" altLang="en-US" sz="3200" b="1" spc="150" dirty="0">
                <a:latin typeface="微软雅黑" panose="020B0503020204020204" charset="-122"/>
                <a:ea typeface="微软雅黑" panose="020B0503020204020204" charset="-122"/>
                <a:sym typeface="+mn-ea"/>
              </a:rPr>
              <a:t>注重语言的科学性、逻辑性、专业性以及简洁性。</a:t>
            </a:r>
            <a:endParaRPr lang="zh-CN" altLang="en-US" sz="3200" b="1" spc="150" dirty="0">
              <a:latin typeface="微软雅黑" panose="020B0503020204020204" charset="-122"/>
              <a:ea typeface="微软雅黑" panose="020B0503020204020204" charset="-122"/>
              <a:sym typeface="+mn-ea"/>
            </a:endParaRPr>
          </a:p>
        </p:txBody>
      </p:sp>
      <p:sp>
        <p:nvSpPr>
          <p:cNvPr id="12" name="文本框 11"/>
          <p:cNvSpPr txBox="1"/>
          <p:nvPr>
            <p:custDataLst>
              <p:tags r:id="rId8"/>
            </p:custDataLst>
          </p:nvPr>
        </p:nvSpPr>
        <p:spPr>
          <a:xfrm>
            <a:off x="4667708"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13" name="文本框 12"/>
          <p:cNvSpPr txBox="1"/>
          <p:nvPr>
            <p:custDataLst>
              <p:tags r:id="rId9"/>
            </p:custDataLst>
          </p:nvPr>
        </p:nvSpPr>
        <p:spPr>
          <a:xfrm>
            <a:off x="7910584"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格式规范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14" name="文本框 13"/>
          <p:cNvSpPr txBox="1"/>
          <p:nvPr>
            <p:custDataLst>
              <p:tags r:id="rId10"/>
            </p:custDataLst>
          </p:nvPr>
        </p:nvSpPr>
        <p:spPr>
          <a:xfrm>
            <a:off x="11109812"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图表规范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15" name="文本框 14"/>
          <p:cNvSpPr txBox="1"/>
          <p:nvPr>
            <p:custDataLst>
              <p:tags r:id="rId11"/>
            </p:custDataLst>
          </p:nvPr>
        </p:nvSpPr>
        <p:spPr>
          <a:xfrm>
            <a:off x="14238572"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引用规范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16" name="任意形状 18"/>
          <p:cNvSpPr/>
          <p:nvPr>
            <p:custDataLst>
              <p:tags r:id="rId12"/>
            </p:custDataLst>
          </p:nvPr>
        </p:nvSpPr>
        <p:spPr>
          <a:xfrm rot="16200000">
            <a:off x="4967368" y="2341459"/>
            <a:ext cx="2156002" cy="3352822"/>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17" name="文本框 16"/>
          <p:cNvSpPr txBox="1"/>
          <p:nvPr>
            <p:custDataLst>
              <p:tags r:id="rId13"/>
            </p:custDataLst>
          </p:nvPr>
        </p:nvSpPr>
        <p:spPr>
          <a:xfrm>
            <a:off x="4621530" y="368803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18" name="文本框 17"/>
          <p:cNvSpPr txBox="1"/>
          <p:nvPr>
            <p:custDataLst>
              <p:tags r:id="rId14"/>
            </p:custDataLst>
          </p:nvPr>
        </p:nvSpPr>
        <p:spPr>
          <a:xfrm>
            <a:off x="1153306" y="5389963"/>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按照学位论文结构进行撰写。</a:t>
            </a:r>
            <a:endParaRPr lang="zh-CN" altLang="en-US" sz="3200" b="1" spc="150" dirty="0">
              <a:solidFill>
                <a:schemeClr val="tx1"/>
              </a:solidFill>
              <a:latin typeface="微软雅黑" panose="020B0503020204020204" charset="-122"/>
              <a:ea typeface="微软雅黑" panose="020B0503020204020204" charset="-122"/>
            </a:endParaRPr>
          </a:p>
        </p:txBody>
      </p:sp>
      <p:sp>
        <p:nvSpPr>
          <p:cNvPr id="68" name="文本框 67"/>
          <p:cNvSpPr txBox="1"/>
          <p:nvPr>
            <p:custDataLst>
              <p:tags r:id="rId15"/>
            </p:custDataLst>
          </p:nvPr>
        </p:nvSpPr>
        <p:spPr>
          <a:xfrm>
            <a:off x="7569966" y="5404509"/>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根据学校要求，不同专业的论文要求进行撰写。</a:t>
            </a:r>
            <a:endParaRPr lang="zh-CN" altLang="en-US" sz="3200" b="1" spc="150" dirty="0">
              <a:solidFill>
                <a:schemeClr val="tx1"/>
              </a:solidFill>
              <a:latin typeface="微软雅黑" panose="020B0503020204020204" charset="-122"/>
              <a:ea typeface="微软雅黑" panose="020B0503020204020204" charset="-122"/>
            </a:endParaRPr>
          </a:p>
        </p:txBody>
      </p:sp>
      <p:pic>
        <p:nvPicPr>
          <p:cNvPr id="4" name="图片 3" descr="2022中国知网logo-修改版"/>
          <p:cNvPicPr>
            <a:picLocks noChangeAspect="1"/>
          </p:cNvPicPr>
          <p:nvPr>
            <p:custDataLst>
              <p:tags r:id="rId16"/>
            </p:custDataLst>
          </p:nvPr>
        </p:nvPicPr>
        <p:blipFill>
          <a:blip r:embed="rId17"/>
          <a:stretch>
            <a:fillRect/>
          </a:stretch>
        </p:blipFill>
        <p:spPr>
          <a:xfrm>
            <a:off x="16283940" y="225425"/>
            <a:ext cx="1440000" cy="6845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2"/>
            </p:custDataLst>
          </p:nvPr>
        </p:nvSpPr>
        <p:spPr>
          <a:xfrm>
            <a:off x="2303650" y="376201"/>
            <a:ext cx="13096820" cy="706755"/>
          </a:xfrm>
        </p:spPr>
        <p:txBody>
          <a:bodyPr/>
          <a:p>
            <a:r>
              <a:rPr lang="en-US" altLang="zh-CN">
                <a:sym typeface="+mn-ea"/>
              </a:rPr>
              <a:t>4.3.</a:t>
            </a:r>
            <a:r>
              <a:rPr lang="en-US" altLang="zh-CN">
                <a:sym typeface="+mn-ea"/>
              </a:rPr>
              <a:t>3 </a:t>
            </a:r>
            <a:r>
              <a:rPr>
                <a:sym typeface="+mn-ea"/>
              </a:rPr>
              <a:t>格式规范</a:t>
            </a:r>
            <a:r>
              <a:rPr lang="en-US" altLang="zh-CN">
                <a:sym typeface="+mn-ea"/>
              </a:rPr>
              <a:t>——</a:t>
            </a:r>
            <a:r>
              <a:rPr>
                <a:sym typeface="+mn-ea"/>
              </a:rPr>
              <a:t>不合格论文常见问题</a:t>
            </a:r>
            <a:endParaRPr>
              <a:sym typeface="+mn-ea"/>
            </a:endParaRPr>
          </a:p>
        </p:txBody>
      </p:sp>
      <p:sp>
        <p:nvSpPr>
          <p:cNvPr id="6" name="文本框 5"/>
          <p:cNvSpPr txBox="1"/>
          <p:nvPr>
            <p:custDataLst>
              <p:tags r:id="rId3"/>
            </p:custDataLst>
          </p:nvPr>
        </p:nvSpPr>
        <p:spPr>
          <a:xfrm>
            <a:off x="632460" y="9191625"/>
            <a:ext cx="10505440" cy="1085850"/>
          </a:xfrm>
          <a:prstGeom prst="rect">
            <a:avLst/>
          </a:prstGeom>
          <a:noFill/>
        </p:spPr>
        <p:txBody>
          <a:bodyPr wrap="square" anchor="ctr" anchorCtr="0">
            <a:noAutofit/>
          </a:bodyPr>
          <a:p>
            <a:pPr algn="r"/>
            <a:r>
              <a:rPr lang="zh-CN" altLang="en-US" dirty="0">
                <a:latin typeface="微软雅黑" panose="020B0503020204020204" charset="-122"/>
                <a:ea typeface="微软雅黑" panose="020B0503020204020204" charset="-122"/>
                <a:cs typeface="微软雅黑" panose="020B0503020204020204" charset="-122"/>
              </a:rPr>
              <a:t>来源：李敏,陈洪捷.不合格学术型硕士研究生学位论文的典型特征——基于论文抽检专家评阅意见的分析[J].学位与研究生教育,2017(06):50-55.DOI:10.16750/j.adge.2017.06.010.</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7" name="椭圆 6"/>
          <p:cNvSpPr/>
          <p:nvPr>
            <p:custDataLst>
              <p:tags r:id="rId4"/>
            </p:custDataLst>
          </p:nvPr>
        </p:nvSpPr>
        <p:spPr>
          <a:xfrm>
            <a:off x="3114040" y="2477135"/>
            <a:ext cx="2174240" cy="449834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4600"/>
          </a:p>
        </p:txBody>
      </p:sp>
      <p:sp>
        <p:nvSpPr>
          <p:cNvPr id="15" name="文本框 14"/>
          <p:cNvSpPr txBox="1"/>
          <p:nvPr>
            <p:custDataLst>
              <p:tags r:id="rId5"/>
            </p:custDataLst>
          </p:nvPr>
        </p:nvSpPr>
        <p:spPr>
          <a:xfrm>
            <a:off x="3458210" y="1462405"/>
            <a:ext cx="1704340" cy="877570"/>
          </a:xfrm>
          <a:prstGeom prst="rect">
            <a:avLst/>
          </a:prstGeom>
        </p:spPr>
        <p:txBody>
          <a:bodyPr>
            <a:noAutofit/>
            <a:extLst>
              <a:ext uri="{4A0BC546-FE56-4ADE-93B0-CB8AF2F6F144}">
                <wpsdc:textFrameExt xmlns:wpsdc="http://www.wps.cn/officeDocument/2022/drawingmlCustomData" type="text"/>
              </a:ext>
            </a:extLst>
          </a:bodyPr>
          <a:p>
            <a:pPr algn="l"/>
            <a:r>
              <a:rPr lang="en-US" altLang="zh-CN" sz="4800" b="1">
                <a:solidFill>
                  <a:srgbClr val="FF0000"/>
                </a:solidFill>
                <a:latin typeface="微软雅黑" panose="020B0503020204020204" charset="-122"/>
                <a:ea typeface="微软雅黑" panose="020B0503020204020204" charset="-122"/>
              </a:rPr>
              <a:t>29%</a:t>
            </a:r>
            <a:endParaRPr lang="en-US" altLang="zh-CN" sz="4800" b="1">
              <a:solidFill>
                <a:srgbClr val="FF0000"/>
              </a:solidFill>
              <a:latin typeface="微软雅黑" panose="020B0503020204020204" charset="-122"/>
              <a:ea typeface="微软雅黑" panose="020B0503020204020204" charset="-122"/>
            </a:endParaRPr>
          </a:p>
        </p:txBody>
      </p:sp>
      <p:graphicFrame>
        <p:nvGraphicFramePr>
          <p:cNvPr id="16" name="图表 15"/>
          <p:cNvGraphicFramePr/>
          <p:nvPr>
            <p:custDataLst>
              <p:tags r:id="rId6"/>
            </p:custDataLst>
          </p:nvPr>
        </p:nvGraphicFramePr>
        <p:xfrm>
          <a:off x="537210" y="2284095"/>
          <a:ext cx="10600690" cy="7035800"/>
        </p:xfrm>
        <a:graphic>
          <a:graphicData uri="http://schemas.openxmlformats.org/drawingml/2006/chart">
            <c:chart xmlns:c="http://schemas.openxmlformats.org/drawingml/2006/chart" xmlns:r="http://schemas.openxmlformats.org/officeDocument/2006/relationships" r:id="rId1"/>
          </a:graphicData>
        </a:graphic>
      </p:graphicFrame>
      <p:pic>
        <p:nvPicPr>
          <p:cNvPr id="100" name="图片 99"/>
          <p:cNvPicPr/>
          <p:nvPr>
            <p:custDataLst>
              <p:tags r:id="rId7"/>
            </p:custDataLst>
          </p:nvPr>
        </p:nvPicPr>
        <p:blipFill>
          <a:blip r:embed="rId8"/>
          <a:stretch>
            <a:fillRect/>
          </a:stretch>
        </p:blipFill>
        <p:spPr>
          <a:xfrm>
            <a:off x="12137390" y="2856231"/>
            <a:ext cx="4572000" cy="4572000"/>
          </a:xfrm>
          <a:prstGeom prst="rect">
            <a:avLst/>
          </a:prstGeom>
          <a:noFill/>
          <a:ln w="9525">
            <a:noFill/>
          </a:ln>
        </p:spPr>
      </p:pic>
      <p:pic>
        <p:nvPicPr>
          <p:cNvPr id="11" name="图片 10" descr="2022中国知网logo-修改版"/>
          <p:cNvPicPr>
            <a:picLocks noChangeAspect="1"/>
          </p:cNvPicPr>
          <p:nvPr>
            <p:custDataLst>
              <p:tags r:id="rId9"/>
            </p:custDataLst>
          </p:nvPr>
        </p:nvPicPr>
        <p:blipFill>
          <a:blip r:embed="rId10"/>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1"/>
            </p:custDataLst>
          </p:nvPr>
        </p:nvSpPr>
        <p:spPr>
          <a:xfrm>
            <a:off x="2303650" y="376201"/>
            <a:ext cx="13096820" cy="706755"/>
          </a:xfrm>
        </p:spPr>
        <p:txBody>
          <a:bodyPr/>
          <a:p>
            <a:r>
              <a:rPr lang="en-US" altLang="zh-CN">
                <a:sym typeface="+mn-ea"/>
              </a:rPr>
              <a:t>4.3.3 </a:t>
            </a:r>
            <a:r>
              <a:rPr>
                <a:sym typeface="+mn-ea"/>
              </a:rPr>
              <a:t>格式规范</a:t>
            </a:r>
            <a:endParaRPr>
              <a:sym typeface="+mn-ea"/>
            </a:endParaRPr>
          </a:p>
        </p:txBody>
      </p:sp>
      <p:pic>
        <p:nvPicPr>
          <p:cNvPr id="11" name="图片 10" descr="2022中国知网logo-修改版"/>
          <p:cNvPicPr>
            <a:picLocks noChangeAspect="1"/>
          </p:cNvPicPr>
          <p:nvPr>
            <p:custDataLst>
              <p:tags r:id="rId2"/>
            </p:custDataLst>
          </p:nvPr>
        </p:nvPicPr>
        <p:blipFill>
          <a:blip r:embed="rId3"/>
          <a:stretch>
            <a:fillRect/>
          </a:stretch>
        </p:blipFill>
        <p:spPr>
          <a:xfrm>
            <a:off x="16283940" y="225425"/>
            <a:ext cx="1440000" cy="684500"/>
          </a:xfrm>
          <a:prstGeom prst="rect">
            <a:avLst/>
          </a:prstGeom>
        </p:spPr>
      </p:pic>
      <p:pic>
        <p:nvPicPr>
          <p:cNvPr id="2" name="图片 1"/>
          <p:cNvPicPr>
            <a:picLocks noChangeAspect="1"/>
          </p:cNvPicPr>
          <p:nvPr/>
        </p:nvPicPr>
        <p:blipFill>
          <a:blip r:embed="rId4"/>
          <a:stretch>
            <a:fillRect/>
          </a:stretch>
        </p:blipFill>
        <p:spPr>
          <a:xfrm>
            <a:off x="609600" y="2095500"/>
            <a:ext cx="16827500" cy="6593205"/>
          </a:xfrm>
          <a:prstGeom prst="rect">
            <a:avLst/>
          </a:prstGeom>
        </p:spPr>
      </p:pic>
      <p:pic>
        <p:nvPicPr>
          <p:cNvPr id="6" name="图片 5"/>
          <p:cNvPicPr>
            <a:picLocks noChangeAspect="1"/>
          </p:cNvPicPr>
          <p:nvPr/>
        </p:nvPicPr>
        <p:blipFill>
          <a:blip r:embed="rId5"/>
          <a:stretch>
            <a:fillRect/>
          </a:stretch>
        </p:blipFill>
        <p:spPr>
          <a:xfrm>
            <a:off x="304800" y="1943100"/>
            <a:ext cx="17122140" cy="6764655"/>
          </a:xfrm>
          <a:prstGeom prst="rect">
            <a:avLst/>
          </a:prstGeom>
        </p:spPr>
      </p:pic>
      <p:pic>
        <p:nvPicPr>
          <p:cNvPr id="7" name="图片 6"/>
          <p:cNvPicPr>
            <a:picLocks noChangeAspect="1"/>
          </p:cNvPicPr>
          <p:nvPr/>
        </p:nvPicPr>
        <p:blipFill>
          <a:blip r:embed="rId6"/>
          <a:stretch>
            <a:fillRect/>
          </a:stretch>
        </p:blipFill>
        <p:spPr>
          <a:xfrm>
            <a:off x="304165" y="1638300"/>
            <a:ext cx="17162780" cy="77527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1"/>
            </p:custDataLst>
          </p:nvPr>
        </p:nvSpPr>
        <p:spPr>
          <a:xfrm>
            <a:off x="2303650" y="376201"/>
            <a:ext cx="13096820" cy="706755"/>
          </a:xfrm>
        </p:spPr>
        <p:txBody>
          <a:bodyPr/>
          <a:p>
            <a:r>
              <a:rPr lang="en-US" altLang="zh-CN">
                <a:sym typeface="+mn-ea"/>
              </a:rPr>
              <a:t>4.3.4 </a:t>
            </a:r>
            <a:r>
              <a:rPr>
                <a:sym typeface="+mn-ea"/>
              </a:rPr>
              <a:t>图表规范</a:t>
            </a:r>
            <a:endParaRPr>
              <a:sym typeface="+mn-ea"/>
            </a:endParaRPr>
          </a:p>
        </p:txBody>
      </p:sp>
      <p:sp>
        <p:nvSpPr>
          <p:cNvPr id="51" name="矩形 50"/>
          <p:cNvSpPr/>
          <p:nvPr>
            <p:custDataLst>
              <p:tags r:id="rId2"/>
            </p:custDataLst>
          </p:nvPr>
        </p:nvSpPr>
        <p:spPr>
          <a:xfrm rot="16200000">
            <a:off x="14468308" y="2467613"/>
            <a:ext cx="2156002" cy="3100514"/>
          </a:xfrm>
          <a:prstGeom prst="rect">
            <a:avLst/>
          </a:prstGeom>
          <a:solidFill>
            <a:schemeClr val="bg1">
              <a:lumMod val="75000"/>
            </a:schemeClr>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highlight>
                <a:srgbClr val="C0C0C0"/>
              </a:highlight>
              <a:latin typeface="微软雅黑" panose="020B0503020204020204" charset="-122"/>
              <a:ea typeface="微软雅黑" panose="020B0503020204020204" charset="-122"/>
            </a:endParaRPr>
          </a:p>
        </p:txBody>
      </p:sp>
      <p:sp>
        <p:nvSpPr>
          <p:cNvPr id="52" name="任意形状 20"/>
          <p:cNvSpPr/>
          <p:nvPr>
            <p:custDataLst>
              <p:tags r:id="rId3"/>
            </p:custDataLst>
          </p:nvPr>
        </p:nvSpPr>
        <p:spPr>
          <a:xfrm rot="16200000">
            <a:off x="11385434"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dirty="0">
              <a:solidFill>
                <a:srgbClr val="FFFFFF"/>
              </a:solidFill>
              <a:highlight>
                <a:srgbClr val="C0C0C0"/>
              </a:highlight>
              <a:latin typeface="微软雅黑" panose="020B0503020204020204" charset="-122"/>
              <a:ea typeface="微软雅黑" panose="020B0503020204020204" charset="-122"/>
            </a:endParaRPr>
          </a:p>
        </p:txBody>
      </p:sp>
      <p:sp>
        <p:nvSpPr>
          <p:cNvPr id="53" name="任意形状 19"/>
          <p:cNvSpPr/>
          <p:nvPr>
            <p:custDataLst>
              <p:tags r:id="rId4"/>
            </p:custDataLst>
          </p:nvPr>
        </p:nvSpPr>
        <p:spPr>
          <a:xfrm rot="16200000">
            <a:off x="8176402"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highlight>
                <a:srgbClr val="C0C0C0"/>
              </a:highlight>
              <a:latin typeface="微软雅黑" panose="020B0503020204020204" charset="-122"/>
              <a:ea typeface="微软雅黑" panose="020B0503020204020204" charset="-122"/>
            </a:endParaRPr>
          </a:p>
        </p:txBody>
      </p:sp>
      <p:sp>
        <p:nvSpPr>
          <p:cNvPr id="55" name="任意形状 17"/>
          <p:cNvSpPr/>
          <p:nvPr>
            <p:custDataLst>
              <p:tags r:id="rId5"/>
            </p:custDataLst>
          </p:nvPr>
        </p:nvSpPr>
        <p:spPr>
          <a:xfrm rot="16200000">
            <a:off x="1758338"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56" name="文本框 55"/>
          <p:cNvSpPr txBox="1"/>
          <p:nvPr>
            <p:custDataLst>
              <p:tags r:id="rId6"/>
            </p:custDataLst>
          </p:nvPr>
        </p:nvSpPr>
        <p:spPr>
          <a:xfrm>
            <a:off x="1412240" y="367152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结构规范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67" name="文本框 66"/>
          <p:cNvSpPr txBox="1"/>
          <p:nvPr>
            <p:custDataLst>
              <p:tags r:id="rId7"/>
            </p:custDataLst>
          </p:nvPr>
        </p:nvSpPr>
        <p:spPr>
          <a:xfrm>
            <a:off x="4361636" y="5404509"/>
            <a:ext cx="3116566" cy="3041344"/>
          </a:xfrm>
          <a:prstGeom prst="rect">
            <a:avLst/>
          </a:prstGeom>
          <a:noFill/>
        </p:spPr>
        <p:txBody>
          <a:bodyPr wrap="square" tIns="0" rtlCol="0">
            <a:normAutofit/>
          </a:bodyPr>
          <a:p>
            <a:pPr lvl="0" algn="just" defTabSz="457200">
              <a:lnSpc>
                <a:spcPct val="120000"/>
              </a:lnSpc>
              <a:buClrTx/>
              <a:buSzTx/>
              <a:buFontTx/>
            </a:pPr>
            <a:r>
              <a:rPr lang="zh-CN" altLang="en-US" sz="3200" b="1" spc="150" dirty="0">
                <a:latin typeface="微软雅黑" panose="020B0503020204020204" charset="-122"/>
                <a:ea typeface="微软雅黑" panose="020B0503020204020204" charset="-122"/>
                <a:sym typeface="+mn-ea"/>
              </a:rPr>
              <a:t>注重语言的科学性、逻辑性、专业性以及简洁性。</a:t>
            </a:r>
            <a:endParaRPr lang="zh-CN" altLang="en-US" sz="3200" b="1" spc="150" dirty="0">
              <a:latin typeface="微软雅黑" panose="020B0503020204020204" charset="-122"/>
              <a:ea typeface="微软雅黑" panose="020B0503020204020204" charset="-122"/>
              <a:sym typeface="+mn-ea"/>
            </a:endParaRPr>
          </a:p>
        </p:txBody>
      </p:sp>
      <p:sp>
        <p:nvSpPr>
          <p:cNvPr id="73" name="文本框 72"/>
          <p:cNvSpPr txBox="1"/>
          <p:nvPr>
            <p:custDataLst>
              <p:tags r:id="rId8"/>
            </p:custDataLst>
          </p:nvPr>
        </p:nvSpPr>
        <p:spPr>
          <a:xfrm>
            <a:off x="4667708"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4" name="文本框 73"/>
          <p:cNvSpPr txBox="1"/>
          <p:nvPr>
            <p:custDataLst>
              <p:tags r:id="rId9"/>
            </p:custDataLst>
          </p:nvPr>
        </p:nvSpPr>
        <p:spPr>
          <a:xfrm>
            <a:off x="7910584"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格式规范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5" name="文本框 74"/>
          <p:cNvSpPr txBox="1"/>
          <p:nvPr>
            <p:custDataLst>
              <p:tags r:id="rId10"/>
            </p:custDataLst>
          </p:nvPr>
        </p:nvSpPr>
        <p:spPr>
          <a:xfrm>
            <a:off x="11109812"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图表规范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6" name="文本框 75"/>
          <p:cNvSpPr txBox="1"/>
          <p:nvPr>
            <p:custDataLst>
              <p:tags r:id="rId11"/>
            </p:custDataLst>
          </p:nvPr>
        </p:nvSpPr>
        <p:spPr>
          <a:xfrm>
            <a:off x="14238572"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引用规范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2" name="任意形状 18"/>
          <p:cNvSpPr/>
          <p:nvPr>
            <p:custDataLst>
              <p:tags r:id="rId12"/>
            </p:custDataLst>
          </p:nvPr>
        </p:nvSpPr>
        <p:spPr>
          <a:xfrm rot="16200000">
            <a:off x="4967368" y="2341459"/>
            <a:ext cx="2156002" cy="3352822"/>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6" name="文本框 5"/>
          <p:cNvSpPr txBox="1"/>
          <p:nvPr>
            <p:custDataLst>
              <p:tags r:id="rId13"/>
            </p:custDataLst>
          </p:nvPr>
        </p:nvSpPr>
        <p:spPr>
          <a:xfrm>
            <a:off x="4621530" y="368803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 name="文本框 6"/>
          <p:cNvSpPr txBox="1"/>
          <p:nvPr>
            <p:custDataLst>
              <p:tags r:id="rId14"/>
            </p:custDataLst>
          </p:nvPr>
        </p:nvSpPr>
        <p:spPr>
          <a:xfrm>
            <a:off x="1153306" y="5389963"/>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按照学位论文结构进行撰写。</a:t>
            </a:r>
            <a:endParaRPr lang="zh-CN" altLang="en-US" sz="3200" b="1" spc="150" dirty="0">
              <a:solidFill>
                <a:schemeClr val="tx1"/>
              </a:solidFill>
              <a:latin typeface="微软雅黑" panose="020B0503020204020204" charset="-122"/>
              <a:ea typeface="微软雅黑" panose="020B0503020204020204" charset="-122"/>
            </a:endParaRPr>
          </a:p>
        </p:txBody>
      </p:sp>
      <p:sp>
        <p:nvSpPr>
          <p:cNvPr id="68" name="文本框 67"/>
          <p:cNvSpPr txBox="1"/>
          <p:nvPr>
            <p:custDataLst>
              <p:tags r:id="rId15"/>
            </p:custDataLst>
          </p:nvPr>
        </p:nvSpPr>
        <p:spPr>
          <a:xfrm>
            <a:off x="7569966" y="5404509"/>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根据学校要求，不同专业的论文要求进行撰写。</a:t>
            </a:r>
            <a:endParaRPr lang="zh-CN" altLang="en-US" sz="3200" b="1" spc="150" dirty="0">
              <a:solidFill>
                <a:schemeClr val="tx1"/>
              </a:solidFill>
              <a:latin typeface="微软雅黑" panose="020B0503020204020204" charset="-122"/>
              <a:ea typeface="微软雅黑" panose="020B0503020204020204" charset="-122"/>
            </a:endParaRPr>
          </a:p>
        </p:txBody>
      </p:sp>
      <p:sp>
        <p:nvSpPr>
          <p:cNvPr id="69" name="文本框 68"/>
          <p:cNvSpPr txBox="1"/>
          <p:nvPr>
            <p:custDataLst>
              <p:tags r:id="rId16"/>
            </p:custDataLst>
          </p:nvPr>
        </p:nvSpPr>
        <p:spPr>
          <a:xfrm>
            <a:off x="10778294" y="5404509"/>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图表的制图格式以及文内标注都有标准格式。</a:t>
            </a:r>
            <a:endParaRPr lang="zh-CN" altLang="en-US" sz="3200" b="1" spc="150" dirty="0">
              <a:solidFill>
                <a:schemeClr val="tx1"/>
              </a:solidFill>
              <a:latin typeface="微软雅黑" panose="020B0503020204020204" charset="-122"/>
              <a:ea typeface="微软雅黑" panose="020B0503020204020204" charset="-122"/>
            </a:endParaRPr>
          </a:p>
        </p:txBody>
      </p:sp>
      <p:pic>
        <p:nvPicPr>
          <p:cNvPr id="11" name="图片 10" descr="2022中国知网logo-修改版"/>
          <p:cNvPicPr>
            <a:picLocks noChangeAspect="1"/>
          </p:cNvPicPr>
          <p:nvPr>
            <p:custDataLst>
              <p:tags r:id="rId17"/>
            </p:custDataLst>
          </p:nvPr>
        </p:nvPicPr>
        <p:blipFill>
          <a:blip r:embed="rId18"/>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1"/>
            </p:custDataLst>
          </p:nvPr>
        </p:nvSpPr>
        <p:spPr>
          <a:xfrm>
            <a:off x="2303650" y="376201"/>
            <a:ext cx="13096820" cy="706755"/>
          </a:xfrm>
        </p:spPr>
        <p:txBody>
          <a:bodyPr/>
          <a:p>
            <a:r>
              <a:rPr lang="en-US" altLang="zh-CN">
                <a:sym typeface="+mn-ea"/>
              </a:rPr>
              <a:t>4.3.4 </a:t>
            </a:r>
            <a:r>
              <a:rPr>
                <a:sym typeface="+mn-ea"/>
              </a:rPr>
              <a:t>图表规范</a:t>
            </a:r>
            <a:endParaRPr>
              <a:sym typeface="+mn-ea"/>
            </a:endParaRPr>
          </a:p>
        </p:txBody>
      </p:sp>
      <p:sp>
        <p:nvSpPr>
          <p:cNvPr id="4" name="文本框 3"/>
          <p:cNvSpPr txBox="1"/>
          <p:nvPr>
            <p:custDataLst>
              <p:tags r:id="rId2"/>
            </p:custDataLst>
          </p:nvPr>
        </p:nvSpPr>
        <p:spPr>
          <a:xfrm>
            <a:off x="10841990" y="4382135"/>
            <a:ext cx="6380480" cy="1854200"/>
          </a:xfrm>
          <a:prstGeom prst="rect">
            <a:avLst/>
          </a:prstGeom>
          <a:solidFill>
            <a:schemeClr val="accent4">
              <a:lumMod val="60000"/>
              <a:lumOff val="40000"/>
            </a:schemeClr>
          </a:solidFill>
        </p:spPr>
        <p:txBody>
          <a:bodyPr wrap="square" tIns="91440" rtlCol="0" anchor="ctr" anchorCtr="0">
            <a:noAutofit/>
            <a:extLst>
              <a:ext uri="{4A0BC546-FE56-4ADE-93B0-CB8AF2F6F144}">
                <wpsdc:textFrameExt xmlns:wpsdc="http://www.wps.cn/officeDocument/2022/drawingmlCustomData" type="text"/>
              </a:ext>
            </a:extLs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defTabSz="1168400">
              <a:lnSpc>
                <a:spcPct val="120000"/>
              </a:lnSpc>
              <a:buClrTx/>
              <a:buSzTx/>
              <a:buFontTx/>
            </a:pPr>
            <a:r>
              <a:rPr lang="zh-CN" sz="3200" dirty="0">
                <a:latin typeface="Arial" panose="020B0604020202020204" pitchFamily="34" charset="0"/>
                <a:ea typeface="微软雅黑" panose="020B0503020204020204" charset="-122"/>
                <a:cs typeface="Times New Roman" panose="02020603050405020304" charset="0"/>
                <a:sym typeface="+mn-ea"/>
              </a:rPr>
              <a:t>原则：</a:t>
            </a:r>
            <a:endParaRPr lang="zh-CN" sz="3200" dirty="0">
              <a:latin typeface="Arial" panose="020B0604020202020204" pitchFamily="34" charset="0"/>
              <a:ea typeface="微软雅黑" panose="020B0503020204020204" charset="-122"/>
              <a:cs typeface="Times New Roman" panose="02020603050405020304" charset="0"/>
              <a:sym typeface="+mn-ea"/>
            </a:endParaRPr>
          </a:p>
          <a:p>
            <a:pPr lvl="0" algn="just" defTabSz="1168400">
              <a:lnSpc>
                <a:spcPct val="120000"/>
              </a:lnSpc>
              <a:buClrTx/>
              <a:buSzTx/>
              <a:buFontTx/>
            </a:pPr>
            <a:r>
              <a:rPr lang="zh-CN" sz="3200" dirty="0">
                <a:latin typeface="Arial" panose="020B0604020202020204" pitchFamily="34" charset="0"/>
                <a:ea typeface="微软雅黑" panose="020B0503020204020204" charset="-122"/>
                <a:cs typeface="Times New Roman" panose="02020603050405020304" charset="0"/>
                <a:sym typeface="+mn-ea"/>
              </a:rPr>
              <a:t>规范</a:t>
            </a:r>
            <a:r>
              <a:rPr lang="en-US" altLang="zh-CN" sz="3200" dirty="0">
                <a:latin typeface="Arial" panose="020B0604020202020204" pitchFamily="34" charset="0"/>
                <a:ea typeface="微软雅黑" panose="020B0503020204020204" charset="-122"/>
                <a:cs typeface="Times New Roman" panose="02020603050405020304" charset="0"/>
                <a:sym typeface="+mn-ea"/>
              </a:rPr>
              <a:t> </a:t>
            </a:r>
            <a:r>
              <a:rPr lang="zh-CN" sz="3200" dirty="0">
                <a:latin typeface="Arial" panose="020B0604020202020204" pitchFamily="34" charset="0"/>
                <a:ea typeface="微软雅黑" panose="020B0503020204020204" charset="-122"/>
                <a:cs typeface="Times New Roman" panose="02020603050405020304" charset="0"/>
                <a:sym typeface="+mn-ea"/>
              </a:rPr>
              <a:t>准确</a:t>
            </a:r>
            <a:r>
              <a:rPr lang="en-US" altLang="zh-CN" sz="3200" dirty="0">
                <a:latin typeface="Arial" panose="020B0604020202020204" pitchFamily="34" charset="0"/>
                <a:ea typeface="微软雅黑" panose="020B0503020204020204" charset="-122"/>
                <a:cs typeface="Times New Roman" panose="02020603050405020304" charset="0"/>
                <a:sym typeface="+mn-ea"/>
              </a:rPr>
              <a:t> </a:t>
            </a:r>
            <a:r>
              <a:rPr lang="zh-CN" sz="3200" dirty="0">
                <a:latin typeface="Arial" panose="020B0604020202020204" pitchFamily="34" charset="0"/>
                <a:ea typeface="微软雅黑" panose="020B0503020204020204" charset="-122"/>
                <a:cs typeface="Times New Roman" panose="02020603050405020304" charset="0"/>
                <a:sym typeface="+mn-ea"/>
              </a:rPr>
              <a:t>简明</a:t>
            </a:r>
            <a:r>
              <a:rPr lang="en-US" altLang="zh-CN" sz="3200" dirty="0">
                <a:latin typeface="Arial" panose="020B0604020202020204" pitchFamily="34" charset="0"/>
                <a:ea typeface="微软雅黑" panose="020B0503020204020204" charset="-122"/>
                <a:cs typeface="Times New Roman" panose="02020603050405020304" charset="0"/>
                <a:sym typeface="+mn-ea"/>
              </a:rPr>
              <a:t> </a:t>
            </a:r>
            <a:r>
              <a:rPr lang="zh-CN" sz="3200" dirty="0">
                <a:latin typeface="Arial" panose="020B0604020202020204" pitchFamily="34" charset="0"/>
                <a:ea typeface="微软雅黑" panose="020B0503020204020204" charset="-122"/>
                <a:cs typeface="Times New Roman" panose="02020603050405020304" charset="0"/>
                <a:sym typeface="+mn-ea"/>
              </a:rPr>
              <a:t>美观</a:t>
            </a:r>
            <a:r>
              <a:rPr lang="en-US" altLang="zh-CN" sz="3200" dirty="0">
                <a:latin typeface="Arial" panose="020B0604020202020204" pitchFamily="34" charset="0"/>
                <a:ea typeface="微软雅黑" panose="020B0503020204020204" charset="-122"/>
                <a:cs typeface="Times New Roman" panose="02020603050405020304" charset="0"/>
                <a:sym typeface="+mn-ea"/>
              </a:rPr>
              <a:t> </a:t>
            </a:r>
            <a:r>
              <a:rPr lang="zh-CN" sz="3200" dirty="0">
                <a:latin typeface="Arial" panose="020B0604020202020204" pitchFamily="34" charset="0"/>
                <a:ea typeface="微软雅黑" panose="020B0503020204020204" charset="-122"/>
                <a:cs typeface="Times New Roman" panose="02020603050405020304" charset="0"/>
                <a:sym typeface="+mn-ea"/>
              </a:rPr>
              <a:t>清晰 </a:t>
            </a:r>
            <a:endParaRPr lang="zh-CN" sz="3200" dirty="0">
              <a:latin typeface="Arial" panose="020B0604020202020204" pitchFamily="34" charset="0"/>
              <a:ea typeface="微软雅黑" panose="020B0503020204020204" charset="-122"/>
              <a:cs typeface="Times New Roman" panose="02020603050405020304" charset="0"/>
              <a:sym typeface="+mn-ea"/>
            </a:endParaRPr>
          </a:p>
        </p:txBody>
      </p:sp>
      <p:pic>
        <p:nvPicPr>
          <p:cNvPr id="104" name="图片 103"/>
          <p:cNvPicPr/>
          <p:nvPr>
            <p:custDataLst>
              <p:tags r:id="rId3"/>
            </p:custDataLst>
          </p:nvPr>
        </p:nvPicPr>
        <p:blipFill>
          <a:blip r:embed="rId4"/>
          <a:stretch>
            <a:fillRect/>
          </a:stretch>
        </p:blipFill>
        <p:spPr>
          <a:xfrm>
            <a:off x="930910" y="3160395"/>
            <a:ext cx="8878570" cy="5218430"/>
          </a:xfrm>
          <a:prstGeom prst="rect">
            <a:avLst/>
          </a:prstGeom>
          <a:noFill/>
          <a:ln w="9525">
            <a:noFill/>
          </a:ln>
        </p:spPr>
      </p:pic>
      <p:sp>
        <p:nvSpPr>
          <p:cNvPr id="5" name="文本框 4"/>
          <p:cNvSpPr txBox="1"/>
          <p:nvPr>
            <p:custDataLst>
              <p:tags r:id="rId5"/>
            </p:custDataLst>
          </p:nvPr>
        </p:nvSpPr>
        <p:spPr>
          <a:xfrm>
            <a:off x="2303780" y="1871345"/>
            <a:ext cx="10266680" cy="934720"/>
          </a:xfrm>
          <a:prstGeom prst="rect">
            <a:avLst/>
          </a:prstGeom>
        </p:spPr>
        <p:txBody>
          <a:bodyPr>
            <a:noAutofit/>
            <a:extLst>
              <a:ext uri="{4A0BC546-FE56-4ADE-93B0-CB8AF2F6F144}">
                <wpsdc:textFrameExt xmlns:wpsdc="http://www.wps.cn/officeDocument/2022/drawingmlCustomData" type="text"/>
              </a:ext>
            </a:extLst>
          </a:bodyPr>
          <a:lstStyle/>
          <a:p>
            <a:r>
              <a:rPr lang="zh-CN" altLang="en-US" sz="3200">
                <a:latin typeface="Arial" panose="020B0604020202020204" pitchFamily="34" charset="0"/>
                <a:ea typeface="微软雅黑" panose="020B0503020204020204" charset="-122"/>
              </a:rPr>
              <a:t>了解各种图表的应用环境，选择合适的图表形式。</a:t>
            </a:r>
            <a:endParaRPr lang="zh-CN" altLang="en-US" sz="3200">
              <a:latin typeface="Arial" panose="020B0604020202020204" pitchFamily="34" charset="0"/>
              <a:ea typeface="微软雅黑" panose="020B0503020204020204" charset="-122"/>
            </a:endParaRPr>
          </a:p>
        </p:txBody>
      </p:sp>
      <p:pic>
        <p:nvPicPr>
          <p:cNvPr id="11" name="图片 10" descr="2022中国知网logo-修改版"/>
          <p:cNvPicPr>
            <a:picLocks noChangeAspect="1"/>
          </p:cNvPicPr>
          <p:nvPr>
            <p:custDataLst>
              <p:tags r:id="rId6"/>
            </p:custDataLst>
          </p:nvPr>
        </p:nvPicPr>
        <p:blipFill>
          <a:blip r:embed="rId7"/>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67356"/>
            <a:ext cx="13096820" cy="706755"/>
          </a:xfrm>
        </p:spPr>
        <p:txBody>
          <a:bodyPr/>
          <a:p>
            <a:r>
              <a:rPr lang="en-US" altLang="zh-CN">
                <a:sym typeface="+mn-ea"/>
              </a:rPr>
              <a:t>4.3.4 </a:t>
            </a:r>
            <a:r>
              <a:rPr>
                <a:sym typeface="+mn-ea"/>
              </a:rPr>
              <a:t>图表规范</a:t>
            </a:r>
            <a:endParaRPr lang="zh-CN" altLang="en-US"/>
          </a:p>
        </p:txBody>
      </p:sp>
      <p:pic>
        <p:nvPicPr>
          <p:cNvPr id="3" name="图片 2"/>
          <p:cNvPicPr>
            <a:picLocks noChangeAspect="1"/>
          </p:cNvPicPr>
          <p:nvPr/>
        </p:nvPicPr>
        <p:blipFill>
          <a:blip r:embed="rId1"/>
          <a:stretch>
            <a:fillRect/>
          </a:stretch>
        </p:blipFill>
        <p:spPr>
          <a:xfrm>
            <a:off x="1371600" y="2749550"/>
            <a:ext cx="15707995" cy="5614035"/>
          </a:xfrm>
          <a:prstGeom prst="rect">
            <a:avLst/>
          </a:prstGeom>
        </p:spPr>
      </p:pic>
      <p:sp>
        <p:nvSpPr>
          <p:cNvPr id="4" name="文本框 3"/>
          <p:cNvSpPr txBox="1"/>
          <p:nvPr/>
        </p:nvSpPr>
        <p:spPr>
          <a:xfrm>
            <a:off x="1600200" y="1867535"/>
            <a:ext cx="5507355" cy="181610"/>
          </a:xfrm>
          <a:prstGeom prst="rect">
            <a:avLst/>
          </a:prstGeom>
          <a:noFill/>
        </p:spPr>
        <p:txBody>
          <a:bodyPr wrap="square" rtlCol="0" anchor="t">
            <a:noAutofit/>
          </a:bodyPr>
          <a:p>
            <a:r>
              <a:rPr lang="zh-CN" altLang="en-US" sz="2800"/>
              <a:t>酷炫与低端PPT对比</a:t>
            </a:r>
            <a:endParaRPr lang="zh-CN" altLang="en-US" sz="2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1"/>
            </p:custDataLst>
          </p:nvPr>
        </p:nvSpPr>
        <p:spPr>
          <a:xfrm>
            <a:off x="2303650" y="376201"/>
            <a:ext cx="13096820" cy="706755"/>
          </a:xfrm>
        </p:spPr>
        <p:txBody>
          <a:bodyPr/>
          <a:p>
            <a:r>
              <a:rPr lang="en-US" altLang="zh-CN">
                <a:sym typeface="+mn-ea"/>
              </a:rPr>
              <a:t>4.3.5 </a:t>
            </a:r>
            <a:r>
              <a:rPr>
                <a:sym typeface="+mn-ea"/>
              </a:rPr>
              <a:t>引用规范</a:t>
            </a:r>
            <a:endParaRPr>
              <a:sym typeface="+mn-ea"/>
            </a:endParaRPr>
          </a:p>
        </p:txBody>
      </p:sp>
      <p:sp>
        <p:nvSpPr>
          <p:cNvPr id="51" name="矩形 50"/>
          <p:cNvSpPr/>
          <p:nvPr>
            <p:custDataLst>
              <p:tags r:id="rId2"/>
            </p:custDataLst>
          </p:nvPr>
        </p:nvSpPr>
        <p:spPr>
          <a:xfrm rot="16200000">
            <a:off x="14468308" y="2467613"/>
            <a:ext cx="2156002" cy="3100514"/>
          </a:xfrm>
          <a:prstGeom prst="rect">
            <a:avLst/>
          </a:pr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highlight>
                <a:srgbClr val="C0C0C0"/>
              </a:highlight>
              <a:latin typeface="微软雅黑" panose="020B0503020204020204" charset="-122"/>
              <a:ea typeface="微软雅黑" panose="020B0503020204020204" charset="-122"/>
            </a:endParaRPr>
          </a:p>
        </p:txBody>
      </p:sp>
      <p:sp>
        <p:nvSpPr>
          <p:cNvPr id="52" name="任意形状 20"/>
          <p:cNvSpPr/>
          <p:nvPr>
            <p:custDataLst>
              <p:tags r:id="rId3"/>
            </p:custDataLst>
          </p:nvPr>
        </p:nvSpPr>
        <p:spPr>
          <a:xfrm rot="16200000">
            <a:off x="11385434"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dirty="0">
              <a:solidFill>
                <a:srgbClr val="FFFFFF"/>
              </a:solidFill>
              <a:highlight>
                <a:srgbClr val="C0C0C0"/>
              </a:highlight>
              <a:latin typeface="微软雅黑" panose="020B0503020204020204" charset="-122"/>
              <a:ea typeface="微软雅黑" panose="020B0503020204020204" charset="-122"/>
            </a:endParaRPr>
          </a:p>
        </p:txBody>
      </p:sp>
      <p:sp>
        <p:nvSpPr>
          <p:cNvPr id="53" name="任意形状 19"/>
          <p:cNvSpPr/>
          <p:nvPr>
            <p:custDataLst>
              <p:tags r:id="rId4"/>
            </p:custDataLst>
          </p:nvPr>
        </p:nvSpPr>
        <p:spPr>
          <a:xfrm rot="16200000">
            <a:off x="8176402"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highlight>
                <a:srgbClr val="C0C0C0"/>
              </a:highlight>
              <a:latin typeface="微软雅黑" panose="020B0503020204020204" charset="-122"/>
              <a:ea typeface="微软雅黑" panose="020B0503020204020204" charset="-122"/>
            </a:endParaRPr>
          </a:p>
        </p:txBody>
      </p:sp>
      <p:sp>
        <p:nvSpPr>
          <p:cNvPr id="55" name="任意形状 17"/>
          <p:cNvSpPr/>
          <p:nvPr>
            <p:custDataLst>
              <p:tags r:id="rId5"/>
            </p:custDataLst>
          </p:nvPr>
        </p:nvSpPr>
        <p:spPr>
          <a:xfrm rot="16200000">
            <a:off x="1758338" y="2341457"/>
            <a:ext cx="2156002" cy="3352822"/>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2196F3"/>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56" name="文本框 55"/>
          <p:cNvSpPr txBox="1"/>
          <p:nvPr>
            <p:custDataLst>
              <p:tags r:id="rId6"/>
            </p:custDataLst>
          </p:nvPr>
        </p:nvSpPr>
        <p:spPr>
          <a:xfrm>
            <a:off x="1412240" y="367152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结构规范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67" name="文本框 66"/>
          <p:cNvSpPr txBox="1"/>
          <p:nvPr>
            <p:custDataLst>
              <p:tags r:id="rId7"/>
            </p:custDataLst>
          </p:nvPr>
        </p:nvSpPr>
        <p:spPr>
          <a:xfrm>
            <a:off x="4361636" y="5404509"/>
            <a:ext cx="3116566" cy="3041344"/>
          </a:xfrm>
          <a:prstGeom prst="rect">
            <a:avLst/>
          </a:prstGeom>
          <a:noFill/>
        </p:spPr>
        <p:txBody>
          <a:bodyPr wrap="square" tIns="0" rtlCol="0">
            <a:normAutofit/>
          </a:bodyPr>
          <a:p>
            <a:pPr lvl="0" algn="just" defTabSz="457200">
              <a:lnSpc>
                <a:spcPct val="120000"/>
              </a:lnSpc>
              <a:buClrTx/>
              <a:buSzTx/>
              <a:buFontTx/>
            </a:pPr>
            <a:r>
              <a:rPr lang="zh-CN" altLang="en-US" sz="3200" b="1" spc="150" dirty="0">
                <a:latin typeface="微软雅黑" panose="020B0503020204020204" charset="-122"/>
                <a:ea typeface="微软雅黑" panose="020B0503020204020204" charset="-122"/>
                <a:sym typeface="+mn-ea"/>
              </a:rPr>
              <a:t>注重语言的科学性、逻辑性、专业性以及简洁性。</a:t>
            </a:r>
            <a:endParaRPr lang="zh-CN" altLang="en-US" sz="3200" b="1" spc="150" dirty="0">
              <a:latin typeface="微软雅黑" panose="020B0503020204020204" charset="-122"/>
              <a:ea typeface="微软雅黑" panose="020B0503020204020204" charset="-122"/>
              <a:sym typeface="+mn-ea"/>
            </a:endParaRPr>
          </a:p>
        </p:txBody>
      </p:sp>
      <p:sp>
        <p:nvSpPr>
          <p:cNvPr id="73" name="文本框 72"/>
          <p:cNvSpPr txBox="1"/>
          <p:nvPr>
            <p:custDataLst>
              <p:tags r:id="rId8"/>
            </p:custDataLst>
          </p:nvPr>
        </p:nvSpPr>
        <p:spPr>
          <a:xfrm>
            <a:off x="4667708"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4" name="文本框 73"/>
          <p:cNvSpPr txBox="1"/>
          <p:nvPr>
            <p:custDataLst>
              <p:tags r:id="rId9"/>
            </p:custDataLst>
          </p:nvPr>
        </p:nvSpPr>
        <p:spPr>
          <a:xfrm>
            <a:off x="7910584"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格式规范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5" name="文本框 74"/>
          <p:cNvSpPr txBox="1"/>
          <p:nvPr>
            <p:custDataLst>
              <p:tags r:id="rId10"/>
            </p:custDataLst>
          </p:nvPr>
        </p:nvSpPr>
        <p:spPr>
          <a:xfrm>
            <a:off x="11109812" y="3687717"/>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图表规范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6" name="文本框 75"/>
          <p:cNvSpPr txBox="1"/>
          <p:nvPr>
            <p:custDataLst>
              <p:tags r:id="rId11"/>
            </p:custDataLst>
          </p:nvPr>
        </p:nvSpPr>
        <p:spPr>
          <a:xfrm>
            <a:off x="14238572" y="368676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引用规范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2" name="任意形状 18"/>
          <p:cNvSpPr/>
          <p:nvPr>
            <p:custDataLst>
              <p:tags r:id="rId12"/>
            </p:custDataLst>
          </p:nvPr>
        </p:nvSpPr>
        <p:spPr>
          <a:xfrm rot="16200000">
            <a:off x="4967368" y="2341459"/>
            <a:ext cx="2156002" cy="3352822"/>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009587"/>
          </a:solidFill>
          <a:ln>
            <a:solidFill>
              <a:srgbClr val="FFFFFF"/>
            </a:solid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defTabSz="457200"/>
            <a:endParaRPr lang="zh-CN" altLang="en-US" sz="5390">
              <a:solidFill>
                <a:srgbClr val="FFFFFF"/>
              </a:solidFill>
              <a:latin typeface="微软雅黑" panose="020B0503020204020204" charset="-122"/>
              <a:ea typeface="微软雅黑" panose="020B0503020204020204" charset="-122"/>
            </a:endParaRPr>
          </a:p>
        </p:txBody>
      </p:sp>
      <p:sp>
        <p:nvSpPr>
          <p:cNvPr id="6" name="文本框 5"/>
          <p:cNvSpPr txBox="1"/>
          <p:nvPr>
            <p:custDataLst>
              <p:tags r:id="rId13"/>
            </p:custDataLst>
          </p:nvPr>
        </p:nvSpPr>
        <p:spPr>
          <a:xfrm>
            <a:off x="4621530" y="3688035"/>
            <a:ext cx="2664818" cy="691216"/>
          </a:xfrm>
          <a:prstGeom prst="rect">
            <a:avLst/>
          </a:prstGeom>
          <a:noFill/>
        </p:spPr>
        <p:txBody>
          <a:bodyPr wrap="square" bIns="0" rtlCol="0" anchor="ctr">
            <a:normAutofit/>
          </a:bodyPr>
          <a:p>
            <a:pPr algn="ctr" defTabSz="457200"/>
            <a:r>
              <a:rPr lang="zh-CN" altLang="en-US" sz="3590" b="1" spc="300" dirty="0">
                <a:solidFill>
                  <a:srgbClr val="FFFFFF"/>
                </a:solidFill>
                <a:latin typeface="微软雅黑" panose="020B0503020204020204" charset="-122"/>
                <a:ea typeface="微软雅黑" panose="020B0503020204020204" charset="-122"/>
              </a:rPr>
              <a:t>语言规范</a:t>
            </a:r>
            <a:endParaRPr lang="zh-CN" altLang="en-US" sz="3590" b="1" spc="300" dirty="0">
              <a:solidFill>
                <a:srgbClr val="FFFFFF"/>
              </a:solidFill>
              <a:latin typeface="微软雅黑" panose="020B0503020204020204" charset="-122"/>
              <a:ea typeface="微软雅黑" panose="020B0503020204020204" charset="-122"/>
            </a:endParaRPr>
          </a:p>
        </p:txBody>
      </p:sp>
      <p:sp>
        <p:nvSpPr>
          <p:cNvPr id="7" name="文本框 6"/>
          <p:cNvSpPr txBox="1"/>
          <p:nvPr>
            <p:custDataLst>
              <p:tags r:id="rId14"/>
            </p:custDataLst>
          </p:nvPr>
        </p:nvSpPr>
        <p:spPr>
          <a:xfrm>
            <a:off x="1153306" y="5389963"/>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按照学位论文结构进行撰写。</a:t>
            </a:r>
            <a:endParaRPr lang="zh-CN" altLang="en-US" sz="3200" b="1" spc="150" dirty="0">
              <a:solidFill>
                <a:schemeClr val="tx1"/>
              </a:solidFill>
              <a:latin typeface="微软雅黑" panose="020B0503020204020204" charset="-122"/>
              <a:ea typeface="微软雅黑" panose="020B0503020204020204" charset="-122"/>
            </a:endParaRPr>
          </a:p>
        </p:txBody>
      </p:sp>
      <p:sp>
        <p:nvSpPr>
          <p:cNvPr id="68" name="文本框 67"/>
          <p:cNvSpPr txBox="1"/>
          <p:nvPr>
            <p:custDataLst>
              <p:tags r:id="rId15"/>
            </p:custDataLst>
          </p:nvPr>
        </p:nvSpPr>
        <p:spPr>
          <a:xfrm>
            <a:off x="7569966" y="5404509"/>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根据学校要求，不同专业的论文要求进行撰写。</a:t>
            </a:r>
            <a:endParaRPr lang="zh-CN" altLang="en-US" sz="3200" b="1" spc="150" dirty="0">
              <a:solidFill>
                <a:schemeClr val="tx1"/>
              </a:solidFill>
              <a:latin typeface="微软雅黑" panose="020B0503020204020204" charset="-122"/>
              <a:ea typeface="微软雅黑" panose="020B0503020204020204" charset="-122"/>
            </a:endParaRPr>
          </a:p>
        </p:txBody>
      </p:sp>
      <p:sp>
        <p:nvSpPr>
          <p:cNvPr id="69" name="文本框 68"/>
          <p:cNvSpPr txBox="1"/>
          <p:nvPr>
            <p:custDataLst>
              <p:tags r:id="rId16"/>
            </p:custDataLst>
          </p:nvPr>
        </p:nvSpPr>
        <p:spPr>
          <a:xfrm>
            <a:off x="10778294" y="5404509"/>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图表的制图格式以及文内标注都有标准格式。</a:t>
            </a:r>
            <a:endParaRPr lang="zh-CN" altLang="en-US" sz="3200" b="1" spc="150" dirty="0">
              <a:solidFill>
                <a:schemeClr val="tx1"/>
              </a:solidFill>
              <a:latin typeface="微软雅黑" panose="020B0503020204020204" charset="-122"/>
              <a:ea typeface="微软雅黑" panose="020B0503020204020204" charset="-122"/>
            </a:endParaRPr>
          </a:p>
        </p:txBody>
      </p:sp>
      <p:sp>
        <p:nvSpPr>
          <p:cNvPr id="70" name="文本框 69"/>
          <p:cNvSpPr txBox="1"/>
          <p:nvPr>
            <p:custDataLst>
              <p:tags r:id="rId17"/>
            </p:custDataLst>
          </p:nvPr>
        </p:nvSpPr>
        <p:spPr>
          <a:xfrm>
            <a:off x="13986624" y="5404509"/>
            <a:ext cx="3116566" cy="3041344"/>
          </a:xfrm>
          <a:prstGeom prst="rect">
            <a:avLst/>
          </a:prstGeom>
          <a:noFill/>
        </p:spPr>
        <p:txBody>
          <a:bodyPr wrap="square" tIns="0" rtlCol="0">
            <a:normAutofit/>
          </a:bodyPr>
          <a:p>
            <a:pPr algn="just" defTabSz="457200">
              <a:lnSpc>
                <a:spcPct val="120000"/>
              </a:lnSpc>
            </a:pPr>
            <a:r>
              <a:rPr lang="zh-CN" altLang="en-US" sz="3200" b="1" spc="150" dirty="0">
                <a:solidFill>
                  <a:schemeClr val="tx1"/>
                </a:solidFill>
                <a:latin typeface="微软雅黑" panose="020B0503020204020204" charset="-122"/>
                <a:ea typeface="微软雅黑" panose="020B0503020204020204" charset="-122"/>
              </a:rPr>
              <a:t>规范引用，做好学术规范。</a:t>
            </a:r>
            <a:endParaRPr lang="zh-CN" altLang="en-US" sz="3200" b="1" spc="150" dirty="0">
              <a:solidFill>
                <a:schemeClr val="tx1"/>
              </a:solidFill>
              <a:latin typeface="微软雅黑" panose="020B0503020204020204" charset="-122"/>
              <a:ea typeface="微软雅黑" panose="020B0503020204020204" charset="-122"/>
            </a:endParaRPr>
          </a:p>
        </p:txBody>
      </p:sp>
      <p:pic>
        <p:nvPicPr>
          <p:cNvPr id="11" name="图片 10" descr="2022中国知网logo-修改版"/>
          <p:cNvPicPr>
            <a:picLocks noChangeAspect="1"/>
          </p:cNvPicPr>
          <p:nvPr>
            <p:custDataLst>
              <p:tags r:id="rId18"/>
            </p:custDataLst>
          </p:nvPr>
        </p:nvPicPr>
        <p:blipFill>
          <a:blip r:embed="rId19"/>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sym typeface="+mn-ea"/>
              </a:rPr>
              <a:t>4.3.</a:t>
            </a:r>
            <a:r>
              <a:rPr lang="en-US" altLang="zh-CN">
                <a:sym typeface="+mn-ea"/>
              </a:rPr>
              <a:t>5 </a:t>
            </a:r>
            <a:r>
              <a:rPr>
                <a:sym typeface="+mn-ea"/>
              </a:rPr>
              <a:t>引用</a:t>
            </a:r>
            <a:r>
              <a:rPr>
                <a:sym typeface="+mn-ea"/>
              </a:rPr>
              <a:t>规范</a:t>
            </a:r>
            <a:r>
              <a:rPr lang="en-US" altLang="zh-CN">
                <a:sym typeface="+mn-ea"/>
              </a:rPr>
              <a:t>——</a:t>
            </a:r>
            <a:r>
              <a:rPr>
                <a:sym typeface="+mn-ea"/>
              </a:rPr>
              <a:t>参考文献</a:t>
            </a:r>
            <a:endParaRPr>
              <a:sym typeface="+mn-ea"/>
            </a:endParaRPr>
          </a:p>
        </p:txBody>
      </p:sp>
      <p:pic>
        <p:nvPicPr>
          <p:cNvPr id="4" name="图片 3"/>
          <p:cNvPicPr>
            <a:picLocks noChangeAspect="1"/>
          </p:cNvPicPr>
          <p:nvPr>
            <p:custDataLst>
              <p:tags r:id="rId1"/>
            </p:custDataLst>
          </p:nvPr>
        </p:nvPicPr>
        <p:blipFill>
          <a:blip r:embed="rId2"/>
          <a:stretch>
            <a:fillRect/>
          </a:stretch>
        </p:blipFill>
        <p:spPr>
          <a:xfrm>
            <a:off x="1128344" y="2379711"/>
            <a:ext cx="5123516" cy="5077882"/>
          </a:xfrm>
          <a:prstGeom prst="rect">
            <a:avLst/>
          </a:prstGeom>
        </p:spPr>
      </p:pic>
      <p:sp>
        <p:nvSpPr>
          <p:cNvPr id="143" name="TextBox 37"/>
          <p:cNvSpPr txBox="1"/>
          <p:nvPr>
            <p:custDataLst>
              <p:tags r:id="rId3"/>
            </p:custDataLst>
          </p:nvPr>
        </p:nvSpPr>
        <p:spPr>
          <a:xfrm>
            <a:off x="825500" y="7717155"/>
            <a:ext cx="5726430" cy="674370"/>
          </a:xfrm>
          <a:prstGeom prst="rect">
            <a:avLst/>
          </a:prstGeom>
          <a:noFill/>
        </p:spPr>
        <p:txBody>
          <a:bodyPr wrap="square" tIns="0" rtlCol="0">
            <a:noAutofit/>
          </a:bodyPr>
          <a:lstStyle/>
          <a:p>
            <a:pPr lvl="0" algn="ctr">
              <a:lnSpc>
                <a:spcPct val="120000"/>
              </a:lnSpc>
              <a:buClrTx/>
              <a:buSzTx/>
              <a:buFontTx/>
            </a:pPr>
            <a:r>
              <a:rPr lang="zh-CN" altLang="en-US" sz="2000" spc="150">
                <a:latin typeface="微软雅黑" panose="020B0503020204020204" charset="-122"/>
                <a:ea typeface="微软雅黑" panose="020B0503020204020204" charset="-122"/>
                <a:sym typeface="+mn-ea"/>
              </a:rPr>
              <a:t>参考文献著录规则</a:t>
            </a:r>
            <a:r>
              <a:rPr lang="en-US" altLang="zh-CN" sz="2000" spc="150">
                <a:latin typeface="微软雅黑" panose="020B0503020204020204" charset="-122"/>
                <a:ea typeface="微软雅黑" panose="020B0503020204020204" charset="-122"/>
                <a:sym typeface="+mn-ea"/>
              </a:rPr>
              <a:t>GB/T7714-2015</a:t>
            </a:r>
            <a:endParaRPr lang="en-US" altLang="zh-CN" sz="2000" spc="150">
              <a:latin typeface="微软雅黑" panose="020B0503020204020204" charset="-122"/>
              <a:ea typeface="微软雅黑" panose="020B0503020204020204" charset="-122"/>
              <a:sym typeface="+mn-ea"/>
            </a:endParaRPr>
          </a:p>
          <a:p>
            <a:pPr lvl="0" algn="ctr">
              <a:lnSpc>
                <a:spcPct val="120000"/>
              </a:lnSpc>
              <a:buClrTx/>
              <a:buSzTx/>
              <a:buFontTx/>
            </a:pPr>
            <a:r>
              <a:rPr lang="zh-CN" altLang="en-US" sz="2000" spc="150">
                <a:latin typeface="微软雅黑" panose="020B0503020204020204" charset="-122"/>
                <a:ea typeface="微软雅黑" panose="020B0503020204020204" charset="-122"/>
                <a:sym typeface="+mn-ea"/>
              </a:rPr>
              <a:t>手机扫码直接阅读</a:t>
            </a:r>
            <a:endParaRPr lang="zh-CN" altLang="en-US" sz="2000" spc="150">
              <a:latin typeface="微软雅黑" panose="020B0503020204020204" charset="-122"/>
              <a:ea typeface="微软雅黑" panose="020B0503020204020204" charset="-122"/>
              <a:sym typeface="+mn-ea"/>
            </a:endParaRPr>
          </a:p>
        </p:txBody>
      </p:sp>
      <p:sp>
        <p:nvSpPr>
          <p:cNvPr id="8" name="文本占位符 1"/>
          <p:cNvSpPr>
            <a:spLocks noGrp="1"/>
          </p:cNvSpPr>
          <p:nvPr>
            <p:custDataLst>
              <p:tags r:id="rId4"/>
            </p:custDataLst>
          </p:nvPr>
        </p:nvSpPr>
        <p:spPr>
          <a:xfrm>
            <a:off x="6328410" y="2122805"/>
            <a:ext cx="11603990" cy="6041390"/>
          </a:xfrm>
          <a:prstGeom prst="rect">
            <a:avLst/>
          </a:prstGeom>
        </p:spPr>
        <p:txBody>
          <a:bodyPr wrap="square">
            <a:noAutofit/>
          </a:bodyPr>
          <a:lstStyle>
            <a:lvl1pPr marL="0" indent="0" algn="ctr"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fontAlgn="auto">
              <a:lnSpc>
                <a:spcPct val="200000"/>
              </a:lnSpc>
              <a:buFont typeface="Arial" panose="020B0604020202020204" pitchFamily="34" charset="0"/>
              <a:buChar char="•"/>
            </a:pPr>
            <a:r>
              <a:rPr lang="zh-CN" sz="2990" spc="500" dirty="0">
                <a:solidFill>
                  <a:schemeClr val="tx1"/>
                </a:solidFill>
                <a:latin typeface="微软雅黑" panose="020B0503020204020204" charset="-122"/>
                <a:ea typeface="微软雅黑" panose="020B0503020204020204" charset="-122"/>
              </a:rPr>
              <a:t>只收录作者亲自阅读过，并在论文中直接使用的文献；</a:t>
            </a:r>
            <a:endParaRPr lang="zh-CN" sz="299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altLang="en-US" sz="2990" spc="500" dirty="0">
                <a:solidFill>
                  <a:schemeClr val="tx1"/>
                </a:solidFill>
                <a:latin typeface="微软雅黑" panose="020B0503020204020204" charset="-122"/>
                <a:ea typeface="微软雅黑" panose="020B0503020204020204" charset="-122"/>
              </a:rPr>
              <a:t>尤其重视原始文献和第一手资料；</a:t>
            </a:r>
            <a:endParaRPr lang="zh-CN" altLang="en-US" sz="299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altLang="en-US" sz="2990" spc="500" dirty="0">
                <a:solidFill>
                  <a:schemeClr val="tx1"/>
                </a:solidFill>
                <a:latin typeface="微软雅黑" panose="020B0503020204020204" charset="-122"/>
                <a:ea typeface="微软雅黑" panose="020B0503020204020204" charset="-122"/>
              </a:rPr>
              <a:t>凡转引的文献，一定要查找原始文献进行核对；</a:t>
            </a:r>
            <a:endParaRPr lang="zh-CN" altLang="en-US" sz="299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altLang="en-US" sz="2990" spc="500" dirty="0">
                <a:solidFill>
                  <a:schemeClr val="tx1"/>
                </a:solidFill>
                <a:latin typeface="微软雅黑" panose="020B0503020204020204" charset="-122"/>
                <a:ea typeface="微软雅黑" panose="020B0503020204020204" charset="-122"/>
              </a:rPr>
              <a:t>引用论点必须准确无误，不能断章取义；</a:t>
            </a:r>
            <a:endParaRPr lang="zh-CN" altLang="en-US" sz="2990" spc="500" dirty="0">
              <a:solidFill>
                <a:schemeClr val="tx1"/>
              </a:solidFill>
              <a:latin typeface="微软雅黑" panose="020B0503020204020204" charset="-122"/>
              <a:ea typeface="微软雅黑" panose="020B0503020204020204" charset="-122"/>
            </a:endParaRPr>
          </a:p>
          <a:p>
            <a:pPr marL="457200" indent="-457200" algn="just" fontAlgn="auto">
              <a:lnSpc>
                <a:spcPct val="200000"/>
              </a:lnSpc>
              <a:buFont typeface="Arial" panose="020B0604020202020204" pitchFamily="34" charset="0"/>
              <a:buChar char="•"/>
            </a:pPr>
            <a:r>
              <a:rPr lang="zh-CN" altLang="en-US" sz="2990" spc="500" dirty="0">
                <a:solidFill>
                  <a:schemeClr val="tx1"/>
                </a:solidFill>
                <a:latin typeface="微软雅黑" panose="020B0503020204020204" charset="-122"/>
                <a:ea typeface="微软雅黑" panose="020B0503020204020204" charset="-122"/>
              </a:rPr>
              <a:t>采用规范著录格式。</a:t>
            </a:r>
            <a:endParaRPr lang="zh-CN" altLang="en-US" sz="2990" spc="500" dirty="0">
              <a:solidFill>
                <a:schemeClr val="tx1"/>
              </a:solidFill>
              <a:latin typeface="微软雅黑" panose="020B0503020204020204" charset="-122"/>
              <a:ea typeface="微软雅黑" panose="020B0503020204020204" charset="-122"/>
            </a:endParaRPr>
          </a:p>
        </p:txBody>
      </p:sp>
      <p:sp>
        <p:nvSpPr>
          <p:cNvPr id="9" name="TextBox 37"/>
          <p:cNvSpPr txBox="1"/>
          <p:nvPr>
            <p:custDataLst>
              <p:tags r:id="rId5"/>
            </p:custDataLst>
          </p:nvPr>
        </p:nvSpPr>
        <p:spPr>
          <a:xfrm>
            <a:off x="6252210" y="8439785"/>
            <a:ext cx="11924030" cy="1064260"/>
          </a:xfrm>
          <a:prstGeom prst="rect">
            <a:avLst/>
          </a:prstGeom>
          <a:noFill/>
        </p:spPr>
        <p:txBody>
          <a:bodyPr wrap="square" tIns="0" rtlCol="0" anchor="ctr" anchorCtr="0">
            <a:noAutofit/>
          </a:bodyPr>
          <a:lstStyle/>
          <a:p>
            <a:pPr lvl="0" algn="just">
              <a:lnSpc>
                <a:spcPct val="120000"/>
              </a:lnSpc>
              <a:buClrTx/>
              <a:buSzTx/>
              <a:buFontTx/>
            </a:pPr>
            <a:r>
              <a:rPr lang="zh-CN" altLang="en-US" sz="2990" b="1" spc="150">
                <a:solidFill>
                  <a:srgbClr val="FF0000"/>
                </a:solidFill>
                <a:latin typeface="微软雅黑" panose="020B0503020204020204" charset="-122"/>
                <a:ea typeface="微软雅黑" panose="020B0503020204020204" charset="-122"/>
                <a:sym typeface="+mn-ea"/>
              </a:rPr>
              <a:t>温馨提示：伪注、伪造、篡改文献和数据，均属学术不端行为。</a:t>
            </a:r>
            <a:endParaRPr lang="zh-CN" altLang="en-US" sz="2990" b="1" spc="150">
              <a:solidFill>
                <a:srgbClr val="FF0000"/>
              </a:solidFill>
              <a:latin typeface="微软雅黑" panose="020B0503020204020204" charset="-122"/>
              <a:ea typeface="微软雅黑" panose="020B0503020204020204" charset="-122"/>
              <a:sym typeface="+mn-ea"/>
            </a:endParaRPr>
          </a:p>
        </p:txBody>
      </p:sp>
      <p:pic>
        <p:nvPicPr>
          <p:cNvPr id="11" name="图片 10" descr="2022中国知网logo-修改版"/>
          <p:cNvPicPr>
            <a:picLocks noChangeAspect="1"/>
          </p:cNvPicPr>
          <p:nvPr>
            <p:custDataLst>
              <p:tags r:id="rId6"/>
            </p:custDataLst>
          </p:nvPr>
        </p:nvPicPr>
        <p:blipFill>
          <a:blip r:embed="rId7"/>
          <a:stretch>
            <a:fillRect/>
          </a:stretch>
        </p:blipFill>
        <p:spPr>
          <a:xfrm>
            <a:off x="16283940" y="225425"/>
            <a:ext cx="1440000" cy="684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1.3 </a:t>
            </a:r>
            <a:r>
              <a:rPr lang="zh-CN" altLang="en-US"/>
              <a:t>学位论文</a:t>
            </a:r>
            <a:r>
              <a:rPr lang="zh-CN" altLang="en-US"/>
              <a:t>写作流程</a:t>
            </a:r>
            <a:endParaRPr lang="zh-CN" altLang="en-US"/>
          </a:p>
        </p:txBody>
      </p:sp>
      <p:sp>
        <p:nvSpPr>
          <p:cNvPr id="24" name="任意多边形: 形状 23"/>
          <p:cNvSpPr/>
          <p:nvPr>
            <p:custDataLst>
              <p:tags r:id="rId1"/>
            </p:custDataLst>
          </p:nvPr>
        </p:nvSpPr>
        <p:spPr>
          <a:xfrm>
            <a:off x="4276756" y="2195765"/>
            <a:ext cx="2347798" cy="2023962"/>
          </a:xfrm>
          <a:custGeom>
            <a:avLst/>
            <a:gdLst>
              <a:gd name="connsiteX0" fmla="*/ 784051 w 1568102"/>
              <a:gd name="connsiteY0" fmla="*/ 0 h 1351812"/>
              <a:gd name="connsiteX1" fmla="*/ 1568102 w 1568102"/>
              <a:gd name="connsiteY1" fmla="*/ 1351812 h 1351812"/>
              <a:gd name="connsiteX2" fmla="*/ 0 w 1568102"/>
              <a:gd name="connsiteY2" fmla="*/ 1351812 h 1351812"/>
            </a:gdLst>
            <a:ahLst/>
            <a:cxnLst>
              <a:cxn ang="0">
                <a:pos x="connsiteX0" y="connsiteY0"/>
              </a:cxn>
              <a:cxn ang="0">
                <a:pos x="connsiteX1" y="connsiteY1"/>
              </a:cxn>
              <a:cxn ang="0">
                <a:pos x="connsiteX2" y="connsiteY2"/>
              </a:cxn>
            </a:cxnLst>
            <a:rect l="l" t="t" r="r" b="b"/>
            <a:pathLst>
              <a:path w="1568102" h="1351812">
                <a:moveTo>
                  <a:pt x="784051" y="0"/>
                </a:moveTo>
                <a:lnTo>
                  <a:pt x="1568102" y="1351812"/>
                </a:lnTo>
                <a:lnTo>
                  <a:pt x="0" y="1351812"/>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3440">
              <a:solidFill>
                <a:srgbClr val="000000">
                  <a:lumMod val="75000"/>
                  <a:lumOff val="25000"/>
                </a:srgbClr>
              </a:solidFill>
              <a:latin typeface="Arial" panose="020B0604020202020204" pitchFamily="34" charset="0"/>
              <a:ea typeface="微软雅黑" panose="020B0503020204020204" charset="-122"/>
            </a:endParaRPr>
          </a:p>
        </p:txBody>
      </p:sp>
      <p:sp>
        <p:nvSpPr>
          <p:cNvPr id="27" name="任意多边形: 形状 26"/>
          <p:cNvSpPr/>
          <p:nvPr>
            <p:custDataLst>
              <p:tags r:id="rId2"/>
            </p:custDataLst>
          </p:nvPr>
        </p:nvSpPr>
        <p:spPr>
          <a:xfrm>
            <a:off x="3073512" y="4270327"/>
            <a:ext cx="4754288" cy="2023962"/>
          </a:xfrm>
          <a:custGeom>
            <a:avLst/>
            <a:gdLst>
              <a:gd name="connsiteX0" fmla="*/ 784051 w 3175406"/>
              <a:gd name="connsiteY0" fmla="*/ 0 h 1351811"/>
              <a:gd name="connsiteX1" fmla="*/ 2391355 w 3175406"/>
              <a:gd name="connsiteY1" fmla="*/ 0 h 1351811"/>
              <a:gd name="connsiteX2" fmla="*/ 3175406 w 3175406"/>
              <a:gd name="connsiteY2" fmla="*/ 1351811 h 1351811"/>
              <a:gd name="connsiteX3" fmla="*/ 0 w 3175406"/>
              <a:gd name="connsiteY3" fmla="*/ 1351811 h 1351811"/>
            </a:gdLst>
            <a:ahLst/>
            <a:cxnLst>
              <a:cxn ang="0">
                <a:pos x="connsiteX0" y="connsiteY0"/>
              </a:cxn>
              <a:cxn ang="0">
                <a:pos x="connsiteX1" y="connsiteY1"/>
              </a:cxn>
              <a:cxn ang="0">
                <a:pos x="connsiteX2" y="connsiteY2"/>
              </a:cxn>
              <a:cxn ang="0">
                <a:pos x="connsiteX3" y="connsiteY3"/>
              </a:cxn>
            </a:cxnLst>
            <a:rect l="l" t="t" r="r" b="b"/>
            <a:pathLst>
              <a:path w="3175406" h="1351811">
                <a:moveTo>
                  <a:pt x="784051" y="0"/>
                </a:moveTo>
                <a:lnTo>
                  <a:pt x="2391355" y="0"/>
                </a:lnTo>
                <a:lnTo>
                  <a:pt x="3175406" y="1351811"/>
                </a:lnTo>
                <a:lnTo>
                  <a:pt x="0" y="1351811"/>
                </a:ln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3440">
              <a:solidFill>
                <a:sysClr val="window" lastClr="FFFFFF"/>
              </a:solidFill>
              <a:latin typeface="Arial" panose="020B0604020202020204" pitchFamily="34" charset="0"/>
              <a:ea typeface="微软雅黑" panose="020B0503020204020204" charset="-122"/>
            </a:endParaRPr>
          </a:p>
        </p:txBody>
      </p:sp>
      <p:sp>
        <p:nvSpPr>
          <p:cNvPr id="45" name="圆角矩形 44"/>
          <p:cNvSpPr/>
          <p:nvPr>
            <p:custDataLst>
              <p:tags r:id="rId3"/>
            </p:custDataLst>
          </p:nvPr>
        </p:nvSpPr>
        <p:spPr>
          <a:xfrm>
            <a:off x="9287562" y="2231395"/>
            <a:ext cx="8318940" cy="6222568"/>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440"/>
          </a:p>
        </p:txBody>
      </p:sp>
      <p:sp>
        <p:nvSpPr>
          <p:cNvPr id="30" name="任意多边形: 形状 29"/>
          <p:cNvSpPr/>
          <p:nvPr>
            <p:custDataLst>
              <p:tags r:id="rId4"/>
            </p:custDataLst>
          </p:nvPr>
        </p:nvSpPr>
        <p:spPr>
          <a:xfrm>
            <a:off x="1870266" y="6344889"/>
            <a:ext cx="7160780" cy="2023962"/>
          </a:xfrm>
          <a:custGeom>
            <a:avLst/>
            <a:gdLst>
              <a:gd name="connsiteX0" fmla="*/ 784051 w 4782710"/>
              <a:gd name="connsiteY0" fmla="*/ 0 h 1351811"/>
              <a:gd name="connsiteX1" fmla="*/ 3998660 w 4782710"/>
              <a:gd name="connsiteY1" fmla="*/ 0 h 1351811"/>
              <a:gd name="connsiteX2" fmla="*/ 4782710 w 4782710"/>
              <a:gd name="connsiteY2" fmla="*/ 1351811 h 1351811"/>
              <a:gd name="connsiteX3" fmla="*/ 0 w 4782710"/>
              <a:gd name="connsiteY3" fmla="*/ 1351811 h 1351811"/>
            </a:gdLst>
            <a:ahLst/>
            <a:cxnLst>
              <a:cxn ang="0">
                <a:pos x="connsiteX0" y="connsiteY0"/>
              </a:cxn>
              <a:cxn ang="0">
                <a:pos x="connsiteX1" y="connsiteY1"/>
              </a:cxn>
              <a:cxn ang="0">
                <a:pos x="connsiteX2" y="connsiteY2"/>
              </a:cxn>
              <a:cxn ang="0">
                <a:pos x="connsiteX3" y="connsiteY3"/>
              </a:cxn>
            </a:cxnLst>
            <a:rect l="l" t="t" r="r" b="b"/>
            <a:pathLst>
              <a:path w="4782710" h="1351811">
                <a:moveTo>
                  <a:pt x="784051" y="0"/>
                </a:moveTo>
                <a:lnTo>
                  <a:pt x="3998660" y="0"/>
                </a:lnTo>
                <a:lnTo>
                  <a:pt x="4782710" y="1351811"/>
                </a:lnTo>
                <a:lnTo>
                  <a:pt x="0" y="1351811"/>
                </a:ln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sz="3440">
              <a:solidFill>
                <a:sysClr val="window" lastClr="FFFFFF"/>
              </a:solidFill>
              <a:latin typeface="Arial" panose="020B0604020202020204" pitchFamily="34" charset="0"/>
              <a:ea typeface="微软雅黑" panose="020B0503020204020204" charset="-122"/>
            </a:endParaRPr>
          </a:p>
        </p:txBody>
      </p:sp>
      <p:sp>
        <p:nvSpPr>
          <p:cNvPr id="50" name="文本框 49"/>
          <p:cNvSpPr txBox="1"/>
          <p:nvPr>
            <p:custDataLst>
              <p:tags r:id="rId5"/>
            </p:custDataLst>
          </p:nvPr>
        </p:nvSpPr>
        <p:spPr>
          <a:xfrm>
            <a:off x="4022146" y="6880133"/>
            <a:ext cx="2857020" cy="644338"/>
          </a:xfrm>
          <a:prstGeom prst="rect">
            <a:avLst/>
          </a:prstGeom>
          <a:noFill/>
        </p:spPr>
        <p:txBody>
          <a:bodyPr wrap="square" rtlCol="0">
            <a:noAutofit/>
          </a:bodyPr>
          <a:p>
            <a:pPr algn="ctr">
              <a:lnSpc>
                <a:spcPct val="120000"/>
              </a:lnSpc>
            </a:pPr>
            <a:r>
              <a:rPr lang="zh-CN" altLang="en-US" sz="4190" b="1" spc="300">
                <a:solidFill>
                  <a:sysClr val="window" lastClr="FFFFFF"/>
                </a:solidFill>
                <a:latin typeface="微软雅黑" panose="020B0503020204020204" charset="-122"/>
                <a:ea typeface="微软雅黑" panose="020B0503020204020204" charset="-122"/>
              </a:rPr>
              <a:t>准备阶段</a:t>
            </a:r>
            <a:endParaRPr lang="zh-CN" altLang="en-US" sz="4190" b="1" spc="300">
              <a:solidFill>
                <a:sysClr val="window" lastClr="FFFFFF"/>
              </a:solidFill>
              <a:latin typeface="微软雅黑" panose="020B0503020204020204" charset="-122"/>
              <a:ea typeface="微软雅黑" panose="020B0503020204020204" charset="-122"/>
            </a:endParaRPr>
          </a:p>
        </p:txBody>
      </p:sp>
      <p:sp>
        <p:nvSpPr>
          <p:cNvPr id="53" name="文本框 52"/>
          <p:cNvSpPr txBox="1"/>
          <p:nvPr>
            <p:custDataLst>
              <p:tags r:id="rId6"/>
            </p:custDataLst>
          </p:nvPr>
        </p:nvSpPr>
        <p:spPr>
          <a:xfrm>
            <a:off x="4022146" y="4778713"/>
            <a:ext cx="2857020" cy="644338"/>
          </a:xfrm>
          <a:prstGeom prst="rect">
            <a:avLst/>
          </a:prstGeom>
          <a:noFill/>
        </p:spPr>
        <p:txBody>
          <a:bodyPr wrap="square" rtlCol="0">
            <a:noAutofit/>
          </a:bodyPr>
          <a:p>
            <a:pPr algn="ctr">
              <a:lnSpc>
                <a:spcPct val="120000"/>
              </a:lnSpc>
            </a:pPr>
            <a:r>
              <a:rPr lang="zh-CN" altLang="en-US" sz="4190" b="1" spc="300">
                <a:solidFill>
                  <a:sysClr val="window" lastClr="FFFFFF"/>
                </a:solidFill>
                <a:latin typeface="微软雅黑" panose="020B0503020204020204" charset="-122"/>
                <a:ea typeface="微软雅黑" panose="020B0503020204020204" charset="-122"/>
              </a:rPr>
              <a:t>构思阶段</a:t>
            </a:r>
            <a:endParaRPr lang="zh-CN" altLang="en-US" sz="4190" b="1" spc="300">
              <a:solidFill>
                <a:sysClr val="window" lastClr="FFFFFF"/>
              </a:solidFill>
              <a:latin typeface="微软雅黑" panose="020B0503020204020204" charset="-122"/>
              <a:ea typeface="微软雅黑" panose="020B0503020204020204" charset="-122"/>
            </a:endParaRPr>
          </a:p>
        </p:txBody>
      </p:sp>
      <p:sp>
        <p:nvSpPr>
          <p:cNvPr id="55" name="文本框 54"/>
          <p:cNvSpPr txBox="1"/>
          <p:nvPr>
            <p:custDataLst>
              <p:tags r:id="rId7"/>
            </p:custDataLst>
          </p:nvPr>
        </p:nvSpPr>
        <p:spPr>
          <a:xfrm>
            <a:off x="4392608" y="3060107"/>
            <a:ext cx="2146522" cy="644338"/>
          </a:xfrm>
          <a:prstGeom prst="rect">
            <a:avLst/>
          </a:prstGeom>
          <a:noFill/>
        </p:spPr>
        <p:txBody>
          <a:bodyPr wrap="square" rtlCol="0">
            <a:noAutofit/>
          </a:bodyPr>
          <a:p>
            <a:pPr algn="ctr">
              <a:lnSpc>
                <a:spcPct val="120000"/>
              </a:lnSpc>
            </a:pPr>
            <a:r>
              <a:rPr lang="zh-CN" altLang="en-US" sz="4190" b="1" spc="300">
                <a:solidFill>
                  <a:sysClr val="window" lastClr="FFFFFF"/>
                </a:solidFill>
                <a:latin typeface="微软雅黑" panose="020B0503020204020204" charset="-122"/>
                <a:ea typeface="微软雅黑" panose="020B0503020204020204" charset="-122"/>
              </a:rPr>
              <a:t>行文</a:t>
            </a:r>
            <a:endParaRPr lang="zh-CN" altLang="en-US" sz="4190" b="1" spc="300">
              <a:solidFill>
                <a:sysClr val="window" lastClr="FFFFFF"/>
              </a:solidFill>
              <a:latin typeface="微软雅黑" panose="020B0503020204020204" charset="-122"/>
              <a:ea typeface="微软雅黑" panose="020B0503020204020204" charset="-122"/>
            </a:endParaRPr>
          </a:p>
        </p:txBody>
      </p:sp>
      <p:pic>
        <p:nvPicPr>
          <p:cNvPr id="102" name="图片 101"/>
          <p:cNvPicPr/>
          <p:nvPr>
            <p:custDataLst>
              <p:tags r:id="rId8"/>
            </p:custDataLst>
          </p:nvPr>
        </p:nvPicPr>
        <p:blipFill>
          <a:blip r:embed="rId9">
            <a:clrChange>
              <a:clrFrom>
                <a:srgbClr val="FFFFFF">
                  <a:alpha val="100000"/>
                </a:srgbClr>
              </a:clrFrom>
              <a:clrTo>
                <a:srgbClr val="FFFFFF">
                  <a:alpha val="100000"/>
                  <a:alpha val="0"/>
                </a:srgbClr>
              </a:clrTo>
            </a:clrChange>
          </a:blip>
          <a:stretch>
            <a:fillRect/>
          </a:stretch>
        </p:blipFill>
        <p:spPr>
          <a:xfrm>
            <a:off x="6538984" y="6497349"/>
            <a:ext cx="1976580" cy="1689458"/>
          </a:xfrm>
          <a:prstGeom prst="rect">
            <a:avLst/>
          </a:prstGeom>
          <a:noFill/>
          <a:ln w="9525">
            <a:noFill/>
          </a:ln>
        </p:spPr>
      </p:pic>
      <p:sp>
        <p:nvSpPr>
          <p:cNvPr id="26" name="文本框 25"/>
          <p:cNvSpPr txBox="1"/>
          <p:nvPr>
            <p:custDataLst>
              <p:tags r:id="rId10"/>
            </p:custDataLst>
          </p:nvPr>
        </p:nvSpPr>
        <p:spPr>
          <a:xfrm>
            <a:off x="10120406" y="4086281"/>
            <a:ext cx="2442442" cy="964998"/>
          </a:xfrm>
          <a:prstGeom prst="rect">
            <a:avLst/>
          </a:prstGeom>
          <a:ln w="34925"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4000" b="1" dirty="0">
                <a:latin typeface="Arial" panose="020B0604020202020204" pitchFamily="34" charset="0"/>
                <a:ea typeface="微软雅黑" panose="020B0503020204020204" charset="-122"/>
                <a:sym typeface="+mn-ea"/>
              </a:rPr>
              <a:t>选题确定</a:t>
            </a:r>
            <a:endParaRPr lang="zh-CN" sz="4000" b="1" dirty="0">
              <a:latin typeface="Arial" panose="020B0604020202020204" pitchFamily="34" charset="0"/>
              <a:ea typeface="微软雅黑" panose="020B0503020204020204" charset="-122"/>
              <a:sym typeface="+mn-ea"/>
            </a:endParaRPr>
          </a:p>
        </p:txBody>
      </p:sp>
      <p:cxnSp>
        <p:nvCxnSpPr>
          <p:cNvPr id="28" name="直接连接符 27"/>
          <p:cNvCxnSpPr>
            <a:stCxn id="26" idx="2"/>
            <a:endCxn id="42" idx="0"/>
          </p:cNvCxnSpPr>
          <p:nvPr>
            <p:custDataLst>
              <p:tags r:id="rId11"/>
            </p:custDataLst>
          </p:nvPr>
        </p:nvCxnSpPr>
        <p:spPr>
          <a:xfrm>
            <a:off x="11342102" y="5051279"/>
            <a:ext cx="4754" cy="1865344"/>
          </a:xfrm>
          <a:prstGeom prst="line">
            <a:avLst/>
          </a:prstGeom>
          <a:ln w="34925" cap="flat" cmpd="sng" algn="ctr">
            <a:solidFill>
              <a:srgbClr val="8064A2"/>
            </a:solidFill>
            <a:prstDash val="dash"/>
            <a:miter lim="800000"/>
          </a:ln>
        </p:spPr>
        <p:style>
          <a:lnRef idx="0">
            <a:schemeClr val="accent1"/>
          </a:lnRef>
          <a:fillRef idx="0">
            <a:srgbClr val="FFFFFF"/>
          </a:fillRef>
          <a:effectRef idx="0">
            <a:srgbClr val="FFFFFF"/>
          </a:effectRef>
          <a:fontRef idx="minor">
            <a:schemeClr val="tx1"/>
          </a:fontRef>
        </p:style>
      </p:cxnSp>
      <p:sp>
        <p:nvSpPr>
          <p:cNvPr id="42" name="文本框 41"/>
          <p:cNvSpPr txBox="1"/>
          <p:nvPr>
            <p:custDataLst>
              <p:tags r:id="rId12"/>
            </p:custDataLst>
          </p:nvPr>
        </p:nvSpPr>
        <p:spPr>
          <a:xfrm>
            <a:off x="10074770" y="6916623"/>
            <a:ext cx="2543220" cy="964998"/>
          </a:xfrm>
          <a:prstGeom prst="rect">
            <a:avLst/>
          </a:prstGeom>
          <a:ln w="34925"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noAutofit/>
            <a:extLst>
              <a:ext uri="{4A0BC546-FE56-4ADE-93B0-CB8AF2F6F144}">
                <wpsdc:textFrameExt xmlns:wpsdc="http://www.wps.cn/officeDocument/2022/drawingmlCustomData" type="text"/>
              </a:ext>
            </a:extLst>
          </a:bodyPr>
          <a:p>
            <a:pPr lvl="0" algn="just">
              <a:lnSpc>
                <a:spcPct val="120000"/>
              </a:lnSpc>
              <a:buClrTx/>
              <a:buSzTx/>
              <a:buFontTx/>
            </a:pPr>
            <a:r>
              <a:rPr lang="zh-CN" sz="4000" b="1" dirty="0">
                <a:latin typeface="Arial" panose="020B0604020202020204" pitchFamily="34" charset="0"/>
                <a:ea typeface="微软雅黑" panose="020B0503020204020204" charset="-122"/>
                <a:sym typeface="+mn-ea"/>
              </a:rPr>
              <a:t>材料收集</a:t>
            </a:r>
            <a:endParaRPr lang="zh-CN" sz="4000" b="1" dirty="0">
              <a:latin typeface="Arial" panose="020B0604020202020204" pitchFamily="34" charset="0"/>
              <a:ea typeface="微软雅黑" panose="020B0503020204020204" charset="-122"/>
              <a:sym typeface="+mn-ea"/>
            </a:endParaRPr>
          </a:p>
        </p:txBody>
      </p:sp>
      <p:sp>
        <p:nvSpPr>
          <p:cNvPr id="43" name="文本框 42"/>
          <p:cNvSpPr txBox="1"/>
          <p:nvPr>
            <p:custDataLst>
              <p:tags r:id="rId13"/>
            </p:custDataLst>
          </p:nvPr>
        </p:nvSpPr>
        <p:spPr>
          <a:xfrm>
            <a:off x="12843518" y="4270663"/>
            <a:ext cx="4574942" cy="576146"/>
          </a:xfrm>
          <a:prstGeom prst="rect">
            <a:avLst/>
          </a:prstGeom>
        </p:spPr>
        <p:txBody>
          <a:bodyPr>
            <a:noAutofit/>
            <a:extLst>
              <a:ext uri="{4A0BC546-FE56-4ADE-93B0-CB8AF2F6F144}">
                <wpsdc:textFrameExt xmlns:wpsdc="http://www.wps.cn/officeDocument/2022/drawingmlCustomData" type="text"/>
              </a:ext>
            </a:extLst>
          </a:bodyPr>
          <a:p>
            <a:pPr algn="l"/>
            <a:r>
              <a:rPr lang="zh-CN" altLang="en-US" sz="2990">
                <a:latin typeface="Arial" panose="020B0604020202020204" pitchFamily="34" charset="0"/>
                <a:ea typeface="微软雅黑" panose="020B0503020204020204" charset="-122"/>
              </a:rPr>
              <a:t>确定写作的方向和目标</a:t>
            </a:r>
            <a:endParaRPr lang="zh-CN" altLang="en-US" sz="2990">
              <a:latin typeface="Arial" panose="020B0604020202020204" pitchFamily="34" charset="0"/>
              <a:ea typeface="微软雅黑" panose="020B0503020204020204" charset="-122"/>
            </a:endParaRPr>
          </a:p>
        </p:txBody>
      </p:sp>
      <p:sp>
        <p:nvSpPr>
          <p:cNvPr id="44" name="文本框 43"/>
          <p:cNvSpPr txBox="1"/>
          <p:nvPr>
            <p:custDataLst>
              <p:tags r:id="rId14"/>
            </p:custDataLst>
          </p:nvPr>
        </p:nvSpPr>
        <p:spPr>
          <a:xfrm>
            <a:off x="13150850" y="6880225"/>
            <a:ext cx="4267200" cy="1098550"/>
          </a:xfrm>
          <a:prstGeom prst="rect">
            <a:avLst/>
          </a:prstGeom>
        </p:spPr>
        <p:txBody>
          <a:bodyPr>
            <a:noAutofit/>
            <a:extLst>
              <a:ext uri="{4A0BC546-FE56-4ADE-93B0-CB8AF2F6F144}">
                <wpsdc:textFrameExt xmlns:wpsdc="http://www.wps.cn/officeDocument/2022/drawingmlCustomData" type="text"/>
              </a:ext>
            </a:extLst>
          </a:bodyPr>
          <a:p>
            <a:pPr algn="l"/>
            <a:r>
              <a:rPr lang="zh-CN" altLang="en-US" sz="2990">
                <a:latin typeface="Arial" panose="020B0604020202020204" pitchFamily="34" charset="0"/>
                <a:ea typeface="微软雅黑" panose="020B0503020204020204" charset="-122"/>
              </a:rPr>
              <a:t>全面掌握研究现状</a:t>
            </a:r>
            <a:endParaRPr lang="zh-CN" altLang="en-US" sz="2990">
              <a:latin typeface="Arial" panose="020B0604020202020204" pitchFamily="34" charset="0"/>
              <a:ea typeface="微软雅黑" panose="020B0503020204020204" charset="-122"/>
            </a:endParaRPr>
          </a:p>
          <a:p>
            <a:pPr algn="l"/>
            <a:r>
              <a:rPr lang="zh-CN" altLang="en-US" sz="2990">
                <a:latin typeface="Arial" panose="020B0604020202020204" pitchFamily="34" charset="0"/>
                <a:ea typeface="微软雅黑" panose="020B0503020204020204" charset="-122"/>
              </a:rPr>
              <a:t>准确把握研究方向</a:t>
            </a:r>
            <a:endParaRPr lang="zh-CN" altLang="en-US" sz="2990">
              <a:latin typeface="Arial" panose="020B0604020202020204" pitchFamily="34" charset="0"/>
              <a:ea typeface="微软雅黑" panose="020B0503020204020204" charset="-122"/>
            </a:endParaRPr>
          </a:p>
        </p:txBody>
      </p:sp>
      <p:sp>
        <p:nvSpPr>
          <p:cNvPr id="46" name="文本框 45"/>
          <p:cNvSpPr txBox="1"/>
          <p:nvPr>
            <p:custDataLst>
              <p:tags r:id="rId15"/>
            </p:custDataLst>
          </p:nvPr>
        </p:nvSpPr>
        <p:spPr>
          <a:xfrm>
            <a:off x="12343130" y="2626995"/>
            <a:ext cx="2752090" cy="965200"/>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p>
            <a:pPr lvl="0" algn="ctr">
              <a:lnSpc>
                <a:spcPct val="120000"/>
              </a:lnSpc>
              <a:buClrTx/>
              <a:buSzTx/>
              <a:buFontTx/>
            </a:pPr>
            <a:r>
              <a:rPr lang="zh-CN" sz="4190" b="1" dirty="0">
                <a:latin typeface="Arial" panose="020B0604020202020204" pitchFamily="34" charset="0"/>
                <a:ea typeface="微软雅黑" panose="020B0503020204020204" charset="-122"/>
                <a:sym typeface="+mn-ea"/>
              </a:rPr>
              <a:t>准备阶段</a:t>
            </a:r>
            <a:endParaRPr lang="zh-CN" sz="4190" b="1" dirty="0">
              <a:latin typeface="Arial" panose="020B0604020202020204" pitchFamily="34" charset="0"/>
              <a:ea typeface="微软雅黑" panose="020B0503020204020204" charset="-122"/>
              <a:sym typeface="+mn-ea"/>
            </a:endParaRPr>
          </a:p>
        </p:txBody>
      </p:sp>
      <p:pic>
        <p:nvPicPr>
          <p:cNvPr id="11" name="图片 10" descr="2022中国知网logo-修改版"/>
          <p:cNvPicPr>
            <a:picLocks noChangeAspect="1"/>
          </p:cNvPicPr>
          <p:nvPr>
            <p:custDataLst>
              <p:tags r:id="rId16"/>
            </p:custDataLst>
          </p:nvPr>
        </p:nvPicPr>
        <p:blipFill>
          <a:blip r:embed="rId17"/>
          <a:stretch>
            <a:fillRect/>
          </a:stretch>
        </p:blipFill>
        <p:spPr>
          <a:xfrm>
            <a:off x="16283940" y="225425"/>
            <a:ext cx="1440000" cy="6845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0"/>
            <p:custDataLst>
              <p:tags r:id="rId1"/>
            </p:custDataLst>
          </p:nvPr>
        </p:nvSpPr>
        <p:spPr>
          <a:xfrm>
            <a:off x="2303650" y="376201"/>
            <a:ext cx="13096820" cy="706755"/>
          </a:xfrm>
        </p:spPr>
        <p:txBody>
          <a:bodyPr/>
          <a:p>
            <a:r>
              <a:rPr lang="en-US" altLang="zh-CN">
                <a:sym typeface="+mn-ea"/>
              </a:rPr>
              <a:t>4.3.</a:t>
            </a:r>
            <a:r>
              <a:rPr lang="en-US" altLang="zh-CN">
                <a:sym typeface="+mn-ea"/>
              </a:rPr>
              <a:t>5 </a:t>
            </a:r>
            <a:r>
              <a:rPr>
                <a:sym typeface="+mn-ea"/>
              </a:rPr>
              <a:t>引用规范</a:t>
            </a:r>
            <a:r>
              <a:rPr lang="en-US" altLang="zh-CN">
                <a:sym typeface="+mn-ea"/>
              </a:rPr>
              <a:t>——</a:t>
            </a:r>
            <a:r>
              <a:rPr>
                <a:sym typeface="+mn-ea"/>
              </a:rPr>
              <a:t>常见的引用不当</a:t>
            </a:r>
            <a:endParaRPr>
              <a:sym typeface="+mn-ea"/>
            </a:endParaRPr>
          </a:p>
        </p:txBody>
      </p:sp>
      <p:sp>
        <p:nvSpPr>
          <p:cNvPr id="21" name="任意多边形 20"/>
          <p:cNvSpPr/>
          <p:nvPr>
            <p:custDataLst>
              <p:tags r:id="rId2"/>
            </p:custDataLst>
          </p:nvPr>
        </p:nvSpPr>
        <p:spPr>
          <a:xfrm>
            <a:off x="6066898" y="4334785"/>
            <a:ext cx="1712022" cy="1967842"/>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276448" tIns="317758" rIns="276450" bIns="317758" numCol="1" spcCol="1270" anchor="ctr" anchorCtr="0">
            <a:noAutofit/>
          </a:bodyPr>
          <a:p>
            <a:pPr algn="ctr" defTabSz="1600200">
              <a:lnSpc>
                <a:spcPct val="120000"/>
              </a:lnSpc>
              <a:spcBef>
                <a:spcPct val="0"/>
              </a:spcBef>
              <a:spcAft>
                <a:spcPct val="0"/>
              </a:spcAft>
            </a:pPr>
            <a:endParaRPr lang="zh-CN" altLang="en-US" sz="539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 name="任意多边形 3"/>
          <p:cNvSpPr/>
          <p:nvPr>
            <p:custDataLst>
              <p:tags r:id="rId3"/>
            </p:custDataLst>
          </p:nvPr>
        </p:nvSpPr>
        <p:spPr>
          <a:xfrm>
            <a:off x="8843912" y="2664483"/>
            <a:ext cx="1712022" cy="1967842"/>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407650" tIns="448960" rIns="407650" bIns="448960" numCol="1" spcCol="1270" anchor="ctr" anchorCtr="0">
            <a:noAutofit/>
          </a:bodyPr>
          <a:p>
            <a:pPr algn="ctr" defTabSz="1022350">
              <a:lnSpc>
                <a:spcPct val="120000"/>
              </a:lnSpc>
              <a:spcBef>
                <a:spcPct val="0"/>
              </a:spcBef>
              <a:spcAft>
                <a:spcPct val="0"/>
              </a:spcAft>
            </a:pPr>
            <a:endParaRPr lang="zh-CN" altLang="en-US" sz="24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 name="任意多边形 4"/>
          <p:cNvSpPr/>
          <p:nvPr>
            <p:custDataLst>
              <p:tags r:id="rId4"/>
            </p:custDataLst>
          </p:nvPr>
        </p:nvSpPr>
        <p:spPr>
          <a:xfrm>
            <a:off x="6994932" y="2664483"/>
            <a:ext cx="1712022" cy="1967842"/>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276448" tIns="317758" rIns="276450" bIns="317758" numCol="1" spcCol="1270" anchor="ctr" anchorCtr="0">
            <a:noAutofit/>
          </a:bodyPr>
          <a:p>
            <a:pPr algn="ctr" defTabSz="1600200">
              <a:lnSpc>
                <a:spcPct val="120000"/>
              </a:lnSpc>
              <a:spcBef>
                <a:spcPct val="0"/>
              </a:spcBef>
              <a:spcAft>
                <a:spcPct val="0"/>
              </a:spcAft>
            </a:pPr>
            <a:endParaRPr lang="zh-CN" altLang="en-US" sz="539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8" name="任意多边形 7"/>
          <p:cNvSpPr/>
          <p:nvPr>
            <p:custDataLst>
              <p:tags r:id="rId5"/>
            </p:custDataLst>
          </p:nvPr>
        </p:nvSpPr>
        <p:spPr>
          <a:xfrm>
            <a:off x="7915880" y="4334785"/>
            <a:ext cx="1712022" cy="1967842"/>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lumMod val="50000"/>
            </a:srgbClr>
          </a:solidFill>
          <a:ln w="12700" cap="flat" cmpd="sng" algn="ctr">
            <a:noFill/>
            <a:prstDash val="solid"/>
            <a:miter lim="800000"/>
          </a:ln>
          <a:effectLst/>
        </p:spPr>
        <p:txBody>
          <a:bodyPr spcFirstLastPara="0" vert="horz" wrap="square" lIns="134748" tIns="70068" rIns="134748" bIns="70068" numCol="1" spcCol="1270" anchor="ctr" anchorCtr="0">
            <a:noAutofit/>
          </a:bodyPr>
          <a:p>
            <a:pPr algn="ctr" defTabSz="1022350">
              <a:lnSpc>
                <a:spcPct val="120000"/>
              </a:lnSpc>
              <a:spcBef>
                <a:spcPct val="0"/>
              </a:spcBef>
              <a:spcAft>
                <a:spcPct val="0"/>
              </a:spcAft>
            </a:pPr>
            <a:endParaRPr lang="zh-CN" altLang="en-US" sz="27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 name="任意多边形 8"/>
          <p:cNvSpPr/>
          <p:nvPr>
            <p:custDataLst>
              <p:tags r:id="rId6"/>
            </p:custDataLst>
          </p:nvPr>
        </p:nvSpPr>
        <p:spPr>
          <a:xfrm>
            <a:off x="9764862" y="4334785"/>
            <a:ext cx="1712022" cy="1967842"/>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276448" tIns="317758" rIns="276450" bIns="317758" numCol="1" spcCol="1270" anchor="ctr" anchorCtr="0">
            <a:noAutofit/>
          </a:bodyPr>
          <a:p>
            <a:pPr algn="ctr" defTabSz="1600200">
              <a:lnSpc>
                <a:spcPct val="120000"/>
              </a:lnSpc>
              <a:spcBef>
                <a:spcPct val="0"/>
              </a:spcBef>
              <a:spcAft>
                <a:spcPct val="0"/>
              </a:spcAft>
            </a:pPr>
            <a:endParaRPr lang="zh-CN" altLang="en-US" sz="539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0" name="任意多边形 9"/>
          <p:cNvSpPr/>
          <p:nvPr>
            <p:custDataLst>
              <p:tags r:id="rId7"/>
            </p:custDataLst>
          </p:nvPr>
        </p:nvSpPr>
        <p:spPr>
          <a:xfrm>
            <a:off x="8843912" y="6005087"/>
            <a:ext cx="1712022" cy="1967842"/>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407650" tIns="448960" rIns="407650" bIns="448960" numCol="1" spcCol="1270" anchor="ctr" anchorCtr="0">
            <a:noAutofit/>
          </a:bodyPr>
          <a:p>
            <a:pPr algn="ctr" defTabSz="1022350">
              <a:lnSpc>
                <a:spcPct val="120000"/>
              </a:lnSpc>
              <a:spcBef>
                <a:spcPct val="0"/>
              </a:spcBef>
              <a:spcAft>
                <a:spcPct val="0"/>
              </a:spcAft>
            </a:pPr>
            <a:endParaRPr lang="zh-CN" altLang="en-US" sz="24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2" name="任意多边形 11"/>
          <p:cNvSpPr/>
          <p:nvPr>
            <p:custDataLst>
              <p:tags r:id="rId8"/>
            </p:custDataLst>
          </p:nvPr>
        </p:nvSpPr>
        <p:spPr>
          <a:xfrm>
            <a:off x="6994932" y="6005087"/>
            <a:ext cx="1712022" cy="1967842"/>
          </a:xfrm>
          <a:custGeom>
            <a:avLst/>
            <a:gdLst>
              <a:gd name="connsiteX0" fmla="*/ 0 w 1361914"/>
              <a:gd name="connsiteY0" fmla="*/ 592433 h 1184865"/>
              <a:gd name="connsiteX1" fmla="*/ 296216 w 1361914"/>
              <a:gd name="connsiteY1" fmla="*/ 0 h 1184865"/>
              <a:gd name="connsiteX2" fmla="*/ 1065698 w 1361914"/>
              <a:gd name="connsiteY2" fmla="*/ 0 h 1184865"/>
              <a:gd name="connsiteX3" fmla="*/ 1361914 w 1361914"/>
              <a:gd name="connsiteY3" fmla="*/ 592433 h 1184865"/>
              <a:gd name="connsiteX4" fmla="*/ 1065698 w 1361914"/>
              <a:gd name="connsiteY4" fmla="*/ 1184865 h 1184865"/>
              <a:gd name="connsiteX5" fmla="*/ 296216 w 1361914"/>
              <a:gd name="connsiteY5" fmla="*/ 1184865 h 1184865"/>
              <a:gd name="connsiteX6" fmla="*/ 0 w 1361914"/>
              <a:gd name="connsiteY6" fmla="*/ 592433 h 11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1914" h="1184865">
                <a:moveTo>
                  <a:pt x="680956" y="0"/>
                </a:moveTo>
                <a:lnTo>
                  <a:pt x="1361913" y="257708"/>
                </a:lnTo>
                <a:lnTo>
                  <a:pt x="1361913" y="927157"/>
                </a:lnTo>
                <a:lnTo>
                  <a:pt x="680956" y="1184865"/>
                </a:lnTo>
                <a:lnTo>
                  <a:pt x="1" y="927157"/>
                </a:lnTo>
                <a:lnTo>
                  <a:pt x="1" y="257708"/>
                </a:lnTo>
                <a:lnTo>
                  <a:pt x="680956" y="0"/>
                </a:lnTo>
                <a:close/>
              </a:path>
            </a:pathLst>
          </a:custGeom>
          <a:solidFill>
            <a:srgbClr val="8590CA"/>
          </a:solidFill>
          <a:ln w="12700" cap="flat" cmpd="sng" algn="ctr">
            <a:noFill/>
            <a:prstDash val="solid"/>
            <a:miter lim="800000"/>
          </a:ln>
          <a:effectLst/>
        </p:spPr>
        <p:txBody>
          <a:bodyPr spcFirstLastPara="0" vert="horz" wrap="square" lIns="276448" tIns="317758" rIns="276450" bIns="317758" numCol="1" spcCol="1270" anchor="ctr" anchorCtr="0">
            <a:noAutofit/>
          </a:bodyPr>
          <a:p>
            <a:pPr algn="ctr" defTabSz="1600200">
              <a:lnSpc>
                <a:spcPct val="120000"/>
              </a:lnSpc>
              <a:spcBef>
                <a:spcPct val="0"/>
              </a:spcBef>
              <a:spcAft>
                <a:spcPct val="0"/>
              </a:spcAft>
            </a:pPr>
            <a:endParaRPr lang="zh-CN" altLang="en-US" sz="539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23" name="Freeform 37"/>
          <p:cNvSpPr>
            <a:spLocks noEditPoints="1"/>
          </p:cNvSpPr>
          <p:nvPr>
            <p:custDataLst>
              <p:tags r:id="rId9"/>
            </p:custDataLst>
          </p:nvPr>
        </p:nvSpPr>
        <p:spPr bwMode="auto">
          <a:xfrm>
            <a:off x="7402512" y="3271723"/>
            <a:ext cx="896858" cy="753360"/>
          </a:xfrm>
          <a:custGeom>
            <a:avLst/>
            <a:gdLst>
              <a:gd name="T0" fmla="*/ 108 w 180"/>
              <a:gd name="T1" fmla="*/ 26 h 151"/>
              <a:gd name="T2" fmla="*/ 124 w 180"/>
              <a:gd name="T3" fmla="*/ 50 h 151"/>
              <a:gd name="T4" fmla="*/ 135 w 180"/>
              <a:gd name="T5" fmla="*/ 53 h 151"/>
              <a:gd name="T6" fmla="*/ 161 w 180"/>
              <a:gd name="T7" fmla="*/ 26 h 151"/>
              <a:gd name="T8" fmla="*/ 135 w 180"/>
              <a:gd name="T9" fmla="*/ 0 h 151"/>
              <a:gd name="T10" fmla="*/ 108 w 180"/>
              <a:gd name="T11" fmla="*/ 26 h 151"/>
              <a:gd name="T12" fmla="*/ 91 w 180"/>
              <a:gd name="T13" fmla="*/ 80 h 151"/>
              <a:gd name="T14" fmla="*/ 118 w 180"/>
              <a:gd name="T15" fmla="*/ 53 h 151"/>
              <a:gd name="T16" fmla="*/ 91 w 180"/>
              <a:gd name="T17" fmla="*/ 27 h 151"/>
              <a:gd name="T18" fmla="*/ 65 w 180"/>
              <a:gd name="T19" fmla="*/ 53 h 151"/>
              <a:gd name="T20" fmla="*/ 91 w 180"/>
              <a:gd name="T21" fmla="*/ 80 h 151"/>
              <a:gd name="T22" fmla="*/ 102 w 180"/>
              <a:gd name="T23" fmla="*/ 82 h 151"/>
              <a:gd name="T24" fmla="*/ 80 w 180"/>
              <a:gd name="T25" fmla="*/ 82 h 151"/>
              <a:gd name="T26" fmla="*/ 46 w 180"/>
              <a:gd name="T27" fmla="*/ 115 h 151"/>
              <a:gd name="T28" fmla="*/ 46 w 180"/>
              <a:gd name="T29" fmla="*/ 143 h 151"/>
              <a:gd name="T30" fmla="*/ 46 w 180"/>
              <a:gd name="T31" fmla="*/ 143 h 151"/>
              <a:gd name="T32" fmla="*/ 48 w 180"/>
              <a:gd name="T33" fmla="*/ 144 h 151"/>
              <a:gd name="T34" fmla="*/ 94 w 180"/>
              <a:gd name="T35" fmla="*/ 151 h 151"/>
              <a:gd name="T36" fmla="*/ 134 w 180"/>
              <a:gd name="T37" fmla="*/ 144 h 151"/>
              <a:gd name="T38" fmla="*/ 136 w 180"/>
              <a:gd name="T39" fmla="*/ 143 h 151"/>
              <a:gd name="T40" fmla="*/ 136 w 180"/>
              <a:gd name="T41" fmla="*/ 143 h 151"/>
              <a:gd name="T42" fmla="*/ 136 w 180"/>
              <a:gd name="T43" fmla="*/ 115 h 151"/>
              <a:gd name="T44" fmla="*/ 102 w 180"/>
              <a:gd name="T45" fmla="*/ 82 h 151"/>
              <a:gd name="T46" fmla="*/ 146 w 180"/>
              <a:gd name="T47" fmla="*/ 54 h 151"/>
              <a:gd name="T48" fmla="*/ 124 w 180"/>
              <a:gd name="T49" fmla="*/ 54 h 151"/>
              <a:gd name="T50" fmla="*/ 114 w 180"/>
              <a:gd name="T51" fmla="*/ 77 h 151"/>
              <a:gd name="T52" fmla="*/ 142 w 180"/>
              <a:gd name="T53" fmla="*/ 115 h 151"/>
              <a:gd name="T54" fmla="*/ 142 w 180"/>
              <a:gd name="T55" fmla="*/ 124 h 151"/>
              <a:gd name="T56" fmla="*/ 178 w 180"/>
              <a:gd name="T57" fmla="*/ 116 h 151"/>
              <a:gd name="T58" fmla="*/ 180 w 180"/>
              <a:gd name="T59" fmla="*/ 116 h 151"/>
              <a:gd name="T60" fmla="*/ 180 w 180"/>
              <a:gd name="T61" fmla="*/ 116 h 151"/>
              <a:gd name="T62" fmla="*/ 180 w 180"/>
              <a:gd name="T63" fmla="*/ 88 h 151"/>
              <a:gd name="T64" fmla="*/ 146 w 180"/>
              <a:gd name="T65" fmla="*/ 54 h 151"/>
              <a:gd name="T66" fmla="*/ 45 w 180"/>
              <a:gd name="T67" fmla="*/ 53 h 151"/>
              <a:gd name="T68" fmla="*/ 59 w 180"/>
              <a:gd name="T69" fmla="*/ 48 h 151"/>
              <a:gd name="T70" fmla="*/ 71 w 180"/>
              <a:gd name="T71" fmla="*/ 28 h 151"/>
              <a:gd name="T72" fmla="*/ 71 w 180"/>
              <a:gd name="T73" fmla="*/ 26 h 151"/>
              <a:gd name="T74" fmla="*/ 45 w 180"/>
              <a:gd name="T75" fmla="*/ 0 h 151"/>
              <a:gd name="T76" fmla="*/ 19 w 180"/>
              <a:gd name="T77" fmla="*/ 26 h 151"/>
              <a:gd name="T78" fmla="*/ 45 w 180"/>
              <a:gd name="T79" fmla="*/ 53 h 151"/>
              <a:gd name="T80" fmla="*/ 69 w 180"/>
              <a:gd name="T81" fmla="*/ 77 h 151"/>
              <a:gd name="T82" fmla="*/ 59 w 180"/>
              <a:gd name="T83" fmla="*/ 54 h 151"/>
              <a:gd name="T84" fmla="*/ 56 w 180"/>
              <a:gd name="T85" fmla="*/ 54 h 151"/>
              <a:gd name="T86" fmla="*/ 34 w 180"/>
              <a:gd name="T87" fmla="*/ 54 h 151"/>
              <a:gd name="T88" fmla="*/ 0 w 180"/>
              <a:gd name="T89" fmla="*/ 88 h 151"/>
              <a:gd name="T90" fmla="*/ 0 w 180"/>
              <a:gd name="T91" fmla="*/ 116 h 151"/>
              <a:gd name="T92" fmla="*/ 0 w 180"/>
              <a:gd name="T93" fmla="*/ 116 h 151"/>
              <a:gd name="T94" fmla="*/ 2 w 180"/>
              <a:gd name="T95" fmla="*/ 117 h 151"/>
              <a:gd name="T96" fmla="*/ 40 w 180"/>
              <a:gd name="T97" fmla="*/ 124 h 151"/>
              <a:gd name="T98" fmla="*/ 40 w 180"/>
              <a:gd name="T99" fmla="*/ 115 h 151"/>
              <a:gd name="T100" fmla="*/ 69 w 180"/>
              <a:gd name="T101" fmla="*/ 7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51">
                <a:moveTo>
                  <a:pt x="108" y="26"/>
                </a:moveTo>
                <a:cubicBezTo>
                  <a:pt x="117" y="31"/>
                  <a:pt x="123" y="40"/>
                  <a:pt x="124" y="50"/>
                </a:cubicBezTo>
                <a:cubicBezTo>
                  <a:pt x="127" y="52"/>
                  <a:pt x="131" y="53"/>
                  <a:pt x="135" y="53"/>
                </a:cubicBezTo>
                <a:cubicBezTo>
                  <a:pt x="149" y="53"/>
                  <a:pt x="161" y="41"/>
                  <a:pt x="161" y="26"/>
                </a:cubicBezTo>
                <a:cubicBezTo>
                  <a:pt x="161" y="12"/>
                  <a:pt x="149" y="0"/>
                  <a:pt x="135" y="0"/>
                </a:cubicBezTo>
                <a:cubicBezTo>
                  <a:pt x="120" y="0"/>
                  <a:pt x="109" y="11"/>
                  <a:pt x="108" y="26"/>
                </a:cubicBezTo>
                <a:moveTo>
                  <a:pt x="91" y="80"/>
                </a:moveTo>
                <a:cubicBezTo>
                  <a:pt x="106" y="80"/>
                  <a:pt x="118" y="68"/>
                  <a:pt x="118" y="53"/>
                </a:cubicBezTo>
                <a:cubicBezTo>
                  <a:pt x="118" y="39"/>
                  <a:pt x="106" y="27"/>
                  <a:pt x="91" y="27"/>
                </a:cubicBezTo>
                <a:cubicBezTo>
                  <a:pt x="77" y="27"/>
                  <a:pt x="65" y="39"/>
                  <a:pt x="65" y="53"/>
                </a:cubicBezTo>
                <a:cubicBezTo>
                  <a:pt x="65" y="68"/>
                  <a:pt x="77" y="80"/>
                  <a:pt x="91" y="80"/>
                </a:cubicBezTo>
                <a:moveTo>
                  <a:pt x="102" y="82"/>
                </a:moveTo>
                <a:cubicBezTo>
                  <a:pt x="80" y="82"/>
                  <a:pt x="80" y="82"/>
                  <a:pt x="80" y="82"/>
                </a:cubicBezTo>
                <a:cubicBezTo>
                  <a:pt x="61" y="82"/>
                  <a:pt x="46" y="97"/>
                  <a:pt x="46" y="115"/>
                </a:cubicBezTo>
                <a:cubicBezTo>
                  <a:pt x="46" y="143"/>
                  <a:pt x="46" y="143"/>
                  <a:pt x="46" y="143"/>
                </a:cubicBezTo>
                <a:cubicBezTo>
                  <a:pt x="46" y="143"/>
                  <a:pt x="46" y="143"/>
                  <a:pt x="46" y="143"/>
                </a:cubicBezTo>
                <a:cubicBezTo>
                  <a:pt x="48" y="144"/>
                  <a:pt x="48" y="144"/>
                  <a:pt x="48" y="144"/>
                </a:cubicBezTo>
                <a:cubicBezTo>
                  <a:pt x="66" y="149"/>
                  <a:pt x="81" y="151"/>
                  <a:pt x="94" y="151"/>
                </a:cubicBezTo>
                <a:cubicBezTo>
                  <a:pt x="119" y="151"/>
                  <a:pt x="133" y="144"/>
                  <a:pt x="134" y="144"/>
                </a:cubicBezTo>
                <a:cubicBezTo>
                  <a:pt x="136" y="143"/>
                  <a:pt x="136" y="143"/>
                  <a:pt x="136" y="143"/>
                </a:cubicBezTo>
                <a:cubicBezTo>
                  <a:pt x="136" y="143"/>
                  <a:pt x="136" y="143"/>
                  <a:pt x="136" y="143"/>
                </a:cubicBezTo>
                <a:cubicBezTo>
                  <a:pt x="136" y="115"/>
                  <a:pt x="136" y="115"/>
                  <a:pt x="136" y="115"/>
                </a:cubicBezTo>
                <a:cubicBezTo>
                  <a:pt x="136" y="97"/>
                  <a:pt x="121" y="82"/>
                  <a:pt x="102" y="82"/>
                </a:cubicBezTo>
                <a:moveTo>
                  <a:pt x="146" y="54"/>
                </a:moveTo>
                <a:cubicBezTo>
                  <a:pt x="124" y="54"/>
                  <a:pt x="124" y="54"/>
                  <a:pt x="124" y="54"/>
                </a:cubicBezTo>
                <a:cubicBezTo>
                  <a:pt x="124" y="63"/>
                  <a:pt x="120" y="71"/>
                  <a:pt x="114" y="77"/>
                </a:cubicBezTo>
                <a:cubicBezTo>
                  <a:pt x="130" y="82"/>
                  <a:pt x="142" y="97"/>
                  <a:pt x="142" y="115"/>
                </a:cubicBezTo>
                <a:cubicBezTo>
                  <a:pt x="142" y="124"/>
                  <a:pt x="142" y="124"/>
                  <a:pt x="142" y="124"/>
                </a:cubicBezTo>
                <a:cubicBezTo>
                  <a:pt x="164" y="123"/>
                  <a:pt x="177" y="117"/>
                  <a:pt x="178" y="116"/>
                </a:cubicBezTo>
                <a:cubicBezTo>
                  <a:pt x="180" y="116"/>
                  <a:pt x="180" y="116"/>
                  <a:pt x="180" y="116"/>
                </a:cubicBezTo>
                <a:cubicBezTo>
                  <a:pt x="180" y="116"/>
                  <a:pt x="180" y="116"/>
                  <a:pt x="180" y="116"/>
                </a:cubicBezTo>
                <a:cubicBezTo>
                  <a:pt x="180" y="88"/>
                  <a:pt x="180" y="88"/>
                  <a:pt x="180" y="88"/>
                </a:cubicBezTo>
                <a:cubicBezTo>
                  <a:pt x="180" y="70"/>
                  <a:pt x="165" y="54"/>
                  <a:pt x="146" y="54"/>
                </a:cubicBezTo>
                <a:moveTo>
                  <a:pt x="45" y="53"/>
                </a:moveTo>
                <a:cubicBezTo>
                  <a:pt x="50" y="53"/>
                  <a:pt x="55" y="51"/>
                  <a:pt x="59" y="48"/>
                </a:cubicBezTo>
                <a:cubicBezTo>
                  <a:pt x="60" y="40"/>
                  <a:pt x="65" y="33"/>
                  <a:pt x="71" y="28"/>
                </a:cubicBezTo>
                <a:cubicBezTo>
                  <a:pt x="71" y="27"/>
                  <a:pt x="71" y="27"/>
                  <a:pt x="71" y="26"/>
                </a:cubicBezTo>
                <a:cubicBezTo>
                  <a:pt x="71" y="12"/>
                  <a:pt x="59" y="0"/>
                  <a:pt x="45" y="0"/>
                </a:cubicBezTo>
                <a:cubicBezTo>
                  <a:pt x="30" y="0"/>
                  <a:pt x="19" y="12"/>
                  <a:pt x="19" y="26"/>
                </a:cubicBezTo>
                <a:cubicBezTo>
                  <a:pt x="19" y="41"/>
                  <a:pt x="30" y="53"/>
                  <a:pt x="45" y="53"/>
                </a:cubicBezTo>
                <a:moveTo>
                  <a:pt x="69" y="77"/>
                </a:moveTo>
                <a:cubicBezTo>
                  <a:pt x="63" y="71"/>
                  <a:pt x="59" y="63"/>
                  <a:pt x="59" y="54"/>
                </a:cubicBezTo>
                <a:cubicBezTo>
                  <a:pt x="58" y="54"/>
                  <a:pt x="57" y="54"/>
                  <a:pt x="56" y="54"/>
                </a:cubicBezTo>
                <a:cubicBezTo>
                  <a:pt x="34" y="54"/>
                  <a:pt x="34" y="54"/>
                  <a:pt x="34" y="54"/>
                </a:cubicBezTo>
                <a:cubicBezTo>
                  <a:pt x="15" y="54"/>
                  <a:pt x="0" y="70"/>
                  <a:pt x="0" y="88"/>
                </a:cubicBezTo>
                <a:cubicBezTo>
                  <a:pt x="0" y="116"/>
                  <a:pt x="0" y="116"/>
                  <a:pt x="0" y="116"/>
                </a:cubicBezTo>
                <a:cubicBezTo>
                  <a:pt x="0" y="116"/>
                  <a:pt x="0" y="116"/>
                  <a:pt x="0" y="116"/>
                </a:cubicBezTo>
                <a:cubicBezTo>
                  <a:pt x="2" y="117"/>
                  <a:pt x="2" y="117"/>
                  <a:pt x="2" y="117"/>
                </a:cubicBezTo>
                <a:cubicBezTo>
                  <a:pt x="16" y="121"/>
                  <a:pt x="29" y="123"/>
                  <a:pt x="40" y="124"/>
                </a:cubicBezTo>
                <a:cubicBezTo>
                  <a:pt x="40" y="115"/>
                  <a:pt x="40" y="115"/>
                  <a:pt x="40" y="115"/>
                </a:cubicBezTo>
                <a:cubicBezTo>
                  <a:pt x="40" y="97"/>
                  <a:pt x="52" y="82"/>
                  <a:pt x="69" y="77"/>
                </a:cubicBezTo>
              </a:path>
            </a:pathLst>
          </a:custGeom>
          <a:solidFill>
            <a:sysClr val="window" lastClr="FFFFFF"/>
          </a:solidFill>
          <a:ln>
            <a:noFill/>
          </a:ln>
        </p:spPr>
        <p:txBody>
          <a:bodyPr vert="horz" wrap="square" lIns="136904" tIns="68452" rIns="136904" bIns="68452" numCol="1" anchor="t" anchorCtr="0" compatLnSpc="1"/>
          <a:p>
            <a:pPr>
              <a:lnSpc>
                <a:spcPct val="120000"/>
              </a:lnSpc>
            </a:pPr>
            <a:endParaRPr lang="zh-CN" altLang="en-US" sz="2700">
              <a:solidFill>
                <a:prstClr val="black"/>
              </a:solidFill>
              <a:latin typeface="Arial" panose="020B0604020202020204" pitchFamily="34" charset="0"/>
              <a:ea typeface="微软雅黑" panose="020B0503020204020204" charset="-122"/>
              <a:sym typeface="Arial" panose="020B0604020202020204" pitchFamily="34" charset="0"/>
            </a:endParaRPr>
          </a:p>
        </p:txBody>
      </p:sp>
      <p:sp>
        <p:nvSpPr>
          <p:cNvPr id="25" name="Freeform 54"/>
          <p:cNvSpPr>
            <a:spLocks noEditPoints="1"/>
          </p:cNvSpPr>
          <p:nvPr>
            <p:custDataLst>
              <p:tags r:id="rId10"/>
            </p:custDataLst>
          </p:nvPr>
        </p:nvSpPr>
        <p:spPr bwMode="auto">
          <a:xfrm>
            <a:off x="7484266" y="6720549"/>
            <a:ext cx="733352" cy="536918"/>
          </a:xfrm>
          <a:custGeom>
            <a:avLst/>
            <a:gdLst>
              <a:gd name="T0" fmla="*/ 0 w 142"/>
              <a:gd name="T1" fmla="*/ 104 h 104"/>
              <a:gd name="T2" fmla="*/ 142 w 142"/>
              <a:gd name="T3" fmla="*/ 104 h 104"/>
              <a:gd name="T4" fmla="*/ 142 w 142"/>
              <a:gd name="T5" fmla="*/ 0 h 104"/>
              <a:gd name="T6" fmla="*/ 0 w 142"/>
              <a:gd name="T7" fmla="*/ 0 h 104"/>
              <a:gd name="T8" fmla="*/ 0 w 142"/>
              <a:gd name="T9" fmla="*/ 104 h 104"/>
              <a:gd name="T10" fmla="*/ 98 w 142"/>
              <a:gd name="T11" fmla="*/ 11 h 104"/>
              <a:gd name="T12" fmla="*/ 127 w 142"/>
              <a:gd name="T13" fmla="*/ 11 h 104"/>
              <a:gd name="T14" fmla="*/ 127 w 142"/>
              <a:gd name="T15" fmla="*/ 29 h 104"/>
              <a:gd name="T16" fmla="*/ 98 w 142"/>
              <a:gd name="T17" fmla="*/ 29 h 104"/>
              <a:gd name="T18" fmla="*/ 98 w 142"/>
              <a:gd name="T19" fmla="*/ 11 h 104"/>
              <a:gd name="T20" fmla="*/ 12 w 142"/>
              <a:gd name="T21" fmla="*/ 52 h 104"/>
              <a:gd name="T22" fmla="*/ 13 w 142"/>
              <a:gd name="T23" fmla="*/ 48 h 104"/>
              <a:gd name="T24" fmla="*/ 13 w 142"/>
              <a:gd name="T25" fmla="*/ 44 h 104"/>
              <a:gd name="T26" fmla="*/ 16 w 142"/>
              <a:gd name="T27" fmla="*/ 36 h 104"/>
              <a:gd name="T28" fmla="*/ 17 w 142"/>
              <a:gd name="T29" fmla="*/ 32 h 104"/>
              <a:gd name="T30" fmla="*/ 19 w 142"/>
              <a:gd name="T31" fmla="*/ 29 h 104"/>
              <a:gd name="T32" fmla="*/ 22 w 142"/>
              <a:gd name="T33" fmla="*/ 26 h 104"/>
              <a:gd name="T34" fmla="*/ 24 w 142"/>
              <a:gd name="T35" fmla="*/ 24 h 104"/>
              <a:gd name="T36" fmla="*/ 53 w 142"/>
              <a:gd name="T37" fmla="*/ 11 h 104"/>
              <a:gd name="T38" fmla="*/ 83 w 142"/>
              <a:gd name="T39" fmla="*/ 24 h 104"/>
              <a:gd name="T40" fmla="*/ 87 w 142"/>
              <a:gd name="T41" fmla="*/ 29 h 104"/>
              <a:gd name="T42" fmla="*/ 89 w 142"/>
              <a:gd name="T43" fmla="*/ 32 h 104"/>
              <a:gd name="T44" fmla="*/ 91 w 142"/>
              <a:gd name="T45" fmla="*/ 36 h 104"/>
              <a:gd name="T46" fmla="*/ 93 w 142"/>
              <a:gd name="T47" fmla="*/ 44 h 104"/>
              <a:gd name="T48" fmla="*/ 94 w 142"/>
              <a:gd name="T49" fmla="*/ 48 h 104"/>
              <a:gd name="T50" fmla="*/ 94 w 142"/>
              <a:gd name="T51" fmla="*/ 52 h 104"/>
              <a:gd name="T52" fmla="*/ 91 w 142"/>
              <a:gd name="T53" fmla="*/ 66 h 104"/>
              <a:gd name="T54" fmla="*/ 87 w 142"/>
              <a:gd name="T55" fmla="*/ 75 h 104"/>
              <a:gd name="T56" fmla="*/ 83 w 142"/>
              <a:gd name="T57" fmla="*/ 79 h 104"/>
              <a:gd name="T58" fmla="*/ 53 w 142"/>
              <a:gd name="T59" fmla="*/ 93 h 104"/>
              <a:gd name="T60" fmla="*/ 41 w 142"/>
              <a:gd name="T61" fmla="*/ 91 h 104"/>
              <a:gd name="T62" fmla="*/ 32 w 142"/>
              <a:gd name="T63" fmla="*/ 87 h 104"/>
              <a:gd name="T64" fmla="*/ 29 w 142"/>
              <a:gd name="T65" fmla="*/ 85 h 104"/>
              <a:gd name="T66" fmla="*/ 27 w 142"/>
              <a:gd name="T67" fmla="*/ 83 h 104"/>
              <a:gd name="T68" fmla="*/ 24 w 142"/>
              <a:gd name="T69" fmla="*/ 81 h 104"/>
              <a:gd name="T70" fmla="*/ 22 w 142"/>
              <a:gd name="T71" fmla="*/ 78 h 104"/>
              <a:gd name="T72" fmla="*/ 21 w 142"/>
              <a:gd name="T73" fmla="*/ 77 h 104"/>
              <a:gd name="T74" fmla="*/ 19 w 142"/>
              <a:gd name="T75" fmla="*/ 75 h 104"/>
              <a:gd name="T76" fmla="*/ 17 w 142"/>
              <a:gd name="T77" fmla="*/ 71 h 104"/>
              <a:gd name="T78" fmla="*/ 15 w 142"/>
              <a:gd name="T79" fmla="*/ 66 h 104"/>
              <a:gd name="T80" fmla="*/ 12 w 142"/>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 h="104">
                <a:moveTo>
                  <a:pt x="0" y="104"/>
                </a:moveTo>
                <a:cubicBezTo>
                  <a:pt x="142" y="104"/>
                  <a:pt x="142" y="104"/>
                  <a:pt x="142" y="104"/>
                </a:cubicBezTo>
                <a:cubicBezTo>
                  <a:pt x="142" y="0"/>
                  <a:pt x="142" y="0"/>
                  <a:pt x="142" y="0"/>
                </a:cubicBezTo>
                <a:cubicBezTo>
                  <a:pt x="0" y="0"/>
                  <a:pt x="0" y="0"/>
                  <a:pt x="0" y="0"/>
                </a:cubicBezTo>
                <a:lnTo>
                  <a:pt x="0" y="104"/>
                </a:lnTo>
                <a:close/>
                <a:moveTo>
                  <a:pt x="98" y="11"/>
                </a:moveTo>
                <a:cubicBezTo>
                  <a:pt x="127" y="11"/>
                  <a:pt x="127" y="11"/>
                  <a:pt x="127" y="11"/>
                </a:cubicBezTo>
                <a:cubicBezTo>
                  <a:pt x="127" y="29"/>
                  <a:pt x="127" y="29"/>
                  <a:pt x="127" y="29"/>
                </a:cubicBezTo>
                <a:cubicBezTo>
                  <a:pt x="98" y="29"/>
                  <a:pt x="98" y="29"/>
                  <a:pt x="98" y="29"/>
                </a:cubicBezTo>
                <a:lnTo>
                  <a:pt x="98" y="11"/>
                </a:lnTo>
                <a:close/>
                <a:moveTo>
                  <a:pt x="12" y="52"/>
                </a:moveTo>
                <a:cubicBezTo>
                  <a:pt x="12" y="50"/>
                  <a:pt x="13" y="49"/>
                  <a:pt x="13" y="48"/>
                </a:cubicBezTo>
                <a:cubicBezTo>
                  <a:pt x="13" y="46"/>
                  <a:pt x="13" y="45"/>
                  <a:pt x="13" y="44"/>
                </a:cubicBezTo>
                <a:cubicBezTo>
                  <a:pt x="14" y="41"/>
                  <a:pt x="15" y="38"/>
                  <a:pt x="16" y="36"/>
                </a:cubicBezTo>
                <a:cubicBezTo>
                  <a:pt x="16" y="35"/>
                  <a:pt x="17" y="34"/>
                  <a:pt x="17" y="32"/>
                </a:cubicBezTo>
                <a:cubicBezTo>
                  <a:pt x="18" y="31"/>
                  <a:pt x="19" y="30"/>
                  <a:pt x="19" y="29"/>
                </a:cubicBezTo>
                <a:cubicBezTo>
                  <a:pt x="20" y="28"/>
                  <a:pt x="21" y="27"/>
                  <a:pt x="22" y="26"/>
                </a:cubicBezTo>
                <a:cubicBezTo>
                  <a:pt x="22" y="25"/>
                  <a:pt x="23" y="24"/>
                  <a:pt x="24" y="24"/>
                </a:cubicBezTo>
                <a:cubicBezTo>
                  <a:pt x="31" y="16"/>
                  <a:pt x="42" y="11"/>
                  <a:pt x="53" y="11"/>
                </a:cubicBezTo>
                <a:cubicBezTo>
                  <a:pt x="65" y="11"/>
                  <a:pt x="76" y="16"/>
                  <a:pt x="83" y="24"/>
                </a:cubicBezTo>
                <a:cubicBezTo>
                  <a:pt x="85" y="26"/>
                  <a:pt x="86" y="27"/>
                  <a:pt x="87" y="29"/>
                </a:cubicBezTo>
                <a:cubicBezTo>
                  <a:pt x="88" y="30"/>
                  <a:pt x="88" y="31"/>
                  <a:pt x="89" y="32"/>
                </a:cubicBezTo>
                <a:cubicBezTo>
                  <a:pt x="90" y="34"/>
                  <a:pt x="90" y="35"/>
                  <a:pt x="91" y="36"/>
                </a:cubicBezTo>
                <a:cubicBezTo>
                  <a:pt x="92" y="38"/>
                  <a:pt x="93" y="41"/>
                  <a:pt x="93" y="44"/>
                </a:cubicBezTo>
                <a:cubicBezTo>
                  <a:pt x="93" y="45"/>
                  <a:pt x="94" y="46"/>
                  <a:pt x="94" y="48"/>
                </a:cubicBezTo>
                <a:cubicBezTo>
                  <a:pt x="94" y="49"/>
                  <a:pt x="94" y="50"/>
                  <a:pt x="94" y="52"/>
                </a:cubicBezTo>
                <a:cubicBezTo>
                  <a:pt x="94" y="57"/>
                  <a:pt x="93" y="62"/>
                  <a:pt x="91" y="66"/>
                </a:cubicBezTo>
                <a:cubicBezTo>
                  <a:pt x="90" y="69"/>
                  <a:pt x="89" y="72"/>
                  <a:pt x="87" y="75"/>
                </a:cubicBezTo>
                <a:cubicBezTo>
                  <a:pt x="86" y="76"/>
                  <a:pt x="85" y="78"/>
                  <a:pt x="83" y="79"/>
                </a:cubicBezTo>
                <a:cubicBezTo>
                  <a:pt x="76" y="87"/>
                  <a:pt x="65" y="93"/>
                  <a:pt x="53" y="93"/>
                </a:cubicBezTo>
                <a:cubicBezTo>
                  <a:pt x="49" y="93"/>
                  <a:pt x="45" y="92"/>
                  <a:pt x="41" y="91"/>
                </a:cubicBezTo>
                <a:cubicBezTo>
                  <a:pt x="38" y="90"/>
                  <a:pt x="35" y="88"/>
                  <a:pt x="32" y="87"/>
                </a:cubicBezTo>
                <a:cubicBezTo>
                  <a:pt x="31" y="86"/>
                  <a:pt x="30" y="85"/>
                  <a:pt x="29" y="85"/>
                </a:cubicBezTo>
                <a:cubicBezTo>
                  <a:pt x="28" y="84"/>
                  <a:pt x="28" y="84"/>
                  <a:pt x="27" y="83"/>
                </a:cubicBezTo>
                <a:cubicBezTo>
                  <a:pt x="26" y="82"/>
                  <a:pt x="25" y="82"/>
                  <a:pt x="24" y="81"/>
                </a:cubicBezTo>
                <a:cubicBezTo>
                  <a:pt x="24" y="80"/>
                  <a:pt x="23" y="79"/>
                  <a:pt x="22" y="78"/>
                </a:cubicBezTo>
                <a:cubicBezTo>
                  <a:pt x="22" y="78"/>
                  <a:pt x="21" y="77"/>
                  <a:pt x="21" y="77"/>
                </a:cubicBezTo>
                <a:cubicBezTo>
                  <a:pt x="20" y="76"/>
                  <a:pt x="20" y="75"/>
                  <a:pt x="19" y="75"/>
                </a:cubicBezTo>
                <a:cubicBezTo>
                  <a:pt x="19" y="74"/>
                  <a:pt x="18" y="72"/>
                  <a:pt x="17" y="71"/>
                </a:cubicBezTo>
                <a:cubicBezTo>
                  <a:pt x="16" y="70"/>
                  <a:pt x="16" y="68"/>
                  <a:pt x="15" y="66"/>
                </a:cubicBezTo>
                <a:cubicBezTo>
                  <a:pt x="13" y="62"/>
                  <a:pt x="12" y="57"/>
                  <a:pt x="12" y="52"/>
                </a:cubicBezTo>
              </a:path>
            </a:pathLst>
          </a:custGeom>
          <a:solidFill>
            <a:sysClr val="window" lastClr="FFFFFF"/>
          </a:solidFill>
          <a:ln>
            <a:noFill/>
          </a:ln>
        </p:spPr>
        <p:txBody>
          <a:bodyPr vert="horz" wrap="square" lIns="136904" tIns="68452" rIns="136904" bIns="68452" numCol="1" anchor="t" anchorCtr="0" compatLnSpc="1"/>
          <a:p>
            <a:pPr>
              <a:lnSpc>
                <a:spcPct val="120000"/>
              </a:lnSpc>
            </a:pPr>
            <a:endParaRPr lang="zh-CN" altLang="en-US" sz="2700">
              <a:solidFill>
                <a:prstClr val="black"/>
              </a:solidFill>
              <a:latin typeface="Arial" panose="020B0604020202020204" pitchFamily="34" charset="0"/>
              <a:ea typeface="微软雅黑" panose="020B0503020204020204" charset="-122"/>
              <a:sym typeface="Arial" panose="020B0604020202020204" pitchFamily="34" charset="0"/>
            </a:endParaRPr>
          </a:p>
        </p:txBody>
      </p:sp>
      <p:sp>
        <p:nvSpPr>
          <p:cNvPr id="26" name="Freeform 104"/>
          <p:cNvSpPr>
            <a:spLocks noEditPoints="1"/>
          </p:cNvSpPr>
          <p:nvPr>
            <p:custDataLst>
              <p:tags r:id="rId11"/>
            </p:custDataLst>
          </p:nvPr>
        </p:nvSpPr>
        <p:spPr bwMode="auto">
          <a:xfrm>
            <a:off x="10245570" y="4940973"/>
            <a:ext cx="750602" cy="755464"/>
          </a:xfrm>
          <a:custGeom>
            <a:avLst/>
            <a:gdLst>
              <a:gd name="T0" fmla="*/ 98 w 196"/>
              <a:gd name="T1" fmla="*/ 197 h 197"/>
              <a:gd name="T2" fmla="*/ 196 w 196"/>
              <a:gd name="T3" fmla="*/ 99 h 197"/>
              <a:gd name="T4" fmla="*/ 98 w 196"/>
              <a:gd name="T5" fmla="*/ 0 h 197"/>
              <a:gd name="T6" fmla="*/ 0 w 196"/>
              <a:gd name="T7" fmla="*/ 99 h 197"/>
              <a:gd name="T8" fmla="*/ 98 w 196"/>
              <a:gd name="T9" fmla="*/ 197 h 197"/>
              <a:gd name="T10" fmla="*/ 38 w 196"/>
              <a:gd name="T11" fmla="*/ 166 h 197"/>
              <a:gd name="T12" fmla="*/ 30 w 196"/>
              <a:gd name="T13" fmla="*/ 158 h 197"/>
              <a:gd name="T14" fmla="*/ 49 w 196"/>
              <a:gd name="T15" fmla="*/ 140 h 197"/>
              <a:gd name="T16" fmla="*/ 57 w 196"/>
              <a:gd name="T17" fmla="*/ 148 h 197"/>
              <a:gd name="T18" fmla="*/ 38 w 196"/>
              <a:gd name="T19" fmla="*/ 166 h 197"/>
              <a:gd name="T20" fmla="*/ 103 w 196"/>
              <a:gd name="T21" fmla="*/ 188 h 197"/>
              <a:gd name="T22" fmla="*/ 92 w 196"/>
              <a:gd name="T23" fmla="*/ 188 h 197"/>
              <a:gd name="T24" fmla="*/ 92 w 196"/>
              <a:gd name="T25" fmla="*/ 162 h 197"/>
              <a:gd name="T26" fmla="*/ 103 w 196"/>
              <a:gd name="T27" fmla="*/ 162 h 197"/>
              <a:gd name="T28" fmla="*/ 103 w 196"/>
              <a:gd name="T29" fmla="*/ 188 h 197"/>
              <a:gd name="T30" fmla="*/ 188 w 196"/>
              <a:gd name="T31" fmla="*/ 104 h 197"/>
              <a:gd name="T32" fmla="*/ 161 w 196"/>
              <a:gd name="T33" fmla="*/ 104 h 197"/>
              <a:gd name="T34" fmla="*/ 161 w 196"/>
              <a:gd name="T35" fmla="*/ 93 h 197"/>
              <a:gd name="T36" fmla="*/ 188 w 196"/>
              <a:gd name="T37" fmla="*/ 93 h 197"/>
              <a:gd name="T38" fmla="*/ 188 w 196"/>
              <a:gd name="T39" fmla="*/ 104 h 197"/>
              <a:gd name="T40" fmla="*/ 157 w 196"/>
              <a:gd name="T41" fmla="*/ 31 h 197"/>
              <a:gd name="T42" fmla="*/ 165 w 196"/>
              <a:gd name="T43" fmla="*/ 39 h 197"/>
              <a:gd name="T44" fmla="*/ 147 w 196"/>
              <a:gd name="T45" fmla="*/ 58 h 197"/>
              <a:gd name="T46" fmla="*/ 139 w 196"/>
              <a:gd name="T47" fmla="*/ 50 h 197"/>
              <a:gd name="T48" fmla="*/ 157 w 196"/>
              <a:gd name="T49" fmla="*/ 31 h 197"/>
              <a:gd name="T50" fmla="*/ 147 w 196"/>
              <a:gd name="T51" fmla="*/ 140 h 197"/>
              <a:gd name="T52" fmla="*/ 165 w 196"/>
              <a:gd name="T53" fmla="*/ 158 h 197"/>
              <a:gd name="T54" fmla="*/ 157 w 196"/>
              <a:gd name="T55" fmla="*/ 166 h 197"/>
              <a:gd name="T56" fmla="*/ 139 w 196"/>
              <a:gd name="T57" fmla="*/ 148 h 197"/>
              <a:gd name="T58" fmla="*/ 147 w 196"/>
              <a:gd name="T59" fmla="*/ 140 h 197"/>
              <a:gd name="T60" fmla="*/ 92 w 196"/>
              <a:gd name="T61" fmla="*/ 9 h 197"/>
              <a:gd name="T62" fmla="*/ 103 w 196"/>
              <a:gd name="T63" fmla="*/ 9 h 197"/>
              <a:gd name="T64" fmla="*/ 103 w 196"/>
              <a:gd name="T65" fmla="*/ 35 h 197"/>
              <a:gd name="T66" fmla="*/ 92 w 196"/>
              <a:gd name="T67" fmla="*/ 35 h 197"/>
              <a:gd name="T68" fmla="*/ 92 w 196"/>
              <a:gd name="T69" fmla="*/ 9 h 197"/>
              <a:gd name="T70" fmla="*/ 82 w 196"/>
              <a:gd name="T71" fmla="*/ 76 h 197"/>
              <a:gd name="T72" fmla="*/ 99 w 196"/>
              <a:gd name="T73" fmla="*/ 92 h 197"/>
              <a:gd name="T74" fmla="*/ 130 w 196"/>
              <a:gd name="T75" fmla="*/ 62 h 197"/>
              <a:gd name="T76" fmla="*/ 137 w 196"/>
              <a:gd name="T77" fmla="*/ 70 h 197"/>
              <a:gd name="T78" fmla="*/ 99 w 196"/>
              <a:gd name="T79" fmla="*/ 108 h 197"/>
              <a:gd name="T80" fmla="*/ 74 w 196"/>
              <a:gd name="T81" fmla="*/ 84 h 197"/>
              <a:gd name="T82" fmla="*/ 82 w 196"/>
              <a:gd name="T83" fmla="*/ 76 h 197"/>
              <a:gd name="T84" fmla="*/ 38 w 196"/>
              <a:gd name="T85" fmla="*/ 31 h 197"/>
              <a:gd name="T86" fmla="*/ 57 w 196"/>
              <a:gd name="T87" fmla="*/ 50 h 197"/>
              <a:gd name="T88" fmla="*/ 49 w 196"/>
              <a:gd name="T89" fmla="*/ 58 h 197"/>
              <a:gd name="T90" fmla="*/ 30 w 196"/>
              <a:gd name="T91" fmla="*/ 39 h 197"/>
              <a:gd name="T92" fmla="*/ 38 w 196"/>
              <a:gd name="T93" fmla="*/ 31 h 197"/>
              <a:gd name="T94" fmla="*/ 34 w 196"/>
              <a:gd name="T95" fmla="*/ 104 h 197"/>
              <a:gd name="T96" fmla="*/ 8 w 196"/>
              <a:gd name="T97" fmla="*/ 104 h 197"/>
              <a:gd name="T98" fmla="*/ 8 w 196"/>
              <a:gd name="T99" fmla="*/ 93 h 197"/>
              <a:gd name="T100" fmla="*/ 34 w 196"/>
              <a:gd name="T101" fmla="*/ 93 h 197"/>
              <a:gd name="T102" fmla="*/ 34 w 196"/>
              <a:gd name="T103" fmla="*/ 10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6" h="197">
                <a:moveTo>
                  <a:pt x="98" y="197"/>
                </a:moveTo>
                <a:cubicBezTo>
                  <a:pt x="152" y="197"/>
                  <a:pt x="196" y="153"/>
                  <a:pt x="196" y="99"/>
                </a:cubicBezTo>
                <a:cubicBezTo>
                  <a:pt x="196" y="44"/>
                  <a:pt x="152" y="0"/>
                  <a:pt x="98" y="0"/>
                </a:cubicBezTo>
                <a:cubicBezTo>
                  <a:pt x="43" y="0"/>
                  <a:pt x="0" y="44"/>
                  <a:pt x="0" y="99"/>
                </a:cubicBezTo>
                <a:cubicBezTo>
                  <a:pt x="0" y="153"/>
                  <a:pt x="43" y="197"/>
                  <a:pt x="98" y="197"/>
                </a:cubicBezTo>
                <a:moveTo>
                  <a:pt x="38" y="166"/>
                </a:moveTo>
                <a:cubicBezTo>
                  <a:pt x="30" y="158"/>
                  <a:pt x="30" y="158"/>
                  <a:pt x="30" y="158"/>
                </a:cubicBezTo>
                <a:cubicBezTo>
                  <a:pt x="49" y="140"/>
                  <a:pt x="49" y="140"/>
                  <a:pt x="49" y="140"/>
                </a:cubicBezTo>
                <a:cubicBezTo>
                  <a:pt x="57" y="148"/>
                  <a:pt x="57" y="148"/>
                  <a:pt x="57" y="148"/>
                </a:cubicBezTo>
                <a:lnTo>
                  <a:pt x="38" y="166"/>
                </a:lnTo>
                <a:close/>
                <a:moveTo>
                  <a:pt x="103" y="188"/>
                </a:moveTo>
                <a:cubicBezTo>
                  <a:pt x="92" y="188"/>
                  <a:pt x="92" y="188"/>
                  <a:pt x="92" y="188"/>
                </a:cubicBezTo>
                <a:cubicBezTo>
                  <a:pt x="92" y="162"/>
                  <a:pt x="92" y="162"/>
                  <a:pt x="92" y="162"/>
                </a:cubicBezTo>
                <a:cubicBezTo>
                  <a:pt x="103" y="162"/>
                  <a:pt x="103" y="162"/>
                  <a:pt x="103" y="162"/>
                </a:cubicBezTo>
                <a:lnTo>
                  <a:pt x="103" y="188"/>
                </a:lnTo>
                <a:close/>
                <a:moveTo>
                  <a:pt x="188" y="104"/>
                </a:moveTo>
                <a:cubicBezTo>
                  <a:pt x="161" y="104"/>
                  <a:pt x="161" y="104"/>
                  <a:pt x="161" y="104"/>
                </a:cubicBezTo>
                <a:cubicBezTo>
                  <a:pt x="161" y="93"/>
                  <a:pt x="161" y="93"/>
                  <a:pt x="161" y="93"/>
                </a:cubicBezTo>
                <a:cubicBezTo>
                  <a:pt x="188" y="93"/>
                  <a:pt x="188" y="93"/>
                  <a:pt x="188" y="93"/>
                </a:cubicBezTo>
                <a:lnTo>
                  <a:pt x="188" y="104"/>
                </a:lnTo>
                <a:close/>
                <a:moveTo>
                  <a:pt x="157" y="31"/>
                </a:moveTo>
                <a:cubicBezTo>
                  <a:pt x="165" y="39"/>
                  <a:pt x="165" y="39"/>
                  <a:pt x="165" y="39"/>
                </a:cubicBezTo>
                <a:cubicBezTo>
                  <a:pt x="147" y="58"/>
                  <a:pt x="147" y="58"/>
                  <a:pt x="147" y="58"/>
                </a:cubicBezTo>
                <a:cubicBezTo>
                  <a:pt x="139" y="50"/>
                  <a:pt x="139" y="50"/>
                  <a:pt x="139" y="50"/>
                </a:cubicBezTo>
                <a:lnTo>
                  <a:pt x="157" y="31"/>
                </a:lnTo>
                <a:close/>
                <a:moveTo>
                  <a:pt x="147" y="140"/>
                </a:moveTo>
                <a:cubicBezTo>
                  <a:pt x="165" y="158"/>
                  <a:pt x="165" y="158"/>
                  <a:pt x="165" y="158"/>
                </a:cubicBezTo>
                <a:cubicBezTo>
                  <a:pt x="157" y="166"/>
                  <a:pt x="157" y="166"/>
                  <a:pt x="157" y="166"/>
                </a:cubicBezTo>
                <a:cubicBezTo>
                  <a:pt x="139" y="148"/>
                  <a:pt x="139" y="148"/>
                  <a:pt x="139" y="148"/>
                </a:cubicBezTo>
                <a:lnTo>
                  <a:pt x="147" y="140"/>
                </a:lnTo>
                <a:close/>
                <a:moveTo>
                  <a:pt x="92" y="9"/>
                </a:moveTo>
                <a:cubicBezTo>
                  <a:pt x="103" y="9"/>
                  <a:pt x="103" y="9"/>
                  <a:pt x="103" y="9"/>
                </a:cubicBezTo>
                <a:cubicBezTo>
                  <a:pt x="103" y="35"/>
                  <a:pt x="103" y="35"/>
                  <a:pt x="103" y="35"/>
                </a:cubicBezTo>
                <a:cubicBezTo>
                  <a:pt x="92" y="35"/>
                  <a:pt x="92" y="35"/>
                  <a:pt x="92" y="35"/>
                </a:cubicBezTo>
                <a:lnTo>
                  <a:pt x="92" y="9"/>
                </a:lnTo>
                <a:close/>
                <a:moveTo>
                  <a:pt x="82" y="76"/>
                </a:moveTo>
                <a:cubicBezTo>
                  <a:pt x="99" y="92"/>
                  <a:pt x="99" y="92"/>
                  <a:pt x="99" y="92"/>
                </a:cubicBezTo>
                <a:cubicBezTo>
                  <a:pt x="130" y="62"/>
                  <a:pt x="130" y="62"/>
                  <a:pt x="130" y="62"/>
                </a:cubicBezTo>
                <a:cubicBezTo>
                  <a:pt x="137" y="70"/>
                  <a:pt x="137" y="70"/>
                  <a:pt x="137" y="70"/>
                </a:cubicBezTo>
                <a:cubicBezTo>
                  <a:pt x="99" y="108"/>
                  <a:pt x="99" y="108"/>
                  <a:pt x="99" y="108"/>
                </a:cubicBezTo>
                <a:cubicBezTo>
                  <a:pt x="74" y="84"/>
                  <a:pt x="74" y="84"/>
                  <a:pt x="74" y="84"/>
                </a:cubicBezTo>
                <a:lnTo>
                  <a:pt x="82" y="76"/>
                </a:lnTo>
                <a:close/>
                <a:moveTo>
                  <a:pt x="38" y="31"/>
                </a:moveTo>
                <a:cubicBezTo>
                  <a:pt x="57" y="50"/>
                  <a:pt x="57" y="50"/>
                  <a:pt x="57" y="50"/>
                </a:cubicBezTo>
                <a:cubicBezTo>
                  <a:pt x="49" y="58"/>
                  <a:pt x="49" y="58"/>
                  <a:pt x="49" y="58"/>
                </a:cubicBezTo>
                <a:cubicBezTo>
                  <a:pt x="30" y="39"/>
                  <a:pt x="30" y="39"/>
                  <a:pt x="30" y="39"/>
                </a:cubicBezTo>
                <a:lnTo>
                  <a:pt x="38" y="31"/>
                </a:lnTo>
                <a:close/>
                <a:moveTo>
                  <a:pt x="34" y="104"/>
                </a:moveTo>
                <a:cubicBezTo>
                  <a:pt x="8" y="104"/>
                  <a:pt x="8" y="104"/>
                  <a:pt x="8" y="104"/>
                </a:cubicBezTo>
                <a:cubicBezTo>
                  <a:pt x="8" y="93"/>
                  <a:pt x="8" y="93"/>
                  <a:pt x="8" y="93"/>
                </a:cubicBezTo>
                <a:cubicBezTo>
                  <a:pt x="34" y="93"/>
                  <a:pt x="34" y="93"/>
                  <a:pt x="34" y="93"/>
                </a:cubicBezTo>
                <a:lnTo>
                  <a:pt x="34" y="104"/>
                </a:lnTo>
                <a:close/>
              </a:path>
            </a:pathLst>
          </a:custGeom>
          <a:solidFill>
            <a:sysClr val="window" lastClr="FFFFFF"/>
          </a:solidFill>
          <a:ln>
            <a:noFill/>
          </a:ln>
        </p:spPr>
        <p:txBody>
          <a:bodyPr vert="horz" wrap="square" lIns="136904" tIns="68452" rIns="136904" bIns="68452" numCol="1" anchor="t" anchorCtr="0" compatLnSpc="1"/>
          <a:p>
            <a:pPr>
              <a:lnSpc>
                <a:spcPct val="120000"/>
              </a:lnSpc>
            </a:pPr>
            <a:endParaRPr lang="zh-CN" altLang="en-US" sz="2700">
              <a:solidFill>
                <a:prstClr val="black"/>
              </a:solidFill>
              <a:latin typeface="Arial" panose="020B0604020202020204" pitchFamily="34" charset="0"/>
              <a:ea typeface="微软雅黑" panose="020B0503020204020204" charset="-122"/>
              <a:sym typeface="Arial" panose="020B0604020202020204" pitchFamily="34" charset="0"/>
            </a:endParaRPr>
          </a:p>
        </p:txBody>
      </p:sp>
      <p:sp>
        <p:nvSpPr>
          <p:cNvPr id="27" name="Freeform 7"/>
          <p:cNvSpPr>
            <a:spLocks noEditPoints="1"/>
          </p:cNvSpPr>
          <p:nvPr>
            <p:custDataLst>
              <p:tags r:id="rId12"/>
            </p:custDataLst>
          </p:nvPr>
        </p:nvSpPr>
        <p:spPr bwMode="auto">
          <a:xfrm>
            <a:off x="6569944" y="5037817"/>
            <a:ext cx="705930" cy="561774"/>
          </a:xfrm>
          <a:custGeom>
            <a:avLst/>
            <a:gdLst>
              <a:gd name="T0" fmla="*/ 141 w 141"/>
              <a:gd name="T1" fmla="*/ 40 h 112"/>
              <a:gd name="T2" fmla="*/ 126 w 141"/>
              <a:gd name="T3" fmla="*/ 25 h 112"/>
              <a:gd name="T4" fmla="*/ 113 w 141"/>
              <a:gd name="T5" fmla="*/ 0 h 112"/>
              <a:gd name="T6" fmla="*/ 27 w 141"/>
              <a:gd name="T7" fmla="*/ 0 h 112"/>
              <a:gd name="T8" fmla="*/ 14 w 141"/>
              <a:gd name="T9" fmla="*/ 25 h 112"/>
              <a:gd name="T10" fmla="*/ 0 w 141"/>
              <a:gd name="T11" fmla="*/ 40 h 112"/>
              <a:gd name="T12" fmla="*/ 0 w 141"/>
              <a:gd name="T13" fmla="*/ 86 h 112"/>
              <a:gd name="T14" fmla="*/ 0 w 141"/>
              <a:gd name="T15" fmla="*/ 89 h 112"/>
              <a:gd name="T16" fmla="*/ 0 w 141"/>
              <a:gd name="T17" fmla="*/ 105 h 112"/>
              <a:gd name="T18" fmla="*/ 6 w 141"/>
              <a:gd name="T19" fmla="*/ 112 h 112"/>
              <a:gd name="T20" fmla="*/ 27 w 141"/>
              <a:gd name="T21" fmla="*/ 112 h 112"/>
              <a:gd name="T22" fmla="*/ 33 w 141"/>
              <a:gd name="T23" fmla="*/ 105 h 112"/>
              <a:gd name="T24" fmla="*/ 33 w 141"/>
              <a:gd name="T25" fmla="*/ 89 h 112"/>
              <a:gd name="T26" fmla="*/ 107 w 141"/>
              <a:gd name="T27" fmla="*/ 89 h 112"/>
              <a:gd name="T28" fmla="*/ 107 w 141"/>
              <a:gd name="T29" fmla="*/ 105 h 112"/>
              <a:gd name="T30" fmla="*/ 114 w 141"/>
              <a:gd name="T31" fmla="*/ 112 h 112"/>
              <a:gd name="T32" fmla="*/ 134 w 141"/>
              <a:gd name="T33" fmla="*/ 112 h 112"/>
              <a:gd name="T34" fmla="*/ 141 w 141"/>
              <a:gd name="T35" fmla="*/ 105 h 112"/>
              <a:gd name="T36" fmla="*/ 141 w 141"/>
              <a:gd name="T37" fmla="*/ 89 h 112"/>
              <a:gd name="T38" fmla="*/ 141 w 141"/>
              <a:gd name="T39" fmla="*/ 40 h 112"/>
              <a:gd name="T40" fmla="*/ 35 w 141"/>
              <a:gd name="T41" fmla="*/ 9 h 112"/>
              <a:gd name="T42" fmla="*/ 105 w 141"/>
              <a:gd name="T43" fmla="*/ 9 h 112"/>
              <a:gd name="T44" fmla="*/ 117 w 141"/>
              <a:gd name="T45" fmla="*/ 32 h 112"/>
              <a:gd name="T46" fmla="*/ 23 w 141"/>
              <a:gd name="T47" fmla="*/ 32 h 112"/>
              <a:gd name="T48" fmla="*/ 35 w 141"/>
              <a:gd name="T49" fmla="*/ 9 h 112"/>
              <a:gd name="T50" fmla="*/ 40 w 141"/>
              <a:gd name="T51" fmla="*/ 78 h 112"/>
              <a:gd name="T52" fmla="*/ 12 w 141"/>
              <a:gd name="T53" fmla="*/ 78 h 112"/>
              <a:gd name="T54" fmla="*/ 12 w 141"/>
              <a:gd name="T55" fmla="*/ 63 h 112"/>
              <a:gd name="T56" fmla="*/ 40 w 141"/>
              <a:gd name="T57" fmla="*/ 63 h 112"/>
              <a:gd name="T58" fmla="*/ 40 w 141"/>
              <a:gd name="T59" fmla="*/ 78 h 112"/>
              <a:gd name="T60" fmla="*/ 128 w 141"/>
              <a:gd name="T61" fmla="*/ 78 h 112"/>
              <a:gd name="T62" fmla="*/ 100 w 141"/>
              <a:gd name="T63" fmla="*/ 78 h 112"/>
              <a:gd name="T64" fmla="*/ 100 w 141"/>
              <a:gd name="T65" fmla="*/ 63 h 112"/>
              <a:gd name="T66" fmla="*/ 128 w 141"/>
              <a:gd name="T67" fmla="*/ 63 h 112"/>
              <a:gd name="T68" fmla="*/ 128 w 141"/>
              <a:gd name="T69"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0"/>
                </a:moveTo>
                <a:cubicBezTo>
                  <a:pt x="126" y="25"/>
                  <a:pt x="126" y="25"/>
                  <a:pt x="126" y="25"/>
                </a:cubicBezTo>
                <a:cubicBezTo>
                  <a:pt x="113" y="0"/>
                  <a:pt x="113" y="0"/>
                  <a:pt x="113" y="0"/>
                </a:cubicBezTo>
                <a:cubicBezTo>
                  <a:pt x="27" y="0"/>
                  <a:pt x="27" y="0"/>
                  <a:pt x="27" y="0"/>
                </a:cubicBezTo>
                <a:cubicBezTo>
                  <a:pt x="14" y="25"/>
                  <a:pt x="14" y="25"/>
                  <a:pt x="14" y="25"/>
                </a:cubicBezTo>
                <a:cubicBezTo>
                  <a:pt x="0" y="40"/>
                  <a:pt x="0" y="40"/>
                  <a:pt x="0" y="40"/>
                </a:cubicBezTo>
                <a:cubicBezTo>
                  <a:pt x="0" y="86"/>
                  <a:pt x="0" y="86"/>
                  <a:pt x="0" y="86"/>
                </a:cubicBezTo>
                <a:cubicBezTo>
                  <a:pt x="0" y="89"/>
                  <a:pt x="0" y="89"/>
                  <a:pt x="0" y="89"/>
                </a:cubicBezTo>
                <a:cubicBezTo>
                  <a:pt x="0" y="105"/>
                  <a:pt x="0" y="105"/>
                  <a:pt x="0" y="105"/>
                </a:cubicBezTo>
                <a:cubicBezTo>
                  <a:pt x="0" y="109"/>
                  <a:pt x="2" y="112"/>
                  <a:pt x="6" y="112"/>
                </a:cubicBezTo>
                <a:cubicBezTo>
                  <a:pt x="27" y="112"/>
                  <a:pt x="27" y="112"/>
                  <a:pt x="27" y="112"/>
                </a:cubicBezTo>
                <a:cubicBezTo>
                  <a:pt x="30" y="112"/>
                  <a:pt x="33" y="109"/>
                  <a:pt x="33" y="105"/>
                </a:cubicBezTo>
                <a:cubicBezTo>
                  <a:pt x="33" y="89"/>
                  <a:pt x="33" y="89"/>
                  <a:pt x="33" y="89"/>
                </a:cubicBezTo>
                <a:cubicBezTo>
                  <a:pt x="107" y="89"/>
                  <a:pt x="107" y="89"/>
                  <a:pt x="107" y="89"/>
                </a:cubicBezTo>
                <a:cubicBezTo>
                  <a:pt x="107" y="105"/>
                  <a:pt x="107" y="105"/>
                  <a:pt x="107" y="105"/>
                </a:cubicBezTo>
                <a:cubicBezTo>
                  <a:pt x="107" y="109"/>
                  <a:pt x="110" y="112"/>
                  <a:pt x="114" y="112"/>
                </a:cubicBezTo>
                <a:cubicBezTo>
                  <a:pt x="134" y="112"/>
                  <a:pt x="134" y="112"/>
                  <a:pt x="134" y="112"/>
                </a:cubicBezTo>
                <a:cubicBezTo>
                  <a:pt x="138" y="112"/>
                  <a:pt x="141" y="109"/>
                  <a:pt x="141" y="105"/>
                </a:cubicBezTo>
                <a:cubicBezTo>
                  <a:pt x="141" y="89"/>
                  <a:pt x="141" y="89"/>
                  <a:pt x="141" y="89"/>
                </a:cubicBezTo>
                <a:lnTo>
                  <a:pt x="141" y="40"/>
                </a:lnTo>
                <a:close/>
                <a:moveTo>
                  <a:pt x="35" y="9"/>
                </a:moveTo>
                <a:cubicBezTo>
                  <a:pt x="105" y="9"/>
                  <a:pt x="105" y="9"/>
                  <a:pt x="105" y="9"/>
                </a:cubicBezTo>
                <a:cubicBezTo>
                  <a:pt x="117" y="32"/>
                  <a:pt x="117" y="32"/>
                  <a:pt x="117" y="32"/>
                </a:cubicBezTo>
                <a:cubicBezTo>
                  <a:pt x="23" y="32"/>
                  <a:pt x="23" y="32"/>
                  <a:pt x="23" y="32"/>
                </a:cubicBezTo>
                <a:lnTo>
                  <a:pt x="35" y="9"/>
                </a:lnTo>
                <a:close/>
                <a:moveTo>
                  <a:pt x="40" y="78"/>
                </a:moveTo>
                <a:cubicBezTo>
                  <a:pt x="12" y="78"/>
                  <a:pt x="12" y="78"/>
                  <a:pt x="12" y="78"/>
                </a:cubicBezTo>
                <a:cubicBezTo>
                  <a:pt x="12" y="63"/>
                  <a:pt x="12" y="63"/>
                  <a:pt x="12" y="63"/>
                </a:cubicBezTo>
                <a:cubicBezTo>
                  <a:pt x="40" y="63"/>
                  <a:pt x="40" y="63"/>
                  <a:pt x="40" y="63"/>
                </a:cubicBezTo>
                <a:lnTo>
                  <a:pt x="40" y="78"/>
                </a:lnTo>
                <a:close/>
                <a:moveTo>
                  <a:pt x="128" y="78"/>
                </a:moveTo>
                <a:cubicBezTo>
                  <a:pt x="100" y="78"/>
                  <a:pt x="100" y="78"/>
                  <a:pt x="100" y="78"/>
                </a:cubicBezTo>
                <a:cubicBezTo>
                  <a:pt x="100" y="63"/>
                  <a:pt x="100" y="63"/>
                  <a:pt x="100" y="63"/>
                </a:cubicBezTo>
                <a:cubicBezTo>
                  <a:pt x="128" y="63"/>
                  <a:pt x="128" y="63"/>
                  <a:pt x="128" y="63"/>
                </a:cubicBezTo>
                <a:lnTo>
                  <a:pt x="128" y="78"/>
                </a:lnTo>
                <a:close/>
              </a:path>
            </a:pathLst>
          </a:custGeom>
          <a:solidFill>
            <a:sysClr val="window" lastClr="FFFFFF"/>
          </a:solidFill>
          <a:ln>
            <a:noFill/>
          </a:ln>
        </p:spPr>
        <p:txBody>
          <a:bodyPr vert="horz" wrap="square" lIns="136904" tIns="68452" rIns="136904" bIns="68452" numCol="1" anchor="t" anchorCtr="0" compatLnSpc="1"/>
          <a:p>
            <a:pPr>
              <a:lnSpc>
                <a:spcPct val="120000"/>
              </a:lnSpc>
            </a:pPr>
            <a:endParaRPr lang="zh-CN" altLang="en-US" sz="2700">
              <a:solidFill>
                <a:prstClr val="black"/>
              </a:solidFill>
              <a:latin typeface="Arial" panose="020B0604020202020204" pitchFamily="34" charset="0"/>
              <a:ea typeface="微软雅黑" panose="020B0503020204020204" charset="-122"/>
              <a:sym typeface="Arial" panose="020B0604020202020204" pitchFamily="34" charset="0"/>
            </a:endParaRPr>
          </a:p>
        </p:txBody>
      </p:sp>
      <p:sp>
        <p:nvSpPr>
          <p:cNvPr id="29" name="Freeform 51"/>
          <p:cNvSpPr>
            <a:spLocks noEditPoints="1"/>
          </p:cNvSpPr>
          <p:nvPr>
            <p:custDataLst>
              <p:tags r:id="rId13"/>
            </p:custDataLst>
          </p:nvPr>
        </p:nvSpPr>
        <p:spPr bwMode="auto">
          <a:xfrm>
            <a:off x="9345954" y="3364165"/>
            <a:ext cx="710002" cy="613698"/>
          </a:xfrm>
          <a:custGeom>
            <a:avLst/>
            <a:gdLst>
              <a:gd name="T0" fmla="*/ 132 w 184"/>
              <a:gd name="T1" fmla="*/ 124 h 159"/>
              <a:gd name="T2" fmla="*/ 165 w 184"/>
              <a:gd name="T3" fmla="*/ 159 h 159"/>
              <a:gd name="T4" fmla="*/ 165 w 184"/>
              <a:gd name="T5" fmla="*/ 124 h 159"/>
              <a:gd name="T6" fmla="*/ 184 w 184"/>
              <a:gd name="T7" fmla="*/ 124 h 159"/>
              <a:gd name="T8" fmla="*/ 184 w 184"/>
              <a:gd name="T9" fmla="*/ 0 h 159"/>
              <a:gd name="T10" fmla="*/ 0 w 184"/>
              <a:gd name="T11" fmla="*/ 0 h 159"/>
              <a:gd name="T12" fmla="*/ 0 w 184"/>
              <a:gd name="T13" fmla="*/ 47 h 159"/>
              <a:gd name="T14" fmla="*/ 0 w 184"/>
              <a:gd name="T15" fmla="*/ 124 h 159"/>
              <a:gd name="T16" fmla="*/ 115 w 184"/>
              <a:gd name="T17" fmla="*/ 124 h 159"/>
              <a:gd name="T18" fmla="*/ 132 w 184"/>
              <a:gd name="T19" fmla="*/ 124 h 159"/>
              <a:gd name="T20" fmla="*/ 154 w 184"/>
              <a:gd name="T21" fmla="*/ 49 h 159"/>
              <a:gd name="T22" fmla="*/ 168 w 184"/>
              <a:gd name="T23" fmla="*/ 63 h 159"/>
              <a:gd name="T24" fmla="*/ 154 w 184"/>
              <a:gd name="T25" fmla="*/ 77 h 159"/>
              <a:gd name="T26" fmla="*/ 140 w 184"/>
              <a:gd name="T27" fmla="*/ 63 h 159"/>
              <a:gd name="T28" fmla="*/ 154 w 184"/>
              <a:gd name="T29" fmla="*/ 49 h 159"/>
              <a:gd name="T30" fmla="*/ 36 w 184"/>
              <a:gd name="T31" fmla="*/ 77 h 159"/>
              <a:gd name="T32" fmla="*/ 22 w 184"/>
              <a:gd name="T33" fmla="*/ 63 h 159"/>
              <a:gd name="T34" fmla="*/ 36 w 184"/>
              <a:gd name="T35" fmla="*/ 49 h 159"/>
              <a:gd name="T36" fmla="*/ 50 w 184"/>
              <a:gd name="T37" fmla="*/ 63 h 159"/>
              <a:gd name="T38" fmla="*/ 36 w 184"/>
              <a:gd name="T39" fmla="*/ 77 h 159"/>
              <a:gd name="T40" fmla="*/ 75 w 184"/>
              <a:gd name="T41" fmla="*/ 77 h 159"/>
              <a:gd name="T42" fmla="*/ 61 w 184"/>
              <a:gd name="T43" fmla="*/ 63 h 159"/>
              <a:gd name="T44" fmla="*/ 75 w 184"/>
              <a:gd name="T45" fmla="*/ 49 h 159"/>
              <a:gd name="T46" fmla="*/ 89 w 184"/>
              <a:gd name="T47" fmla="*/ 63 h 159"/>
              <a:gd name="T48" fmla="*/ 75 w 184"/>
              <a:gd name="T49" fmla="*/ 77 h 159"/>
              <a:gd name="T50" fmla="*/ 115 w 184"/>
              <a:gd name="T51" fmla="*/ 77 h 159"/>
              <a:gd name="T52" fmla="*/ 100 w 184"/>
              <a:gd name="T53" fmla="*/ 63 h 159"/>
              <a:gd name="T54" fmla="*/ 115 w 184"/>
              <a:gd name="T55" fmla="*/ 49 h 159"/>
              <a:gd name="T56" fmla="*/ 115 w 184"/>
              <a:gd name="T57" fmla="*/ 49 h 159"/>
              <a:gd name="T58" fmla="*/ 129 w 184"/>
              <a:gd name="T59" fmla="*/ 63 h 159"/>
              <a:gd name="T60" fmla="*/ 115 w 184"/>
              <a:gd name="T61" fmla="*/ 77 h 159"/>
              <a:gd name="T62" fmla="*/ 115 w 184"/>
              <a:gd name="T63" fmla="*/ 7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159">
                <a:moveTo>
                  <a:pt x="132" y="124"/>
                </a:moveTo>
                <a:cubicBezTo>
                  <a:pt x="165" y="159"/>
                  <a:pt x="165" y="159"/>
                  <a:pt x="165" y="159"/>
                </a:cubicBezTo>
                <a:cubicBezTo>
                  <a:pt x="165" y="124"/>
                  <a:pt x="165" y="124"/>
                  <a:pt x="165" y="124"/>
                </a:cubicBezTo>
                <a:cubicBezTo>
                  <a:pt x="184" y="124"/>
                  <a:pt x="184" y="124"/>
                  <a:pt x="184" y="124"/>
                </a:cubicBezTo>
                <a:cubicBezTo>
                  <a:pt x="184" y="0"/>
                  <a:pt x="184" y="0"/>
                  <a:pt x="184" y="0"/>
                </a:cubicBezTo>
                <a:cubicBezTo>
                  <a:pt x="0" y="0"/>
                  <a:pt x="0" y="0"/>
                  <a:pt x="0" y="0"/>
                </a:cubicBezTo>
                <a:cubicBezTo>
                  <a:pt x="0" y="47"/>
                  <a:pt x="0" y="47"/>
                  <a:pt x="0" y="47"/>
                </a:cubicBezTo>
                <a:cubicBezTo>
                  <a:pt x="0" y="124"/>
                  <a:pt x="0" y="124"/>
                  <a:pt x="0" y="124"/>
                </a:cubicBezTo>
                <a:cubicBezTo>
                  <a:pt x="115" y="124"/>
                  <a:pt x="115" y="124"/>
                  <a:pt x="115" y="124"/>
                </a:cubicBezTo>
                <a:lnTo>
                  <a:pt x="132" y="124"/>
                </a:lnTo>
                <a:close/>
                <a:moveTo>
                  <a:pt x="154" y="49"/>
                </a:moveTo>
                <a:cubicBezTo>
                  <a:pt x="162" y="49"/>
                  <a:pt x="168" y="56"/>
                  <a:pt x="168" y="63"/>
                </a:cubicBezTo>
                <a:cubicBezTo>
                  <a:pt x="168" y="71"/>
                  <a:pt x="162" y="77"/>
                  <a:pt x="154" y="77"/>
                </a:cubicBezTo>
                <a:cubicBezTo>
                  <a:pt x="146" y="77"/>
                  <a:pt x="140" y="71"/>
                  <a:pt x="140" y="63"/>
                </a:cubicBezTo>
                <a:cubicBezTo>
                  <a:pt x="140" y="56"/>
                  <a:pt x="146" y="49"/>
                  <a:pt x="154" y="49"/>
                </a:cubicBezTo>
                <a:moveTo>
                  <a:pt x="36" y="77"/>
                </a:moveTo>
                <a:cubicBezTo>
                  <a:pt x="28" y="77"/>
                  <a:pt x="22" y="71"/>
                  <a:pt x="22" y="63"/>
                </a:cubicBezTo>
                <a:cubicBezTo>
                  <a:pt x="22" y="56"/>
                  <a:pt x="28" y="49"/>
                  <a:pt x="36" y="49"/>
                </a:cubicBezTo>
                <a:cubicBezTo>
                  <a:pt x="44" y="49"/>
                  <a:pt x="50" y="56"/>
                  <a:pt x="50" y="63"/>
                </a:cubicBezTo>
                <a:cubicBezTo>
                  <a:pt x="50" y="71"/>
                  <a:pt x="44" y="77"/>
                  <a:pt x="36" y="77"/>
                </a:cubicBezTo>
                <a:moveTo>
                  <a:pt x="75" y="77"/>
                </a:moveTo>
                <a:cubicBezTo>
                  <a:pt x="67" y="77"/>
                  <a:pt x="61" y="71"/>
                  <a:pt x="61" y="63"/>
                </a:cubicBezTo>
                <a:cubicBezTo>
                  <a:pt x="61" y="56"/>
                  <a:pt x="67" y="49"/>
                  <a:pt x="75" y="49"/>
                </a:cubicBezTo>
                <a:cubicBezTo>
                  <a:pt x="83" y="49"/>
                  <a:pt x="89" y="56"/>
                  <a:pt x="89" y="63"/>
                </a:cubicBezTo>
                <a:cubicBezTo>
                  <a:pt x="89" y="71"/>
                  <a:pt x="83" y="77"/>
                  <a:pt x="75" y="77"/>
                </a:cubicBezTo>
                <a:moveTo>
                  <a:pt x="115" y="77"/>
                </a:moveTo>
                <a:cubicBezTo>
                  <a:pt x="107" y="77"/>
                  <a:pt x="100" y="71"/>
                  <a:pt x="100" y="63"/>
                </a:cubicBezTo>
                <a:cubicBezTo>
                  <a:pt x="100" y="56"/>
                  <a:pt x="107" y="49"/>
                  <a:pt x="115" y="49"/>
                </a:cubicBezTo>
                <a:cubicBezTo>
                  <a:pt x="115" y="49"/>
                  <a:pt x="115" y="49"/>
                  <a:pt x="115" y="49"/>
                </a:cubicBezTo>
                <a:cubicBezTo>
                  <a:pt x="123" y="50"/>
                  <a:pt x="129" y="56"/>
                  <a:pt x="129" y="63"/>
                </a:cubicBezTo>
                <a:cubicBezTo>
                  <a:pt x="129" y="71"/>
                  <a:pt x="123" y="77"/>
                  <a:pt x="115" y="77"/>
                </a:cubicBezTo>
                <a:cubicBezTo>
                  <a:pt x="115" y="77"/>
                  <a:pt x="115" y="77"/>
                  <a:pt x="115" y="77"/>
                </a:cubicBezTo>
              </a:path>
            </a:pathLst>
          </a:custGeom>
          <a:solidFill>
            <a:sysClr val="window" lastClr="FFFFFF"/>
          </a:solidFill>
          <a:ln>
            <a:noFill/>
          </a:ln>
        </p:spPr>
        <p:txBody>
          <a:bodyPr vert="horz" wrap="square" lIns="136904" tIns="68452" rIns="136904" bIns="68452" numCol="1" anchor="t" anchorCtr="0" compatLnSpc="1"/>
          <a:p>
            <a:pPr>
              <a:lnSpc>
                <a:spcPct val="120000"/>
              </a:lnSpc>
            </a:pPr>
            <a:endParaRPr lang="zh-CN" altLang="en-US" sz="2700">
              <a:solidFill>
                <a:prstClr val="black"/>
              </a:solidFill>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14"/>
            </p:custDataLst>
          </p:nvPr>
        </p:nvSpPr>
        <p:spPr>
          <a:xfrm>
            <a:off x="7943614" y="4792253"/>
            <a:ext cx="1656550" cy="1073542"/>
          </a:xfrm>
          <a:prstGeom prst="rect">
            <a:avLst/>
          </a:prstGeom>
          <a:noFill/>
        </p:spPr>
        <p:txBody>
          <a:bodyPr wrap="square" rtlCol="0" anchor="ctr" anchorCtr="0">
            <a:normAutofit fontScale="90000" lnSpcReduction="10000"/>
          </a:bodyPr>
          <a:p>
            <a:pPr algn="ctr">
              <a:lnSpc>
                <a:spcPct val="120000"/>
              </a:lnSpc>
            </a:pPr>
            <a:r>
              <a:rPr lang="zh-CN" altLang="en-US" sz="2990" b="1" spc="300" dirty="0">
                <a:solidFill>
                  <a:sysClr val="window" lastClr="FFFFFF"/>
                </a:solidFill>
                <a:latin typeface="Arial" panose="020B0604020202020204" pitchFamily="34" charset="0"/>
                <a:ea typeface="微软雅黑" panose="020B0503020204020204" charset="-122"/>
                <a:sym typeface="Arial" panose="020B0604020202020204" pitchFamily="34" charset="0"/>
              </a:rPr>
              <a:t>常见引用不当</a:t>
            </a:r>
            <a:endParaRPr lang="zh-CN" altLang="en-US" sz="2990" b="1" spc="3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6" name="文本框 35"/>
          <p:cNvSpPr txBox="1"/>
          <p:nvPr>
            <p:custDataLst>
              <p:tags r:id="rId15"/>
            </p:custDataLst>
          </p:nvPr>
        </p:nvSpPr>
        <p:spPr>
          <a:xfrm>
            <a:off x="1375410" y="3099435"/>
            <a:ext cx="4423410" cy="1201420"/>
          </a:xfrm>
          <a:prstGeom prst="rect">
            <a:avLst/>
          </a:prstGeom>
          <a:noFill/>
        </p:spPr>
        <p:txBody>
          <a:bodyPr wrap="square" rtlCol="0">
            <a:noAutofit/>
          </a:bodyPr>
          <a:p>
            <a:pPr>
              <a:lnSpc>
                <a:spcPct val="140000"/>
              </a:lnSpc>
            </a:pPr>
            <a:r>
              <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rPr>
              <a:t>所有文章主体，全部引用他人作品。</a:t>
            </a:r>
            <a:endPar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endParaRPr>
          </a:p>
        </p:txBody>
      </p:sp>
      <p:sp>
        <p:nvSpPr>
          <p:cNvPr id="43" name="文本框 42"/>
          <p:cNvSpPr txBox="1"/>
          <p:nvPr>
            <p:custDataLst>
              <p:tags r:id="rId16"/>
            </p:custDataLst>
          </p:nvPr>
        </p:nvSpPr>
        <p:spPr>
          <a:xfrm>
            <a:off x="1375292" y="2194369"/>
            <a:ext cx="4912046" cy="722776"/>
          </a:xfrm>
          <a:prstGeom prst="rect">
            <a:avLst/>
          </a:prstGeom>
          <a:noFill/>
        </p:spPr>
        <p:txBody>
          <a:bodyPr wrap="square" rtlCol="0">
            <a:noAutofit/>
          </a:bodyPr>
          <a:p>
            <a:pPr>
              <a:lnSpc>
                <a:spcPct val="120000"/>
              </a:lnSpc>
            </a:pPr>
            <a:r>
              <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rPr>
              <a:t>过度引用</a:t>
            </a:r>
            <a:endPar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5" name="文本框 44"/>
          <p:cNvSpPr txBox="1"/>
          <p:nvPr>
            <p:custDataLst>
              <p:tags r:id="rId17"/>
            </p:custDataLst>
          </p:nvPr>
        </p:nvSpPr>
        <p:spPr>
          <a:xfrm>
            <a:off x="1375292" y="5735027"/>
            <a:ext cx="4912046" cy="1201068"/>
          </a:xfrm>
          <a:prstGeom prst="rect">
            <a:avLst/>
          </a:prstGeom>
          <a:noFill/>
        </p:spPr>
        <p:txBody>
          <a:bodyPr wrap="square" rtlCol="0">
            <a:normAutofit/>
          </a:bodyPr>
          <a:p>
            <a:pPr>
              <a:lnSpc>
                <a:spcPct val="140000"/>
              </a:lnSpc>
            </a:pPr>
            <a:r>
              <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rPr>
              <a:t>突出自己、盗用他人观点。</a:t>
            </a:r>
            <a:endPar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endParaRPr>
          </a:p>
        </p:txBody>
      </p:sp>
      <p:sp>
        <p:nvSpPr>
          <p:cNvPr id="46" name="文本框 45"/>
          <p:cNvSpPr txBox="1"/>
          <p:nvPr>
            <p:custDataLst>
              <p:tags r:id="rId18"/>
            </p:custDataLst>
          </p:nvPr>
        </p:nvSpPr>
        <p:spPr>
          <a:xfrm>
            <a:off x="1375292" y="4786587"/>
            <a:ext cx="4912046" cy="722776"/>
          </a:xfrm>
          <a:prstGeom prst="rect">
            <a:avLst/>
          </a:prstGeom>
          <a:noFill/>
        </p:spPr>
        <p:txBody>
          <a:bodyPr wrap="square" rtlCol="0">
            <a:noAutofit/>
          </a:bodyPr>
          <a:p>
            <a:pPr>
              <a:lnSpc>
                <a:spcPct val="120000"/>
              </a:lnSpc>
            </a:pPr>
            <a:r>
              <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rPr>
              <a:t>引而不注</a:t>
            </a:r>
            <a:endPar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19"/>
            </p:custDataLst>
          </p:nvPr>
        </p:nvSpPr>
        <p:spPr>
          <a:xfrm>
            <a:off x="1375292" y="7712565"/>
            <a:ext cx="4912046" cy="1201068"/>
          </a:xfrm>
          <a:prstGeom prst="rect">
            <a:avLst/>
          </a:prstGeom>
          <a:noFill/>
        </p:spPr>
        <p:txBody>
          <a:bodyPr wrap="square" rtlCol="0">
            <a:normAutofit/>
          </a:bodyPr>
          <a:p>
            <a:pPr>
              <a:lnSpc>
                <a:spcPct val="140000"/>
              </a:lnSpc>
            </a:pPr>
            <a:r>
              <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rPr>
              <a:t>讲转引或自译标为直引。</a:t>
            </a:r>
            <a:endPar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endParaRPr>
          </a:p>
        </p:txBody>
      </p:sp>
      <p:sp>
        <p:nvSpPr>
          <p:cNvPr id="49" name="文本框 48"/>
          <p:cNvSpPr txBox="1"/>
          <p:nvPr>
            <p:custDataLst>
              <p:tags r:id="rId20"/>
            </p:custDataLst>
          </p:nvPr>
        </p:nvSpPr>
        <p:spPr>
          <a:xfrm>
            <a:off x="1375292" y="6807305"/>
            <a:ext cx="4912046" cy="722776"/>
          </a:xfrm>
          <a:prstGeom prst="rect">
            <a:avLst/>
          </a:prstGeom>
          <a:noFill/>
        </p:spPr>
        <p:txBody>
          <a:bodyPr wrap="square" rtlCol="0">
            <a:noAutofit/>
          </a:bodyPr>
          <a:p>
            <a:pPr>
              <a:lnSpc>
                <a:spcPct val="120000"/>
              </a:lnSpc>
            </a:pPr>
            <a:r>
              <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rPr>
              <a:t>未引用溯源</a:t>
            </a:r>
            <a:endPar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21"/>
            </p:custDataLst>
          </p:nvPr>
        </p:nvSpPr>
        <p:spPr>
          <a:xfrm>
            <a:off x="11936730" y="2878455"/>
            <a:ext cx="5527040" cy="1572260"/>
          </a:xfrm>
          <a:prstGeom prst="rect">
            <a:avLst/>
          </a:prstGeom>
          <a:noFill/>
        </p:spPr>
        <p:txBody>
          <a:bodyPr wrap="square" rtlCol="0">
            <a:noAutofit/>
          </a:bodyPr>
          <a:p>
            <a:pPr>
              <a:lnSpc>
                <a:spcPct val="140000"/>
              </a:lnSpc>
            </a:pPr>
            <a:r>
              <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rPr>
              <a:t>为显示研究基础扎实，在论著中加入未引用、或与本文论题不相关的文献。</a:t>
            </a:r>
            <a:endPar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endParaRPr>
          </a:p>
        </p:txBody>
      </p:sp>
      <p:sp>
        <p:nvSpPr>
          <p:cNvPr id="54" name="文本框 53"/>
          <p:cNvSpPr txBox="1"/>
          <p:nvPr>
            <p:custDataLst>
              <p:tags r:id="rId22"/>
            </p:custDataLst>
          </p:nvPr>
        </p:nvSpPr>
        <p:spPr>
          <a:xfrm>
            <a:off x="11937202" y="2171509"/>
            <a:ext cx="4912046" cy="722776"/>
          </a:xfrm>
          <a:prstGeom prst="rect">
            <a:avLst/>
          </a:prstGeom>
          <a:noFill/>
        </p:spPr>
        <p:txBody>
          <a:bodyPr wrap="square" rtlCol="0">
            <a:noAutofit/>
          </a:bodyPr>
          <a:p>
            <a:pPr>
              <a:lnSpc>
                <a:spcPct val="120000"/>
              </a:lnSpc>
            </a:pPr>
            <a:r>
              <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rPr>
              <a:t>无效引用</a:t>
            </a:r>
            <a:endPar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custDataLst>
              <p:tags r:id="rId23"/>
            </p:custDataLst>
          </p:nvPr>
        </p:nvSpPr>
        <p:spPr>
          <a:xfrm>
            <a:off x="11936730" y="5352415"/>
            <a:ext cx="5527040" cy="1201420"/>
          </a:xfrm>
          <a:prstGeom prst="rect">
            <a:avLst/>
          </a:prstGeom>
          <a:noFill/>
        </p:spPr>
        <p:txBody>
          <a:bodyPr wrap="square" rtlCol="0">
            <a:noAutofit/>
          </a:bodyPr>
          <a:p>
            <a:pPr>
              <a:lnSpc>
                <a:spcPct val="140000"/>
              </a:lnSpc>
            </a:pPr>
            <a:r>
              <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rPr>
              <a:t>出于提高引用率或扩大影响等目的，进行不必要的过度自引。</a:t>
            </a:r>
            <a:endParaRPr lang="zh-CN" altLang="en-US" sz="2400" spc="150" dirty="0">
              <a:solidFill>
                <a:sysClr val="windowText" lastClr="000000">
                  <a:lumMod val="65000"/>
                  <a:lumOff val="35000"/>
                </a:sysClr>
              </a:solidFill>
              <a:latin typeface="微软雅黑" panose="020B0503020204020204" charset="-122"/>
              <a:ea typeface="微软雅黑" panose="020B0503020204020204" charset="-122"/>
              <a:sym typeface="Arial" panose="020B0604020202020204" pitchFamily="34" charset="0"/>
            </a:endParaRPr>
          </a:p>
        </p:txBody>
      </p:sp>
      <p:sp>
        <p:nvSpPr>
          <p:cNvPr id="57" name="文本框 56"/>
          <p:cNvSpPr txBox="1"/>
          <p:nvPr>
            <p:custDataLst>
              <p:tags r:id="rId24"/>
            </p:custDataLst>
          </p:nvPr>
        </p:nvSpPr>
        <p:spPr>
          <a:xfrm>
            <a:off x="11937202" y="4569417"/>
            <a:ext cx="4912046" cy="722776"/>
          </a:xfrm>
          <a:prstGeom prst="rect">
            <a:avLst/>
          </a:prstGeom>
          <a:noFill/>
        </p:spPr>
        <p:txBody>
          <a:bodyPr wrap="square" rtlCol="0">
            <a:noAutofit/>
          </a:bodyPr>
          <a:p>
            <a:pPr>
              <a:lnSpc>
                <a:spcPct val="120000"/>
              </a:lnSpc>
            </a:pPr>
            <a:r>
              <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rPr>
              <a:t>自引不当</a:t>
            </a:r>
            <a:endPar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25"/>
            </p:custDataLst>
          </p:nvPr>
        </p:nvSpPr>
        <p:spPr>
          <a:xfrm>
            <a:off x="11936730" y="7384415"/>
            <a:ext cx="5575300" cy="1201420"/>
          </a:xfrm>
          <a:prstGeom prst="rect">
            <a:avLst/>
          </a:prstGeom>
          <a:noFill/>
        </p:spPr>
        <p:txBody>
          <a:bodyPr wrap="square" rtlCol="0">
            <a:noAutofit/>
          </a:bodyPr>
          <a:p>
            <a:pPr>
              <a:lnSpc>
                <a:spcPct val="140000"/>
              </a:lnSpc>
            </a:pPr>
            <a:r>
              <a:rPr lang="zh-CN" altLang="en-US" sz="2400" spc="150" dirty="0">
                <a:solidFill>
                  <a:sysClr val="windowText" lastClr="000000">
                    <a:lumMod val="65000"/>
                    <a:lumOff val="35000"/>
                  </a:sys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为提高批次引用率，作者之间采取</a:t>
            </a:r>
            <a:r>
              <a:rPr lang="en-US" altLang="zh-CN" sz="2400" spc="150" dirty="0">
                <a:solidFill>
                  <a:sysClr val="windowText" lastClr="000000">
                    <a:lumMod val="65000"/>
                    <a:lumOff val="35000"/>
                  </a:sys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spc="150" dirty="0">
                <a:solidFill>
                  <a:sysClr val="windowText" lastClr="000000">
                    <a:lumMod val="65000"/>
                    <a:lumOff val="35000"/>
                  </a:sys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团体作战</a:t>
            </a:r>
            <a:r>
              <a:rPr lang="en-US" altLang="zh-CN" sz="2400" spc="150" dirty="0">
                <a:solidFill>
                  <a:sysClr val="windowText" lastClr="000000">
                    <a:lumMod val="65000"/>
                    <a:lumOff val="35000"/>
                  </a:sys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spc="150" dirty="0">
                <a:solidFill>
                  <a:sysClr val="windowText" lastClr="000000">
                    <a:lumMod val="65000"/>
                    <a:lumOff val="35000"/>
                  </a:sys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相互引用的形式。</a:t>
            </a:r>
            <a:endParaRPr lang="zh-CN" altLang="en-US" sz="2400" spc="150" dirty="0">
              <a:solidFill>
                <a:sysClr val="windowText" lastClr="000000">
                  <a:lumMod val="65000"/>
                  <a:lumOff val="35000"/>
                </a:sys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0" name="文本框 59"/>
          <p:cNvSpPr txBox="1"/>
          <p:nvPr>
            <p:custDataLst>
              <p:tags r:id="rId26"/>
            </p:custDataLst>
          </p:nvPr>
        </p:nvSpPr>
        <p:spPr>
          <a:xfrm>
            <a:off x="11937202" y="6647285"/>
            <a:ext cx="4912046" cy="722776"/>
          </a:xfrm>
          <a:prstGeom prst="rect">
            <a:avLst/>
          </a:prstGeom>
          <a:noFill/>
        </p:spPr>
        <p:txBody>
          <a:bodyPr wrap="square" rtlCol="0">
            <a:noAutofit/>
          </a:bodyPr>
          <a:p>
            <a:pPr>
              <a:lnSpc>
                <a:spcPct val="120000"/>
              </a:lnSpc>
            </a:pPr>
            <a:r>
              <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rPr>
              <a:t>故意互引</a:t>
            </a:r>
            <a:endParaRPr lang="zh-CN" altLang="en-US" sz="3400" b="1" spc="300" dirty="0">
              <a:solidFill>
                <a:schemeClr val="tx1"/>
              </a:solidFill>
              <a:latin typeface="Arial" panose="020B0604020202020204" pitchFamily="34" charset="0"/>
              <a:ea typeface="微软雅黑" panose="020B0503020204020204" charset="-122"/>
              <a:sym typeface="Arial" panose="020B0604020202020204" pitchFamily="34" charset="0"/>
            </a:endParaRPr>
          </a:p>
        </p:txBody>
      </p:sp>
      <p:pic>
        <p:nvPicPr>
          <p:cNvPr id="14" name="图形 12"/>
          <p:cNvPicPr>
            <a:picLocks noChangeAspect="1"/>
          </p:cNvPicPr>
          <p:nvPr>
            <p:custDataLst>
              <p:tags r:id="rId27"/>
            </p:custDataLst>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295672" y="6611277"/>
            <a:ext cx="808500" cy="808500"/>
          </a:xfrm>
          <a:prstGeom prst="rect">
            <a:avLst/>
          </a:prstGeom>
        </p:spPr>
      </p:pic>
      <p:pic>
        <p:nvPicPr>
          <p:cNvPr id="2" name="图片 1" descr="2022中国知网logo-修改版"/>
          <p:cNvPicPr>
            <a:picLocks noChangeAspect="1"/>
          </p:cNvPicPr>
          <p:nvPr>
            <p:custDataLst>
              <p:tags r:id="rId30"/>
            </p:custDataLst>
          </p:nvPr>
        </p:nvPicPr>
        <p:blipFill>
          <a:blip r:embed="rId31"/>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 name="直接连接符 27650"/>
          <p:cNvSpPr/>
          <p:nvPr>
            <p:custDataLst>
              <p:tags r:id="rId2"/>
            </p:custDataLst>
          </p:nvPr>
        </p:nvSpPr>
        <p:spPr>
          <a:xfrm flipV="1">
            <a:off x="9504168" y="4137023"/>
            <a:ext cx="1898" cy="642456"/>
          </a:xfrm>
          <a:prstGeom prst="line">
            <a:avLst/>
          </a:prstGeom>
          <a:ln w="28575" cmpd="sng">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nchor="t"/>
          <a:p>
            <a:pPr lvl="0" indent="0" eaLnBrk="0" hangingPunct="0"/>
            <a:endParaRPr lang="zh-CN" altLang="en-US" sz="2700">
              <a:latin typeface="Arial" panose="020B0604020202020204" pitchFamily="34" charset="0"/>
              <a:ea typeface="宋体" panose="02010600030101010101" pitchFamily="2" charset="-122"/>
              <a:sym typeface="Gill Sans" charset="0"/>
            </a:endParaRPr>
          </a:p>
        </p:txBody>
      </p:sp>
      <p:sp>
        <p:nvSpPr>
          <p:cNvPr id="15" name="直接连接符 27651"/>
          <p:cNvSpPr/>
          <p:nvPr>
            <p:custDataLst>
              <p:tags r:id="rId3"/>
            </p:custDataLst>
          </p:nvPr>
        </p:nvSpPr>
        <p:spPr>
          <a:xfrm flipV="1">
            <a:off x="6507302" y="4155529"/>
            <a:ext cx="0" cy="595482"/>
          </a:xfrm>
          <a:prstGeom prst="line">
            <a:avLst/>
          </a:prstGeom>
          <a:ln w="28575" cmpd="sng">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nchor="t"/>
          <a:p>
            <a:pPr lvl="0" indent="0" eaLnBrk="0" hangingPunct="0"/>
            <a:endParaRPr lang="zh-CN" altLang="en-US" sz="2700">
              <a:latin typeface="Arial" panose="020B0604020202020204" pitchFamily="34" charset="0"/>
              <a:ea typeface="宋体" panose="02010600030101010101" pitchFamily="2" charset="-122"/>
              <a:sym typeface="Gill Sans" charset="0"/>
            </a:endParaRPr>
          </a:p>
        </p:txBody>
      </p:sp>
      <p:sp>
        <p:nvSpPr>
          <p:cNvPr id="16" name="直接连接符 27652"/>
          <p:cNvSpPr/>
          <p:nvPr>
            <p:custDataLst>
              <p:tags r:id="rId4"/>
            </p:custDataLst>
          </p:nvPr>
        </p:nvSpPr>
        <p:spPr>
          <a:xfrm flipH="1" flipV="1">
            <a:off x="6488324" y="4754807"/>
            <a:ext cx="3020114" cy="0"/>
          </a:xfrm>
          <a:prstGeom prst="line">
            <a:avLst/>
          </a:prstGeom>
          <a:ln w="28575" cmpd="sng">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nchor="t"/>
          <a:p>
            <a:pPr lvl="0" indent="0" eaLnBrk="0" hangingPunct="0"/>
            <a:endParaRPr lang="zh-CN" altLang="en-US" sz="2700">
              <a:latin typeface="Arial" panose="020B0604020202020204" pitchFamily="34" charset="0"/>
              <a:ea typeface="宋体" panose="02010600030101010101" pitchFamily="2" charset="-122"/>
              <a:sym typeface="Gill Sans" charset="0"/>
            </a:endParaRPr>
          </a:p>
        </p:txBody>
      </p:sp>
      <p:sp>
        <p:nvSpPr>
          <p:cNvPr id="17" name="直接连接符 27653"/>
          <p:cNvSpPr/>
          <p:nvPr>
            <p:custDataLst>
              <p:tags r:id="rId5"/>
            </p:custDataLst>
          </p:nvPr>
        </p:nvSpPr>
        <p:spPr>
          <a:xfrm flipV="1">
            <a:off x="8042270" y="4779481"/>
            <a:ext cx="2372" cy="493466"/>
          </a:xfrm>
          <a:prstGeom prst="line">
            <a:avLst/>
          </a:prstGeom>
          <a:ln w="28575" cmpd="sng">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nchor="t"/>
          <a:p>
            <a:pPr lvl="0" indent="0" eaLnBrk="0" hangingPunct="0"/>
            <a:endParaRPr lang="zh-CN" altLang="en-US" sz="2700">
              <a:latin typeface="Arial" panose="020B0604020202020204" pitchFamily="34" charset="0"/>
              <a:ea typeface="宋体" panose="02010600030101010101" pitchFamily="2" charset="-122"/>
              <a:sym typeface="Gill Sans" charset="0"/>
            </a:endParaRPr>
          </a:p>
        </p:txBody>
      </p:sp>
      <p:sp>
        <p:nvSpPr>
          <p:cNvPr id="18" name="文本框 27662"/>
          <p:cNvSpPr txBox="1"/>
          <p:nvPr>
            <p:custDataLst>
              <p:tags r:id="rId6"/>
            </p:custDataLst>
          </p:nvPr>
        </p:nvSpPr>
        <p:spPr>
          <a:xfrm>
            <a:off x="10523842" y="7169949"/>
            <a:ext cx="4030772" cy="506730"/>
          </a:xfrm>
          <a:prstGeom prst="rect">
            <a:avLst/>
          </a:prstGeom>
          <a:noFill/>
          <a:ln w="9525">
            <a:noFill/>
          </a:ln>
        </p:spPr>
        <p:txBody>
          <a:bodyPr wrap="square" anchor="t">
            <a:spAutoFit/>
            <a:scene3d>
              <a:camera prst="orthographicFront"/>
              <a:lightRig rig="threePt" dir="t"/>
            </a:scene3d>
          </a:bodyPr>
          <a:p>
            <a:pPr lvl="0" indent="0" algn="ctr" eaLnBrk="0" hangingPunct="0"/>
            <a:r>
              <a:rPr lang="zh-CN" altLang="en-US" sz="2700" b="1" dirty="0">
                <a:solidFill>
                  <a:srgbClr val="C00000"/>
                </a:solidFill>
                <a:effectLst/>
                <a:latin typeface="Arial" panose="020B0604020202020204" pitchFamily="34" charset="0"/>
                <a:ea typeface="微软雅黑" panose="020B0503020204020204" charset="-122"/>
                <a:sym typeface="华文细黑" panose="02010600040101010101" pitchFamily="2" charset="-122"/>
              </a:rPr>
              <a:t>最恶劣的科研行为</a:t>
            </a:r>
            <a:endParaRPr lang="zh-CN" altLang="en-US" sz="2700" b="1" dirty="0">
              <a:solidFill>
                <a:srgbClr val="C00000"/>
              </a:solidFill>
              <a:effectLst/>
              <a:latin typeface="Arial" panose="020B0604020202020204" pitchFamily="34" charset="0"/>
              <a:ea typeface="微软雅黑" panose="020B0503020204020204" charset="-122"/>
              <a:sym typeface="华文细黑" panose="02010600040101010101" pitchFamily="2" charset="-122"/>
            </a:endParaRPr>
          </a:p>
        </p:txBody>
      </p:sp>
      <p:sp>
        <p:nvSpPr>
          <p:cNvPr id="20" name="圆角矩形 27667">
            <a:hlinkClick r:id="" action="ppaction://noaction"/>
          </p:cNvPr>
          <p:cNvSpPr/>
          <p:nvPr>
            <p:custDataLst>
              <p:tags r:id="rId7"/>
            </p:custDataLst>
          </p:nvPr>
        </p:nvSpPr>
        <p:spPr>
          <a:xfrm>
            <a:off x="6535772" y="5272947"/>
            <a:ext cx="3012998" cy="1129282"/>
          </a:xfrm>
          <a:prstGeom prst="roundRect">
            <a:avLst>
              <a:gd name="adj" fmla="val 12699"/>
            </a:avLst>
          </a:prstGeom>
          <a:solidFill>
            <a:srgbClr val="FFC000"/>
          </a:solidFill>
          <a:ln>
            <a:headEnd type="none" w="med" len="med"/>
            <a:tailEnd type="none" w="med" len="med"/>
          </a:ln>
        </p:spPr>
        <p:style>
          <a:lnRef idx="3">
            <a:schemeClr val="lt1"/>
          </a:lnRef>
          <a:fillRef idx="1">
            <a:schemeClr val="dk1"/>
          </a:fillRef>
          <a:effectRef idx="1">
            <a:schemeClr val="dk1"/>
          </a:effectRef>
          <a:fontRef idx="minor">
            <a:schemeClr val="lt1"/>
          </a:fontRef>
        </p:style>
        <p:txBody>
          <a:bodyPr anchor="t"/>
          <a:p>
            <a:pPr lvl="0" algn="ctr" eaLnBrk="0" fontAlgn="base" hangingPunct="0"/>
            <a:r>
              <a:rPr lang="zh-CN" altLang="en-US" sz="2700" b="1" strike="noStrike" noProof="1">
                <a:solidFill>
                  <a:schemeClr val="tx1">
                    <a:lumMod val="50000"/>
                  </a:schemeClr>
                </a:solidFill>
                <a:effectLst/>
                <a:latin typeface="Arial" panose="020B0604020202020204" pitchFamily="34" charset="0"/>
                <a:ea typeface="微软雅黑" panose="020B0503020204020204" charset="-122"/>
                <a:sym typeface="华文细黑" panose="02010600040101010101" pitchFamily="2" charset="-122"/>
              </a:rPr>
              <a:t>科研不当行为</a:t>
            </a:r>
            <a:endParaRPr lang="zh-CN" altLang="en-US" sz="2700" b="1" strike="noStrike" noProof="1">
              <a:solidFill>
                <a:schemeClr val="tx1">
                  <a:lumMod val="50000"/>
                </a:schemeClr>
              </a:solidFill>
              <a:effectLst/>
              <a:latin typeface="Arial" panose="020B0604020202020204" pitchFamily="34" charset="0"/>
              <a:ea typeface="微软雅黑" panose="020B0503020204020204" charset="-122"/>
              <a:sym typeface="华文细黑" panose="02010600040101010101" pitchFamily="2" charset="-122"/>
            </a:endParaRPr>
          </a:p>
          <a:p>
            <a:pPr lvl="0" algn="ctr" eaLnBrk="0" fontAlgn="base" hangingPunct="0"/>
            <a:r>
              <a:rPr lang="zh-CN" altLang="en-US" sz="2700" b="1" strike="noStrike" noProof="1">
                <a:solidFill>
                  <a:schemeClr val="tx1">
                    <a:lumMod val="50000"/>
                  </a:schemeClr>
                </a:solidFill>
                <a:effectLst/>
                <a:latin typeface="Arial" panose="020B0604020202020204" pitchFamily="34" charset="0"/>
                <a:ea typeface="微软雅黑" panose="020B0503020204020204" charset="-122"/>
                <a:sym typeface="华文细黑" panose="02010600040101010101" pitchFamily="2" charset="-122"/>
              </a:rPr>
              <a:t>（QRP）</a:t>
            </a:r>
            <a:endParaRPr lang="zh-CN" altLang="en-US" sz="2700" b="1" strike="noStrike" noProof="1">
              <a:solidFill>
                <a:schemeClr val="tx1">
                  <a:lumMod val="50000"/>
                </a:schemeClr>
              </a:solidFill>
              <a:effectLst/>
              <a:latin typeface="Arial" panose="020B0604020202020204" pitchFamily="34" charset="0"/>
              <a:ea typeface="微软雅黑" panose="020B0503020204020204" charset="-122"/>
              <a:sym typeface="华文细黑" panose="02010600040101010101" pitchFamily="2" charset="-122"/>
            </a:endParaRPr>
          </a:p>
        </p:txBody>
      </p:sp>
      <p:sp>
        <p:nvSpPr>
          <p:cNvPr id="21" name="圆角矩形 27670">
            <a:hlinkClick r:id="" action="ppaction://noaction"/>
          </p:cNvPr>
          <p:cNvSpPr/>
          <p:nvPr>
            <p:custDataLst>
              <p:tags r:id="rId8"/>
            </p:custDataLst>
          </p:nvPr>
        </p:nvSpPr>
        <p:spPr>
          <a:xfrm>
            <a:off x="2006788" y="5277691"/>
            <a:ext cx="3487486" cy="1171986"/>
          </a:xfrm>
          <a:prstGeom prst="roundRect">
            <a:avLst>
              <a:gd name="adj" fmla="val 12699"/>
            </a:avLst>
          </a:prstGeom>
          <a:solidFill>
            <a:srgbClr val="97DA61"/>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t"/>
          <a:p>
            <a:pPr lvl="0" indent="0" algn="ctr" eaLnBrk="0" hangingPunct="0"/>
            <a:r>
              <a:rPr lang="zh-CN" altLang="en-US" sz="2700" b="1" dirty="0">
                <a:solidFill>
                  <a:schemeClr val="tx1">
                    <a:lumMod val="50000"/>
                  </a:schemeClr>
                </a:solidFill>
                <a:effectLst/>
                <a:latin typeface="Arial" panose="020B0604020202020204" pitchFamily="34" charset="0"/>
                <a:ea typeface="微软雅黑" panose="020B0503020204020204" charset="-122"/>
                <a:sym typeface="华文细黑" panose="02010600040101010101" pitchFamily="2" charset="-122"/>
              </a:rPr>
              <a:t>负责任的研究行为</a:t>
            </a:r>
            <a:endParaRPr lang="zh-CN" altLang="en-US" sz="2700" b="1" dirty="0">
              <a:solidFill>
                <a:schemeClr val="tx1">
                  <a:lumMod val="50000"/>
                </a:schemeClr>
              </a:solidFill>
              <a:effectLst/>
              <a:latin typeface="Arial" panose="020B0604020202020204" pitchFamily="34" charset="0"/>
              <a:ea typeface="微软雅黑" panose="020B0503020204020204" charset="-122"/>
              <a:sym typeface="华文细黑" panose="02010600040101010101" pitchFamily="2" charset="-122"/>
            </a:endParaRPr>
          </a:p>
          <a:p>
            <a:pPr lvl="0" indent="0" algn="ctr" eaLnBrk="0" hangingPunct="0"/>
            <a:r>
              <a:rPr lang="zh-CN" altLang="en-US" sz="2700" b="1" dirty="0">
                <a:solidFill>
                  <a:schemeClr val="tx1">
                    <a:lumMod val="50000"/>
                  </a:schemeClr>
                </a:solidFill>
                <a:effectLst/>
                <a:latin typeface="Arial" panose="020B0604020202020204" pitchFamily="34" charset="0"/>
                <a:ea typeface="微软雅黑" panose="020B0503020204020204" charset="-122"/>
                <a:sym typeface="华文细黑" panose="02010600040101010101" pitchFamily="2" charset="-122"/>
              </a:rPr>
              <a:t>（RCR）</a:t>
            </a:r>
            <a:endParaRPr lang="zh-CN" altLang="en-US" sz="2700" b="1" dirty="0">
              <a:solidFill>
                <a:schemeClr val="tx1">
                  <a:lumMod val="50000"/>
                </a:schemeClr>
              </a:solidFill>
              <a:effectLst/>
              <a:latin typeface="Arial" panose="020B0604020202020204" pitchFamily="34" charset="0"/>
              <a:ea typeface="微软雅黑" panose="020B0503020204020204" charset="-122"/>
              <a:sym typeface="华文细黑" panose="02010600040101010101" pitchFamily="2" charset="-122"/>
            </a:endParaRPr>
          </a:p>
        </p:txBody>
      </p:sp>
      <p:sp>
        <p:nvSpPr>
          <p:cNvPr id="22" name="直接连接符 27676"/>
          <p:cNvSpPr/>
          <p:nvPr>
            <p:custDataLst>
              <p:tags r:id="rId9"/>
            </p:custDataLst>
          </p:nvPr>
        </p:nvSpPr>
        <p:spPr>
          <a:xfrm flipH="1" flipV="1">
            <a:off x="10524314" y="3080815"/>
            <a:ext cx="4380470" cy="948"/>
          </a:xfrm>
          <a:prstGeom prst="line">
            <a:avLst/>
          </a:prstGeom>
          <a:ln w="28575" cmpd="sng">
            <a:solidFill>
              <a:srgbClr val="C00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nchor="t"/>
          <a:p>
            <a:pPr lvl="0" indent="0" eaLnBrk="0" hangingPunct="0"/>
            <a:endParaRPr lang="zh-CN" altLang="en-US" sz="2700">
              <a:latin typeface="Arial" panose="020B0604020202020204" pitchFamily="34" charset="0"/>
              <a:ea typeface="宋体" panose="02010600030101010101" pitchFamily="2" charset="-122"/>
              <a:sym typeface="Gill Sans" charset="0"/>
            </a:endParaRPr>
          </a:p>
        </p:txBody>
      </p:sp>
      <p:sp>
        <p:nvSpPr>
          <p:cNvPr id="23" name="圆角矩形 13"/>
          <p:cNvSpPr/>
          <p:nvPr>
            <p:custDataLst>
              <p:tags r:id="rId10"/>
            </p:custDataLst>
          </p:nvPr>
        </p:nvSpPr>
        <p:spPr>
          <a:xfrm>
            <a:off x="5003176" y="3318059"/>
            <a:ext cx="2984528" cy="894410"/>
          </a:xfrm>
          <a:prstGeom prst="roundRect">
            <a:avLst/>
          </a:prstGeom>
          <a:solidFill>
            <a:srgbClr val="FFC000"/>
          </a:solidFill>
        </p:spPr>
        <p:style>
          <a:lnRef idx="3">
            <a:schemeClr val="lt1"/>
          </a:lnRef>
          <a:fillRef idx="1">
            <a:schemeClr val="dk1"/>
          </a:fillRef>
          <a:effectRef idx="1">
            <a:schemeClr val="dk1"/>
          </a:effectRef>
          <a:fontRef idx="minor">
            <a:schemeClr val="lt1"/>
          </a:fontRef>
        </p:style>
        <p:txBody>
          <a:bodyPr rtlCol="0" anchor="ctr"/>
          <a:p>
            <a:pPr lvl="0" algn="ctr" eaLnBrk="0" fontAlgn="base" hangingPunct="0"/>
            <a:r>
              <a:rPr lang="zh-CN" altLang="en-US" sz="2700" b="1" strike="noStrike" noProof="1">
                <a:solidFill>
                  <a:schemeClr val="tx1">
                    <a:lumMod val="50000"/>
                  </a:schemeClr>
                </a:solidFill>
                <a:effectLst>
                  <a:outerShdw blurRad="38100" dist="25400" dir="5400000" algn="ctr" rotWithShape="0">
                    <a:srgbClr val="6E747A">
                      <a:alpha val="43000"/>
                    </a:srgbClr>
                  </a:outerShdw>
                </a:effectLst>
                <a:latin typeface="Arial" panose="020B0604020202020204" pitchFamily="34" charset="0"/>
                <a:ea typeface="微软雅黑" panose="020B0503020204020204" charset="-122"/>
                <a:sym typeface="华文细黑" panose="02010600040101010101" pitchFamily="2" charset="-122"/>
              </a:rPr>
              <a:t>无意问题行为</a:t>
            </a:r>
            <a:endParaRPr lang="zh-CN" altLang="en-US" sz="2700" b="1" strike="noStrike" noProof="1">
              <a:solidFill>
                <a:schemeClr val="tx1">
                  <a:lumMod val="50000"/>
                </a:schemeClr>
              </a:solidFill>
              <a:effectLst>
                <a:outerShdw blurRad="38100" dist="25400" dir="5400000" algn="ctr" rotWithShape="0">
                  <a:srgbClr val="6E747A">
                    <a:alpha val="43000"/>
                  </a:srgbClr>
                </a:outerShdw>
              </a:effectLst>
              <a:latin typeface="Arial" panose="020B0604020202020204" pitchFamily="34" charset="0"/>
              <a:ea typeface="微软雅黑" panose="020B0503020204020204" charset="-122"/>
              <a:sym typeface="华文细黑" panose="02010600040101010101" pitchFamily="2" charset="-122"/>
            </a:endParaRPr>
          </a:p>
        </p:txBody>
      </p:sp>
      <p:sp>
        <p:nvSpPr>
          <p:cNvPr id="24" name="圆角矩形 15"/>
          <p:cNvSpPr/>
          <p:nvPr>
            <p:custDataLst>
              <p:tags r:id="rId11"/>
            </p:custDataLst>
          </p:nvPr>
        </p:nvSpPr>
        <p:spPr>
          <a:xfrm>
            <a:off x="8179398" y="3351273"/>
            <a:ext cx="2709326" cy="861196"/>
          </a:xfrm>
          <a:prstGeom prst="roundRect">
            <a:avLst/>
          </a:prstGeom>
          <a:solidFill>
            <a:srgbClr val="FFC000"/>
          </a:solidFill>
        </p:spPr>
        <p:style>
          <a:lnRef idx="3">
            <a:schemeClr val="lt1"/>
          </a:lnRef>
          <a:fillRef idx="1">
            <a:schemeClr val="dk1"/>
          </a:fillRef>
          <a:effectRef idx="1">
            <a:schemeClr val="dk1"/>
          </a:effectRef>
          <a:fontRef idx="minor">
            <a:schemeClr val="lt1"/>
          </a:fontRef>
        </p:style>
        <p:txBody>
          <a:bodyPr rtlCol="0" anchor="ctr"/>
          <a:p>
            <a:pPr lvl="0" algn="ctr" eaLnBrk="0" fontAlgn="base" hangingPunct="0"/>
            <a:r>
              <a:rPr lang="zh-CN" altLang="en-US" sz="2700" b="1" strike="noStrike" noProof="1">
                <a:solidFill>
                  <a:schemeClr val="tx1">
                    <a:lumMod val="50000"/>
                  </a:schemeClr>
                </a:solidFill>
                <a:effectLst>
                  <a:outerShdw blurRad="38100" dist="25400" dir="5400000" algn="ctr" rotWithShape="0">
                    <a:srgbClr val="6E747A">
                      <a:alpha val="43000"/>
                    </a:srgbClr>
                  </a:outerShdw>
                </a:effectLst>
                <a:latin typeface="Arial" panose="020B0604020202020204" pitchFamily="34" charset="0"/>
                <a:ea typeface="微软雅黑" panose="020B0503020204020204" charset="-122"/>
                <a:sym typeface="华文细黑" panose="02010600040101010101" pitchFamily="2" charset="-122"/>
              </a:rPr>
              <a:t>有意问题行为</a:t>
            </a:r>
            <a:endParaRPr lang="zh-CN" altLang="en-US" sz="2700" b="1" strike="noStrike" noProof="1">
              <a:solidFill>
                <a:schemeClr val="tx1">
                  <a:lumMod val="50000"/>
                </a:schemeClr>
              </a:solidFill>
              <a:effectLst>
                <a:outerShdw blurRad="38100" dist="25400" dir="5400000" algn="ctr" rotWithShape="0">
                  <a:srgbClr val="6E747A">
                    <a:alpha val="43000"/>
                  </a:srgbClr>
                </a:outerShdw>
              </a:effectLst>
              <a:latin typeface="Arial" panose="020B0604020202020204" pitchFamily="34" charset="0"/>
              <a:ea typeface="微软雅黑" panose="020B0503020204020204" charset="-122"/>
              <a:sym typeface="华文细黑" panose="02010600040101010101" pitchFamily="2" charset="-122"/>
            </a:endParaRPr>
          </a:p>
        </p:txBody>
      </p:sp>
      <p:sp>
        <p:nvSpPr>
          <p:cNvPr id="6" name="圆角矩形 16"/>
          <p:cNvSpPr/>
          <p:nvPr>
            <p:custDataLst>
              <p:tags r:id="rId12"/>
            </p:custDataLst>
          </p:nvPr>
        </p:nvSpPr>
        <p:spPr>
          <a:xfrm>
            <a:off x="8731700" y="1852841"/>
            <a:ext cx="3577638" cy="785752"/>
          </a:xfrm>
          <a:prstGeom prst="roundRect">
            <a:avLst/>
          </a:prstGeom>
          <a:solidFill>
            <a:srgbClr val="C00000"/>
          </a:solidFill>
        </p:spPr>
        <p:style>
          <a:lnRef idx="2">
            <a:schemeClr val="accent4"/>
          </a:lnRef>
          <a:fillRef idx="1">
            <a:schemeClr val="lt1"/>
          </a:fillRef>
          <a:effectRef idx="0">
            <a:schemeClr val="accent4"/>
          </a:effectRef>
          <a:fontRef idx="minor">
            <a:schemeClr val="dk1"/>
          </a:fontRef>
        </p:style>
        <p:txBody>
          <a:bodyPr rtlCol="0" anchor="ctr"/>
          <a:p>
            <a:pPr lvl="0" algn="ctr" eaLnBrk="0" fontAlgn="base" hangingPunct="0"/>
            <a:r>
              <a:rPr lang="zh-CN" altLang="en-US" sz="2700" b="1" strike="noStrike" noProof="1">
                <a:solidFill>
                  <a:schemeClr val="bg1"/>
                </a:solidFill>
                <a:latin typeface="Arial" panose="020B0604020202020204" pitchFamily="34" charset="0"/>
                <a:ea typeface="微软雅黑" panose="020B0503020204020204" charset="-122"/>
                <a:sym typeface="华文细黑" panose="02010600040101010101" pitchFamily="2" charset="-122"/>
              </a:rPr>
              <a:t>过程中的不端行为</a:t>
            </a:r>
            <a:endParaRPr lang="zh-CN" altLang="en-US" sz="2700" b="1" strike="noStrike" noProof="1">
              <a:solidFill>
                <a:schemeClr val="bg1"/>
              </a:solidFill>
              <a:latin typeface="Arial" panose="020B0604020202020204" pitchFamily="34" charset="0"/>
              <a:ea typeface="微软雅黑" panose="020B0503020204020204" charset="-122"/>
              <a:sym typeface="华文细黑" panose="02010600040101010101" pitchFamily="2" charset="-122"/>
            </a:endParaRPr>
          </a:p>
        </p:txBody>
      </p:sp>
      <p:sp>
        <p:nvSpPr>
          <p:cNvPr id="26" name="圆角矩形 17"/>
          <p:cNvSpPr/>
          <p:nvPr>
            <p:custDataLst>
              <p:tags r:id="rId13"/>
            </p:custDataLst>
          </p:nvPr>
        </p:nvSpPr>
        <p:spPr>
          <a:xfrm>
            <a:off x="13002090" y="1852841"/>
            <a:ext cx="3552964" cy="785752"/>
          </a:xfrm>
          <a:prstGeom prst="roundRect">
            <a:avLst/>
          </a:prstGeom>
          <a:solidFill>
            <a:srgbClr val="C00000"/>
          </a:solidFill>
        </p:spPr>
        <p:style>
          <a:lnRef idx="2">
            <a:schemeClr val="accent4"/>
          </a:lnRef>
          <a:fillRef idx="1">
            <a:schemeClr val="lt1"/>
          </a:fillRef>
          <a:effectRef idx="0">
            <a:schemeClr val="accent4"/>
          </a:effectRef>
          <a:fontRef idx="minor">
            <a:schemeClr val="dk1"/>
          </a:fontRef>
        </p:style>
        <p:txBody>
          <a:bodyPr rtlCol="0" anchor="ctr"/>
          <a:p>
            <a:pPr lvl="0" algn="ctr" eaLnBrk="0" fontAlgn="base" hangingPunct="0">
              <a:buNone/>
            </a:pPr>
            <a:r>
              <a:rPr lang="zh-CN" altLang="en-US" sz="2700" b="1" strike="noStrike" noProof="1">
                <a:solidFill>
                  <a:schemeClr val="bg1"/>
                </a:solidFill>
                <a:latin typeface="Arial" panose="020B0604020202020204" pitchFamily="34" charset="0"/>
                <a:ea typeface="微软雅黑" panose="020B0503020204020204" charset="-122"/>
                <a:sym typeface="华文细黑" panose="02010600040101010101" pitchFamily="2" charset="-122"/>
              </a:rPr>
              <a:t>论文本身的不端行为</a:t>
            </a:r>
            <a:endParaRPr lang="zh-CN" altLang="en-US" sz="2700" b="1" strike="noStrike" noProof="1">
              <a:solidFill>
                <a:schemeClr val="bg1"/>
              </a:solidFill>
              <a:latin typeface="Arial" panose="020B0604020202020204" pitchFamily="34" charset="0"/>
              <a:ea typeface="微软雅黑" panose="020B0503020204020204" charset="-122"/>
              <a:sym typeface="华文细黑" panose="02010600040101010101" pitchFamily="2" charset="-122"/>
            </a:endParaRPr>
          </a:p>
        </p:txBody>
      </p:sp>
      <p:sp>
        <p:nvSpPr>
          <p:cNvPr id="27" name="圆角矩形 18">
            <a:hlinkClick r:id="" action="ppaction://noaction"/>
          </p:cNvPr>
          <p:cNvSpPr/>
          <p:nvPr>
            <p:custDataLst>
              <p:tags r:id="rId14"/>
            </p:custDataLst>
          </p:nvPr>
        </p:nvSpPr>
        <p:spPr>
          <a:xfrm>
            <a:off x="11052894" y="5282437"/>
            <a:ext cx="3601362" cy="1107930"/>
          </a:xfrm>
          <a:prstGeom prst="roundRect">
            <a:avLst/>
          </a:prstGeom>
          <a:solidFill>
            <a:srgbClr val="C00000"/>
          </a:solidFill>
        </p:spPr>
        <p:style>
          <a:lnRef idx="3">
            <a:schemeClr val="lt1"/>
          </a:lnRef>
          <a:fillRef idx="1">
            <a:schemeClr val="dk1"/>
          </a:fillRef>
          <a:effectRef idx="1">
            <a:schemeClr val="dk1"/>
          </a:effectRef>
          <a:fontRef idx="minor">
            <a:schemeClr val="lt1"/>
          </a:fontRef>
        </p:style>
        <p:txBody>
          <a:bodyPr rtlCol="0" anchor="ctr"/>
          <a:p>
            <a:pPr lvl="0" algn="ctr" eaLnBrk="0" fontAlgn="base" hangingPunct="0"/>
            <a:r>
              <a:rPr lang="zh-CN" altLang="en-US" sz="2700" b="1" strike="noStrike" noProof="1">
                <a:solidFill>
                  <a:schemeClr val="bg1"/>
                </a:solidFill>
                <a:latin typeface="Arial" panose="020B0604020202020204" pitchFamily="34" charset="0"/>
                <a:ea typeface="微软雅黑" panose="020B0503020204020204" charset="-122"/>
                <a:sym typeface="华文细黑" panose="02010600040101010101" pitchFamily="2" charset="-122"/>
              </a:rPr>
              <a:t>科研不端行为</a:t>
            </a:r>
            <a:endParaRPr lang="zh-CN" altLang="en-US" sz="2700" b="1" strike="noStrike" noProof="1">
              <a:solidFill>
                <a:schemeClr val="bg1"/>
              </a:solidFill>
              <a:latin typeface="Arial" panose="020B0604020202020204" pitchFamily="34" charset="0"/>
              <a:ea typeface="微软雅黑" panose="020B0503020204020204" charset="-122"/>
              <a:sym typeface="华文细黑" panose="02010600040101010101" pitchFamily="2" charset="-122"/>
            </a:endParaRPr>
          </a:p>
          <a:p>
            <a:pPr lvl="0" algn="ctr" eaLnBrk="0" fontAlgn="base" hangingPunct="0"/>
            <a:r>
              <a:rPr lang="zh-CN" altLang="en-US" sz="2700" b="1" strike="noStrike" noProof="1">
                <a:solidFill>
                  <a:schemeClr val="bg1"/>
                </a:solidFill>
                <a:latin typeface="Arial" panose="020B0604020202020204" pitchFamily="34" charset="0"/>
                <a:ea typeface="微软雅黑" panose="020B0503020204020204" charset="-122"/>
                <a:sym typeface="华文细黑" panose="02010600040101010101" pitchFamily="2" charset="-122"/>
              </a:rPr>
              <a:t>（Misconduct）</a:t>
            </a:r>
            <a:endParaRPr lang="zh-CN" altLang="en-US" sz="2700" b="1" strike="noStrike" noProof="1">
              <a:solidFill>
                <a:schemeClr val="bg1"/>
              </a:solidFill>
              <a:latin typeface="Arial" panose="020B0604020202020204" pitchFamily="34" charset="0"/>
              <a:ea typeface="微软雅黑" panose="020B0503020204020204" charset="-122"/>
              <a:sym typeface="华文细黑" panose="02010600040101010101" pitchFamily="2" charset="-122"/>
            </a:endParaRPr>
          </a:p>
        </p:txBody>
      </p:sp>
      <p:cxnSp>
        <p:nvCxnSpPr>
          <p:cNvPr id="28" name="直接连接符 27"/>
          <p:cNvCxnSpPr>
            <a:stCxn id="6" idx="2"/>
          </p:cNvCxnSpPr>
          <p:nvPr>
            <p:custDataLst>
              <p:tags r:id="rId15"/>
            </p:custDataLst>
          </p:nvPr>
        </p:nvCxnSpPr>
        <p:spPr>
          <a:xfrm>
            <a:off x="10520520" y="2638591"/>
            <a:ext cx="11386" cy="456456"/>
          </a:xfrm>
          <a:prstGeom prst="line">
            <a:avLst/>
          </a:prstGeom>
          <a:ln w="28575" cmpd="sng">
            <a:solidFill>
              <a:srgbClr val="C00000"/>
            </a:solidFill>
            <a:prstDash val="solid"/>
          </a:ln>
        </p:spPr>
        <p:style>
          <a:lnRef idx="3">
            <a:schemeClr val="accent2"/>
          </a:lnRef>
          <a:fillRef idx="0">
            <a:schemeClr val="accent2"/>
          </a:fillRef>
          <a:effectRef idx="2">
            <a:schemeClr val="accent2"/>
          </a:effectRef>
          <a:fontRef idx="minor">
            <a:schemeClr val="tx1"/>
          </a:fontRef>
        </p:style>
      </p:cxnSp>
      <p:sp>
        <p:nvSpPr>
          <p:cNvPr id="29" name="Shape 156"/>
          <p:cNvSpPr/>
          <p:nvPr>
            <p:custDataLst>
              <p:tags r:id="rId16"/>
            </p:custDataLst>
          </p:nvPr>
        </p:nvSpPr>
        <p:spPr>
          <a:xfrm>
            <a:off x="2006788" y="6969241"/>
            <a:ext cx="12296350" cy="0"/>
          </a:xfrm>
          <a:prstGeom prst="line">
            <a:avLst/>
          </a:prstGeom>
          <a:ln w="38100" cmpd="sng">
            <a:solidFill>
              <a:schemeClr val="accent1"/>
            </a:solidFill>
            <a:prstDash val="solid"/>
            <a:headEnd type="arrow" w="med" len="med"/>
            <a:tailEnd type="arrow" w="med" len="med"/>
          </a:ln>
        </p:spPr>
        <p:style>
          <a:lnRef idx="3">
            <a:schemeClr val="accent1"/>
          </a:lnRef>
          <a:fillRef idx="0">
            <a:schemeClr val="accent1"/>
          </a:fillRef>
          <a:effectRef idx="2">
            <a:schemeClr val="accent1"/>
          </a:effectRef>
          <a:fontRef idx="minor">
            <a:schemeClr val="tx1"/>
          </a:fontRef>
        </p:style>
        <p:txBody>
          <a:bodyPr wrap="square" lIns="0" tIns="0" rIns="0" bIns="0" anchor="t"/>
          <a:p>
            <a:pPr lvl="0" indent="0" eaLnBrk="0" hangingPunct="0"/>
            <a:endParaRPr sz="2700">
              <a:solidFill>
                <a:srgbClr val="000000"/>
              </a:solidFill>
              <a:latin typeface="Arial" panose="020B0604020202020204" pitchFamily="34" charset="0"/>
              <a:ea typeface="宋体" panose="02010600030101010101" pitchFamily="2" charset="-122"/>
              <a:sym typeface="Gill Sans" charset="0"/>
            </a:endParaRPr>
          </a:p>
        </p:txBody>
      </p:sp>
      <p:cxnSp>
        <p:nvCxnSpPr>
          <p:cNvPr id="30" name="直接连接符 29"/>
          <p:cNvCxnSpPr/>
          <p:nvPr>
            <p:custDataLst>
              <p:tags r:id="rId17"/>
            </p:custDataLst>
          </p:nvPr>
        </p:nvCxnSpPr>
        <p:spPr>
          <a:xfrm>
            <a:off x="14901940" y="2638591"/>
            <a:ext cx="2846" cy="461202"/>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27" idx="0"/>
          </p:cNvCxnSpPr>
          <p:nvPr>
            <p:custDataLst>
              <p:tags r:id="rId18"/>
            </p:custDataLst>
          </p:nvPr>
        </p:nvCxnSpPr>
        <p:spPr>
          <a:xfrm flipV="1">
            <a:off x="12854050" y="3072275"/>
            <a:ext cx="3796" cy="2210164"/>
          </a:xfrm>
          <a:prstGeom prst="line">
            <a:avLst/>
          </a:prstGeom>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32" name="文本框 31"/>
          <p:cNvSpPr txBox="1"/>
          <p:nvPr>
            <p:custDataLst>
              <p:tags r:id="rId19"/>
            </p:custDataLst>
          </p:nvPr>
        </p:nvSpPr>
        <p:spPr>
          <a:xfrm>
            <a:off x="2024344" y="7361643"/>
            <a:ext cx="3698156" cy="506730"/>
          </a:xfrm>
          <a:prstGeom prst="rect">
            <a:avLst/>
          </a:prstGeom>
          <a:noFill/>
        </p:spPr>
        <p:txBody>
          <a:bodyPr wrap="square" rtlCol="0">
            <a:spAutoFit/>
          </a:bodyPr>
          <a:p>
            <a:r>
              <a:rPr lang="zh-CN" altLang="en-US" sz="2700" b="1">
                <a:solidFill>
                  <a:schemeClr val="accent6">
                    <a:lumMod val="50000"/>
                  </a:schemeClr>
                </a:solidFill>
                <a:latin typeface="Arial" panose="020B0604020202020204" pitchFamily="34" charset="0"/>
                <a:ea typeface="微软雅黑" panose="020B0503020204020204" charset="-122"/>
              </a:rPr>
              <a:t>最理想的科研行为</a:t>
            </a:r>
            <a:endParaRPr lang="zh-CN" altLang="en-US" sz="2700" b="1">
              <a:solidFill>
                <a:schemeClr val="accent6">
                  <a:lumMod val="50000"/>
                </a:schemeClr>
              </a:solidFill>
              <a:latin typeface="Arial" panose="020B0604020202020204" pitchFamily="34" charset="0"/>
              <a:ea typeface="微软雅黑" panose="020B0503020204020204" charset="-122"/>
            </a:endParaRPr>
          </a:p>
        </p:txBody>
      </p:sp>
      <p:sp>
        <p:nvSpPr>
          <p:cNvPr id="33" name="Shape 180"/>
          <p:cNvSpPr/>
          <p:nvPr>
            <p:custDataLst>
              <p:tags r:id="rId20"/>
            </p:custDataLst>
          </p:nvPr>
        </p:nvSpPr>
        <p:spPr>
          <a:xfrm>
            <a:off x="1834990" y="8499939"/>
            <a:ext cx="14618020" cy="996315"/>
          </a:xfrm>
          <a:prstGeom prst="rect">
            <a:avLst/>
          </a:prstGeom>
          <a:noFill/>
          <a:ln w="9525">
            <a:noFill/>
          </a:ln>
        </p:spPr>
        <p:txBody>
          <a:bodyPr wrap="square" lIns="0" tIns="0" rIns="0" bIns="0">
            <a:spAutoFit/>
          </a:bodyPr>
          <a:p>
            <a:pPr lvl="0">
              <a:lnSpc>
                <a:spcPct val="120000"/>
              </a:lnSpc>
            </a:pPr>
            <a:r>
              <a:rPr lang="zh-CN" altLang="en-US" sz="2700" dirty="0">
                <a:solidFill>
                  <a:srgbClr val="000000"/>
                </a:solidFill>
                <a:latin typeface="Arial" panose="020B0604020202020204" pitchFamily="34" charset="0"/>
                <a:ea typeface="微软雅黑" panose="020B0503020204020204" charset="-122"/>
                <a:sym typeface="宋体" panose="02010600030101010101" pitchFamily="2" charset="-122"/>
              </a:rPr>
              <a:t>美国国家科学院科学工程与公共政策委员会</a:t>
            </a:r>
            <a:r>
              <a:rPr lang="zh-CN" altLang="en-US" sz="2700" b="1" dirty="0">
                <a:solidFill>
                  <a:srgbClr val="000000"/>
                </a:solidFill>
                <a:latin typeface="Arial" panose="020B0604020202020204" pitchFamily="34" charset="0"/>
                <a:ea typeface="微软雅黑" panose="020B0503020204020204" charset="-122"/>
                <a:sym typeface="宋体" panose="02010600030101010101" pitchFamily="2" charset="-122"/>
              </a:rPr>
              <a:t>《负责任科学（第一卷）：确保科研过程中的诚信》。</a:t>
            </a:r>
            <a:endParaRPr lang="en-US" altLang="zh-CN" sz="2700" b="1" dirty="0">
              <a:solidFill>
                <a:srgbClr val="000000"/>
              </a:solidFill>
              <a:latin typeface="Arial" panose="020B0604020202020204" pitchFamily="34" charset="0"/>
              <a:ea typeface="微软雅黑" panose="020B0503020204020204" charset="-122"/>
              <a:sym typeface="宋体" panose="02010600030101010101" pitchFamily="2" charset="-122"/>
            </a:endParaRPr>
          </a:p>
          <a:p>
            <a:pPr lvl="0">
              <a:lnSpc>
                <a:spcPct val="120000"/>
              </a:lnSpc>
            </a:pPr>
            <a:r>
              <a:rPr lang="en-US" altLang="x-none" sz="2100" i="1" dirty="0">
                <a:solidFill>
                  <a:srgbClr val="000000"/>
                </a:solidFill>
                <a:latin typeface="Arial" panose="020B0604020202020204" pitchFamily="34" charset="0"/>
                <a:ea typeface="微软雅黑" panose="020B0503020204020204" charset="-122"/>
                <a:sym typeface="宋体" panose="02010600030101010101" pitchFamily="2" charset="-122"/>
              </a:rPr>
              <a:t> </a:t>
            </a:r>
            <a:r>
              <a:rPr lang="zh-CN" altLang="en-US" sz="2100" i="1" dirty="0">
                <a:solidFill>
                  <a:srgbClr val="000000"/>
                </a:solidFill>
                <a:latin typeface="Arial" panose="020B0604020202020204" pitchFamily="34" charset="0"/>
                <a:ea typeface="微软雅黑" panose="020B0503020204020204" charset="-122"/>
                <a:sym typeface="宋体" panose="02010600030101010101" pitchFamily="2" charset="-122"/>
              </a:rPr>
              <a:t>注：</a:t>
            </a:r>
            <a:r>
              <a:rPr lang="zh-CN" altLang="en-US" sz="2100" i="1" dirty="0">
                <a:solidFill>
                  <a:srgbClr val="000000"/>
                </a:solidFill>
                <a:latin typeface="Arial" panose="020B0604020202020204" pitchFamily="34" charset="0"/>
                <a:ea typeface="微软雅黑" panose="020B0503020204020204" charset="-122"/>
                <a:sym typeface="Verdana" panose="020B0604030504040204" pitchFamily="34" charset="0"/>
              </a:rPr>
              <a:t>对于学术不端行为，不同学者提出了各自认为科学和准确的概念划界，类似但不尽相同</a:t>
            </a:r>
            <a:r>
              <a:rPr lang="zh-CN" altLang="en-US" sz="2700" dirty="0">
                <a:solidFill>
                  <a:srgbClr val="000000"/>
                </a:solidFill>
                <a:latin typeface="Arial" panose="020B0604020202020204" pitchFamily="34" charset="0"/>
                <a:ea typeface="微软雅黑" panose="020B0503020204020204" charset="-122"/>
                <a:sym typeface="Verdana" panose="020B0604030504040204" pitchFamily="34" charset="0"/>
              </a:rPr>
              <a:t>。</a:t>
            </a:r>
            <a:endParaRPr lang="zh-CN" altLang="en-US" sz="2700" dirty="0">
              <a:solidFill>
                <a:srgbClr val="000000"/>
              </a:solidFill>
              <a:latin typeface="Arial" panose="020B0604020202020204" pitchFamily="34" charset="0"/>
              <a:ea typeface="微软雅黑" panose="020B0503020204020204" charset="-122"/>
              <a:sym typeface="Verdana" panose="020B0604030504040204" pitchFamily="34" charset="0"/>
            </a:endParaRPr>
          </a:p>
        </p:txBody>
      </p:sp>
      <p:sp>
        <p:nvSpPr>
          <p:cNvPr id="2" name="文本占位符 2"/>
          <p:cNvSpPr>
            <a:spLocks noGrp="1"/>
          </p:cNvSpPr>
          <p:nvPr>
            <p:custDataLst>
              <p:tags r:id="rId21"/>
            </p:custDataLst>
          </p:nvPr>
        </p:nvSpPr>
        <p:spPr>
          <a:xfrm>
            <a:off x="2303650" y="376201"/>
            <a:ext cx="13096820" cy="706755"/>
          </a:xfrm>
          <a:prstGeom prst="rect">
            <a:avLst/>
          </a:prstGeom>
        </p:spPr>
        <p:txBody>
          <a:bodyPr wrap="square">
            <a:spAutoFit/>
          </a:bodyPr>
          <a:lstStyle>
            <a:lvl1pPr marL="0" indent="0" algn="l" defTabSz="1369060" rtl="0" eaLnBrk="1" latinLnBrk="0" hangingPunct="1">
              <a:lnSpc>
                <a:spcPct val="100000"/>
              </a:lnSpc>
              <a:spcBef>
                <a:spcPct val="300000"/>
              </a:spcBef>
              <a:buFontTx/>
              <a:buNone/>
              <a:defRPr lang="zh-CN" altLang="en-US" sz="4000" b="1" kern="1200" spc="300" dirty="0" smtClean="0">
                <a:solidFill>
                  <a:srgbClr val="3F3F3F"/>
                </a:solidFill>
                <a:latin typeface="微软雅黑" panose="020B0503020204020204" charset="-122"/>
                <a:ea typeface="微软雅黑" panose="020B0503020204020204" charset="-122"/>
                <a:cs typeface="+mn-ea"/>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ysClr val="windowText" lastClr="000000"/>
                </a:solidFill>
                <a:latin typeface="微软雅黑" panose="020B0503020204020204" charset="-122"/>
                <a:ea typeface="微软雅黑" panose="020B0503020204020204" charset="-122"/>
                <a:cs typeface="+mn-ea"/>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ysClr val="windowText" lastClr="000000"/>
                </a:solidFill>
                <a:latin typeface="微软雅黑" panose="020B0503020204020204" charset="-122"/>
                <a:ea typeface="微软雅黑" panose="020B0503020204020204" charset="-122"/>
                <a:cs typeface="+mn-ea"/>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9pPr>
          </a:lstStyle>
          <a:p>
            <a:r>
              <a:rPr lang="en-US" altLang="zh-CN">
                <a:sym typeface="微软雅黑" panose="020B0503020204020204" charset="-122"/>
              </a:rPr>
              <a:t>4.4.1 </a:t>
            </a:r>
            <a:r>
              <a:rPr>
                <a:sym typeface="微软雅黑" panose="020B0503020204020204" charset="-122"/>
              </a:rPr>
              <a:t>科研行为</a:t>
            </a:r>
            <a:r>
              <a:rPr>
                <a:sym typeface="微软雅黑" panose="020B0503020204020204" charset="-122"/>
              </a:rPr>
              <a:t>分类</a:t>
            </a:r>
            <a:endParaRPr>
              <a:sym typeface="微软雅黑" panose="020B0503020204020204" charset="-122"/>
            </a:endParaRPr>
          </a:p>
        </p:txBody>
      </p:sp>
      <p:pic>
        <p:nvPicPr>
          <p:cNvPr id="4" name="图片 3" descr="2022中国知网logo-修改版"/>
          <p:cNvPicPr>
            <a:picLocks noChangeAspect="1"/>
          </p:cNvPicPr>
          <p:nvPr>
            <p:custDataLst>
              <p:tags r:id="rId22"/>
            </p:custDataLst>
          </p:nvPr>
        </p:nvPicPr>
        <p:blipFill>
          <a:blip r:embed="rId23"/>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5" name="标题 5"/>
          <p:cNvSpPr txBox="1"/>
          <p:nvPr>
            <p:custDataLst>
              <p:tags r:id="rId2"/>
            </p:custDataLst>
          </p:nvPr>
        </p:nvSpPr>
        <p:spPr>
          <a:xfrm>
            <a:off x="1079222" y="3821977"/>
            <a:ext cx="16309560" cy="6002314"/>
          </a:xfrm>
          <a:prstGeom prst="rect">
            <a:avLst/>
          </a:prstGeom>
          <a:noFill/>
          <a:ln w="9525">
            <a:noFill/>
            <a:miter/>
          </a:ln>
        </p:spPr>
        <p:txBody>
          <a:bodyPr vert="horz" wrap="square" anchor="b"/>
          <a:p>
            <a:pPr algn="ctr">
              <a:lnSpc>
                <a:spcPct val="170000"/>
              </a:lnSpc>
              <a:buFont typeface="Wingdings" panose="05000000000000000000" charset="0"/>
              <a:buNone/>
            </a:pPr>
            <a:endParaRPr lang="zh-CN" altLang="en-US" sz="2790" noProof="1">
              <a:latin typeface="微软雅黑" panose="020B0503020204020204" charset="-122"/>
              <a:ea typeface="微软雅黑" panose="020B0503020204020204" charset="-122"/>
              <a:cs typeface="微软雅黑" panose="020B0503020204020204" charset="-122"/>
            </a:endParaRPr>
          </a:p>
          <a:p>
            <a:pPr fontAlgn="auto">
              <a:lnSpc>
                <a:spcPct val="100000"/>
              </a:lnSpc>
              <a:spcBef>
                <a:spcPts val="600"/>
              </a:spcBef>
              <a:spcAft>
                <a:spcPts val="600"/>
              </a:spcAft>
              <a:buFont typeface="Wingdings" panose="05000000000000000000" charset="0"/>
              <a:buNone/>
            </a:pPr>
            <a:r>
              <a:rPr lang="zh-CN" altLang="en-US" sz="2790" noProof="1">
                <a:latin typeface="微软雅黑" panose="020B0503020204020204" charset="-122"/>
                <a:ea typeface="微软雅黑" panose="020B0503020204020204" charset="-122"/>
                <a:cs typeface="微软雅黑" panose="020B0503020204020204" charset="-122"/>
              </a:rPr>
              <a:t>          第二十七条　经调查，确认被举报人在科学研究及相关活动中有下列行为之一的，</a:t>
            </a:r>
            <a:r>
              <a:rPr lang="zh-CN" altLang="en-US" sz="2790" noProof="1">
                <a:solidFill>
                  <a:srgbClr val="C00000"/>
                </a:solidFill>
                <a:latin typeface="微软雅黑" panose="020B0503020204020204" charset="-122"/>
                <a:ea typeface="微软雅黑" panose="020B0503020204020204" charset="-122"/>
                <a:cs typeface="微软雅黑" panose="020B0503020204020204" charset="-122"/>
              </a:rPr>
              <a:t>应当认定为构成学术不端行为：</a:t>
            </a:r>
            <a:endParaRPr lang="zh-CN" altLang="en-US" sz="2790" noProof="1">
              <a:latin typeface="微软雅黑" panose="020B0503020204020204" charset="-122"/>
              <a:ea typeface="微软雅黑" panose="020B0503020204020204" charset="-122"/>
              <a:cs typeface="微软雅黑" panose="020B0503020204020204" charset="-122"/>
            </a:endParaRPr>
          </a:p>
          <a:p>
            <a:pPr fontAlgn="auto">
              <a:lnSpc>
                <a:spcPct val="150000"/>
              </a:lnSpc>
              <a:buNone/>
            </a:pPr>
            <a:r>
              <a:rPr lang="zh-CN" altLang="en-US" sz="2790" noProof="1">
                <a:latin typeface="微软雅黑" panose="020B0503020204020204" charset="-122"/>
                <a:ea typeface="微软雅黑" panose="020B0503020204020204" charset="-122"/>
                <a:cs typeface="微软雅黑" panose="020B0503020204020204" charset="-122"/>
              </a:rPr>
              <a:t>    （一）剽窃、抄袭、侵占他人学术成果；</a:t>
            </a:r>
            <a:endParaRPr lang="en-US" altLang="zh-CN" sz="2790" noProof="1">
              <a:latin typeface="微软雅黑" panose="020B0503020204020204" charset="-122"/>
              <a:ea typeface="微软雅黑" panose="020B0503020204020204" charset="-122"/>
              <a:cs typeface="微软雅黑" panose="020B0503020204020204" charset="-122"/>
            </a:endParaRPr>
          </a:p>
          <a:p>
            <a:pPr fontAlgn="auto">
              <a:lnSpc>
                <a:spcPct val="150000"/>
              </a:lnSpc>
              <a:buNone/>
            </a:pPr>
            <a:r>
              <a:rPr lang="en-US" altLang="zh-CN" sz="2790" noProof="1">
                <a:latin typeface="微软雅黑" panose="020B0503020204020204" charset="-122"/>
                <a:ea typeface="微软雅黑" panose="020B0503020204020204" charset="-122"/>
                <a:cs typeface="微软雅黑" panose="020B0503020204020204" charset="-122"/>
              </a:rPr>
              <a:t>    </a:t>
            </a:r>
            <a:r>
              <a:rPr lang="zh-CN" altLang="en-US" sz="2790" noProof="1">
                <a:latin typeface="微软雅黑" panose="020B0503020204020204" charset="-122"/>
                <a:ea typeface="微软雅黑" panose="020B0503020204020204" charset="-122"/>
                <a:cs typeface="微软雅黑" panose="020B0503020204020204" charset="-122"/>
              </a:rPr>
              <a:t>（二）篡改他人研究成果；</a:t>
            </a:r>
            <a:endParaRPr lang="zh-CN" altLang="en-US" sz="2790" noProof="1">
              <a:latin typeface="微软雅黑" panose="020B0503020204020204" charset="-122"/>
              <a:ea typeface="微软雅黑" panose="020B0503020204020204" charset="-122"/>
              <a:cs typeface="微软雅黑" panose="020B0503020204020204" charset="-122"/>
            </a:endParaRPr>
          </a:p>
          <a:p>
            <a:pPr fontAlgn="auto">
              <a:lnSpc>
                <a:spcPct val="150000"/>
              </a:lnSpc>
              <a:buNone/>
            </a:pPr>
            <a:r>
              <a:rPr lang="zh-CN" altLang="en-US" sz="2790" noProof="1">
                <a:latin typeface="微软雅黑" panose="020B0503020204020204" charset="-122"/>
                <a:ea typeface="微软雅黑" panose="020B0503020204020204" charset="-122"/>
                <a:cs typeface="微软雅黑" panose="020B0503020204020204" charset="-122"/>
              </a:rPr>
              <a:t>    （三）伪造科研数据、资料、文献、注释，捏造事实、编造虚假研究成果；</a:t>
            </a:r>
            <a:endParaRPr lang="zh-CN" altLang="en-US" sz="2790" noProof="1">
              <a:latin typeface="微软雅黑" panose="020B0503020204020204" charset="-122"/>
              <a:ea typeface="微软雅黑" panose="020B0503020204020204" charset="-122"/>
              <a:cs typeface="微软雅黑" panose="020B0503020204020204" charset="-122"/>
            </a:endParaRPr>
          </a:p>
          <a:p>
            <a:pPr fontAlgn="auto">
              <a:lnSpc>
                <a:spcPct val="150000"/>
              </a:lnSpc>
              <a:buNone/>
            </a:pPr>
            <a:r>
              <a:rPr lang="zh-CN" altLang="en-US" sz="2790" noProof="1">
                <a:latin typeface="微软雅黑" panose="020B0503020204020204" charset="-122"/>
                <a:ea typeface="微软雅黑" panose="020B0503020204020204" charset="-122"/>
                <a:cs typeface="微软雅黑" panose="020B0503020204020204" charset="-122"/>
              </a:rPr>
              <a:t>    （四）未参加研究而在成果中署名，未经许可不当使用他人署名，虚构合作者或未参加研究而署名。</a:t>
            </a:r>
            <a:endParaRPr lang="zh-CN" altLang="en-US" sz="2790" noProof="1">
              <a:latin typeface="微软雅黑" panose="020B0503020204020204" charset="-122"/>
              <a:ea typeface="微软雅黑" panose="020B0503020204020204" charset="-122"/>
              <a:cs typeface="微软雅黑" panose="020B0503020204020204" charset="-122"/>
            </a:endParaRPr>
          </a:p>
          <a:p>
            <a:pPr fontAlgn="auto">
              <a:lnSpc>
                <a:spcPct val="150000"/>
              </a:lnSpc>
              <a:buNone/>
            </a:pPr>
            <a:r>
              <a:rPr lang="zh-CN" altLang="en-US" sz="2790" noProof="1">
                <a:latin typeface="微软雅黑" panose="020B0503020204020204" charset="-122"/>
                <a:ea typeface="微软雅黑" panose="020B0503020204020204" charset="-122"/>
                <a:cs typeface="微软雅黑" panose="020B0503020204020204" charset="-122"/>
              </a:rPr>
              <a:t>    （五）在申报课题、申请学位等过程中提供虚假学术信息；</a:t>
            </a:r>
            <a:endParaRPr lang="zh-CN" altLang="en-US" sz="2790" noProof="1">
              <a:latin typeface="微软雅黑" panose="020B0503020204020204" charset="-122"/>
              <a:ea typeface="微软雅黑" panose="020B0503020204020204" charset="-122"/>
              <a:cs typeface="微软雅黑" panose="020B0503020204020204" charset="-122"/>
            </a:endParaRPr>
          </a:p>
          <a:p>
            <a:pPr fontAlgn="auto">
              <a:lnSpc>
                <a:spcPct val="150000"/>
              </a:lnSpc>
              <a:buNone/>
            </a:pPr>
            <a:r>
              <a:rPr lang="zh-CN" altLang="en-US" sz="2790" noProof="1">
                <a:latin typeface="微软雅黑" panose="020B0503020204020204" charset="-122"/>
                <a:ea typeface="微软雅黑" panose="020B0503020204020204" charset="-122"/>
                <a:cs typeface="微软雅黑" panose="020B0503020204020204" charset="-122"/>
              </a:rPr>
              <a:t>    （六）买卖论文、由他人代写或者为他人代写论文；</a:t>
            </a:r>
            <a:endParaRPr lang="zh-CN" altLang="en-US" sz="2790" noProof="1">
              <a:latin typeface="微软雅黑" panose="020B0503020204020204" charset="-122"/>
              <a:ea typeface="微软雅黑" panose="020B0503020204020204" charset="-122"/>
              <a:cs typeface="微软雅黑" panose="020B0503020204020204" charset="-122"/>
            </a:endParaRPr>
          </a:p>
          <a:p>
            <a:pPr fontAlgn="auto">
              <a:lnSpc>
                <a:spcPct val="150000"/>
              </a:lnSpc>
              <a:buNone/>
            </a:pPr>
            <a:r>
              <a:rPr lang="zh-CN" altLang="en-US" sz="2790" noProof="1">
                <a:latin typeface="微软雅黑" panose="020B0503020204020204" charset="-122"/>
                <a:ea typeface="微软雅黑" panose="020B0503020204020204" charset="-122"/>
                <a:cs typeface="微软雅黑" panose="020B0503020204020204" charset="-122"/>
              </a:rPr>
              <a:t>    （七）其他根据相关机构规定属于学术不端的行为。</a:t>
            </a:r>
            <a:endParaRPr lang="zh-CN" altLang="en-US" sz="2790" noProof="1">
              <a:solidFill>
                <a:schemeClr val="accent5">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Gill Sans" charset="0"/>
            </a:endParaRPr>
          </a:p>
        </p:txBody>
      </p:sp>
      <p:pic>
        <p:nvPicPr>
          <p:cNvPr id="4" name="图片 3"/>
          <p:cNvPicPr>
            <a:picLocks noChangeAspect="1"/>
          </p:cNvPicPr>
          <p:nvPr>
            <p:custDataLst>
              <p:tags r:id="rId3"/>
            </p:custDataLst>
          </p:nvPr>
        </p:nvPicPr>
        <p:blipFill>
          <a:blip r:embed="rId4"/>
          <a:srcRect b="52153"/>
          <a:stretch>
            <a:fillRect/>
          </a:stretch>
        </p:blipFill>
        <p:spPr>
          <a:xfrm>
            <a:off x="1083026" y="1663173"/>
            <a:ext cx="16304490" cy="2452900"/>
          </a:xfrm>
          <a:prstGeom prst="rect">
            <a:avLst/>
          </a:prstGeom>
        </p:spPr>
      </p:pic>
      <p:sp>
        <p:nvSpPr>
          <p:cNvPr id="2" name="文本占位符 2"/>
          <p:cNvSpPr>
            <a:spLocks noGrp="1"/>
          </p:cNvSpPr>
          <p:nvPr>
            <p:custDataLst>
              <p:tags r:id="rId5"/>
            </p:custDataLst>
          </p:nvPr>
        </p:nvSpPr>
        <p:spPr>
          <a:xfrm>
            <a:off x="2303650" y="376201"/>
            <a:ext cx="13096820" cy="706755"/>
          </a:xfrm>
          <a:prstGeom prst="rect">
            <a:avLst/>
          </a:prstGeom>
        </p:spPr>
        <p:txBody>
          <a:bodyPr wrap="square">
            <a:spAutoFit/>
          </a:bodyPr>
          <a:lstStyle>
            <a:lvl1pPr marL="0" indent="0" algn="l" defTabSz="1369060" rtl="0" eaLnBrk="1" latinLnBrk="0" hangingPunct="1">
              <a:lnSpc>
                <a:spcPct val="100000"/>
              </a:lnSpc>
              <a:spcBef>
                <a:spcPct val="300000"/>
              </a:spcBef>
              <a:buFontTx/>
              <a:buNone/>
              <a:defRPr lang="zh-CN" altLang="en-US" sz="4000" b="1" kern="1200" spc="300" dirty="0" smtClean="0">
                <a:solidFill>
                  <a:srgbClr val="3F3F3F"/>
                </a:solidFill>
                <a:latin typeface="微软雅黑" panose="020B0503020204020204" charset="-122"/>
                <a:ea typeface="微软雅黑" panose="020B0503020204020204" charset="-122"/>
                <a:cs typeface="+mn-ea"/>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ysClr val="windowText" lastClr="000000"/>
                </a:solidFill>
                <a:latin typeface="微软雅黑" panose="020B0503020204020204" charset="-122"/>
                <a:ea typeface="微软雅黑" panose="020B0503020204020204" charset="-122"/>
                <a:cs typeface="+mn-ea"/>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ysClr val="windowText" lastClr="000000"/>
                </a:solidFill>
                <a:latin typeface="微软雅黑" panose="020B0503020204020204" charset="-122"/>
                <a:ea typeface="微软雅黑" panose="020B0503020204020204" charset="-122"/>
                <a:cs typeface="+mn-ea"/>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9pPr>
          </a:lstStyle>
          <a:p>
            <a:r>
              <a:rPr lang="en-US" altLang="zh-CN">
                <a:sym typeface="微软雅黑" panose="020B0503020204020204" charset="-122"/>
              </a:rPr>
              <a:t>4.4.2 </a:t>
            </a:r>
            <a:r>
              <a:rPr>
                <a:sym typeface="微软雅黑" panose="020B0503020204020204" charset="-122"/>
              </a:rPr>
              <a:t>学术不端行为界定</a:t>
            </a:r>
            <a:endParaRPr>
              <a:sym typeface="微软雅黑" panose="020B0503020204020204" charset="-122"/>
            </a:endParaRPr>
          </a:p>
        </p:txBody>
      </p:sp>
      <p:pic>
        <p:nvPicPr>
          <p:cNvPr id="3" name="图片 2" descr="2022中国知网logo-修改版"/>
          <p:cNvPicPr>
            <a:picLocks noChangeAspect="1"/>
          </p:cNvPicPr>
          <p:nvPr>
            <p:custDataLst>
              <p:tags r:id="rId6"/>
            </p:custDataLst>
          </p:nvPr>
        </p:nvPicPr>
        <p:blipFill>
          <a:blip r:embed="rId7"/>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1119726" y="4381753"/>
            <a:ext cx="15982646" cy="4856480"/>
          </a:xfrm>
          <a:prstGeom prst="rect">
            <a:avLst/>
          </a:prstGeom>
          <a:noFill/>
        </p:spPr>
        <p:txBody>
          <a:bodyPr wrap="square" rtlCol="0">
            <a:spAutoFit/>
          </a:bodyPr>
          <a:p>
            <a:pPr>
              <a:lnSpc>
                <a:spcPct val="150000"/>
              </a:lnSpc>
            </a:pPr>
            <a:r>
              <a:rPr lang="zh-CN" altLang="en-US" sz="2990" b="1">
                <a:solidFill>
                  <a:schemeClr val="tx1"/>
                </a:solidFill>
                <a:latin typeface="Arial" panose="020B0604020202020204" pitchFamily="34" charset="0"/>
                <a:ea typeface="微软雅黑" panose="020B0503020204020204" charset="-122"/>
              </a:rPr>
              <a:t>　</a:t>
            </a:r>
            <a:r>
              <a:rPr lang="zh-CN" altLang="en-US" sz="2790">
                <a:solidFill>
                  <a:schemeClr val="tx1"/>
                </a:solidFill>
                <a:latin typeface="Arial" panose="020B0604020202020204" pitchFamily="34" charset="0"/>
                <a:ea typeface="微软雅黑" panose="020B0503020204020204" charset="-122"/>
              </a:rPr>
              <a:t>　第二十九条　高等学校应当根据学术委员会的认定结论和处理建议，结合行为性质和情节轻重，</a:t>
            </a:r>
            <a:r>
              <a:rPr lang="zh-CN" altLang="en-US" sz="2790">
                <a:solidFill>
                  <a:srgbClr val="C00000"/>
                </a:solidFill>
                <a:latin typeface="Arial" panose="020B0604020202020204" pitchFamily="34" charset="0"/>
                <a:ea typeface="微软雅黑" panose="020B0503020204020204" charset="-122"/>
              </a:rPr>
              <a:t>依职权和规定程序对学术不端行为责任人作出如下处理：</a:t>
            </a:r>
            <a:endParaRPr lang="zh-CN" altLang="en-US" sz="2790">
              <a:solidFill>
                <a:schemeClr val="tx1"/>
              </a:solidFill>
              <a:latin typeface="Arial" panose="020B0604020202020204" pitchFamily="34" charset="0"/>
              <a:ea typeface="微软雅黑" panose="020B0503020204020204" charset="-122"/>
            </a:endParaRPr>
          </a:p>
          <a:p>
            <a:pPr>
              <a:lnSpc>
                <a:spcPct val="100000"/>
              </a:lnSpc>
            </a:pPr>
            <a:r>
              <a:rPr lang="zh-CN" altLang="en-US" sz="2790">
                <a:solidFill>
                  <a:schemeClr val="tx1"/>
                </a:solidFill>
                <a:latin typeface="Arial" panose="020B0604020202020204" pitchFamily="34" charset="0"/>
                <a:ea typeface="微软雅黑" panose="020B0503020204020204" charset="-122"/>
              </a:rPr>
              <a:t>    （一）通报批评；</a:t>
            </a:r>
            <a:endParaRPr lang="zh-CN" altLang="en-US" sz="2790">
              <a:solidFill>
                <a:schemeClr val="tx1"/>
              </a:solidFill>
              <a:latin typeface="Arial" panose="020B0604020202020204" pitchFamily="34" charset="0"/>
              <a:ea typeface="微软雅黑" panose="020B0503020204020204" charset="-122"/>
            </a:endParaRPr>
          </a:p>
          <a:p>
            <a:pPr>
              <a:lnSpc>
                <a:spcPct val="100000"/>
              </a:lnSpc>
            </a:pPr>
            <a:r>
              <a:rPr lang="zh-CN" altLang="en-US" sz="2790">
                <a:solidFill>
                  <a:schemeClr val="tx1"/>
                </a:solidFill>
                <a:latin typeface="Arial" panose="020B0604020202020204" pitchFamily="34" charset="0"/>
                <a:ea typeface="微软雅黑" panose="020B0503020204020204" charset="-122"/>
              </a:rPr>
              <a:t>　　（二）终止或者撤销相关的科研项目，并在一定期限内取消申请资格；</a:t>
            </a:r>
            <a:endParaRPr lang="zh-CN" altLang="en-US" sz="2790">
              <a:solidFill>
                <a:schemeClr val="tx1"/>
              </a:solidFill>
              <a:latin typeface="Arial" panose="020B0604020202020204" pitchFamily="34" charset="0"/>
              <a:ea typeface="微软雅黑" panose="020B0503020204020204" charset="-122"/>
            </a:endParaRPr>
          </a:p>
          <a:p>
            <a:pPr>
              <a:lnSpc>
                <a:spcPct val="100000"/>
              </a:lnSpc>
            </a:pPr>
            <a:r>
              <a:rPr lang="zh-CN" altLang="en-US" sz="2790">
                <a:solidFill>
                  <a:schemeClr val="tx1"/>
                </a:solidFill>
                <a:latin typeface="Arial" panose="020B0604020202020204" pitchFamily="34" charset="0"/>
                <a:ea typeface="微软雅黑" panose="020B0503020204020204" charset="-122"/>
              </a:rPr>
              <a:t>　　（三）撤销学术奖励或者荣誉称号；</a:t>
            </a:r>
            <a:endParaRPr lang="zh-CN" altLang="en-US" sz="2790">
              <a:solidFill>
                <a:schemeClr val="tx1"/>
              </a:solidFill>
              <a:latin typeface="Arial" panose="020B0604020202020204" pitchFamily="34" charset="0"/>
              <a:ea typeface="微软雅黑" panose="020B0503020204020204" charset="-122"/>
            </a:endParaRPr>
          </a:p>
          <a:p>
            <a:pPr>
              <a:lnSpc>
                <a:spcPct val="100000"/>
              </a:lnSpc>
            </a:pPr>
            <a:r>
              <a:rPr lang="zh-CN" altLang="en-US" sz="2790">
                <a:solidFill>
                  <a:schemeClr val="tx1"/>
                </a:solidFill>
                <a:latin typeface="Arial" panose="020B0604020202020204" pitchFamily="34" charset="0"/>
                <a:ea typeface="微软雅黑" panose="020B0503020204020204" charset="-122"/>
              </a:rPr>
              <a:t>　　（四）辞退或解聘；</a:t>
            </a:r>
            <a:endParaRPr lang="zh-CN" altLang="en-US" sz="2790">
              <a:solidFill>
                <a:schemeClr val="tx1"/>
              </a:solidFill>
              <a:latin typeface="Arial" panose="020B0604020202020204" pitchFamily="34" charset="0"/>
              <a:ea typeface="微软雅黑" panose="020B0503020204020204" charset="-122"/>
            </a:endParaRPr>
          </a:p>
          <a:p>
            <a:pPr>
              <a:lnSpc>
                <a:spcPct val="100000"/>
              </a:lnSpc>
            </a:pPr>
            <a:r>
              <a:rPr lang="zh-CN" altLang="en-US" sz="2790">
                <a:solidFill>
                  <a:schemeClr val="tx1"/>
                </a:solidFill>
                <a:latin typeface="Arial" panose="020B0604020202020204" pitchFamily="34" charset="0"/>
                <a:ea typeface="微软雅黑" panose="020B0503020204020204" charset="-122"/>
              </a:rPr>
              <a:t>　　（五）法律、法规及规章规定的其他处理措施。</a:t>
            </a:r>
            <a:endParaRPr lang="zh-CN" altLang="en-US" sz="2790">
              <a:solidFill>
                <a:schemeClr val="tx1"/>
              </a:solidFill>
              <a:latin typeface="Arial" panose="020B0604020202020204" pitchFamily="34" charset="0"/>
              <a:ea typeface="微软雅黑" panose="020B0503020204020204" charset="-122"/>
            </a:endParaRPr>
          </a:p>
          <a:p>
            <a:pPr algn="l">
              <a:lnSpc>
                <a:spcPct val="100000"/>
              </a:lnSpc>
            </a:pPr>
            <a:r>
              <a:rPr lang="zh-CN" altLang="en-US" sz="2790">
                <a:solidFill>
                  <a:schemeClr val="tx1"/>
                </a:solidFill>
                <a:latin typeface="Arial" panose="020B0604020202020204" pitchFamily="34" charset="0"/>
                <a:ea typeface="微软雅黑" panose="020B0503020204020204" charset="-122"/>
              </a:rPr>
              <a:t>     同时，可以依照有关规定，给予警告、记过、降低岗位等级或者撤职、开除等处分。</a:t>
            </a:r>
            <a:endParaRPr lang="zh-CN" altLang="en-US" sz="2790">
              <a:solidFill>
                <a:schemeClr val="tx1"/>
              </a:solidFill>
              <a:latin typeface="Arial" panose="020B0604020202020204" pitchFamily="34" charset="0"/>
              <a:ea typeface="微软雅黑" panose="020B0503020204020204" charset="-122"/>
            </a:endParaRPr>
          </a:p>
          <a:p>
            <a:pPr algn="l">
              <a:lnSpc>
                <a:spcPct val="100000"/>
              </a:lnSpc>
            </a:pPr>
            <a:r>
              <a:rPr lang="zh-CN" altLang="en-US" sz="2790">
                <a:solidFill>
                  <a:schemeClr val="tx1"/>
                </a:solidFill>
                <a:latin typeface="Arial" panose="020B0604020202020204" pitchFamily="34" charset="0"/>
                <a:ea typeface="微软雅黑" panose="020B0503020204020204" charset="-122"/>
              </a:rPr>
              <a:t>     学术不端行为责任人获得有关部门、机构设立的科研项目、学术奖励或者荣誉称号等  利益的，学校应当同时向有关主管部门提出处理建议。</a:t>
            </a:r>
            <a:endParaRPr lang="zh-CN" altLang="en-US" sz="2790">
              <a:solidFill>
                <a:schemeClr val="tx1"/>
              </a:solidFill>
              <a:latin typeface="Arial" panose="020B0604020202020204" pitchFamily="34" charset="0"/>
              <a:ea typeface="微软雅黑" panose="020B0503020204020204" charset="-122"/>
            </a:endParaRPr>
          </a:p>
        </p:txBody>
      </p:sp>
      <p:pic>
        <p:nvPicPr>
          <p:cNvPr id="8" name="图片 7"/>
          <p:cNvPicPr>
            <a:picLocks noChangeAspect="1"/>
          </p:cNvPicPr>
          <p:nvPr>
            <p:custDataLst>
              <p:tags r:id="rId3"/>
            </p:custDataLst>
          </p:nvPr>
        </p:nvPicPr>
        <p:blipFill>
          <a:blip r:embed="rId4"/>
          <a:srcRect b="52153"/>
          <a:stretch>
            <a:fillRect/>
          </a:stretch>
        </p:blipFill>
        <p:spPr>
          <a:xfrm>
            <a:off x="1119726" y="1864903"/>
            <a:ext cx="16121196" cy="2425582"/>
          </a:xfrm>
          <a:prstGeom prst="rect">
            <a:avLst/>
          </a:prstGeom>
        </p:spPr>
      </p:pic>
      <p:sp>
        <p:nvSpPr>
          <p:cNvPr id="2" name="文本占位符 2"/>
          <p:cNvSpPr>
            <a:spLocks noGrp="1"/>
          </p:cNvSpPr>
          <p:nvPr>
            <p:custDataLst>
              <p:tags r:id="rId5"/>
            </p:custDataLst>
          </p:nvPr>
        </p:nvSpPr>
        <p:spPr>
          <a:xfrm>
            <a:off x="2303650" y="376201"/>
            <a:ext cx="13096820" cy="706755"/>
          </a:xfrm>
          <a:prstGeom prst="rect">
            <a:avLst/>
          </a:prstGeom>
        </p:spPr>
        <p:txBody>
          <a:bodyPr wrap="square">
            <a:spAutoFit/>
          </a:bodyPr>
          <a:lstStyle>
            <a:lvl1pPr marL="0" indent="0" algn="l" defTabSz="1369060" rtl="0" eaLnBrk="1" latinLnBrk="0" hangingPunct="1">
              <a:lnSpc>
                <a:spcPct val="100000"/>
              </a:lnSpc>
              <a:spcBef>
                <a:spcPct val="300000"/>
              </a:spcBef>
              <a:buFontTx/>
              <a:buNone/>
              <a:defRPr lang="zh-CN" altLang="en-US" sz="4000" b="1" kern="1200" spc="300" dirty="0" smtClean="0">
                <a:solidFill>
                  <a:srgbClr val="3F3F3F"/>
                </a:solidFill>
                <a:latin typeface="微软雅黑" panose="020B0503020204020204" charset="-122"/>
                <a:ea typeface="微软雅黑" panose="020B0503020204020204" charset="-122"/>
                <a:cs typeface="+mn-ea"/>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ysClr val="windowText" lastClr="000000"/>
                </a:solidFill>
                <a:latin typeface="微软雅黑" panose="020B0503020204020204" charset="-122"/>
                <a:ea typeface="微软雅黑" panose="020B0503020204020204" charset="-122"/>
                <a:cs typeface="+mn-ea"/>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ysClr val="windowText" lastClr="000000"/>
                </a:solidFill>
                <a:latin typeface="微软雅黑" panose="020B0503020204020204" charset="-122"/>
                <a:ea typeface="微软雅黑" panose="020B0503020204020204" charset="-122"/>
                <a:cs typeface="+mn-ea"/>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9pPr>
          </a:lstStyle>
          <a:p>
            <a:r>
              <a:rPr lang="en-US" altLang="zh-CN">
                <a:sym typeface="微软雅黑" panose="020B0503020204020204" charset="-122"/>
              </a:rPr>
              <a:t>4.4.3 </a:t>
            </a:r>
            <a:r>
              <a:rPr>
                <a:sym typeface="微软雅黑" panose="020B0503020204020204" charset="-122"/>
              </a:rPr>
              <a:t>学术不端行为处理办法</a:t>
            </a:r>
            <a:endParaRPr>
              <a:sym typeface="微软雅黑" panose="020B0503020204020204" charset="-122"/>
            </a:endParaRPr>
          </a:p>
        </p:txBody>
      </p:sp>
      <p:pic>
        <p:nvPicPr>
          <p:cNvPr id="3" name="图片 2" descr="2022中国知网logo-修改版"/>
          <p:cNvPicPr>
            <a:picLocks noChangeAspect="1"/>
          </p:cNvPicPr>
          <p:nvPr>
            <p:custDataLst>
              <p:tags r:id="rId6"/>
            </p:custDataLst>
          </p:nvPr>
        </p:nvPicPr>
        <p:blipFill>
          <a:blip r:embed="rId7"/>
          <a:stretch>
            <a:fillRect/>
          </a:stretch>
        </p:blipFill>
        <p:spPr>
          <a:xfrm>
            <a:off x="16283940" y="225425"/>
            <a:ext cx="1440000" cy="6845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椭圆 3"/>
          <p:cNvSpPr/>
          <p:nvPr>
            <p:custDataLst>
              <p:tags r:id="rId2"/>
            </p:custDataLst>
          </p:nvPr>
        </p:nvSpPr>
        <p:spPr>
          <a:xfrm>
            <a:off x="4119862" y="3673091"/>
            <a:ext cx="5380018" cy="538001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5" name="椭圆 4"/>
          <p:cNvSpPr/>
          <p:nvPr>
            <p:custDataLst>
              <p:tags r:id="rId3"/>
            </p:custDataLst>
          </p:nvPr>
        </p:nvSpPr>
        <p:spPr>
          <a:xfrm>
            <a:off x="8009902" y="3673091"/>
            <a:ext cx="5380018" cy="538001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3" name="椭圆 2"/>
          <p:cNvSpPr/>
          <p:nvPr>
            <p:custDataLst>
              <p:tags r:id="rId4"/>
            </p:custDataLst>
          </p:nvPr>
        </p:nvSpPr>
        <p:spPr>
          <a:xfrm>
            <a:off x="7283622" y="5280865"/>
            <a:ext cx="3018902" cy="2239974"/>
          </a:xfrm>
          <a:prstGeom prst="ellipse">
            <a:avLst/>
          </a:prstGeom>
          <a:solidFill>
            <a:schemeClr val="accent1">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590" b="1" dirty="0">
              <a:latin typeface="Arial" panose="020B0604020202020204" pitchFamily="34" charset="0"/>
              <a:ea typeface="微软雅黑" panose="020B0503020204020204" charset="-122"/>
            </a:endParaRPr>
          </a:p>
          <a:p>
            <a:pPr algn="ctr"/>
            <a:endParaRPr lang="en-US" altLang="zh-CN" sz="3590" b="1" dirty="0">
              <a:latin typeface="Arial" panose="020B0604020202020204" pitchFamily="34" charset="0"/>
              <a:ea typeface="微软雅黑" panose="020B0503020204020204" charset="-122"/>
            </a:endParaRPr>
          </a:p>
          <a:p>
            <a:pPr algn="ctr"/>
            <a:r>
              <a:rPr lang="zh-CN" altLang="en-US" sz="3590" b="1" dirty="0">
                <a:latin typeface="Arial" panose="020B0604020202020204" pitchFamily="34" charset="0"/>
                <a:ea typeface="微软雅黑" panose="020B0503020204020204" charset="-122"/>
              </a:rPr>
              <a:t>作者层面</a:t>
            </a:r>
            <a:endParaRPr lang="zh-CN" altLang="en-US" sz="3590" b="1" dirty="0">
              <a:latin typeface="Arial" panose="020B0604020202020204" pitchFamily="34" charset="0"/>
              <a:ea typeface="微软雅黑" panose="020B0503020204020204" charset="-122"/>
            </a:endParaRPr>
          </a:p>
        </p:txBody>
      </p:sp>
      <p:cxnSp>
        <p:nvCxnSpPr>
          <p:cNvPr id="7" name="直接箭头连接符 6"/>
          <p:cNvCxnSpPr/>
          <p:nvPr>
            <p:custDataLst>
              <p:tags r:id="rId5"/>
            </p:custDataLst>
          </p:nvPr>
        </p:nvCxnSpPr>
        <p:spPr>
          <a:xfrm>
            <a:off x="6288724" y="5077421"/>
            <a:ext cx="644370" cy="48147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6"/>
            </p:custDataLst>
          </p:nvPr>
        </p:nvCxnSpPr>
        <p:spPr>
          <a:xfrm flipV="1">
            <a:off x="6346632" y="7369123"/>
            <a:ext cx="632048" cy="51237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7"/>
            </p:custDataLst>
          </p:nvPr>
        </p:nvCxnSpPr>
        <p:spPr>
          <a:xfrm>
            <a:off x="6089164" y="6411055"/>
            <a:ext cx="843928" cy="2241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custDataLst>
              <p:tags r:id="rId8"/>
            </p:custDataLst>
          </p:nvPr>
        </p:nvCxnSpPr>
        <p:spPr>
          <a:xfrm>
            <a:off x="10815948" y="6395149"/>
            <a:ext cx="843928" cy="22414"/>
          </a:xfrm>
          <a:prstGeom prst="straightConnector1">
            <a:avLst/>
          </a:prstGeom>
          <a:ln>
            <a:solidFill>
              <a:schemeClr val="accent1">
                <a:lumMod val="50000"/>
              </a:schemeClr>
            </a:solidFill>
            <a:tailEnd type="triangle"/>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custDataLst>
              <p:tags r:id="rId9"/>
            </p:custDataLst>
          </p:nvPr>
        </p:nvCxnSpPr>
        <p:spPr>
          <a:xfrm>
            <a:off x="10738092" y="5077421"/>
            <a:ext cx="751590" cy="457946"/>
          </a:xfrm>
          <a:prstGeom prst="straightConnector1">
            <a:avLst/>
          </a:prstGeom>
          <a:ln>
            <a:solidFill>
              <a:schemeClr val="accent1">
                <a:lumMod val="75000"/>
              </a:schemeClr>
            </a:solidFill>
            <a:tailEnd type="triangle"/>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custDataLst>
              <p:tags r:id="rId10"/>
            </p:custDataLst>
          </p:nvPr>
        </p:nvCxnSpPr>
        <p:spPr>
          <a:xfrm flipV="1">
            <a:off x="10764946" y="7453561"/>
            <a:ext cx="797174" cy="378946"/>
          </a:xfrm>
          <a:prstGeom prst="straightConnector1">
            <a:avLst/>
          </a:prstGeom>
          <a:ln>
            <a:solidFill>
              <a:schemeClr val="accent1">
                <a:lumMod val="50000"/>
              </a:schemeClr>
            </a:solidFill>
            <a:tailEnd type="triangle"/>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11"/>
            </p:custDataLst>
          </p:nvPr>
        </p:nvSpPr>
        <p:spPr>
          <a:xfrm>
            <a:off x="3723192" y="1952965"/>
            <a:ext cx="2419888" cy="643255"/>
          </a:xfrm>
          <a:prstGeom prst="rect">
            <a:avLst/>
          </a:prstGeom>
          <a:noFill/>
        </p:spPr>
        <p:txBody>
          <a:bodyPr wrap="square" rtlCol="0">
            <a:spAutoFit/>
          </a:bodyPr>
          <a:lstStyle/>
          <a:p>
            <a:r>
              <a:rPr lang="zh-CN" altLang="en-US" sz="3590" b="1" spc="150">
                <a:solidFill>
                  <a:srgbClr val="673977"/>
                </a:solidFill>
                <a:uFillTx/>
                <a:latin typeface="Arial" panose="020B0604020202020204" pitchFamily="34" charset="0"/>
                <a:ea typeface="微软雅黑" panose="020B0503020204020204" charset="-122"/>
              </a:rPr>
              <a:t>无意行为</a:t>
            </a:r>
            <a:endParaRPr lang="zh-CN" altLang="en-US" sz="3590" b="1" spc="150">
              <a:solidFill>
                <a:srgbClr val="673977"/>
              </a:solidFill>
              <a:uFillTx/>
              <a:latin typeface="Arial" panose="020B0604020202020204" pitchFamily="34" charset="0"/>
              <a:ea typeface="微软雅黑" panose="020B0503020204020204" charset="-122"/>
            </a:endParaRPr>
          </a:p>
        </p:txBody>
      </p:sp>
      <p:sp>
        <p:nvSpPr>
          <p:cNvPr id="35" name="文本框 34"/>
          <p:cNvSpPr txBox="1"/>
          <p:nvPr>
            <p:custDataLst>
              <p:tags r:id="rId12"/>
            </p:custDataLst>
          </p:nvPr>
        </p:nvSpPr>
        <p:spPr>
          <a:xfrm>
            <a:off x="11659878" y="1952965"/>
            <a:ext cx="3040320" cy="643255"/>
          </a:xfrm>
          <a:prstGeom prst="rect">
            <a:avLst/>
          </a:prstGeom>
          <a:noFill/>
        </p:spPr>
        <p:txBody>
          <a:bodyPr wrap="square" rtlCol="0">
            <a:spAutoFit/>
          </a:bodyPr>
          <a:lstStyle/>
          <a:p>
            <a:r>
              <a:rPr lang="zh-CN" altLang="en-US" sz="3590" b="1" spc="150">
                <a:solidFill>
                  <a:schemeClr val="accent2"/>
                </a:solidFill>
                <a:uFillTx/>
                <a:latin typeface="Arial" panose="020B0604020202020204" pitchFamily="34" charset="0"/>
                <a:ea typeface="微软雅黑" panose="020B0503020204020204" charset="-122"/>
              </a:rPr>
              <a:t>恶意行为</a:t>
            </a:r>
            <a:endParaRPr lang="zh-CN" altLang="en-US" sz="3590" b="1" spc="150">
              <a:solidFill>
                <a:schemeClr val="accent2"/>
              </a:solidFill>
              <a:uFillTx/>
              <a:latin typeface="Arial" panose="020B0604020202020204" pitchFamily="34" charset="0"/>
              <a:ea typeface="微软雅黑" panose="020B0503020204020204" charset="-122"/>
            </a:endParaRPr>
          </a:p>
        </p:txBody>
      </p:sp>
      <p:grpSp>
        <p:nvGrpSpPr>
          <p:cNvPr id="36" name="组合 24"/>
          <p:cNvGrpSpPr/>
          <p:nvPr/>
        </p:nvGrpSpPr>
        <p:grpSpPr>
          <a:xfrm>
            <a:off x="8154074" y="5516047"/>
            <a:ext cx="1051344" cy="901514"/>
            <a:chOff x="3546346" y="2339026"/>
            <a:chExt cx="897787" cy="769842"/>
          </a:xfrm>
          <a:solidFill>
            <a:srgbClr val="FAFAFA"/>
          </a:solidFill>
        </p:grpSpPr>
        <p:sp>
          <p:nvSpPr>
            <p:cNvPr id="37" name="Rectangle 227"/>
            <p:cNvSpPr>
              <a:spLocks noChangeArrowheads="1"/>
            </p:cNvSpPr>
            <p:nvPr>
              <p:custDataLst>
                <p:tags r:id="rId13"/>
              </p:custDataLst>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38" name="Freeform 228"/>
            <p:cNvSpPr/>
            <p:nvPr>
              <p:custDataLst>
                <p:tags r:id="rId14"/>
              </p:custDataLst>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39" name="Freeform 229"/>
            <p:cNvSpPr/>
            <p:nvPr>
              <p:custDataLst>
                <p:tags r:id="rId15"/>
              </p:custDataLst>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40" name="Freeform 230"/>
            <p:cNvSpPr/>
            <p:nvPr>
              <p:custDataLst>
                <p:tags r:id="rId16"/>
              </p:custDataLst>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41" name="Freeform 231"/>
            <p:cNvSpPr/>
            <p:nvPr>
              <p:custDataLst>
                <p:tags r:id="rId17"/>
              </p:custDataLst>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42" name="Freeform 232"/>
            <p:cNvSpPr/>
            <p:nvPr>
              <p:custDataLst>
                <p:tags r:id="rId18"/>
              </p:custDataLst>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43" name="Freeform 233"/>
            <p:cNvSpPr/>
            <p:nvPr>
              <p:custDataLst>
                <p:tags r:id="rId19"/>
              </p:custDataLst>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grpSp>
      <p:grpSp>
        <p:nvGrpSpPr>
          <p:cNvPr id="44" name="组合 57"/>
          <p:cNvGrpSpPr/>
          <p:nvPr/>
        </p:nvGrpSpPr>
        <p:grpSpPr>
          <a:xfrm>
            <a:off x="4451696" y="3105603"/>
            <a:ext cx="1289470" cy="1289470"/>
            <a:chOff x="2546326" y="827906"/>
            <a:chExt cx="682519" cy="682519"/>
          </a:xfrm>
        </p:grpSpPr>
        <p:grpSp>
          <p:nvGrpSpPr>
            <p:cNvPr id="45" name="组合 58"/>
            <p:cNvGrpSpPr/>
            <p:nvPr/>
          </p:nvGrpSpPr>
          <p:grpSpPr>
            <a:xfrm>
              <a:off x="2546326" y="827906"/>
              <a:ext cx="682519" cy="682519"/>
              <a:chOff x="2646157" y="1103874"/>
              <a:chExt cx="910025" cy="910025"/>
            </a:xfrm>
          </p:grpSpPr>
          <p:grpSp>
            <p:nvGrpSpPr>
              <p:cNvPr id="53" name="组合 66"/>
              <p:cNvGrpSpPr/>
              <p:nvPr/>
            </p:nvGrpSpPr>
            <p:grpSpPr>
              <a:xfrm>
                <a:off x="2646157" y="1103874"/>
                <a:ext cx="910025" cy="910025"/>
                <a:chOff x="1236675" y="2423160"/>
                <a:chExt cx="1950720" cy="1950720"/>
              </a:xfrm>
            </p:grpSpPr>
            <p:sp>
              <p:nvSpPr>
                <p:cNvPr id="55" name="椭圆 54"/>
                <p:cNvSpPr/>
                <p:nvPr>
                  <p:custDataLst>
                    <p:tags r:id="rId20"/>
                  </p:custDataLst>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sp>
              <p:nvSpPr>
                <p:cNvPr id="56" name="椭圆 55"/>
                <p:cNvSpPr/>
                <p:nvPr>
                  <p:custDataLst>
                    <p:tags r:id="rId21"/>
                  </p:custDataLst>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sp>
            <p:nvSpPr>
              <p:cNvPr id="54" name="椭圆 53"/>
              <p:cNvSpPr/>
              <p:nvPr>
                <p:custDataLst>
                  <p:tags r:id="rId22"/>
                </p:custDataLst>
              </p:nvPr>
            </p:nvSpPr>
            <p:spPr>
              <a:xfrm>
                <a:off x="2792045" y="1249762"/>
                <a:ext cx="618249" cy="618249"/>
              </a:xfrm>
              <a:prstGeom prst="ellipse">
                <a:avLst/>
              </a:prstGeom>
              <a:ln>
                <a:noFill/>
              </a:ln>
              <a:effectLst>
                <a:innerShdw dist="635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grpSp>
          <p:nvGrpSpPr>
            <p:cNvPr id="46" name="组合 59"/>
            <p:cNvGrpSpPr/>
            <p:nvPr/>
          </p:nvGrpSpPr>
          <p:grpSpPr>
            <a:xfrm>
              <a:off x="2749235" y="1058130"/>
              <a:ext cx="273307" cy="226891"/>
              <a:chOff x="3132963" y="3140191"/>
              <a:chExt cx="645573" cy="535933"/>
            </a:xfrm>
            <a:solidFill>
              <a:schemeClr val="bg1"/>
            </a:solidFill>
          </p:grpSpPr>
          <p:sp>
            <p:nvSpPr>
              <p:cNvPr id="47" name="Freeform 226"/>
              <p:cNvSpPr/>
              <p:nvPr>
                <p:custDataLst>
                  <p:tags r:id="rId23"/>
                </p:custDataLst>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48" name="Freeform 227"/>
              <p:cNvSpPr/>
              <p:nvPr>
                <p:custDataLst>
                  <p:tags r:id="rId24"/>
                </p:custDataLst>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49" name="Freeform 228"/>
              <p:cNvSpPr/>
              <p:nvPr>
                <p:custDataLst>
                  <p:tags r:id="rId25"/>
                </p:custDataLst>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50" name="Freeform 229"/>
              <p:cNvSpPr/>
              <p:nvPr>
                <p:custDataLst>
                  <p:tags r:id="rId26"/>
                </p:custDataLst>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51" name="Freeform 230"/>
              <p:cNvSpPr/>
              <p:nvPr>
                <p:custDataLst>
                  <p:tags r:id="rId27"/>
                </p:custDataLst>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52" name="Freeform 231"/>
              <p:cNvSpPr>
                <a:spLocks noEditPoints="1"/>
              </p:cNvSpPr>
              <p:nvPr>
                <p:custDataLst>
                  <p:tags r:id="rId28"/>
                </p:custDataLst>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grpSp>
      </p:grpSp>
      <p:grpSp>
        <p:nvGrpSpPr>
          <p:cNvPr id="57" name="组合 87"/>
          <p:cNvGrpSpPr/>
          <p:nvPr/>
        </p:nvGrpSpPr>
        <p:grpSpPr>
          <a:xfrm>
            <a:off x="4451696" y="5725579"/>
            <a:ext cx="1289470" cy="1289470"/>
            <a:chOff x="2546326" y="2214665"/>
            <a:chExt cx="682519" cy="682519"/>
          </a:xfrm>
        </p:grpSpPr>
        <p:grpSp>
          <p:nvGrpSpPr>
            <p:cNvPr id="58" name="组合 88"/>
            <p:cNvGrpSpPr/>
            <p:nvPr/>
          </p:nvGrpSpPr>
          <p:grpSpPr>
            <a:xfrm>
              <a:off x="2546326" y="2214665"/>
              <a:ext cx="682519" cy="682519"/>
              <a:chOff x="2646157" y="1103874"/>
              <a:chExt cx="910025" cy="910025"/>
            </a:xfrm>
          </p:grpSpPr>
          <p:grpSp>
            <p:nvGrpSpPr>
              <p:cNvPr id="70" name="组合 100"/>
              <p:cNvGrpSpPr/>
              <p:nvPr/>
            </p:nvGrpSpPr>
            <p:grpSpPr>
              <a:xfrm>
                <a:off x="2646157" y="1103874"/>
                <a:ext cx="910025" cy="910025"/>
                <a:chOff x="1236675" y="2423160"/>
                <a:chExt cx="1950720" cy="1950720"/>
              </a:xfrm>
            </p:grpSpPr>
            <p:sp>
              <p:nvSpPr>
                <p:cNvPr id="72" name="椭圆 71"/>
                <p:cNvSpPr/>
                <p:nvPr>
                  <p:custDataLst>
                    <p:tags r:id="rId29"/>
                  </p:custDataLst>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sp>
              <p:nvSpPr>
                <p:cNvPr id="73" name="椭圆 72"/>
                <p:cNvSpPr/>
                <p:nvPr>
                  <p:custDataLst>
                    <p:tags r:id="rId30"/>
                  </p:custDataLst>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sp>
            <p:nvSpPr>
              <p:cNvPr id="71" name="椭圆 70"/>
              <p:cNvSpPr/>
              <p:nvPr>
                <p:custDataLst>
                  <p:tags r:id="rId31"/>
                </p:custDataLst>
              </p:nvPr>
            </p:nvSpPr>
            <p:spPr>
              <a:xfrm>
                <a:off x="2792045" y="1249762"/>
                <a:ext cx="618249" cy="618249"/>
              </a:xfrm>
              <a:prstGeom prst="ellipse">
                <a:avLst/>
              </a:prstGeom>
              <a:solidFill>
                <a:schemeClr val="accent2"/>
              </a:solidFill>
              <a:ln>
                <a:noFill/>
              </a:ln>
              <a:effectLst>
                <a:innerShdw dist="635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grpSp>
          <p:nvGrpSpPr>
            <p:cNvPr id="59" name="组合 89"/>
            <p:cNvGrpSpPr/>
            <p:nvPr/>
          </p:nvGrpSpPr>
          <p:grpSpPr>
            <a:xfrm>
              <a:off x="2793476" y="2438106"/>
              <a:ext cx="184824" cy="276813"/>
              <a:chOff x="3212624" y="1881308"/>
              <a:chExt cx="436569" cy="653854"/>
            </a:xfrm>
            <a:solidFill>
              <a:schemeClr val="bg1"/>
            </a:solidFill>
          </p:grpSpPr>
          <p:sp>
            <p:nvSpPr>
              <p:cNvPr id="60" name="Freeform 256"/>
              <p:cNvSpPr>
                <a:spLocks noEditPoints="1"/>
              </p:cNvSpPr>
              <p:nvPr>
                <p:custDataLst>
                  <p:tags r:id="rId32"/>
                </p:custDataLst>
              </p:nvPr>
            </p:nvSpPr>
            <p:spPr bwMode="auto">
              <a:xfrm>
                <a:off x="3339398" y="1881308"/>
                <a:ext cx="228706" cy="230705"/>
              </a:xfrm>
              <a:custGeom>
                <a:avLst/>
                <a:gdLst>
                  <a:gd name="T0" fmla="*/ 170 w 339"/>
                  <a:gd name="T1" fmla="*/ 342 h 342"/>
                  <a:gd name="T2" fmla="*/ 339 w 339"/>
                  <a:gd name="T3" fmla="*/ 171 h 342"/>
                  <a:gd name="T4" fmla="*/ 170 w 339"/>
                  <a:gd name="T5" fmla="*/ 0 h 342"/>
                  <a:gd name="T6" fmla="*/ 0 w 339"/>
                  <a:gd name="T7" fmla="*/ 171 h 342"/>
                  <a:gd name="T8" fmla="*/ 170 w 339"/>
                  <a:gd name="T9" fmla="*/ 342 h 342"/>
                  <a:gd name="T10" fmla="*/ 170 w 339"/>
                  <a:gd name="T11" fmla="*/ 41 h 342"/>
                  <a:gd name="T12" fmla="*/ 298 w 339"/>
                  <a:gd name="T13" fmla="*/ 171 h 342"/>
                  <a:gd name="T14" fmla="*/ 170 w 339"/>
                  <a:gd name="T15" fmla="*/ 301 h 342"/>
                  <a:gd name="T16" fmla="*/ 41 w 339"/>
                  <a:gd name="T17" fmla="*/ 171 h 342"/>
                  <a:gd name="T18" fmla="*/ 170 w 339"/>
                  <a:gd name="T19" fmla="*/ 4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42">
                    <a:moveTo>
                      <a:pt x="170" y="342"/>
                    </a:moveTo>
                    <a:cubicBezTo>
                      <a:pt x="263" y="342"/>
                      <a:pt x="339" y="265"/>
                      <a:pt x="339" y="171"/>
                    </a:cubicBezTo>
                    <a:cubicBezTo>
                      <a:pt x="339" y="77"/>
                      <a:pt x="263" y="0"/>
                      <a:pt x="170" y="0"/>
                    </a:cubicBezTo>
                    <a:cubicBezTo>
                      <a:pt x="76" y="0"/>
                      <a:pt x="0" y="77"/>
                      <a:pt x="0" y="171"/>
                    </a:cubicBezTo>
                    <a:cubicBezTo>
                      <a:pt x="0" y="265"/>
                      <a:pt x="76" y="342"/>
                      <a:pt x="170" y="342"/>
                    </a:cubicBezTo>
                    <a:close/>
                    <a:moveTo>
                      <a:pt x="170" y="41"/>
                    </a:moveTo>
                    <a:cubicBezTo>
                      <a:pt x="241" y="41"/>
                      <a:pt x="298" y="99"/>
                      <a:pt x="298" y="171"/>
                    </a:cubicBezTo>
                    <a:cubicBezTo>
                      <a:pt x="298" y="243"/>
                      <a:pt x="241" y="301"/>
                      <a:pt x="170" y="301"/>
                    </a:cubicBezTo>
                    <a:cubicBezTo>
                      <a:pt x="99" y="301"/>
                      <a:pt x="41" y="243"/>
                      <a:pt x="41" y="171"/>
                    </a:cubicBezTo>
                    <a:cubicBezTo>
                      <a:pt x="41" y="99"/>
                      <a:pt x="99" y="41"/>
                      <a:pt x="17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1" name="Freeform 257"/>
              <p:cNvSpPr/>
              <p:nvPr>
                <p:custDataLst>
                  <p:tags r:id="rId33"/>
                </p:custDataLst>
              </p:nvPr>
            </p:nvSpPr>
            <p:spPr bwMode="auto">
              <a:xfrm>
                <a:off x="3417632" y="1933845"/>
                <a:ext cx="68812" cy="125631"/>
              </a:xfrm>
              <a:custGeom>
                <a:avLst/>
                <a:gdLst>
                  <a:gd name="T0" fmla="*/ 45 w 102"/>
                  <a:gd name="T1" fmla="*/ 138 h 186"/>
                  <a:gd name="T2" fmla="*/ 7 w 102"/>
                  <a:gd name="T3" fmla="*/ 128 h 186"/>
                  <a:gd name="T4" fmla="*/ 0 w 102"/>
                  <a:gd name="T5" fmla="*/ 155 h 186"/>
                  <a:gd name="T6" fmla="*/ 39 w 102"/>
                  <a:gd name="T7" fmla="*/ 165 h 186"/>
                  <a:gd name="T8" fmla="*/ 39 w 102"/>
                  <a:gd name="T9" fmla="*/ 186 h 186"/>
                  <a:gd name="T10" fmla="*/ 62 w 102"/>
                  <a:gd name="T11" fmla="*/ 186 h 186"/>
                  <a:gd name="T12" fmla="*/ 62 w 102"/>
                  <a:gd name="T13" fmla="*/ 163 h 186"/>
                  <a:gd name="T14" fmla="*/ 102 w 102"/>
                  <a:gd name="T15" fmla="*/ 121 h 186"/>
                  <a:gd name="T16" fmla="*/ 64 w 102"/>
                  <a:gd name="T17" fmla="*/ 78 h 186"/>
                  <a:gd name="T18" fmla="*/ 37 w 102"/>
                  <a:gd name="T19" fmla="*/ 59 h 186"/>
                  <a:gd name="T20" fmla="*/ 56 w 102"/>
                  <a:gd name="T21" fmla="*/ 46 h 186"/>
                  <a:gd name="T22" fmla="*/ 89 w 102"/>
                  <a:gd name="T23" fmla="*/ 54 h 186"/>
                  <a:gd name="T24" fmla="*/ 96 w 102"/>
                  <a:gd name="T25" fmla="*/ 28 h 186"/>
                  <a:gd name="T26" fmla="*/ 63 w 102"/>
                  <a:gd name="T27" fmla="*/ 20 h 186"/>
                  <a:gd name="T28" fmla="*/ 63 w 102"/>
                  <a:gd name="T29" fmla="*/ 0 h 186"/>
                  <a:gd name="T30" fmla="*/ 40 w 102"/>
                  <a:gd name="T31" fmla="*/ 0 h 186"/>
                  <a:gd name="T32" fmla="*/ 40 w 102"/>
                  <a:gd name="T33" fmla="*/ 22 h 186"/>
                  <a:gd name="T34" fmla="*/ 2 w 102"/>
                  <a:gd name="T35" fmla="*/ 62 h 186"/>
                  <a:gd name="T36" fmla="*/ 43 w 102"/>
                  <a:gd name="T37" fmla="*/ 104 h 186"/>
                  <a:gd name="T38" fmla="*/ 67 w 102"/>
                  <a:gd name="T39" fmla="*/ 124 h 186"/>
                  <a:gd name="T40" fmla="*/ 45 w 102"/>
                  <a:gd name="T41" fmla="*/ 13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86">
                    <a:moveTo>
                      <a:pt x="45" y="138"/>
                    </a:moveTo>
                    <a:cubicBezTo>
                      <a:pt x="30" y="138"/>
                      <a:pt x="17" y="133"/>
                      <a:pt x="7" y="128"/>
                    </a:cubicBezTo>
                    <a:cubicBezTo>
                      <a:pt x="0" y="155"/>
                      <a:pt x="0" y="155"/>
                      <a:pt x="0" y="155"/>
                    </a:cubicBezTo>
                    <a:cubicBezTo>
                      <a:pt x="9" y="160"/>
                      <a:pt x="24" y="164"/>
                      <a:pt x="39" y="165"/>
                    </a:cubicBezTo>
                    <a:cubicBezTo>
                      <a:pt x="39" y="186"/>
                      <a:pt x="39" y="186"/>
                      <a:pt x="39" y="186"/>
                    </a:cubicBezTo>
                    <a:cubicBezTo>
                      <a:pt x="62" y="186"/>
                      <a:pt x="62" y="186"/>
                      <a:pt x="62" y="186"/>
                    </a:cubicBezTo>
                    <a:cubicBezTo>
                      <a:pt x="62" y="163"/>
                      <a:pt x="62" y="163"/>
                      <a:pt x="62" y="163"/>
                    </a:cubicBezTo>
                    <a:cubicBezTo>
                      <a:pt x="88" y="158"/>
                      <a:pt x="102" y="141"/>
                      <a:pt x="102" y="121"/>
                    </a:cubicBezTo>
                    <a:cubicBezTo>
                      <a:pt x="102" y="100"/>
                      <a:pt x="91" y="88"/>
                      <a:pt x="64" y="78"/>
                    </a:cubicBezTo>
                    <a:cubicBezTo>
                      <a:pt x="45" y="71"/>
                      <a:pt x="37" y="66"/>
                      <a:pt x="37" y="59"/>
                    </a:cubicBezTo>
                    <a:cubicBezTo>
                      <a:pt x="37" y="52"/>
                      <a:pt x="41" y="46"/>
                      <a:pt x="56" y="46"/>
                    </a:cubicBezTo>
                    <a:cubicBezTo>
                      <a:pt x="73" y="46"/>
                      <a:pt x="83" y="51"/>
                      <a:pt x="89" y="54"/>
                    </a:cubicBezTo>
                    <a:cubicBezTo>
                      <a:pt x="96" y="28"/>
                      <a:pt x="96" y="28"/>
                      <a:pt x="96" y="28"/>
                    </a:cubicBezTo>
                    <a:cubicBezTo>
                      <a:pt x="88" y="24"/>
                      <a:pt x="78" y="21"/>
                      <a:pt x="63" y="20"/>
                    </a:cubicBezTo>
                    <a:cubicBezTo>
                      <a:pt x="63" y="0"/>
                      <a:pt x="63" y="0"/>
                      <a:pt x="63" y="0"/>
                    </a:cubicBezTo>
                    <a:cubicBezTo>
                      <a:pt x="40" y="0"/>
                      <a:pt x="40" y="0"/>
                      <a:pt x="40" y="0"/>
                    </a:cubicBezTo>
                    <a:cubicBezTo>
                      <a:pt x="40" y="22"/>
                      <a:pt x="40" y="22"/>
                      <a:pt x="40" y="22"/>
                    </a:cubicBezTo>
                    <a:cubicBezTo>
                      <a:pt x="16" y="26"/>
                      <a:pt x="2" y="42"/>
                      <a:pt x="2" y="62"/>
                    </a:cubicBezTo>
                    <a:cubicBezTo>
                      <a:pt x="2" y="85"/>
                      <a:pt x="18" y="96"/>
                      <a:pt x="43" y="104"/>
                    </a:cubicBezTo>
                    <a:cubicBezTo>
                      <a:pt x="60" y="110"/>
                      <a:pt x="67" y="115"/>
                      <a:pt x="67" y="124"/>
                    </a:cubicBezTo>
                    <a:cubicBezTo>
                      <a:pt x="67" y="133"/>
                      <a:pt x="58" y="138"/>
                      <a:pt x="45"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2" name="Freeform 258"/>
              <p:cNvSpPr>
                <a:spLocks noEditPoints="1"/>
              </p:cNvSpPr>
              <p:nvPr>
                <p:custDataLst>
                  <p:tags r:id="rId34"/>
                </p:custDataLst>
              </p:nvPr>
            </p:nvSpPr>
            <p:spPr bwMode="auto">
              <a:xfrm>
                <a:off x="3242890" y="2068898"/>
                <a:ext cx="139051" cy="140193"/>
              </a:xfrm>
              <a:custGeom>
                <a:avLst/>
                <a:gdLst>
                  <a:gd name="T0" fmla="*/ 103 w 206"/>
                  <a:gd name="T1" fmla="*/ 208 h 208"/>
                  <a:gd name="T2" fmla="*/ 206 w 206"/>
                  <a:gd name="T3" fmla="*/ 104 h 208"/>
                  <a:gd name="T4" fmla="*/ 103 w 206"/>
                  <a:gd name="T5" fmla="*/ 0 h 208"/>
                  <a:gd name="T6" fmla="*/ 0 w 206"/>
                  <a:gd name="T7" fmla="*/ 104 h 208"/>
                  <a:gd name="T8" fmla="*/ 103 w 206"/>
                  <a:gd name="T9" fmla="*/ 208 h 208"/>
                  <a:gd name="T10" fmla="*/ 103 w 206"/>
                  <a:gd name="T11" fmla="*/ 25 h 208"/>
                  <a:gd name="T12" fmla="*/ 181 w 206"/>
                  <a:gd name="T13" fmla="*/ 104 h 208"/>
                  <a:gd name="T14" fmla="*/ 103 w 206"/>
                  <a:gd name="T15" fmla="*/ 183 h 208"/>
                  <a:gd name="T16" fmla="*/ 24 w 206"/>
                  <a:gd name="T17" fmla="*/ 104 h 208"/>
                  <a:gd name="T18" fmla="*/ 103 w 206"/>
                  <a:gd name="T19" fmla="*/ 2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08">
                    <a:moveTo>
                      <a:pt x="103" y="208"/>
                    </a:moveTo>
                    <a:cubicBezTo>
                      <a:pt x="160" y="208"/>
                      <a:pt x="206" y="161"/>
                      <a:pt x="206" y="104"/>
                    </a:cubicBezTo>
                    <a:cubicBezTo>
                      <a:pt x="206" y="46"/>
                      <a:pt x="160" y="0"/>
                      <a:pt x="103" y="0"/>
                    </a:cubicBezTo>
                    <a:cubicBezTo>
                      <a:pt x="46" y="0"/>
                      <a:pt x="0" y="46"/>
                      <a:pt x="0" y="104"/>
                    </a:cubicBezTo>
                    <a:cubicBezTo>
                      <a:pt x="0" y="161"/>
                      <a:pt x="46" y="208"/>
                      <a:pt x="103" y="208"/>
                    </a:cubicBezTo>
                    <a:close/>
                    <a:moveTo>
                      <a:pt x="103" y="25"/>
                    </a:moveTo>
                    <a:cubicBezTo>
                      <a:pt x="146" y="25"/>
                      <a:pt x="181" y="60"/>
                      <a:pt x="181" y="104"/>
                    </a:cubicBezTo>
                    <a:cubicBezTo>
                      <a:pt x="181" y="147"/>
                      <a:pt x="146" y="183"/>
                      <a:pt x="103" y="183"/>
                    </a:cubicBezTo>
                    <a:cubicBezTo>
                      <a:pt x="60" y="183"/>
                      <a:pt x="24" y="147"/>
                      <a:pt x="24" y="104"/>
                    </a:cubicBezTo>
                    <a:cubicBezTo>
                      <a:pt x="24" y="60"/>
                      <a:pt x="60" y="25"/>
                      <a:pt x="10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3" name="Freeform 259"/>
              <p:cNvSpPr/>
              <p:nvPr>
                <p:custDataLst>
                  <p:tags r:id="rId35"/>
                </p:custDataLst>
              </p:nvPr>
            </p:nvSpPr>
            <p:spPr bwMode="auto">
              <a:xfrm>
                <a:off x="3290288" y="2100592"/>
                <a:ext cx="41687" cy="76807"/>
              </a:xfrm>
              <a:custGeom>
                <a:avLst/>
                <a:gdLst>
                  <a:gd name="T0" fmla="*/ 28 w 62"/>
                  <a:gd name="T1" fmla="*/ 84 h 114"/>
                  <a:gd name="T2" fmla="*/ 4 w 62"/>
                  <a:gd name="T3" fmla="*/ 78 h 114"/>
                  <a:gd name="T4" fmla="*/ 0 w 62"/>
                  <a:gd name="T5" fmla="*/ 94 h 114"/>
                  <a:gd name="T6" fmla="*/ 24 w 62"/>
                  <a:gd name="T7" fmla="*/ 100 h 114"/>
                  <a:gd name="T8" fmla="*/ 24 w 62"/>
                  <a:gd name="T9" fmla="*/ 114 h 114"/>
                  <a:gd name="T10" fmla="*/ 38 w 62"/>
                  <a:gd name="T11" fmla="*/ 114 h 114"/>
                  <a:gd name="T12" fmla="*/ 38 w 62"/>
                  <a:gd name="T13" fmla="*/ 99 h 114"/>
                  <a:gd name="T14" fmla="*/ 62 w 62"/>
                  <a:gd name="T15" fmla="*/ 74 h 114"/>
                  <a:gd name="T16" fmla="*/ 39 w 62"/>
                  <a:gd name="T17" fmla="*/ 48 h 114"/>
                  <a:gd name="T18" fmla="*/ 22 w 62"/>
                  <a:gd name="T19" fmla="*/ 36 h 114"/>
                  <a:gd name="T20" fmla="*/ 34 w 62"/>
                  <a:gd name="T21" fmla="*/ 28 h 114"/>
                  <a:gd name="T22" fmla="*/ 54 w 62"/>
                  <a:gd name="T23" fmla="*/ 33 h 114"/>
                  <a:gd name="T24" fmla="*/ 59 w 62"/>
                  <a:gd name="T25" fmla="*/ 17 h 114"/>
                  <a:gd name="T26" fmla="*/ 38 w 62"/>
                  <a:gd name="T27" fmla="*/ 12 h 114"/>
                  <a:gd name="T28" fmla="*/ 38 w 62"/>
                  <a:gd name="T29" fmla="*/ 0 h 114"/>
                  <a:gd name="T30" fmla="*/ 25 w 62"/>
                  <a:gd name="T31" fmla="*/ 0 h 114"/>
                  <a:gd name="T32" fmla="*/ 25 w 62"/>
                  <a:gd name="T33" fmla="*/ 13 h 114"/>
                  <a:gd name="T34" fmla="*/ 1 w 62"/>
                  <a:gd name="T35" fmla="*/ 38 h 114"/>
                  <a:gd name="T36" fmla="*/ 26 w 62"/>
                  <a:gd name="T37" fmla="*/ 64 h 114"/>
                  <a:gd name="T38" fmla="*/ 41 w 62"/>
                  <a:gd name="T39" fmla="*/ 76 h 114"/>
                  <a:gd name="T40" fmla="*/ 28 w 62"/>
                  <a:gd name="T41" fmla="*/ 8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4">
                    <a:moveTo>
                      <a:pt x="28" y="84"/>
                    </a:moveTo>
                    <a:cubicBezTo>
                      <a:pt x="19" y="84"/>
                      <a:pt x="10" y="81"/>
                      <a:pt x="4" y="78"/>
                    </a:cubicBezTo>
                    <a:cubicBezTo>
                      <a:pt x="0" y="94"/>
                      <a:pt x="0" y="94"/>
                      <a:pt x="0" y="94"/>
                    </a:cubicBezTo>
                    <a:cubicBezTo>
                      <a:pt x="6" y="97"/>
                      <a:pt x="15" y="100"/>
                      <a:pt x="24" y="100"/>
                    </a:cubicBezTo>
                    <a:cubicBezTo>
                      <a:pt x="24" y="114"/>
                      <a:pt x="24" y="114"/>
                      <a:pt x="24" y="114"/>
                    </a:cubicBezTo>
                    <a:cubicBezTo>
                      <a:pt x="38" y="114"/>
                      <a:pt x="38" y="114"/>
                      <a:pt x="38" y="114"/>
                    </a:cubicBezTo>
                    <a:cubicBezTo>
                      <a:pt x="38" y="99"/>
                      <a:pt x="38" y="99"/>
                      <a:pt x="38" y="99"/>
                    </a:cubicBezTo>
                    <a:cubicBezTo>
                      <a:pt x="54" y="97"/>
                      <a:pt x="62" y="86"/>
                      <a:pt x="62" y="74"/>
                    </a:cubicBezTo>
                    <a:cubicBezTo>
                      <a:pt x="62" y="61"/>
                      <a:pt x="56" y="53"/>
                      <a:pt x="39" y="48"/>
                    </a:cubicBezTo>
                    <a:cubicBezTo>
                      <a:pt x="27" y="43"/>
                      <a:pt x="22" y="40"/>
                      <a:pt x="22" y="36"/>
                    </a:cubicBezTo>
                    <a:cubicBezTo>
                      <a:pt x="22" y="32"/>
                      <a:pt x="25" y="28"/>
                      <a:pt x="34" y="28"/>
                    </a:cubicBezTo>
                    <a:cubicBezTo>
                      <a:pt x="44" y="28"/>
                      <a:pt x="51" y="31"/>
                      <a:pt x="54" y="33"/>
                    </a:cubicBezTo>
                    <a:cubicBezTo>
                      <a:pt x="59" y="17"/>
                      <a:pt x="59" y="17"/>
                      <a:pt x="59" y="17"/>
                    </a:cubicBezTo>
                    <a:cubicBezTo>
                      <a:pt x="54" y="15"/>
                      <a:pt x="47" y="13"/>
                      <a:pt x="38" y="12"/>
                    </a:cubicBezTo>
                    <a:cubicBezTo>
                      <a:pt x="38" y="0"/>
                      <a:pt x="38" y="0"/>
                      <a:pt x="38" y="0"/>
                    </a:cubicBezTo>
                    <a:cubicBezTo>
                      <a:pt x="25" y="0"/>
                      <a:pt x="25" y="0"/>
                      <a:pt x="25" y="0"/>
                    </a:cubicBezTo>
                    <a:cubicBezTo>
                      <a:pt x="25" y="13"/>
                      <a:pt x="25" y="13"/>
                      <a:pt x="25" y="13"/>
                    </a:cubicBezTo>
                    <a:cubicBezTo>
                      <a:pt x="10" y="16"/>
                      <a:pt x="1" y="26"/>
                      <a:pt x="1" y="38"/>
                    </a:cubicBezTo>
                    <a:cubicBezTo>
                      <a:pt x="1" y="52"/>
                      <a:pt x="11" y="58"/>
                      <a:pt x="26" y="64"/>
                    </a:cubicBezTo>
                    <a:cubicBezTo>
                      <a:pt x="37" y="67"/>
                      <a:pt x="41" y="70"/>
                      <a:pt x="41" y="76"/>
                    </a:cubicBezTo>
                    <a:cubicBezTo>
                      <a:pt x="41" y="81"/>
                      <a:pt x="36" y="84"/>
                      <a:pt x="28"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4" name="Freeform 260"/>
              <p:cNvSpPr/>
              <p:nvPr>
                <p:custDataLst>
                  <p:tags r:id="rId36"/>
                </p:custDataLst>
              </p:nvPr>
            </p:nvSpPr>
            <p:spPr bwMode="auto">
              <a:xfrm>
                <a:off x="3430481" y="2157982"/>
                <a:ext cx="41972" cy="76235"/>
              </a:xfrm>
              <a:custGeom>
                <a:avLst/>
                <a:gdLst>
                  <a:gd name="T0" fmla="*/ 37 w 62"/>
                  <a:gd name="T1" fmla="*/ 113 h 113"/>
                  <a:gd name="T2" fmla="*/ 37 w 62"/>
                  <a:gd name="T3" fmla="*/ 99 h 113"/>
                  <a:gd name="T4" fmla="*/ 62 w 62"/>
                  <a:gd name="T5" fmla="*/ 73 h 113"/>
                  <a:gd name="T6" fmla="*/ 39 w 62"/>
                  <a:gd name="T7" fmla="*/ 47 h 113"/>
                  <a:gd name="T8" fmla="*/ 22 w 62"/>
                  <a:gd name="T9" fmla="*/ 35 h 113"/>
                  <a:gd name="T10" fmla="*/ 34 w 62"/>
                  <a:gd name="T11" fmla="*/ 27 h 113"/>
                  <a:gd name="T12" fmla="*/ 54 w 62"/>
                  <a:gd name="T13" fmla="*/ 32 h 113"/>
                  <a:gd name="T14" fmla="*/ 58 w 62"/>
                  <a:gd name="T15" fmla="*/ 16 h 113"/>
                  <a:gd name="T16" fmla="*/ 38 w 62"/>
                  <a:gd name="T17" fmla="*/ 12 h 113"/>
                  <a:gd name="T18" fmla="*/ 38 w 62"/>
                  <a:gd name="T19" fmla="*/ 0 h 113"/>
                  <a:gd name="T20" fmla="*/ 24 w 62"/>
                  <a:gd name="T21" fmla="*/ 0 h 113"/>
                  <a:gd name="T22" fmla="*/ 24 w 62"/>
                  <a:gd name="T23" fmla="*/ 13 h 113"/>
                  <a:gd name="T24" fmla="*/ 1 w 62"/>
                  <a:gd name="T25" fmla="*/ 37 h 113"/>
                  <a:gd name="T26" fmla="*/ 26 w 62"/>
                  <a:gd name="T27" fmla="*/ 63 h 113"/>
                  <a:gd name="T28" fmla="*/ 40 w 62"/>
                  <a:gd name="T29" fmla="*/ 75 h 113"/>
                  <a:gd name="T30" fmla="*/ 27 w 62"/>
                  <a:gd name="T31" fmla="*/ 84 h 113"/>
                  <a:gd name="T32" fmla="*/ 4 w 62"/>
                  <a:gd name="T33" fmla="*/ 77 h 113"/>
                  <a:gd name="T34" fmla="*/ 0 w 62"/>
                  <a:gd name="T35" fmla="*/ 94 h 113"/>
                  <a:gd name="T36" fmla="*/ 23 w 62"/>
                  <a:gd name="T37" fmla="*/ 100 h 113"/>
                  <a:gd name="T38" fmla="*/ 23 w 62"/>
                  <a:gd name="T39" fmla="*/ 113 h 113"/>
                  <a:gd name="T40" fmla="*/ 37 w 62"/>
                  <a:gd name="T41"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3">
                    <a:moveTo>
                      <a:pt x="37" y="113"/>
                    </a:moveTo>
                    <a:cubicBezTo>
                      <a:pt x="37" y="99"/>
                      <a:pt x="37" y="99"/>
                      <a:pt x="37" y="99"/>
                    </a:cubicBezTo>
                    <a:cubicBezTo>
                      <a:pt x="53" y="96"/>
                      <a:pt x="62" y="85"/>
                      <a:pt x="62" y="73"/>
                    </a:cubicBezTo>
                    <a:cubicBezTo>
                      <a:pt x="62" y="60"/>
                      <a:pt x="55" y="53"/>
                      <a:pt x="39" y="47"/>
                    </a:cubicBezTo>
                    <a:cubicBezTo>
                      <a:pt x="27" y="43"/>
                      <a:pt x="22" y="40"/>
                      <a:pt x="22" y="35"/>
                    </a:cubicBezTo>
                    <a:cubicBezTo>
                      <a:pt x="22" y="31"/>
                      <a:pt x="25" y="27"/>
                      <a:pt x="34" y="27"/>
                    </a:cubicBezTo>
                    <a:cubicBezTo>
                      <a:pt x="44" y="27"/>
                      <a:pt x="50" y="30"/>
                      <a:pt x="54" y="32"/>
                    </a:cubicBezTo>
                    <a:cubicBezTo>
                      <a:pt x="58" y="16"/>
                      <a:pt x="58" y="16"/>
                      <a:pt x="58" y="16"/>
                    </a:cubicBezTo>
                    <a:cubicBezTo>
                      <a:pt x="53" y="14"/>
                      <a:pt x="47" y="12"/>
                      <a:pt x="38" y="12"/>
                    </a:cubicBezTo>
                    <a:cubicBezTo>
                      <a:pt x="38" y="0"/>
                      <a:pt x="38" y="0"/>
                      <a:pt x="38" y="0"/>
                    </a:cubicBezTo>
                    <a:cubicBezTo>
                      <a:pt x="24" y="0"/>
                      <a:pt x="24" y="0"/>
                      <a:pt x="24" y="0"/>
                    </a:cubicBezTo>
                    <a:cubicBezTo>
                      <a:pt x="24" y="13"/>
                      <a:pt x="24" y="13"/>
                      <a:pt x="24" y="13"/>
                    </a:cubicBezTo>
                    <a:cubicBezTo>
                      <a:pt x="9" y="16"/>
                      <a:pt x="1" y="25"/>
                      <a:pt x="1" y="37"/>
                    </a:cubicBezTo>
                    <a:cubicBezTo>
                      <a:pt x="1" y="51"/>
                      <a:pt x="11" y="58"/>
                      <a:pt x="26" y="63"/>
                    </a:cubicBezTo>
                    <a:cubicBezTo>
                      <a:pt x="36" y="66"/>
                      <a:pt x="40" y="70"/>
                      <a:pt x="40" y="75"/>
                    </a:cubicBezTo>
                    <a:cubicBezTo>
                      <a:pt x="40" y="80"/>
                      <a:pt x="35" y="84"/>
                      <a:pt x="27" y="84"/>
                    </a:cubicBezTo>
                    <a:cubicBezTo>
                      <a:pt x="18" y="84"/>
                      <a:pt x="10" y="81"/>
                      <a:pt x="4" y="77"/>
                    </a:cubicBezTo>
                    <a:cubicBezTo>
                      <a:pt x="0" y="94"/>
                      <a:pt x="0" y="94"/>
                      <a:pt x="0" y="94"/>
                    </a:cubicBezTo>
                    <a:cubicBezTo>
                      <a:pt x="5" y="97"/>
                      <a:pt x="14" y="99"/>
                      <a:pt x="23" y="100"/>
                    </a:cubicBezTo>
                    <a:cubicBezTo>
                      <a:pt x="23" y="113"/>
                      <a:pt x="23" y="113"/>
                      <a:pt x="23" y="113"/>
                    </a:cubicBezTo>
                    <a:lnTo>
                      <a:pt x="3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5" name="Freeform 261"/>
              <p:cNvSpPr>
                <a:spLocks noEditPoints="1"/>
              </p:cNvSpPr>
              <p:nvPr>
                <p:custDataLst>
                  <p:tags r:id="rId37"/>
                </p:custDataLst>
              </p:nvPr>
            </p:nvSpPr>
            <p:spPr bwMode="auto">
              <a:xfrm>
                <a:off x="3520136" y="2077464"/>
                <a:ext cx="95937" cy="96508"/>
              </a:xfrm>
              <a:custGeom>
                <a:avLst/>
                <a:gdLst>
                  <a:gd name="T0" fmla="*/ 0 w 142"/>
                  <a:gd name="T1" fmla="*/ 71 h 143"/>
                  <a:gd name="T2" fmla="*/ 71 w 142"/>
                  <a:gd name="T3" fmla="*/ 143 h 143"/>
                  <a:gd name="T4" fmla="*/ 142 w 142"/>
                  <a:gd name="T5" fmla="*/ 71 h 143"/>
                  <a:gd name="T6" fmla="*/ 71 w 142"/>
                  <a:gd name="T7" fmla="*/ 0 h 143"/>
                  <a:gd name="T8" fmla="*/ 0 w 142"/>
                  <a:gd name="T9" fmla="*/ 71 h 143"/>
                  <a:gd name="T10" fmla="*/ 125 w 142"/>
                  <a:gd name="T11" fmla="*/ 71 h 143"/>
                  <a:gd name="T12" fmla="*/ 71 w 142"/>
                  <a:gd name="T13" fmla="*/ 126 h 143"/>
                  <a:gd name="T14" fmla="*/ 17 w 142"/>
                  <a:gd name="T15" fmla="*/ 71 h 143"/>
                  <a:gd name="T16" fmla="*/ 71 w 142"/>
                  <a:gd name="T17" fmla="*/ 17 h 143"/>
                  <a:gd name="T18" fmla="*/ 125 w 142"/>
                  <a:gd name="T19"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0" y="71"/>
                    </a:moveTo>
                    <a:cubicBezTo>
                      <a:pt x="0" y="111"/>
                      <a:pt x="32" y="143"/>
                      <a:pt x="71" y="143"/>
                    </a:cubicBezTo>
                    <a:cubicBezTo>
                      <a:pt x="110" y="143"/>
                      <a:pt x="142" y="111"/>
                      <a:pt x="142" y="71"/>
                    </a:cubicBezTo>
                    <a:cubicBezTo>
                      <a:pt x="142" y="32"/>
                      <a:pt x="110" y="0"/>
                      <a:pt x="71" y="0"/>
                    </a:cubicBezTo>
                    <a:cubicBezTo>
                      <a:pt x="32" y="0"/>
                      <a:pt x="0" y="32"/>
                      <a:pt x="0" y="71"/>
                    </a:cubicBezTo>
                    <a:close/>
                    <a:moveTo>
                      <a:pt x="125" y="71"/>
                    </a:moveTo>
                    <a:cubicBezTo>
                      <a:pt x="125" y="101"/>
                      <a:pt x="101" y="126"/>
                      <a:pt x="71" y="126"/>
                    </a:cubicBezTo>
                    <a:cubicBezTo>
                      <a:pt x="41" y="126"/>
                      <a:pt x="17" y="101"/>
                      <a:pt x="17" y="71"/>
                    </a:cubicBezTo>
                    <a:cubicBezTo>
                      <a:pt x="17" y="41"/>
                      <a:pt x="41" y="17"/>
                      <a:pt x="71" y="17"/>
                    </a:cubicBezTo>
                    <a:cubicBezTo>
                      <a:pt x="101" y="17"/>
                      <a:pt x="125" y="41"/>
                      <a:pt x="125"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6" name="Freeform 262"/>
              <p:cNvSpPr/>
              <p:nvPr>
                <p:custDataLst>
                  <p:tags r:id="rId38"/>
                </p:custDataLst>
              </p:nvPr>
            </p:nvSpPr>
            <p:spPr bwMode="auto">
              <a:xfrm>
                <a:off x="3553257" y="2099164"/>
                <a:ext cx="28267" cy="52537"/>
              </a:xfrm>
              <a:custGeom>
                <a:avLst/>
                <a:gdLst>
                  <a:gd name="T0" fmla="*/ 16 w 42"/>
                  <a:gd name="T1" fmla="*/ 0 h 78"/>
                  <a:gd name="T2" fmla="*/ 16 w 42"/>
                  <a:gd name="T3" fmla="*/ 9 h 78"/>
                  <a:gd name="T4" fmla="*/ 0 w 42"/>
                  <a:gd name="T5" fmla="*/ 26 h 78"/>
                  <a:gd name="T6" fmla="*/ 17 w 42"/>
                  <a:gd name="T7" fmla="*/ 44 h 78"/>
                  <a:gd name="T8" fmla="*/ 28 w 42"/>
                  <a:gd name="T9" fmla="*/ 52 h 78"/>
                  <a:gd name="T10" fmla="*/ 18 w 42"/>
                  <a:gd name="T11" fmla="*/ 58 h 78"/>
                  <a:gd name="T12" fmla="*/ 3 w 42"/>
                  <a:gd name="T13" fmla="*/ 54 h 78"/>
                  <a:gd name="T14" fmla="*/ 0 w 42"/>
                  <a:gd name="T15" fmla="*/ 65 h 78"/>
                  <a:gd name="T16" fmla="*/ 16 w 42"/>
                  <a:gd name="T17" fmla="*/ 69 h 78"/>
                  <a:gd name="T18" fmla="*/ 16 w 42"/>
                  <a:gd name="T19" fmla="*/ 78 h 78"/>
                  <a:gd name="T20" fmla="*/ 25 w 42"/>
                  <a:gd name="T21" fmla="*/ 78 h 78"/>
                  <a:gd name="T22" fmla="*/ 25 w 42"/>
                  <a:gd name="T23" fmla="*/ 69 h 78"/>
                  <a:gd name="T24" fmla="*/ 42 w 42"/>
                  <a:gd name="T25" fmla="*/ 51 h 78"/>
                  <a:gd name="T26" fmla="*/ 26 w 42"/>
                  <a:gd name="T27" fmla="*/ 33 h 78"/>
                  <a:gd name="T28" fmla="*/ 15 w 42"/>
                  <a:gd name="T29" fmla="*/ 25 h 78"/>
                  <a:gd name="T30" fmla="*/ 23 w 42"/>
                  <a:gd name="T31" fmla="*/ 19 h 78"/>
                  <a:gd name="T32" fmla="*/ 37 w 42"/>
                  <a:gd name="T33" fmla="*/ 23 h 78"/>
                  <a:gd name="T34" fmla="*/ 40 w 42"/>
                  <a:gd name="T35" fmla="*/ 12 h 78"/>
                  <a:gd name="T36" fmla="*/ 26 w 42"/>
                  <a:gd name="T37" fmla="*/ 9 h 78"/>
                  <a:gd name="T38" fmla="*/ 26 w 42"/>
                  <a:gd name="T39" fmla="*/ 0 h 78"/>
                  <a:gd name="T40" fmla="*/ 16 w 42"/>
                  <a:gd name="T4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78">
                    <a:moveTo>
                      <a:pt x="16" y="0"/>
                    </a:moveTo>
                    <a:cubicBezTo>
                      <a:pt x="16" y="9"/>
                      <a:pt x="16" y="9"/>
                      <a:pt x="16" y="9"/>
                    </a:cubicBezTo>
                    <a:cubicBezTo>
                      <a:pt x="6" y="11"/>
                      <a:pt x="0" y="18"/>
                      <a:pt x="0" y="26"/>
                    </a:cubicBezTo>
                    <a:cubicBezTo>
                      <a:pt x="0" y="36"/>
                      <a:pt x="7" y="40"/>
                      <a:pt x="17" y="44"/>
                    </a:cubicBezTo>
                    <a:cubicBezTo>
                      <a:pt x="25" y="46"/>
                      <a:pt x="28" y="49"/>
                      <a:pt x="28" y="52"/>
                    </a:cubicBezTo>
                    <a:cubicBezTo>
                      <a:pt x="28" y="56"/>
                      <a:pt x="24" y="58"/>
                      <a:pt x="18" y="58"/>
                    </a:cubicBezTo>
                    <a:cubicBezTo>
                      <a:pt x="12" y="58"/>
                      <a:pt x="7" y="56"/>
                      <a:pt x="3" y="54"/>
                    </a:cubicBezTo>
                    <a:cubicBezTo>
                      <a:pt x="0" y="65"/>
                      <a:pt x="0" y="65"/>
                      <a:pt x="0" y="65"/>
                    </a:cubicBezTo>
                    <a:cubicBezTo>
                      <a:pt x="3" y="67"/>
                      <a:pt x="10" y="69"/>
                      <a:pt x="16" y="69"/>
                    </a:cubicBezTo>
                    <a:cubicBezTo>
                      <a:pt x="16" y="78"/>
                      <a:pt x="16" y="78"/>
                      <a:pt x="16" y="78"/>
                    </a:cubicBezTo>
                    <a:cubicBezTo>
                      <a:pt x="25" y="78"/>
                      <a:pt x="25" y="78"/>
                      <a:pt x="25" y="78"/>
                    </a:cubicBezTo>
                    <a:cubicBezTo>
                      <a:pt x="25" y="69"/>
                      <a:pt x="25" y="69"/>
                      <a:pt x="25" y="69"/>
                    </a:cubicBezTo>
                    <a:cubicBezTo>
                      <a:pt x="36" y="67"/>
                      <a:pt x="42" y="59"/>
                      <a:pt x="42" y="51"/>
                    </a:cubicBezTo>
                    <a:cubicBezTo>
                      <a:pt x="42" y="42"/>
                      <a:pt x="38" y="37"/>
                      <a:pt x="26" y="33"/>
                    </a:cubicBezTo>
                    <a:cubicBezTo>
                      <a:pt x="18" y="30"/>
                      <a:pt x="15" y="28"/>
                      <a:pt x="15" y="25"/>
                    </a:cubicBezTo>
                    <a:cubicBezTo>
                      <a:pt x="15" y="22"/>
                      <a:pt x="17" y="19"/>
                      <a:pt x="23" y="19"/>
                    </a:cubicBezTo>
                    <a:cubicBezTo>
                      <a:pt x="30" y="19"/>
                      <a:pt x="34" y="22"/>
                      <a:pt x="37" y="23"/>
                    </a:cubicBezTo>
                    <a:cubicBezTo>
                      <a:pt x="40" y="12"/>
                      <a:pt x="40" y="12"/>
                      <a:pt x="40" y="12"/>
                    </a:cubicBezTo>
                    <a:cubicBezTo>
                      <a:pt x="36" y="10"/>
                      <a:pt x="32" y="9"/>
                      <a:pt x="26" y="9"/>
                    </a:cubicBezTo>
                    <a:cubicBezTo>
                      <a:pt x="26" y="0"/>
                      <a:pt x="26" y="0"/>
                      <a:pt x="26" y="0"/>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7" name="Freeform 263"/>
              <p:cNvSpPr/>
              <p:nvPr>
                <p:custDataLst>
                  <p:tags r:id="rId39"/>
                </p:custDataLst>
              </p:nvPr>
            </p:nvSpPr>
            <p:spPr bwMode="auto">
              <a:xfrm>
                <a:off x="3382512" y="2125432"/>
                <a:ext cx="139051" cy="107929"/>
              </a:xfrm>
              <a:custGeom>
                <a:avLst/>
                <a:gdLst>
                  <a:gd name="T0" fmla="*/ 190 w 206"/>
                  <a:gd name="T1" fmla="*/ 160 h 160"/>
                  <a:gd name="T2" fmla="*/ 206 w 206"/>
                  <a:gd name="T3" fmla="*/ 104 h 160"/>
                  <a:gd name="T4" fmla="*/ 103 w 206"/>
                  <a:gd name="T5" fmla="*/ 0 h 160"/>
                  <a:gd name="T6" fmla="*/ 0 w 206"/>
                  <a:gd name="T7" fmla="*/ 104 h 160"/>
                  <a:gd name="T8" fmla="*/ 17 w 206"/>
                  <a:gd name="T9" fmla="*/ 160 h 160"/>
                  <a:gd name="T10" fmla="*/ 48 w 206"/>
                  <a:gd name="T11" fmla="*/ 160 h 160"/>
                  <a:gd name="T12" fmla="*/ 25 w 206"/>
                  <a:gd name="T13" fmla="*/ 104 h 160"/>
                  <a:gd name="T14" fmla="*/ 103 w 206"/>
                  <a:gd name="T15" fmla="*/ 25 h 160"/>
                  <a:gd name="T16" fmla="*/ 182 w 206"/>
                  <a:gd name="T17" fmla="*/ 104 h 160"/>
                  <a:gd name="T18" fmla="*/ 158 w 206"/>
                  <a:gd name="T19" fmla="*/ 160 h 160"/>
                  <a:gd name="T20" fmla="*/ 190 w 206"/>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60">
                    <a:moveTo>
                      <a:pt x="190" y="160"/>
                    </a:moveTo>
                    <a:cubicBezTo>
                      <a:pt x="200" y="144"/>
                      <a:pt x="206" y="125"/>
                      <a:pt x="206" y="104"/>
                    </a:cubicBezTo>
                    <a:cubicBezTo>
                      <a:pt x="206" y="47"/>
                      <a:pt x="160" y="0"/>
                      <a:pt x="103" y="0"/>
                    </a:cubicBezTo>
                    <a:cubicBezTo>
                      <a:pt x="46" y="0"/>
                      <a:pt x="0" y="47"/>
                      <a:pt x="0" y="104"/>
                    </a:cubicBezTo>
                    <a:cubicBezTo>
                      <a:pt x="0" y="125"/>
                      <a:pt x="6" y="144"/>
                      <a:pt x="17" y="160"/>
                    </a:cubicBezTo>
                    <a:cubicBezTo>
                      <a:pt x="48" y="160"/>
                      <a:pt x="48" y="160"/>
                      <a:pt x="48" y="160"/>
                    </a:cubicBezTo>
                    <a:cubicBezTo>
                      <a:pt x="34" y="146"/>
                      <a:pt x="25" y="126"/>
                      <a:pt x="25" y="104"/>
                    </a:cubicBezTo>
                    <a:cubicBezTo>
                      <a:pt x="25" y="60"/>
                      <a:pt x="60" y="25"/>
                      <a:pt x="103" y="25"/>
                    </a:cubicBezTo>
                    <a:cubicBezTo>
                      <a:pt x="146" y="25"/>
                      <a:pt x="182" y="60"/>
                      <a:pt x="182" y="104"/>
                    </a:cubicBezTo>
                    <a:cubicBezTo>
                      <a:pt x="182" y="126"/>
                      <a:pt x="173" y="146"/>
                      <a:pt x="158" y="160"/>
                    </a:cubicBezTo>
                    <a:lnTo>
                      <a:pt x="19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8" name="Freeform 264"/>
              <p:cNvSpPr>
                <a:spLocks noEditPoints="1"/>
              </p:cNvSpPr>
              <p:nvPr>
                <p:custDataLst>
                  <p:tags r:id="rId40"/>
                </p:custDataLst>
              </p:nvPr>
            </p:nvSpPr>
            <p:spPr bwMode="auto">
              <a:xfrm>
                <a:off x="3212624" y="2239643"/>
                <a:ext cx="436569" cy="47112"/>
              </a:xfrm>
              <a:custGeom>
                <a:avLst/>
                <a:gdLst>
                  <a:gd name="T0" fmla="*/ 608 w 647"/>
                  <a:gd name="T1" fmla="*/ 0 h 70"/>
                  <a:gd name="T2" fmla="*/ 39 w 647"/>
                  <a:gd name="T3" fmla="*/ 0 h 70"/>
                  <a:gd name="T4" fmla="*/ 0 w 647"/>
                  <a:gd name="T5" fmla="*/ 18 h 70"/>
                  <a:gd name="T6" fmla="*/ 0 w 647"/>
                  <a:gd name="T7" fmla="*/ 51 h 70"/>
                  <a:gd name="T8" fmla="*/ 39 w 647"/>
                  <a:gd name="T9" fmla="*/ 70 h 70"/>
                  <a:gd name="T10" fmla="*/ 608 w 647"/>
                  <a:gd name="T11" fmla="*/ 70 h 70"/>
                  <a:gd name="T12" fmla="*/ 647 w 647"/>
                  <a:gd name="T13" fmla="*/ 51 h 70"/>
                  <a:gd name="T14" fmla="*/ 647 w 647"/>
                  <a:gd name="T15" fmla="*/ 18 h 70"/>
                  <a:gd name="T16" fmla="*/ 608 w 647"/>
                  <a:gd name="T17" fmla="*/ 0 h 70"/>
                  <a:gd name="T18" fmla="*/ 84 w 647"/>
                  <a:gd name="T19" fmla="*/ 56 h 70"/>
                  <a:gd name="T20" fmla="*/ 39 w 647"/>
                  <a:gd name="T21" fmla="*/ 56 h 70"/>
                  <a:gd name="T22" fmla="*/ 30 w 647"/>
                  <a:gd name="T23" fmla="*/ 51 h 70"/>
                  <a:gd name="T24" fmla="*/ 30 w 647"/>
                  <a:gd name="T25" fmla="*/ 18 h 70"/>
                  <a:gd name="T26" fmla="*/ 39 w 647"/>
                  <a:gd name="T27" fmla="*/ 14 h 70"/>
                  <a:gd name="T28" fmla="*/ 84 w 647"/>
                  <a:gd name="T29" fmla="*/ 14 h 70"/>
                  <a:gd name="T30" fmla="*/ 75 w 647"/>
                  <a:gd name="T31" fmla="*/ 18 h 70"/>
                  <a:gd name="T32" fmla="*/ 75 w 647"/>
                  <a:gd name="T33" fmla="*/ 51 h 70"/>
                  <a:gd name="T34" fmla="*/ 84 w 647"/>
                  <a:gd name="T35"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70">
                    <a:moveTo>
                      <a:pt x="608" y="0"/>
                    </a:moveTo>
                    <a:cubicBezTo>
                      <a:pt x="39" y="0"/>
                      <a:pt x="39" y="0"/>
                      <a:pt x="39" y="0"/>
                    </a:cubicBezTo>
                    <a:cubicBezTo>
                      <a:pt x="18" y="0"/>
                      <a:pt x="0" y="9"/>
                      <a:pt x="0" y="18"/>
                    </a:cubicBezTo>
                    <a:cubicBezTo>
                      <a:pt x="0" y="51"/>
                      <a:pt x="0" y="51"/>
                      <a:pt x="0" y="51"/>
                    </a:cubicBezTo>
                    <a:cubicBezTo>
                      <a:pt x="0" y="61"/>
                      <a:pt x="18" y="70"/>
                      <a:pt x="39" y="70"/>
                    </a:cubicBezTo>
                    <a:cubicBezTo>
                      <a:pt x="608" y="70"/>
                      <a:pt x="608" y="70"/>
                      <a:pt x="608" y="70"/>
                    </a:cubicBezTo>
                    <a:cubicBezTo>
                      <a:pt x="630" y="70"/>
                      <a:pt x="647" y="61"/>
                      <a:pt x="647" y="51"/>
                    </a:cubicBezTo>
                    <a:cubicBezTo>
                      <a:pt x="647" y="18"/>
                      <a:pt x="647" y="18"/>
                      <a:pt x="647" y="18"/>
                    </a:cubicBezTo>
                    <a:cubicBezTo>
                      <a:pt x="647" y="9"/>
                      <a:pt x="630" y="0"/>
                      <a:pt x="608" y="0"/>
                    </a:cubicBezTo>
                    <a:close/>
                    <a:moveTo>
                      <a:pt x="84" y="56"/>
                    </a:moveTo>
                    <a:cubicBezTo>
                      <a:pt x="39" y="56"/>
                      <a:pt x="39" y="56"/>
                      <a:pt x="39" y="56"/>
                    </a:cubicBezTo>
                    <a:cubicBezTo>
                      <a:pt x="34" y="56"/>
                      <a:pt x="30" y="54"/>
                      <a:pt x="30" y="51"/>
                    </a:cubicBezTo>
                    <a:cubicBezTo>
                      <a:pt x="30" y="18"/>
                      <a:pt x="30" y="18"/>
                      <a:pt x="30" y="18"/>
                    </a:cubicBezTo>
                    <a:cubicBezTo>
                      <a:pt x="30" y="16"/>
                      <a:pt x="34" y="14"/>
                      <a:pt x="39" y="14"/>
                    </a:cubicBezTo>
                    <a:cubicBezTo>
                      <a:pt x="84" y="14"/>
                      <a:pt x="84" y="14"/>
                      <a:pt x="84" y="14"/>
                    </a:cubicBezTo>
                    <a:cubicBezTo>
                      <a:pt x="79" y="14"/>
                      <a:pt x="75" y="16"/>
                      <a:pt x="75" y="18"/>
                    </a:cubicBezTo>
                    <a:cubicBezTo>
                      <a:pt x="75" y="51"/>
                      <a:pt x="75" y="51"/>
                      <a:pt x="75" y="51"/>
                    </a:cubicBezTo>
                    <a:cubicBezTo>
                      <a:pt x="75" y="54"/>
                      <a:pt x="79" y="56"/>
                      <a:pt x="84"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69" name="Freeform 265"/>
              <p:cNvSpPr>
                <a:spLocks noEditPoints="1"/>
              </p:cNvSpPr>
              <p:nvPr>
                <p:custDataLst>
                  <p:tags r:id="rId41"/>
                </p:custDataLst>
              </p:nvPr>
            </p:nvSpPr>
            <p:spPr bwMode="auto">
              <a:xfrm>
                <a:off x="3234896" y="2294749"/>
                <a:ext cx="400593" cy="240413"/>
              </a:xfrm>
              <a:custGeom>
                <a:avLst/>
                <a:gdLst>
                  <a:gd name="T0" fmla="*/ 0 w 594"/>
                  <a:gd name="T1" fmla="*/ 297 h 356"/>
                  <a:gd name="T2" fmla="*/ 59 w 594"/>
                  <a:gd name="T3" fmla="*/ 356 h 356"/>
                  <a:gd name="T4" fmla="*/ 534 w 594"/>
                  <a:gd name="T5" fmla="*/ 356 h 356"/>
                  <a:gd name="T6" fmla="*/ 594 w 594"/>
                  <a:gd name="T7" fmla="*/ 297 h 356"/>
                  <a:gd name="T8" fmla="*/ 594 w 594"/>
                  <a:gd name="T9" fmla="*/ 0 h 356"/>
                  <a:gd name="T10" fmla="*/ 0 w 594"/>
                  <a:gd name="T11" fmla="*/ 0 h 356"/>
                  <a:gd name="T12" fmla="*/ 0 w 594"/>
                  <a:gd name="T13" fmla="*/ 297 h 356"/>
                  <a:gd name="T14" fmla="*/ 35 w 594"/>
                  <a:gd name="T15" fmla="*/ 35 h 356"/>
                  <a:gd name="T16" fmla="*/ 70 w 594"/>
                  <a:gd name="T17" fmla="*/ 35 h 356"/>
                  <a:gd name="T18" fmla="*/ 70 w 594"/>
                  <a:gd name="T19" fmla="*/ 297 h 356"/>
                  <a:gd name="T20" fmla="*/ 94 w 594"/>
                  <a:gd name="T21" fmla="*/ 321 h 356"/>
                  <a:gd name="T22" fmla="*/ 59 w 594"/>
                  <a:gd name="T23" fmla="*/ 321 h 356"/>
                  <a:gd name="T24" fmla="*/ 35 w 594"/>
                  <a:gd name="T25" fmla="*/ 297 h 356"/>
                  <a:gd name="T26" fmla="*/ 35 w 594"/>
                  <a:gd name="T27" fmla="*/ 3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4" h="356">
                    <a:moveTo>
                      <a:pt x="0" y="297"/>
                    </a:moveTo>
                    <a:cubicBezTo>
                      <a:pt x="0" y="330"/>
                      <a:pt x="27" y="356"/>
                      <a:pt x="59" y="356"/>
                    </a:cubicBezTo>
                    <a:cubicBezTo>
                      <a:pt x="534" y="356"/>
                      <a:pt x="534" y="356"/>
                      <a:pt x="534" y="356"/>
                    </a:cubicBezTo>
                    <a:cubicBezTo>
                      <a:pt x="567" y="356"/>
                      <a:pt x="594" y="330"/>
                      <a:pt x="594" y="297"/>
                    </a:cubicBezTo>
                    <a:cubicBezTo>
                      <a:pt x="594" y="0"/>
                      <a:pt x="594" y="0"/>
                      <a:pt x="594" y="0"/>
                    </a:cubicBezTo>
                    <a:cubicBezTo>
                      <a:pt x="0" y="0"/>
                      <a:pt x="0" y="0"/>
                      <a:pt x="0" y="0"/>
                    </a:cubicBezTo>
                    <a:lnTo>
                      <a:pt x="0" y="297"/>
                    </a:lnTo>
                    <a:close/>
                    <a:moveTo>
                      <a:pt x="35" y="35"/>
                    </a:moveTo>
                    <a:cubicBezTo>
                      <a:pt x="70" y="35"/>
                      <a:pt x="70" y="35"/>
                      <a:pt x="70" y="35"/>
                    </a:cubicBezTo>
                    <a:cubicBezTo>
                      <a:pt x="70" y="297"/>
                      <a:pt x="70" y="297"/>
                      <a:pt x="70" y="297"/>
                    </a:cubicBezTo>
                    <a:cubicBezTo>
                      <a:pt x="70" y="310"/>
                      <a:pt x="81" y="321"/>
                      <a:pt x="94" y="321"/>
                    </a:cubicBezTo>
                    <a:cubicBezTo>
                      <a:pt x="59" y="321"/>
                      <a:pt x="59" y="321"/>
                      <a:pt x="59" y="321"/>
                    </a:cubicBezTo>
                    <a:cubicBezTo>
                      <a:pt x="46" y="321"/>
                      <a:pt x="35" y="310"/>
                      <a:pt x="35" y="297"/>
                    </a:cubicBezTo>
                    <a:lnTo>
                      <a:pt x="3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grpSp>
      </p:grpSp>
      <p:grpSp>
        <p:nvGrpSpPr>
          <p:cNvPr id="74" name="组合 116"/>
          <p:cNvGrpSpPr/>
          <p:nvPr/>
        </p:nvGrpSpPr>
        <p:grpSpPr>
          <a:xfrm>
            <a:off x="4570436" y="8408375"/>
            <a:ext cx="1289470" cy="1289470"/>
            <a:chOff x="2546326" y="3627230"/>
            <a:chExt cx="682519" cy="682519"/>
          </a:xfrm>
        </p:grpSpPr>
        <p:grpSp>
          <p:nvGrpSpPr>
            <p:cNvPr id="75" name="组合 117"/>
            <p:cNvGrpSpPr/>
            <p:nvPr/>
          </p:nvGrpSpPr>
          <p:grpSpPr>
            <a:xfrm>
              <a:off x="2546326" y="3627230"/>
              <a:ext cx="682519" cy="682519"/>
              <a:chOff x="2646157" y="1103874"/>
              <a:chExt cx="910025" cy="910025"/>
            </a:xfrm>
          </p:grpSpPr>
          <p:grpSp>
            <p:nvGrpSpPr>
              <p:cNvPr id="81" name="组合 123"/>
              <p:cNvGrpSpPr/>
              <p:nvPr/>
            </p:nvGrpSpPr>
            <p:grpSpPr>
              <a:xfrm>
                <a:off x="2646157" y="1103874"/>
                <a:ext cx="910025" cy="910025"/>
                <a:chOff x="1236675" y="2423160"/>
                <a:chExt cx="1950720" cy="1950720"/>
              </a:xfrm>
            </p:grpSpPr>
            <p:sp>
              <p:nvSpPr>
                <p:cNvPr id="83" name="椭圆 82"/>
                <p:cNvSpPr/>
                <p:nvPr>
                  <p:custDataLst>
                    <p:tags r:id="rId42"/>
                  </p:custDataLst>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sp>
              <p:nvSpPr>
                <p:cNvPr id="84" name="椭圆 83"/>
                <p:cNvSpPr/>
                <p:nvPr>
                  <p:custDataLst>
                    <p:tags r:id="rId43"/>
                  </p:custDataLst>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sp>
            <p:nvSpPr>
              <p:cNvPr id="82" name="椭圆 81"/>
              <p:cNvSpPr/>
              <p:nvPr>
                <p:custDataLst>
                  <p:tags r:id="rId44"/>
                </p:custDataLst>
              </p:nvPr>
            </p:nvSpPr>
            <p:spPr>
              <a:xfrm>
                <a:off x="2792045" y="1249762"/>
                <a:ext cx="618249" cy="618249"/>
              </a:xfrm>
              <a:prstGeom prst="ellipse">
                <a:avLst/>
              </a:prstGeom>
              <a:solidFill>
                <a:schemeClr val="accent3"/>
              </a:solidFill>
              <a:ln>
                <a:noFill/>
              </a:ln>
              <a:effectLst>
                <a:innerShdw dist="635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grpSp>
          <p:nvGrpSpPr>
            <p:cNvPr id="76" name="组合 118"/>
            <p:cNvGrpSpPr/>
            <p:nvPr/>
          </p:nvGrpSpPr>
          <p:grpSpPr>
            <a:xfrm>
              <a:off x="2804965" y="3858589"/>
              <a:ext cx="218996" cy="245723"/>
              <a:chOff x="3199776" y="780891"/>
              <a:chExt cx="470261" cy="527652"/>
            </a:xfrm>
            <a:solidFill>
              <a:schemeClr val="bg1"/>
            </a:solidFill>
          </p:grpSpPr>
          <p:sp>
            <p:nvSpPr>
              <p:cNvPr id="77" name="Freeform 433"/>
              <p:cNvSpPr>
                <a:spLocks noEditPoints="1"/>
              </p:cNvSpPr>
              <p:nvPr>
                <p:custDataLst>
                  <p:tags r:id="rId45"/>
                </p:custDataLst>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78" name="Freeform 434"/>
              <p:cNvSpPr>
                <a:spLocks noEditPoints="1"/>
              </p:cNvSpPr>
              <p:nvPr>
                <p:custDataLst>
                  <p:tags r:id="rId46"/>
                </p:custDataLst>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79" name="Freeform 435"/>
              <p:cNvSpPr>
                <a:spLocks noEditPoints="1"/>
              </p:cNvSpPr>
              <p:nvPr>
                <p:custDataLst>
                  <p:tags r:id="rId47"/>
                </p:custDataLst>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80" name="Freeform 436"/>
              <p:cNvSpPr>
                <a:spLocks noEditPoints="1"/>
              </p:cNvSpPr>
              <p:nvPr>
                <p:custDataLst>
                  <p:tags r:id="rId48"/>
                </p:custDataLst>
              </p:nvPr>
            </p:nvSpPr>
            <p:spPr bwMode="auto">
              <a:xfrm>
                <a:off x="3199776" y="780891"/>
                <a:ext cx="470261" cy="52765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grpSp>
      </p:grpSp>
      <p:sp>
        <p:nvSpPr>
          <p:cNvPr id="85" name="文本框 84"/>
          <p:cNvSpPr txBox="1"/>
          <p:nvPr>
            <p:custDataLst>
              <p:tags r:id="rId49"/>
            </p:custDataLst>
          </p:nvPr>
        </p:nvSpPr>
        <p:spPr bwMode="auto">
          <a:xfrm flipH="1">
            <a:off x="679640" y="3685179"/>
            <a:ext cx="3588278" cy="2826385"/>
          </a:xfrm>
          <a:prstGeom prst="rect">
            <a:avLst/>
          </a:prstGeom>
          <a:noFill/>
        </p:spPr>
        <p:txBody>
          <a:bodyPr wrap="square">
            <a:spAutoFit/>
          </a:bodyPr>
          <a:lstStyle/>
          <a:p>
            <a:pPr algn="just">
              <a:lnSpc>
                <a:spcPct val="110000"/>
              </a:lnSpc>
              <a:defRPr/>
            </a:pPr>
            <a:r>
              <a:rPr lang="zh-CN" altLang="en-US" sz="2550" spc="150" dirty="0">
                <a:solidFill>
                  <a:schemeClr val="tx1"/>
                </a:solidFill>
                <a:uFillTx/>
                <a:latin typeface="Arial" panose="020B0604020202020204" pitchFamily="34" charset="0"/>
                <a:ea typeface="微软雅黑" panose="020B0503020204020204" charset="-122"/>
                <a:cs typeface="方正兰亭细黑_GBK_M" panose="02010600010101010101" pitchFamily="2" charset="2"/>
                <a:sym typeface="+mn-ea"/>
              </a:rPr>
              <a:t>发表后发现了难以避免的客观失误主动撤稿；</a:t>
            </a:r>
            <a:endParaRPr lang="zh-CN" altLang="en-US" sz="2550" spc="150" dirty="0">
              <a:solidFill>
                <a:schemeClr val="tx1"/>
              </a:solidFill>
              <a:uFillTx/>
              <a:latin typeface="Arial" panose="020B0604020202020204" pitchFamily="34" charset="0"/>
              <a:ea typeface="微软雅黑" panose="020B0503020204020204" charset="-122"/>
              <a:cs typeface="方正兰亭细黑_GBK_M" panose="02010600010101010101" pitchFamily="2" charset="2"/>
              <a:sym typeface="+mn-ea"/>
            </a:endParaRPr>
          </a:p>
          <a:p>
            <a:pPr algn="just">
              <a:lnSpc>
                <a:spcPct val="110000"/>
              </a:lnSpc>
              <a:defRPr/>
            </a:pPr>
            <a:endParaRPr lang="zh-CN" altLang="en-US" sz="2840" spc="150" dirty="0">
              <a:solidFill>
                <a:schemeClr val="tx1"/>
              </a:solidFill>
              <a:uFillTx/>
              <a:latin typeface="Arial" panose="020B0604020202020204" pitchFamily="34" charset="0"/>
              <a:ea typeface="微软雅黑" panose="020B0503020204020204" charset="-122"/>
              <a:cs typeface="方正兰亭细黑_GBK_M" panose="02010600010101010101" pitchFamily="2" charset="2"/>
              <a:sym typeface="+mn-ea"/>
            </a:endParaRPr>
          </a:p>
          <a:p>
            <a:pPr algn="just">
              <a:lnSpc>
                <a:spcPct val="110000"/>
              </a:lnSpc>
              <a:defRPr/>
            </a:pPr>
            <a:endParaRPr lang="zh-CN" altLang="en-US" sz="2840" spc="150" dirty="0">
              <a:solidFill>
                <a:schemeClr val="tx1"/>
              </a:solidFill>
              <a:uFillTx/>
              <a:latin typeface="Arial" panose="020B0604020202020204" pitchFamily="34" charset="0"/>
              <a:ea typeface="微软雅黑" panose="020B0503020204020204" charset="-122"/>
              <a:cs typeface="方正兰亭细黑_GBK_M" panose="02010600010101010101" pitchFamily="2" charset="2"/>
              <a:sym typeface="+mn-ea"/>
            </a:endParaRPr>
          </a:p>
          <a:p>
            <a:pPr algn="just">
              <a:lnSpc>
                <a:spcPct val="110000"/>
              </a:lnSpc>
              <a:defRPr/>
            </a:pPr>
            <a:endParaRPr lang="zh-CN" altLang="en-US" sz="2840" spc="150" dirty="0">
              <a:solidFill>
                <a:schemeClr val="tx1"/>
              </a:solidFill>
              <a:uFillTx/>
              <a:latin typeface="Arial" panose="020B0604020202020204" pitchFamily="34" charset="0"/>
              <a:ea typeface="微软雅黑" panose="020B0503020204020204" charset="-122"/>
              <a:cs typeface="方正兰亭细黑_GBK_M" panose="02010600010101010101" pitchFamily="2" charset="2"/>
              <a:sym typeface="+mn-ea"/>
            </a:endParaRPr>
          </a:p>
        </p:txBody>
      </p:sp>
      <p:sp>
        <p:nvSpPr>
          <p:cNvPr id="86" name="Shape 1888"/>
          <p:cNvSpPr/>
          <p:nvPr>
            <p:custDataLst>
              <p:tags r:id="rId50"/>
            </p:custDataLst>
          </p:nvPr>
        </p:nvSpPr>
        <p:spPr>
          <a:xfrm>
            <a:off x="827624" y="5884545"/>
            <a:ext cx="2971284" cy="1176655"/>
          </a:xfrm>
          <a:prstGeom prst="rect">
            <a:avLst/>
          </a:prstGeom>
          <a:ln w="12700">
            <a:miter lim="400000"/>
          </a:ln>
        </p:spPr>
        <p:txBody>
          <a:bodyPr wrap="square" lIns="0" tIns="0" rIns="0" bIns="0" anchor="t" anchorCtr="0">
            <a:spAutoFit/>
          </a:bodyPr>
          <a:lstStyle>
            <a:lvl1pPr algn="r">
              <a:lnSpc>
                <a:spcPct val="120000"/>
              </a:lnSpc>
              <a:spcBef>
                <a:spcPts val="4500"/>
              </a:spcBef>
              <a:defRPr sz="2000">
                <a:solidFill>
                  <a:srgbClr val="53585F"/>
                </a:solidFill>
                <a:latin typeface="Source Sans Pro" panose="020B0503030403020204"/>
                <a:ea typeface="Source Sans Pro" panose="020B0503030403020204"/>
                <a:cs typeface="Source Sans Pro" panose="020B0503030403020204"/>
                <a:sym typeface="Source Sans Pro" panose="020B0503030403020204"/>
              </a:defRPr>
            </a:lvl1pPr>
          </a:lstStyle>
          <a:p>
            <a:pPr algn="l">
              <a:lnSpc>
                <a:spcPct val="150000"/>
              </a:lnSpc>
              <a:defRPr sz="1800">
                <a:solidFill>
                  <a:srgbClr val="000000"/>
                </a:solidFill>
              </a:defRPr>
            </a:pPr>
            <a:r>
              <a:rPr lang="zh-CN" altLang="en-US" sz="255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相关质量把控力度不够，意识松懈</a:t>
            </a:r>
            <a:r>
              <a:rPr lang="zh-CN" altLang="en-US" sz="227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a:t>
            </a:r>
            <a:endParaRPr sz="227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87" name="Shape 1889"/>
          <p:cNvSpPr/>
          <p:nvPr>
            <p:custDataLst>
              <p:tags r:id="rId51"/>
            </p:custDataLst>
          </p:nvPr>
        </p:nvSpPr>
        <p:spPr>
          <a:xfrm>
            <a:off x="679596" y="5284791"/>
            <a:ext cx="2709206" cy="470535"/>
          </a:xfrm>
          <a:prstGeom prst="rect">
            <a:avLst/>
          </a:prstGeom>
          <a:ln w="12700">
            <a:miter lim="400000"/>
          </a:ln>
        </p:spPr>
        <p:txBody>
          <a:bodyPr wrap="square" lIns="0" tIns="0" rIns="0" bIns="0" anchor="t" anchorCtr="0">
            <a:spAutoFit/>
          </a:bodyPr>
          <a:lstStyle>
            <a:lvl1pPr algn="r">
              <a:defRPr sz="3500">
                <a:solidFill>
                  <a:srgbClr val="53585F"/>
                </a:solidFill>
              </a:defRPr>
            </a:lvl1pPr>
          </a:lstStyle>
          <a:p>
            <a:pPr>
              <a:lnSpc>
                <a:spcPct val="120000"/>
              </a:lnSpc>
              <a:defRPr sz="1800">
                <a:solidFill>
                  <a:srgbClr val="000000"/>
                </a:solidFill>
              </a:defRPr>
            </a:pPr>
            <a:r>
              <a:rPr lang="zh-CN" altLang="en-US"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论文质量把控不严</a:t>
            </a:r>
            <a:endParaRPr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88" name="Shape 1889"/>
          <p:cNvSpPr/>
          <p:nvPr>
            <p:custDataLst>
              <p:tags r:id="rId52"/>
            </p:custDataLst>
          </p:nvPr>
        </p:nvSpPr>
        <p:spPr>
          <a:xfrm>
            <a:off x="679934" y="7410867"/>
            <a:ext cx="2667570" cy="470535"/>
          </a:xfrm>
          <a:prstGeom prst="rect">
            <a:avLst/>
          </a:prstGeom>
          <a:ln w="12700">
            <a:miter lim="400000"/>
          </a:ln>
        </p:spPr>
        <p:txBody>
          <a:bodyPr wrap="square" lIns="0" tIns="0" rIns="0" bIns="0" anchor="t" anchorCtr="0">
            <a:spAutoFit/>
          </a:bodyPr>
          <a:lstStyle>
            <a:lvl1pPr algn="r">
              <a:defRPr sz="3500">
                <a:solidFill>
                  <a:srgbClr val="53585F"/>
                </a:solidFill>
              </a:defRPr>
            </a:lvl1pPr>
          </a:lstStyle>
          <a:p>
            <a:pPr>
              <a:lnSpc>
                <a:spcPct val="120000"/>
              </a:lnSpc>
              <a:defRPr sz="1800">
                <a:solidFill>
                  <a:srgbClr val="000000"/>
                </a:solidFill>
              </a:defRPr>
            </a:pPr>
            <a:r>
              <a:rPr lang="zh-CN" altLang="en-US"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学术规范意识淡薄</a:t>
            </a:r>
            <a:endParaRPr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89" name="Shape 1888"/>
          <p:cNvSpPr/>
          <p:nvPr>
            <p:custDataLst>
              <p:tags r:id="rId53"/>
            </p:custDataLst>
          </p:nvPr>
        </p:nvSpPr>
        <p:spPr>
          <a:xfrm>
            <a:off x="827624" y="7881495"/>
            <a:ext cx="3595122" cy="2353945"/>
          </a:xfrm>
          <a:prstGeom prst="rect">
            <a:avLst/>
          </a:prstGeom>
          <a:ln w="12700">
            <a:miter lim="400000"/>
          </a:ln>
        </p:spPr>
        <p:txBody>
          <a:bodyPr wrap="square" lIns="0" tIns="0" rIns="0" bIns="0" anchor="t" anchorCtr="0">
            <a:spAutoFit/>
          </a:bodyPr>
          <a:lstStyle>
            <a:lvl1pPr algn="r">
              <a:lnSpc>
                <a:spcPct val="120000"/>
              </a:lnSpc>
              <a:spcBef>
                <a:spcPts val="4500"/>
              </a:spcBef>
              <a:defRPr sz="2000">
                <a:solidFill>
                  <a:srgbClr val="53585F"/>
                </a:solidFill>
                <a:latin typeface="Source Sans Pro" panose="020B0503030403020204"/>
                <a:ea typeface="Source Sans Pro" panose="020B0503030403020204"/>
                <a:cs typeface="Source Sans Pro" panose="020B0503030403020204"/>
                <a:sym typeface="Source Sans Pro" panose="020B0503030403020204"/>
              </a:defRPr>
            </a:lvl1pPr>
          </a:lstStyle>
          <a:p>
            <a:pPr algn="l">
              <a:lnSpc>
                <a:spcPct val="150000"/>
              </a:lnSpc>
              <a:defRPr sz="1800">
                <a:solidFill>
                  <a:srgbClr val="000000"/>
                </a:solidFill>
              </a:defRPr>
            </a:pPr>
            <a:r>
              <a:rPr lang="zh-CN" altLang="en-US" sz="255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对学术规范的认识和理解不够透彻，对学术规范细节重视度不够（引用规范、数据使用规范等）</a:t>
            </a:r>
            <a:endParaRPr sz="255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90" name="Shape 1889"/>
          <p:cNvSpPr/>
          <p:nvPr>
            <p:custDataLst>
              <p:tags r:id="rId54"/>
            </p:custDataLst>
          </p:nvPr>
        </p:nvSpPr>
        <p:spPr>
          <a:xfrm>
            <a:off x="609414" y="3070203"/>
            <a:ext cx="2848670" cy="470535"/>
          </a:xfrm>
          <a:prstGeom prst="rect">
            <a:avLst/>
          </a:prstGeom>
          <a:ln w="12700">
            <a:miter lim="400000"/>
          </a:ln>
        </p:spPr>
        <p:txBody>
          <a:bodyPr wrap="square" lIns="0" tIns="0" rIns="0" bIns="0" anchor="t" anchorCtr="0">
            <a:spAutoFit/>
          </a:bodyPr>
          <a:lstStyle>
            <a:lvl1pPr algn="r">
              <a:defRPr sz="3500">
                <a:solidFill>
                  <a:srgbClr val="53585F"/>
                </a:solidFill>
              </a:defRPr>
            </a:lvl1pPr>
          </a:lstStyle>
          <a:p>
            <a:pPr>
              <a:lnSpc>
                <a:spcPct val="120000"/>
              </a:lnSpc>
              <a:defRPr sz="1800">
                <a:solidFill>
                  <a:srgbClr val="000000"/>
                </a:solidFill>
              </a:defRPr>
            </a:pPr>
            <a:r>
              <a:rPr lang="zh-CN" altLang="en-US"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客观失误主动撤稿</a:t>
            </a:r>
            <a:endParaRPr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grpSp>
        <p:nvGrpSpPr>
          <p:cNvPr id="91" name="组合 70"/>
          <p:cNvGrpSpPr/>
          <p:nvPr/>
        </p:nvGrpSpPr>
        <p:grpSpPr>
          <a:xfrm>
            <a:off x="12040940" y="3105603"/>
            <a:ext cx="1289470" cy="1289470"/>
            <a:chOff x="5857632" y="827906"/>
            <a:chExt cx="682519" cy="682519"/>
          </a:xfrm>
        </p:grpSpPr>
        <p:grpSp>
          <p:nvGrpSpPr>
            <p:cNvPr id="92" name="组合 71"/>
            <p:cNvGrpSpPr/>
            <p:nvPr/>
          </p:nvGrpSpPr>
          <p:grpSpPr>
            <a:xfrm>
              <a:off x="5857632" y="827906"/>
              <a:ext cx="682519" cy="682519"/>
              <a:chOff x="2646157" y="1103874"/>
              <a:chExt cx="910025" cy="910025"/>
            </a:xfrm>
          </p:grpSpPr>
          <p:grpSp>
            <p:nvGrpSpPr>
              <p:cNvPr id="104" name="组合 83"/>
              <p:cNvGrpSpPr/>
              <p:nvPr/>
            </p:nvGrpSpPr>
            <p:grpSpPr>
              <a:xfrm>
                <a:off x="2646157" y="1103874"/>
                <a:ext cx="910025" cy="910025"/>
                <a:chOff x="1236675" y="2423160"/>
                <a:chExt cx="1950720" cy="1950720"/>
              </a:xfrm>
            </p:grpSpPr>
            <p:sp>
              <p:nvSpPr>
                <p:cNvPr id="106" name="椭圆 105"/>
                <p:cNvSpPr/>
                <p:nvPr>
                  <p:custDataLst>
                    <p:tags r:id="rId55"/>
                  </p:custDataLst>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sp>
              <p:nvSpPr>
                <p:cNvPr id="107" name="椭圆 106"/>
                <p:cNvSpPr/>
                <p:nvPr>
                  <p:custDataLst>
                    <p:tags r:id="rId56"/>
                  </p:custDataLst>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sp>
            <p:nvSpPr>
              <p:cNvPr id="105" name="椭圆 104"/>
              <p:cNvSpPr/>
              <p:nvPr>
                <p:custDataLst>
                  <p:tags r:id="rId57"/>
                </p:custDataLst>
              </p:nvPr>
            </p:nvSpPr>
            <p:spPr>
              <a:xfrm>
                <a:off x="2792045" y="1249762"/>
                <a:ext cx="618249" cy="618249"/>
              </a:xfrm>
              <a:prstGeom prst="ellipse">
                <a:avLst/>
              </a:prstGeom>
              <a:solidFill>
                <a:schemeClr val="accent5"/>
              </a:solidFill>
              <a:ln>
                <a:noFill/>
              </a:ln>
              <a:effectLst>
                <a:innerShdw dist="63500" dir="135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grpSp>
          <p:nvGrpSpPr>
            <p:cNvPr id="93" name="组合 72"/>
            <p:cNvGrpSpPr/>
            <p:nvPr/>
          </p:nvGrpSpPr>
          <p:grpSpPr>
            <a:xfrm>
              <a:off x="6065300" y="1005306"/>
              <a:ext cx="289625" cy="332539"/>
              <a:chOff x="4383281" y="1858180"/>
              <a:chExt cx="684119" cy="785482"/>
            </a:xfrm>
            <a:solidFill>
              <a:schemeClr val="bg1"/>
            </a:solidFill>
          </p:grpSpPr>
          <p:sp>
            <p:nvSpPr>
              <p:cNvPr id="94" name="Freeform 244"/>
              <p:cNvSpPr/>
              <p:nvPr>
                <p:custDataLst>
                  <p:tags r:id="rId58"/>
                </p:custDataLst>
              </p:nvPr>
            </p:nvSpPr>
            <p:spPr bwMode="auto">
              <a:xfrm>
                <a:off x="4681370" y="1858180"/>
                <a:ext cx="97079" cy="106787"/>
              </a:xfrm>
              <a:custGeom>
                <a:avLst/>
                <a:gdLst>
                  <a:gd name="T0" fmla="*/ 19 w 144"/>
                  <a:gd name="T1" fmla="*/ 105 h 158"/>
                  <a:gd name="T2" fmla="*/ 73 w 144"/>
                  <a:gd name="T3" fmla="*/ 158 h 158"/>
                  <a:gd name="T4" fmla="*/ 125 w 144"/>
                  <a:gd name="T5" fmla="*/ 104 h 158"/>
                  <a:gd name="T6" fmla="*/ 141 w 144"/>
                  <a:gd name="T7" fmla="*/ 87 h 158"/>
                  <a:gd name="T8" fmla="*/ 132 w 144"/>
                  <a:gd name="T9" fmla="*/ 61 h 158"/>
                  <a:gd name="T10" fmla="*/ 72 w 144"/>
                  <a:gd name="T11" fmla="*/ 0 h 158"/>
                  <a:gd name="T12" fmla="*/ 11 w 144"/>
                  <a:gd name="T13" fmla="*/ 61 h 158"/>
                  <a:gd name="T14" fmla="*/ 3 w 144"/>
                  <a:gd name="T15" fmla="*/ 87 h 158"/>
                  <a:gd name="T16" fmla="*/ 19 w 144"/>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58">
                    <a:moveTo>
                      <a:pt x="19" y="105"/>
                    </a:moveTo>
                    <a:cubicBezTo>
                      <a:pt x="30" y="132"/>
                      <a:pt x="51" y="158"/>
                      <a:pt x="73" y="158"/>
                    </a:cubicBezTo>
                    <a:cubicBezTo>
                      <a:pt x="96" y="158"/>
                      <a:pt x="115" y="132"/>
                      <a:pt x="125" y="104"/>
                    </a:cubicBezTo>
                    <a:cubicBezTo>
                      <a:pt x="131" y="104"/>
                      <a:pt x="138" y="97"/>
                      <a:pt x="141" y="87"/>
                    </a:cubicBezTo>
                    <a:cubicBezTo>
                      <a:pt x="144" y="75"/>
                      <a:pt x="140" y="64"/>
                      <a:pt x="132" y="61"/>
                    </a:cubicBezTo>
                    <a:cubicBezTo>
                      <a:pt x="130" y="27"/>
                      <a:pt x="104" y="0"/>
                      <a:pt x="72" y="0"/>
                    </a:cubicBezTo>
                    <a:cubicBezTo>
                      <a:pt x="40" y="0"/>
                      <a:pt x="13" y="27"/>
                      <a:pt x="11" y="61"/>
                    </a:cubicBezTo>
                    <a:cubicBezTo>
                      <a:pt x="4" y="64"/>
                      <a:pt x="0" y="75"/>
                      <a:pt x="3" y="87"/>
                    </a:cubicBezTo>
                    <a:cubicBezTo>
                      <a:pt x="5" y="97"/>
                      <a:pt x="12" y="104"/>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95" name="Freeform 245"/>
              <p:cNvSpPr/>
              <p:nvPr>
                <p:custDataLst>
                  <p:tags r:id="rId59"/>
                </p:custDataLst>
              </p:nvPr>
            </p:nvSpPr>
            <p:spPr bwMode="auto">
              <a:xfrm>
                <a:off x="4653102" y="1960113"/>
                <a:ext cx="153042" cy="149330"/>
              </a:xfrm>
              <a:custGeom>
                <a:avLst/>
                <a:gdLst>
                  <a:gd name="T0" fmla="*/ 95 w 227"/>
                  <a:gd name="T1" fmla="*/ 191 h 221"/>
                  <a:gd name="T2" fmla="*/ 95 w 227"/>
                  <a:gd name="T3" fmla="*/ 221 h 221"/>
                  <a:gd name="T4" fmla="*/ 116 w 227"/>
                  <a:gd name="T5" fmla="*/ 220 h 221"/>
                  <a:gd name="T6" fmla="*/ 138 w 227"/>
                  <a:gd name="T7" fmla="*/ 221 h 221"/>
                  <a:gd name="T8" fmla="*/ 138 w 227"/>
                  <a:gd name="T9" fmla="*/ 191 h 221"/>
                  <a:gd name="T10" fmla="*/ 227 w 227"/>
                  <a:gd name="T11" fmla="*/ 173 h 221"/>
                  <a:gd name="T12" fmla="*/ 227 w 227"/>
                  <a:gd name="T13" fmla="*/ 173 h 221"/>
                  <a:gd name="T14" fmla="*/ 227 w 227"/>
                  <a:gd name="T15" fmla="*/ 54 h 221"/>
                  <a:gd name="T16" fmla="*/ 226 w 227"/>
                  <a:gd name="T17" fmla="*/ 54 h 221"/>
                  <a:gd name="T18" fmla="*/ 176 w 227"/>
                  <a:gd name="T19" fmla="*/ 0 h 221"/>
                  <a:gd name="T20" fmla="*/ 127 w 227"/>
                  <a:gd name="T21" fmla="*/ 82 h 221"/>
                  <a:gd name="T22" fmla="*/ 121 w 227"/>
                  <a:gd name="T23" fmla="*/ 45 h 221"/>
                  <a:gd name="T24" fmla="*/ 127 w 227"/>
                  <a:gd name="T25" fmla="*/ 33 h 221"/>
                  <a:gd name="T26" fmla="*/ 113 w 227"/>
                  <a:gd name="T27" fmla="*/ 19 h 221"/>
                  <a:gd name="T28" fmla="*/ 99 w 227"/>
                  <a:gd name="T29" fmla="*/ 33 h 221"/>
                  <a:gd name="T30" fmla="*/ 106 w 227"/>
                  <a:gd name="T31" fmla="*/ 45 h 221"/>
                  <a:gd name="T32" fmla="*/ 100 w 227"/>
                  <a:gd name="T33" fmla="*/ 81 h 221"/>
                  <a:gd name="T34" fmla="*/ 52 w 227"/>
                  <a:gd name="T35" fmla="*/ 0 h 221"/>
                  <a:gd name="T36" fmla="*/ 1 w 227"/>
                  <a:gd name="T37" fmla="*/ 54 h 221"/>
                  <a:gd name="T38" fmla="*/ 0 w 227"/>
                  <a:gd name="T39" fmla="*/ 54 h 221"/>
                  <a:gd name="T40" fmla="*/ 0 w 227"/>
                  <a:gd name="T41" fmla="*/ 173 h 221"/>
                  <a:gd name="T42" fmla="*/ 1 w 227"/>
                  <a:gd name="T43" fmla="*/ 173 h 221"/>
                  <a:gd name="T44" fmla="*/ 95 w 227"/>
                  <a:gd name="T45" fmla="*/ 19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221">
                    <a:moveTo>
                      <a:pt x="95" y="191"/>
                    </a:moveTo>
                    <a:cubicBezTo>
                      <a:pt x="95" y="221"/>
                      <a:pt x="95" y="221"/>
                      <a:pt x="95" y="221"/>
                    </a:cubicBezTo>
                    <a:cubicBezTo>
                      <a:pt x="102" y="220"/>
                      <a:pt x="109" y="220"/>
                      <a:pt x="116" y="220"/>
                    </a:cubicBezTo>
                    <a:cubicBezTo>
                      <a:pt x="123" y="220"/>
                      <a:pt x="131" y="220"/>
                      <a:pt x="138" y="221"/>
                    </a:cubicBezTo>
                    <a:cubicBezTo>
                      <a:pt x="138" y="191"/>
                      <a:pt x="138" y="191"/>
                      <a:pt x="138" y="191"/>
                    </a:cubicBezTo>
                    <a:cubicBezTo>
                      <a:pt x="186" y="189"/>
                      <a:pt x="222" y="182"/>
                      <a:pt x="227" y="173"/>
                    </a:cubicBezTo>
                    <a:cubicBezTo>
                      <a:pt x="227" y="173"/>
                      <a:pt x="227" y="173"/>
                      <a:pt x="227" y="173"/>
                    </a:cubicBezTo>
                    <a:cubicBezTo>
                      <a:pt x="227" y="54"/>
                      <a:pt x="227" y="54"/>
                      <a:pt x="227" y="54"/>
                    </a:cubicBezTo>
                    <a:cubicBezTo>
                      <a:pt x="226" y="54"/>
                      <a:pt x="226" y="54"/>
                      <a:pt x="226" y="54"/>
                    </a:cubicBezTo>
                    <a:cubicBezTo>
                      <a:pt x="222" y="31"/>
                      <a:pt x="203" y="12"/>
                      <a:pt x="176" y="0"/>
                    </a:cubicBez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1" y="173"/>
                      <a:pt x="1" y="173"/>
                      <a:pt x="1" y="173"/>
                    </a:cubicBezTo>
                    <a:cubicBezTo>
                      <a:pt x="5" y="182"/>
                      <a:pt x="45" y="190"/>
                      <a:pt x="95"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96" name="Freeform 246"/>
              <p:cNvSpPr/>
              <p:nvPr>
                <p:custDataLst>
                  <p:tags r:id="rId60"/>
                </p:custDataLst>
              </p:nvPr>
            </p:nvSpPr>
            <p:spPr bwMode="auto">
              <a:xfrm>
                <a:off x="4653673" y="2514890"/>
                <a:ext cx="153327" cy="128772"/>
              </a:xfrm>
              <a:custGeom>
                <a:avLst/>
                <a:gdLst>
                  <a:gd name="T0" fmla="*/ 175 w 227"/>
                  <a:gd name="T1" fmla="*/ 0 h 191"/>
                  <a:gd name="T2" fmla="*/ 127 w 227"/>
                  <a:gd name="T3" fmla="*/ 82 h 191"/>
                  <a:gd name="T4" fmla="*/ 121 w 227"/>
                  <a:gd name="T5" fmla="*/ 45 h 191"/>
                  <a:gd name="T6" fmla="*/ 127 w 227"/>
                  <a:gd name="T7" fmla="*/ 33 h 191"/>
                  <a:gd name="T8" fmla="*/ 113 w 227"/>
                  <a:gd name="T9" fmla="*/ 19 h 191"/>
                  <a:gd name="T10" fmla="*/ 99 w 227"/>
                  <a:gd name="T11" fmla="*/ 33 h 191"/>
                  <a:gd name="T12" fmla="*/ 106 w 227"/>
                  <a:gd name="T13" fmla="*/ 45 h 191"/>
                  <a:gd name="T14" fmla="*/ 100 w 227"/>
                  <a:gd name="T15" fmla="*/ 82 h 191"/>
                  <a:gd name="T16" fmla="*/ 52 w 227"/>
                  <a:gd name="T17" fmla="*/ 0 h 191"/>
                  <a:gd name="T18" fmla="*/ 1 w 227"/>
                  <a:gd name="T19" fmla="*/ 54 h 191"/>
                  <a:gd name="T20" fmla="*/ 0 w 227"/>
                  <a:gd name="T21" fmla="*/ 54 h 191"/>
                  <a:gd name="T22" fmla="*/ 0 w 227"/>
                  <a:gd name="T23" fmla="*/ 174 h 191"/>
                  <a:gd name="T24" fmla="*/ 0 w 227"/>
                  <a:gd name="T25" fmla="*/ 174 h 191"/>
                  <a:gd name="T26" fmla="*/ 114 w 227"/>
                  <a:gd name="T27" fmla="*/ 191 h 191"/>
                  <a:gd name="T28" fmla="*/ 227 w 227"/>
                  <a:gd name="T29" fmla="*/ 174 h 191"/>
                  <a:gd name="T30" fmla="*/ 227 w 227"/>
                  <a:gd name="T31" fmla="*/ 174 h 191"/>
                  <a:gd name="T32" fmla="*/ 227 w 227"/>
                  <a:gd name="T33" fmla="*/ 54 h 191"/>
                  <a:gd name="T34" fmla="*/ 226 w 227"/>
                  <a:gd name="T35" fmla="*/ 54 h 191"/>
                  <a:gd name="T36" fmla="*/ 175 w 227"/>
                  <a:gd name="T3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91">
                    <a:moveTo>
                      <a:pt x="175" y="0"/>
                    </a:move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2"/>
                      <a:pt x="100" y="82"/>
                      <a:pt x="100" y="82"/>
                    </a:cubicBezTo>
                    <a:cubicBezTo>
                      <a:pt x="52" y="0"/>
                      <a:pt x="52" y="0"/>
                      <a:pt x="52" y="0"/>
                    </a:cubicBezTo>
                    <a:cubicBezTo>
                      <a:pt x="24" y="12"/>
                      <a:pt x="5" y="31"/>
                      <a:pt x="1" y="54"/>
                    </a:cubicBezTo>
                    <a:cubicBezTo>
                      <a:pt x="0" y="54"/>
                      <a:pt x="0" y="54"/>
                      <a:pt x="0" y="54"/>
                    </a:cubicBezTo>
                    <a:cubicBezTo>
                      <a:pt x="0" y="174"/>
                      <a:pt x="0" y="174"/>
                      <a:pt x="0" y="174"/>
                    </a:cubicBezTo>
                    <a:cubicBezTo>
                      <a:pt x="0" y="174"/>
                      <a:pt x="0" y="174"/>
                      <a:pt x="0" y="174"/>
                    </a:cubicBezTo>
                    <a:cubicBezTo>
                      <a:pt x="6" y="184"/>
                      <a:pt x="54" y="191"/>
                      <a:pt x="114" y="191"/>
                    </a:cubicBezTo>
                    <a:cubicBezTo>
                      <a:pt x="173" y="191"/>
                      <a:pt x="221" y="184"/>
                      <a:pt x="227" y="174"/>
                    </a:cubicBezTo>
                    <a:cubicBezTo>
                      <a:pt x="227" y="174"/>
                      <a:pt x="227" y="174"/>
                      <a:pt x="227" y="174"/>
                    </a:cubicBezTo>
                    <a:cubicBezTo>
                      <a:pt x="227" y="54"/>
                      <a:pt x="227" y="54"/>
                      <a:pt x="227" y="54"/>
                    </a:cubicBezTo>
                    <a:cubicBezTo>
                      <a:pt x="226" y="54"/>
                      <a:pt x="226" y="54"/>
                      <a:pt x="226" y="54"/>
                    </a:cubicBezTo>
                    <a:cubicBezTo>
                      <a:pt x="222" y="31"/>
                      <a:pt x="203" y="12"/>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97" name="Freeform 247"/>
              <p:cNvSpPr/>
              <p:nvPr>
                <p:custDataLst>
                  <p:tags r:id="rId61"/>
                </p:custDataLst>
              </p:nvPr>
            </p:nvSpPr>
            <p:spPr bwMode="auto">
              <a:xfrm>
                <a:off x="4411547" y="2091169"/>
                <a:ext cx="96508" cy="107072"/>
              </a:xfrm>
              <a:custGeom>
                <a:avLst/>
                <a:gdLst>
                  <a:gd name="T0" fmla="*/ 19 w 143"/>
                  <a:gd name="T1" fmla="*/ 105 h 159"/>
                  <a:gd name="T2" fmla="*/ 73 w 143"/>
                  <a:gd name="T3" fmla="*/ 159 h 159"/>
                  <a:gd name="T4" fmla="*/ 124 w 143"/>
                  <a:gd name="T5" fmla="*/ 105 h 159"/>
                  <a:gd name="T6" fmla="*/ 140 w 143"/>
                  <a:gd name="T7" fmla="*/ 88 h 159"/>
                  <a:gd name="T8" fmla="*/ 132 w 143"/>
                  <a:gd name="T9" fmla="*/ 62 h 159"/>
                  <a:gd name="T10" fmla="*/ 72 w 143"/>
                  <a:gd name="T11" fmla="*/ 0 h 159"/>
                  <a:gd name="T12" fmla="*/ 11 w 143"/>
                  <a:gd name="T13" fmla="*/ 62 h 159"/>
                  <a:gd name="T14" fmla="*/ 3 w 143"/>
                  <a:gd name="T15" fmla="*/ 88 h 159"/>
                  <a:gd name="T16" fmla="*/ 19 w 143"/>
                  <a:gd name="T17" fmla="*/ 10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9">
                    <a:moveTo>
                      <a:pt x="19" y="105"/>
                    </a:moveTo>
                    <a:cubicBezTo>
                      <a:pt x="30" y="133"/>
                      <a:pt x="51" y="159"/>
                      <a:pt x="73" y="159"/>
                    </a:cubicBezTo>
                    <a:cubicBezTo>
                      <a:pt x="96" y="159"/>
                      <a:pt x="115" y="133"/>
                      <a:pt x="124" y="105"/>
                    </a:cubicBezTo>
                    <a:cubicBezTo>
                      <a:pt x="131" y="105"/>
                      <a:pt x="138" y="98"/>
                      <a:pt x="140" y="88"/>
                    </a:cubicBezTo>
                    <a:cubicBezTo>
                      <a:pt x="143" y="76"/>
                      <a:pt x="140" y="65"/>
                      <a:pt x="132" y="62"/>
                    </a:cubicBezTo>
                    <a:cubicBezTo>
                      <a:pt x="130" y="27"/>
                      <a:pt x="104" y="0"/>
                      <a:pt x="72" y="0"/>
                    </a:cubicBezTo>
                    <a:cubicBezTo>
                      <a:pt x="39" y="0"/>
                      <a:pt x="13" y="27"/>
                      <a:pt x="11" y="62"/>
                    </a:cubicBezTo>
                    <a:cubicBezTo>
                      <a:pt x="3" y="65"/>
                      <a:pt x="0" y="76"/>
                      <a:pt x="3" y="88"/>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98" name="Freeform 248"/>
              <p:cNvSpPr/>
              <p:nvPr>
                <p:custDataLst>
                  <p:tags r:id="rId62"/>
                </p:custDataLst>
              </p:nvPr>
            </p:nvSpPr>
            <p:spPr bwMode="auto">
              <a:xfrm>
                <a:off x="4942626" y="2097736"/>
                <a:ext cx="96222" cy="106787"/>
              </a:xfrm>
              <a:custGeom>
                <a:avLst/>
                <a:gdLst>
                  <a:gd name="T0" fmla="*/ 19 w 143"/>
                  <a:gd name="T1" fmla="*/ 105 h 158"/>
                  <a:gd name="T2" fmla="*/ 73 w 143"/>
                  <a:gd name="T3" fmla="*/ 158 h 158"/>
                  <a:gd name="T4" fmla="*/ 124 w 143"/>
                  <a:gd name="T5" fmla="*/ 105 h 158"/>
                  <a:gd name="T6" fmla="*/ 140 w 143"/>
                  <a:gd name="T7" fmla="*/ 87 h 158"/>
                  <a:gd name="T8" fmla="*/ 132 w 143"/>
                  <a:gd name="T9" fmla="*/ 61 h 158"/>
                  <a:gd name="T10" fmla="*/ 72 w 143"/>
                  <a:gd name="T11" fmla="*/ 0 h 158"/>
                  <a:gd name="T12" fmla="*/ 11 w 143"/>
                  <a:gd name="T13" fmla="*/ 61 h 158"/>
                  <a:gd name="T14" fmla="*/ 3 w 143"/>
                  <a:gd name="T15" fmla="*/ 87 h 158"/>
                  <a:gd name="T16" fmla="*/ 19 w 143"/>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8">
                    <a:moveTo>
                      <a:pt x="19" y="105"/>
                    </a:moveTo>
                    <a:cubicBezTo>
                      <a:pt x="30" y="133"/>
                      <a:pt x="51" y="158"/>
                      <a:pt x="73" y="158"/>
                    </a:cubicBezTo>
                    <a:cubicBezTo>
                      <a:pt x="96" y="158"/>
                      <a:pt x="115" y="133"/>
                      <a:pt x="124" y="105"/>
                    </a:cubicBezTo>
                    <a:cubicBezTo>
                      <a:pt x="131" y="104"/>
                      <a:pt x="138" y="97"/>
                      <a:pt x="140" y="87"/>
                    </a:cubicBezTo>
                    <a:cubicBezTo>
                      <a:pt x="143" y="76"/>
                      <a:pt x="140" y="64"/>
                      <a:pt x="132" y="61"/>
                    </a:cubicBezTo>
                    <a:cubicBezTo>
                      <a:pt x="130" y="27"/>
                      <a:pt x="104" y="0"/>
                      <a:pt x="72" y="0"/>
                    </a:cubicBezTo>
                    <a:cubicBezTo>
                      <a:pt x="39" y="0"/>
                      <a:pt x="13" y="27"/>
                      <a:pt x="11" y="61"/>
                    </a:cubicBezTo>
                    <a:cubicBezTo>
                      <a:pt x="3" y="64"/>
                      <a:pt x="0" y="76"/>
                      <a:pt x="3" y="87"/>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99" name="Freeform 249"/>
              <p:cNvSpPr/>
              <p:nvPr>
                <p:custDataLst>
                  <p:tags r:id="rId63"/>
                </p:custDataLst>
              </p:nvPr>
            </p:nvSpPr>
            <p:spPr bwMode="auto">
              <a:xfrm>
                <a:off x="4874385" y="2199669"/>
                <a:ext cx="193015" cy="129058"/>
              </a:xfrm>
              <a:custGeom>
                <a:avLst/>
                <a:gdLst>
                  <a:gd name="T0" fmla="*/ 285 w 286"/>
                  <a:gd name="T1" fmla="*/ 54 h 191"/>
                  <a:gd name="T2" fmla="*/ 234 w 286"/>
                  <a:gd name="T3" fmla="*/ 0 h 191"/>
                  <a:gd name="T4" fmla="*/ 186 w 286"/>
                  <a:gd name="T5" fmla="*/ 82 h 191"/>
                  <a:gd name="T6" fmla="*/ 180 w 286"/>
                  <a:gd name="T7" fmla="*/ 45 h 191"/>
                  <a:gd name="T8" fmla="*/ 186 w 286"/>
                  <a:gd name="T9" fmla="*/ 34 h 191"/>
                  <a:gd name="T10" fmla="*/ 172 w 286"/>
                  <a:gd name="T11" fmla="*/ 20 h 191"/>
                  <a:gd name="T12" fmla="*/ 158 w 286"/>
                  <a:gd name="T13" fmla="*/ 34 h 191"/>
                  <a:gd name="T14" fmla="*/ 165 w 286"/>
                  <a:gd name="T15" fmla="*/ 45 h 191"/>
                  <a:gd name="T16" fmla="*/ 159 w 286"/>
                  <a:gd name="T17" fmla="*/ 82 h 191"/>
                  <a:gd name="T18" fmla="*/ 111 w 286"/>
                  <a:gd name="T19" fmla="*/ 0 h 191"/>
                  <a:gd name="T20" fmla="*/ 60 w 286"/>
                  <a:gd name="T21" fmla="*/ 54 h 191"/>
                  <a:gd name="T22" fmla="*/ 59 w 286"/>
                  <a:gd name="T23" fmla="*/ 54 h 191"/>
                  <a:gd name="T24" fmla="*/ 59 w 286"/>
                  <a:gd name="T25" fmla="*/ 68 h 191"/>
                  <a:gd name="T26" fmla="*/ 2 w 286"/>
                  <a:gd name="T27" fmla="*/ 68 h 191"/>
                  <a:gd name="T28" fmla="*/ 2 w 286"/>
                  <a:gd name="T29" fmla="*/ 80 h 191"/>
                  <a:gd name="T30" fmla="*/ 0 w 286"/>
                  <a:gd name="T31" fmla="*/ 110 h 191"/>
                  <a:gd name="T32" fmla="*/ 59 w 286"/>
                  <a:gd name="T33" fmla="*/ 110 h 191"/>
                  <a:gd name="T34" fmla="*/ 59 w 286"/>
                  <a:gd name="T35" fmla="*/ 174 h 191"/>
                  <a:gd name="T36" fmla="*/ 59 w 286"/>
                  <a:gd name="T37" fmla="*/ 174 h 191"/>
                  <a:gd name="T38" fmla="*/ 173 w 286"/>
                  <a:gd name="T39" fmla="*/ 191 h 191"/>
                  <a:gd name="T40" fmla="*/ 286 w 286"/>
                  <a:gd name="T41" fmla="*/ 174 h 191"/>
                  <a:gd name="T42" fmla="*/ 286 w 286"/>
                  <a:gd name="T43" fmla="*/ 174 h 191"/>
                  <a:gd name="T44" fmla="*/ 286 w 286"/>
                  <a:gd name="T45" fmla="*/ 54 h 191"/>
                  <a:gd name="T46" fmla="*/ 285 w 286"/>
                  <a:gd name="T47" fmla="*/ 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191">
                    <a:moveTo>
                      <a:pt x="285" y="54"/>
                    </a:moveTo>
                    <a:cubicBezTo>
                      <a:pt x="281" y="32"/>
                      <a:pt x="262" y="12"/>
                      <a:pt x="234" y="0"/>
                    </a:cubicBezTo>
                    <a:cubicBezTo>
                      <a:pt x="186" y="82"/>
                      <a:pt x="186" y="82"/>
                      <a:pt x="186" y="82"/>
                    </a:cubicBezTo>
                    <a:cubicBezTo>
                      <a:pt x="180" y="45"/>
                      <a:pt x="180" y="45"/>
                      <a:pt x="180" y="45"/>
                    </a:cubicBezTo>
                    <a:cubicBezTo>
                      <a:pt x="184" y="43"/>
                      <a:pt x="186" y="39"/>
                      <a:pt x="186" y="34"/>
                    </a:cubicBezTo>
                    <a:cubicBezTo>
                      <a:pt x="186" y="26"/>
                      <a:pt x="180" y="20"/>
                      <a:pt x="172" y="20"/>
                    </a:cubicBezTo>
                    <a:cubicBezTo>
                      <a:pt x="165" y="20"/>
                      <a:pt x="158" y="26"/>
                      <a:pt x="158" y="34"/>
                    </a:cubicBezTo>
                    <a:cubicBezTo>
                      <a:pt x="158" y="39"/>
                      <a:pt x="161" y="43"/>
                      <a:pt x="165" y="45"/>
                    </a:cubicBezTo>
                    <a:cubicBezTo>
                      <a:pt x="159" y="82"/>
                      <a:pt x="159" y="82"/>
                      <a:pt x="159" y="82"/>
                    </a:cubicBezTo>
                    <a:cubicBezTo>
                      <a:pt x="111" y="0"/>
                      <a:pt x="111" y="0"/>
                      <a:pt x="111" y="0"/>
                    </a:cubicBezTo>
                    <a:cubicBezTo>
                      <a:pt x="83" y="12"/>
                      <a:pt x="64" y="32"/>
                      <a:pt x="60" y="54"/>
                    </a:cubicBezTo>
                    <a:cubicBezTo>
                      <a:pt x="59" y="54"/>
                      <a:pt x="59" y="54"/>
                      <a:pt x="59" y="54"/>
                    </a:cubicBezTo>
                    <a:cubicBezTo>
                      <a:pt x="59" y="68"/>
                      <a:pt x="59" y="68"/>
                      <a:pt x="59" y="68"/>
                    </a:cubicBezTo>
                    <a:cubicBezTo>
                      <a:pt x="2" y="68"/>
                      <a:pt x="2" y="68"/>
                      <a:pt x="2" y="68"/>
                    </a:cubicBezTo>
                    <a:cubicBezTo>
                      <a:pt x="2" y="72"/>
                      <a:pt x="2" y="76"/>
                      <a:pt x="2" y="80"/>
                    </a:cubicBezTo>
                    <a:cubicBezTo>
                      <a:pt x="2" y="90"/>
                      <a:pt x="1" y="100"/>
                      <a:pt x="0" y="110"/>
                    </a:cubicBezTo>
                    <a:cubicBezTo>
                      <a:pt x="59" y="110"/>
                      <a:pt x="59" y="110"/>
                      <a:pt x="59" y="110"/>
                    </a:cubicBezTo>
                    <a:cubicBezTo>
                      <a:pt x="59" y="174"/>
                      <a:pt x="59" y="174"/>
                      <a:pt x="59" y="174"/>
                    </a:cubicBezTo>
                    <a:cubicBezTo>
                      <a:pt x="59" y="174"/>
                      <a:pt x="59" y="174"/>
                      <a:pt x="59" y="174"/>
                    </a:cubicBezTo>
                    <a:cubicBezTo>
                      <a:pt x="65" y="184"/>
                      <a:pt x="113" y="191"/>
                      <a:pt x="173" y="191"/>
                    </a:cubicBezTo>
                    <a:cubicBezTo>
                      <a:pt x="232" y="191"/>
                      <a:pt x="280" y="184"/>
                      <a:pt x="286" y="174"/>
                    </a:cubicBezTo>
                    <a:cubicBezTo>
                      <a:pt x="286" y="174"/>
                      <a:pt x="286" y="174"/>
                      <a:pt x="286" y="174"/>
                    </a:cubicBezTo>
                    <a:cubicBezTo>
                      <a:pt x="286" y="54"/>
                      <a:pt x="286" y="54"/>
                      <a:pt x="286" y="54"/>
                    </a:cubicBezTo>
                    <a:lnTo>
                      <a:pt x="28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00" name="Freeform 250"/>
              <p:cNvSpPr>
                <a:spLocks noEditPoints="1"/>
              </p:cNvSpPr>
              <p:nvPr>
                <p:custDataLst>
                  <p:tags r:id="rId64"/>
                </p:custDataLst>
              </p:nvPr>
            </p:nvSpPr>
            <p:spPr bwMode="auto">
              <a:xfrm>
                <a:off x="4593142" y="2114582"/>
                <a:ext cx="275818" cy="278102"/>
              </a:xfrm>
              <a:custGeom>
                <a:avLst/>
                <a:gdLst>
                  <a:gd name="T0" fmla="*/ 205 w 409"/>
                  <a:gd name="T1" fmla="*/ 0 h 412"/>
                  <a:gd name="T2" fmla="*/ 0 w 409"/>
                  <a:gd name="T3" fmla="*/ 206 h 412"/>
                  <a:gd name="T4" fmla="*/ 205 w 409"/>
                  <a:gd name="T5" fmla="*/ 412 h 412"/>
                  <a:gd name="T6" fmla="*/ 409 w 409"/>
                  <a:gd name="T7" fmla="*/ 206 h 412"/>
                  <a:gd name="T8" fmla="*/ 205 w 409"/>
                  <a:gd name="T9" fmla="*/ 0 h 412"/>
                  <a:gd name="T10" fmla="*/ 205 w 409"/>
                  <a:gd name="T11" fmla="*/ 363 h 412"/>
                  <a:gd name="T12" fmla="*/ 49 w 409"/>
                  <a:gd name="T13" fmla="*/ 206 h 412"/>
                  <a:gd name="T14" fmla="*/ 205 w 409"/>
                  <a:gd name="T15" fmla="*/ 49 h 412"/>
                  <a:gd name="T16" fmla="*/ 360 w 409"/>
                  <a:gd name="T17" fmla="*/ 206 h 412"/>
                  <a:gd name="T18" fmla="*/ 205 w 409"/>
                  <a:gd name="T19" fmla="*/ 36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12">
                    <a:moveTo>
                      <a:pt x="205" y="0"/>
                    </a:moveTo>
                    <a:cubicBezTo>
                      <a:pt x="92" y="0"/>
                      <a:pt x="0" y="92"/>
                      <a:pt x="0" y="206"/>
                    </a:cubicBezTo>
                    <a:cubicBezTo>
                      <a:pt x="0" y="320"/>
                      <a:pt x="92" y="412"/>
                      <a:pt x="205" y="412"/>
                    </a:cubicBezTo>
                    <a:cubicBezTo>
                      <a:pt x="318" y="412"/>
                      <a:pt x="409" y="320"/>
                      <a:pt x="409" y="206"/>
                    </a:cubicBezTo>
                    <a:cubicBezTo>
                      <a:pt x="409" y="92"/>
                      <a:pt x="318" y="0"/>
                      <a:pt x="205" y="0"/>
                    </a:cubicBezTo>
                    <a:close/>
                    <a:moveTo>
                      <a:pt x="205" y="363"/>
                    </a:moveTo>
                    <a:cubicBezTo>
                      <a:pt x="119" y="363"/>
                      <a:pt x="49" y="293"/>
                      <a:pt x="49" y="206"/>
                    </a:cubicBezTo>
                    <a:cubicBezTo>
                      <a:pt x="49" y="120"/>
                      <a:pt x="119" y="49"/>
                      <a:pt x="205" y="49"/>
                    </a:cubicBezTo>
                    <a:cubicBezTo>
                      <a:pt x="291" y="49"/>
                      <a:pt x="360" y="120"/>
                      <a:pt x="360" y="206"/>
                    </a:cubicBezTo>
                    <a:cubicBezTo>
                      <a:pt x="360" y="293"/>
                      <a:pt x="291" y="363"/>
                      <a:pt x="205"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01" name="Freeform 251"/>
              <p:cNvSpPr/>
              <p:nvPr>
                <p:custDataLst>
                  <p:tags r:id="rId65"/>
                </p:custDataLst>
              </p:nvPr>
            </p:nvSpPr>
            <p:spPr bwMode="auto">
              <a:xfrm>
                <a:off x="4383281" y="2193673"/>
                <a:ext cx="205008" cy="128772"/>
              </a:xfrm>
              <a:custGeom>
                <a:avLst/>
                <a:gdLst>
                  <a:gd name="T0" fmla="*/ 302 w 304"/>
                  <a:gd name="T1" fmla="*/ 77 h 191"/>
                  <a:gd name="T2" fmla="*/ 227 w 304"/>
                  <a:gd name="T3" fmla="*/ 77 h 191"/>
                  <a:gd name="T4" fmla="*/ 227 w 304"/>
                  <a:gd name="T5" fmla="*/ 54 h 191"/>
                  <a:gd name="T6" fmla="*/ 226 w 304"/>
                  <a:gd name="T7" fmla="*/ 54 h 191"/>
                  <a:gd name="T8" fmla="*/ 175 w 304"/>
                  <a:gd name="T9" fmla="*/ 0 h 191"/>
                  <a:gd name="T10" fmla="*/ 127 w 304"/>
                  <a:gd name="T11" fmla="*/ 82 h 191"/>
                  <a:gd name="T12" fmla="*/ 121 w 304"/>
                  <a:gd name="T13" fmla="*/ 45 h 191"/>
                  <a:gd name="T14" fmla="*/ 127 w 304"/>
                  <a:gd name="T15" fmla="*/ 33 h 191"/>
                  <a:gd name="T16" fmla="*/ 113 w 304"/>
                  <a:gd name="T17" fmla="*/ 19 h 191"/>
                  <a:gd name="T18" fmla="*/ 99 w 304"/>
                  <a:gd name="T19" fmla="*/ 33 h 191"/>
                  <a:gd name="T20" fmla="*/ 106 w 304"/>
                  <a:gd name="T21" fmla="*/ 45 h 191"/>
                  <a:gd name="T22" fmla="*/ 100 w 304"/>
                  <a:gd name="T23" fmla="*/ 81 h 191"/>
                  <a:gd name="T24" fmla="*/ 52 w 304"/>
                  <a:gd name="T25" fmla="*/ 0 h 191"/>
                  <a:gd name="T26" fmla="*/ 1 w 304"/>
                  <a:gd name="T27" fmla="*/ 54 h 191"/>
                  <a:gd name="T28" fmla="*/ 0 w 304"/>
                  <a:gd name="T29" fmla="*/ 54 h 191"/>
                  <a:gd name="T30" fmla="*/ 0 w 304"/>
                  <a:gd name="T31" fmla="*/ 173 h 191"/>
                  <a:gd name="T32" fmla="*/ 0 w 304"/>
                  <a:gd name="T33" fmla="*/ 173 h 191"/>
                  <a:gd name="T34" fmla="*/ 114 w 304"/>
                  <a:gd name="T35" fmla="*/ 191 h 191"/>
                  <a:gd name="T36" fmla="*/ 227 w 304"/>
                  <a:gd name="T37" fmla="*/ 173 h 191"/>
                  <a:gd name="T38" fmla="*/ 227 w 304"/>
                  <a:gd name="T39" fmla="*/ 173 h 191"/>
                  <a:gd name="T40" fmla="*/ 227 w 304"/>
                  <a:gd name="T41" fmla="*/ 119 h 191"/>
                  <a:gd name="T42" fmla="*/ 304 w 304"/>
                  <a:gd name="T43" fmla="*/ 119 h 191"/>
                  <a:gd name="T44" fmla="*/ 302 w 304"/>
                  <a:gd name="T45" fmla="*/ 89 h 191"/>
                  <a:gd name="T46" fmla="*/ 302 w 304"/>
                  <a:gd name="T47"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191">
                    <a:moveTo>
                      <a:pt x="302" y="77"/>
                    </a:moveTo>
                    <a:cubicBezTo>
                      <a:pt x="227" y="77"/>
                      <a:pt x="227" y="77"/>
                      <a:pt x="227" y="77"/>
                    </a:cubicBezTo>
                    <a:cubicBezTo>
                      <a:pt x="227" y="54"/>
                      <a:pt x="227" y="54"/>
                      <a:pt x="227" y="54"/>
                    </a:cubicBezTo>
                    <a:cubicBezTo>
                      <a:pt x="226" y="54"/>
                      <a:pt x="226" y="54"/>
                      <a:pt x="226" y="54"/>
                    </a:cubicBezTo>
                    <a:cubicBezTo>
                      <a:pt x="222" y="31"/>
                      <a:pt x="203" y="12"/>
                      <a:pt x="175" y="0"/>
                    </a:cubicBezTo>
                    <a:cubicBezTo>
                      <a:pt x="127" y="82"/>
                      <a:pt x="127" y="82"/>
                      <a:pt x="127" y="82"/>
                    </a:cubicBezTo>
                    <a:cubicBezTo>
                      <a:pt x="121" y="45"/>
                      <a:pt x="121" y="45"/>
                      <a:pt x="121" y="45"/>
                    </a:cubicBezTo>
                    <a:cubicBezTo>
                      <a:pt x="125" y="42"/>
                      <a:pt x="127" y="38"/>
                      <a:pt x="127" y="33"/>
                    </a:cubicBezTo>
                    <a:cubicBezTo>
                      <a:pt x="127" y="25"/>
                      <a:pt x="121" y="19"/>
                      <a:pt x="113" y="19"/>
                    </a:cubicBezTo>
                    <a:cubicBezTo>
                      <a:pt x="106" y="19"/>
                      <a:pt x="99" y="25"/>
                      <a:pt x="99" y="33"/>
                    </a:cubicBezTo>
                    <a:cubicBezTo>
                      <a:pt x="99" y="38"/>
                      <a:pt x="102" y="42"/>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0" y="173"/>
                      <a:pt x="0" y="173"/>
                      <a:pt x="0" y="173"/>
                    </a:cubicBezTo>
                    <a:cubicBezTo>
                      <a:pt x="6" y="183"/>
                      <a:pt x="54" y="191"/>
                      <a:pt x="114" y="191"/>
                    </a:cubicBezTo>
                    <a:cubicBezTo>
                      <a:pt x="173" y="191"/>
                      <a:pt x="221" y="183"/>
                      <a:pt x="227" y="173"/>
                    </a:cubicBezTo>
                    <a:cubicBezTo>
                      <a:pt x="227" y="173"/>
                      <a:pt x="227" y="173"/>
                      <a:pt x="227" y="173"/>
                    </a:cubicBezTo>
                    <a:cubicBezTo>
                      <a:pt x="227" y="119"/>
                      <a:pt x="227" y="119"/>
                      <a:pt x="227" y="119"/>
                    </a:cubicBezTo>
                    <a:cubicBezTo>
                      <a:pt x="304" y="119"/>
                      <a:pt x="304" y="119"/>
                      <a:pt x="304" y="119"/>
                    </a:cubicBezTo>
                    <a:cubicBezTo>
                      <a:pt x="302" y="109"/>
                      <a:pt x="302" y="99"/>
                      <a:pt x="302" y="89"/>
                    </a:cubicBezTo>
                    <a:cubicBezTo>
                      <a:pt x="302" y="85"/>
                      <a:pt x="302" y="81"/>
                      <a:pt x="30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02" name="Freeform 252"/>
              <p:cNvSpPr/>
              <p:nvPr>
                <p:custDataLst>
                  <p:tags r:id="rId66"/>
                </p:custDataLst>
              </p:nvPr>
            </p:nvSpPr>
            <p:spPr bwMode="auto">
              <a:xfrm>
                <a:off x="4681941" y="2398681"/>
                <a:ext cx="96508" cy="120778"/>
              </a:xfrm>
              <a:custGeom>
                <a:avLst/>
                <a:gdLst>
                  <a:gd name="T0" fmla="*/ 73 w 143"/>
                  <a:gd name="T1" fmla="*/ 1 h 179"/>
                  <a:gd name="T2" fmla="*/ 52 w 143"/>
                  <a:gd name="T3" fmla="*/ 0 h 179"/>
                  <a:gd name="T4" fmla="*/ 52 w 143"/>
                  <a:gd name="T5" fmla="*/ 24 h 179"/>
                  <a:gd name="T6" fmla="*/ 11 w 143"/>
                  <a:gd name="T7" fmla="*/ 82 h 179"/>
                  <a:gd name="T8" fmla="*/ 3 w 143"/>
                  <a:gd name="T9" fmla="*/ 108 h 179"/>
                  <a:gd name="T10" fmla="*/ 19 w 143"/>
                  <a:gd name="T11" fmla="*/ 126 h 179"/>
                  <a:gd name="T12" fmla="*/ 73 w 143"/>
                  <a:gd name="T13" fmla="*/ 179 h 179"/>
                  <a:gd name="T14" fmla="*/ 125 w 143"/>
                  <a:gd name="T15" fmla="*/ 126 h 179"/>
                  <a:gd name="T16" fmla="*/ 140 w 143"/>
                  <a:gd name="T17" fmla="*/ 108 h 179"/>
                  <a:gd name="T18" fmla="*/ 132 w 143"/>
                  <a:gd name="T19" fmla="*/ 82 h 179"/>
                  <a:gd name="T20" fmla="*/ 95 w 143"/>
                  <a:gd name="T21" fmla="*/ 26 h 179"/>
                  <a:gd name="T22" fmla="*/ 95 w 143"/>
                  <a:gd name="T23" fmla="*/ 0 h 179"/>
                  <a:gd name="T24" fmla="*/ 73 w 143"/>
                  <a:gd name="T25"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79">
                    <a:moveTo>
                      <a:pt x="73" y="1"/>
                    </a:moveTo>
                    <a:cubicBezTo>
                      <a:pt x="66" y="1"/>
                      <a:pt x="59" y="1"/>
                      <a:pt x="52" y="0"/>
                    </a:cubicBezTo>
                    <a:cubicBezTo>
                      <a:pt x="52" y="24"/>
                      <a:pt x="52" y="24"/>
                      <a:pt x="52" y="24"/>
                    </a:cubicBezTo>
                    <a:cubicBezTo>
                      <a:pt x="30" y="33"/>
                      <a:pt x="13" y="55"/>
                      <a:pt x="11" y="82"/>
                    </a:cubicBezTo>
                    <a:cubicBezTo>
                      <a:pt x="3" y="85"/>
                      <a:pt x="0" y="97"/>
                      <a:pt x="3" y="108"/>
                    </a:cubicBezTo>
                    <a:cubicBezTo>
                      <a:pt x="5" y="119"/>
                      <a:pt x="12" y="126"/>
                      <a:pt x="19" y="126"/>
                    </a:cubicBezTo>
                    <a:cubicBezTo>
                      <a:pt x="30" y="153"/>
                      <a:pt x="51" y="179"/>
                      <a:pt x="73" y="179"/>
                    </a:cubicBezTo>
                    <a:cubicBezTo>
                      <a:pt x="96" y="179"/>
                      <a:pt x="115" y="153"/>
                      <a:pt x="125" y="126"/>
                    </a:cubicBezTo>
                    <a:cubicBezTo>
                      <a:pt x="131" y="125"/>
                      <a:pt x="138" y="118"/>
                      <a:pt x="140" y="108"/>
                    </a:cubicBezTo>
                    <a:cubicBezTo>
                      <a:pt x="143" y="97"/>
                      <a:pt x="140" y="85"/>
                      <a:pt x="132" y="82"/>
                    </a:cubicBezTo>
                    <a:cubicBezTo>
                      <a:pt x="130" y="57"/>
                      <a:pt x="116" y="35"/>
                      <a:pt x="95" y="26"/>
                    </a:cubicBezTo>
                    <a:cubicBezTo>
                      <a:pt x="95" y="0"/>
                      <a:pt x="95" y="0"/>
                      <a:pt x="95" y="0"/>
                    </a:cubicBezTo>
                    <a:cubicBezTo>
                      <a:pt x="88" y="1"/>
                      <a:pt x="80" y="1"/>
                      <a:pt x="7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03" name="Freeform 253"/>
              <p:cNvSpPr/>
              <p:nvPr>
                <p:custDataLst>
                  <p:tags r:id="rId67"/>
                </p:custDataLst>
              </p:nvPr>
            </p:nvSpPr>
            <p:spPr bwMode="auto">
              <a:xfrm>
                <a:off x="4690792" y="2178255"/>
                <a:ext cx="83088" cy="151614"/>
              </a:xfrm>
              <a:custGeom>
                <a:avLst/>
                <a:gdLst>
                  <a:gd name="T0" fmla="*/ 78 w 123"/>
                  <a:gd name="T1" fmla="*/ 94 h 225"/>
                  <a:gd name="T2" fmla="*/ 44 w 123"/>
                  <a:gd name="T3" fmla="*/ 71 h 225"/>
                  <a:gd name="T4" fmla="*/ 68 w 123"/>
                  <a:gd name="T5" fmla="*/ 55 h 225"/>
                  <a:gd name="T6" fmla="*/ 108 w 123"/>
                  <a:gd name="T7" fmla="*/ 65 h 225"/>
                  <a:gd name="T8" fmla="*/ 116 w 123"/>
                  <a:gd name="T9" fmla="*/ 33 h 225"/>
                  <a:gd name="T10" fmla="*/ 76 w 123"/>
                  <a:gd name="T11" fmla="*/ 24 h 225"/>
                  <a:gd name="T12" fmla="*/ 76 w 123"/>
                  <a:gd name="T13" fmla="*/ 0 h 225"/>
                  <a:gd name="T14" fmla="*/ 49 w 123"/>
                  <a:gd name="T15" fmla="*/ 0 h 225"/>
                  <a:gd name="T16" fmla="*/ 49 w 123"/>
                  <a:gd name="T17" fmla="*/ 26 h 225"/>
                  <a:gd name="T18" fmla="*/ 2 w 123"/>
                  <a:gd name="T19" fmla="*/ 75 h 225"/>
                  <a:gd name="T20" fmla="*/ 52 w 123"/>
                  <a:gd name="T21" fmla="*/ 126 h 225"/>
                  <a:gd name="T22" fmla="*/ 81 w 123"/>
                  <a:gd name="T23" fmla="*/ 150 h 225"/>
                  <a:gd name="T24" fmla="*/ 54 w 123"/>
                  <a:gd name="T25" fmla="*/ 167 h 225"/>
                  <a:gd name="T26" fmla="*/ 9 w 123"/>
                  <a:gd name="T27" fmla="*/ 155 h 225"/>
                  <a:gd name="T28" fmla="*/ 0 w 123"/>
                  <a:gd name="T29" fmla="*/ 187 h 225"/>
                  <a:gd name="T30" fmla="*/ 47 w 123"/>
                  <a:gd name="T31" fmla="*/ 199 h 225"/>
                  <a:gd name="T32" fmla="*/ 47 w 123"/>
                  <a:gd name="T33" fmla="*/ 225 h 225"/>
                  <a:gd name="T34" fmla="*/ 74 w 123"/>
                  <a:gd name="T35" fmla="*/ 225 h 225"/>
                  <a:gd name="T36" fmla="*/ 74 w 123"/>
                  <a:gd name="T37" fmla="*/ 196 h 225"/>
                  <a:gd name="T38" fmla="*/ 123 w 123"/>
                  <a:gd name="T39" fmla="*/ 146 h 225"/>
                  <a:gd name="T40" fmla="*/ 78 w 123"/>
                  <a:gd name="T41" fmla="*/ 9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 h="225">
                    <a:moveTo>
                      <a:pt x="78" y="94"/>
                    </a:moveTo>
                    <a:cubicBezTo>
                      <a:pt x="54" y="85"/>
                      <a:pt x="44" y="79"/>
                      <a:pt x="44" y="71"/>
                    </a:cubicBezTo>
                    <a:cubicBezTo>
                      <a:pt x="44" y="63"/>
                      <a:pt x="50" y="55"/>
                      <a:pt x="68" y="55"/>
                    </a:cubicBezTo>
                    <a:cubicBezTo>
                      <a:pt x="88" y="55"/>
                      <a:pt x="101" y="61"/>
                      <a:pt x="108" y="65"/>
                    </a:cubicBezTo>
                    <a:cubicBezTo>
                      <a:pt x="116" y="33"/>
                      <a:pt x="116" y="33"/>
                      <a:pt x="116" y="33"/>
                    </a:cubicBezTo>
                    <a:cubicBezTo>
                      <a:pt x="106" y="29"/>
                      <a:pt x="94" y="25"/>
                      <a:pt x="76" y="24"/>
                    </a:cubicBezTo>
                    <a:cubicBezTo>
                      <a:pt x="76" y="0"/>
                      <a:pt x="76" y="0"/>
                      <a:pt x="76" y="0"/>
                    </a:cubicBezTo>
                    <a:cubicBezTo>
                      <a:pt x="49" y="0"/>
                      <a:pt x="49" y="0"/>
                      <a:pt x="49" y="0"/>
                    </a:cubicBezTo>
                    <a:cubicBezTo>
                      <a:pt x="49" y="26"/>
                      <a:pt x="49" y="26"/>
                      <a:pt x="49" y="26"/>
                    </a:cubicBezTo>
                    <a:cubicBezTo>
                      <a:pt x="19" y="32"/>
                      <a:pt x="2" y="51"/>
                      <a:pt x="2" y="75"/>
                    </a:cubicBezTo>
                    <a:cubicBezTo>
                      <a:pt x="2" y="102"/>
                      <a:pt x="22" y="116"/>
                      <a:pt x="52" y="126"/>
                    </a:cubicBezTo>
                    <a:cubicBezTo>
                      <a:pt x="72" y="133"/>
                      <a:pt x="81" y="139"/>
                      <a:pt x="81" y="150"/>
                    </a:cubicBezTo>
                    <a:cubicBezTo>
                      <a:pt x="81" y="160"/>
                      <a:pt x="70" y="167"/>
                      <a:pt x="54" y="167"/>
                    </a:cubicBezTo>
                    <a:cubicBezTo>
                      <a:pt x="36" y="167"/>
                      <a:pt x="20" y="161"/>
                      <a:pt x="9" y="155"/>
                    </a:cubicBezTo>
                    <a:cubicBezTo>
                      <a:pt x="0" y="187"/>
                      <a:pt x="0" y="187"/>
                      <a:pt x="0" y="187"/>
                    </a:cubicBezTo>
                    <a:cubicBezTo>
                      <a:pt x="11" y="193"/>
                      <a:pt x="29" y="198"/>
                      <a:pt x="47" y="199"/>
                    </a:cubicBezTo>
                    <a:cubicBezTo>
                      <a:pt x="47" y="225"/>
                      <a:pt x="47" y="225"/>
                      <a:pt x="47" y="225"/>
                    </a:cubicBezTo>
                    <a:cubicBezTo>
                      <a:pt x="74" y="225"/>
                      <a:pt x="74" y="225"/>
                      <a:pt x="74" y="225"/>
                    </a:cubicBezTo>
                    <a:cubicBezTo>
                      <a:pt x="74" y="196"/>
                      <a:pt x="74" y="196"/>
                      <a:pt x="74" y="196"/>
                    </a:cubicBezTo>
                    <a:cubicBezTo>
                      <a:pt x="106" y="191"/>
                      <a:pt x="123" y="170"/>
                      <a:pt x="123" y="146"/>
                    </a:cubicBezTo>
                    <a:cubicBezTo>
                      <a:pt x="123" y="121"/>
                      <a:pt x="110" y="106"/>
                      <a:pt x="78"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grpSp>
      </p:grpSp>
      <p:grpSp>
        <p:nvGrpSpPr>
          <p:cNvPr id="108" name="组合 104"/>
          <p:cNvGrpSpPr/>
          <p:nvPr/>
        </p:nvGrpSpPr>
        <p:grpSpPr>
          <a:xfrm>
            <a:off x="12040940" y="5725579"/>
            <a:ext cx="1289470" cy="1289470"/>
            <a:chOff x="5857632" y="2214665"/>
            <a:chExt cx="682519" cy="682519"/>
          </a:xfrm>
        </p:grpSpPr>
        <p:grpSp>
          <p:nvGrpSpPr>
            <p:cNvPr id="109" name="组合 105"/>
            <p:cNvGrpSpPr/>
            <p:nvPr/>
          </p:nvGrpSpPr>
          <p:grpSpPr>
            <a:xfrm>
              <a:off x="5857632" y="2214665"/>
              <a:ext cx="682519" cy="682519"/>
              <a:chOff x="2646157" y="1103874"/>
              <a:chExt cx="910025" cy="910025"/>
            </a:xfrm>
          </p:grpSpPr>
          <p:grpSp>
            <p:nvGrpSpPr>
              <p:cNvPr id="116" name="组合 112"/>
              <p:cNvGrpSpPr/>
              <p:nvPr/>
            </p:nvGrpSpPr>
            <p:grpSpPr>
              <a:xfrm>
                <a:off x="2646157" y="1103874"/>
                <a:ext cx="910025" cy="910025"/>
                <a:chOff x="1236675" y="2423160"/>
                <a:chExt cx="1950720" cy="1950720"/>
              </a:xfrm>
            </p:grpSpPr>
            <p:sp>
              <p:nvSpPr>
                <p:cNvPr id="118" name="椭圆 117"/>
                <p:cNvSpPr/>
                <p:nvPr>
                  <p:custDataLst>
                    <p:tags r:id="rId68"/>
                  </p:custDataLst>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sp>
              <p:nvSpPr>
                <p:cNvPr id="119" name="椭圆 118"/>
                <p:cNvSpPr/>
                <p:nvPr>
                  <p:custDataLst>
                    <p:tags r:id="rId69"/>
                  </p:custDataLst>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sp>
            <p:nvSpPr>
              <p:cNvPr id="117" name="椭圆 116"/>
              <p:cNvSpPr/>
              <p:nvPr>
                <p:custDataLst>
                  <p:tags r:id="rId70"/>
                </p:custDataLst>
              </p:nvPr>
            </p:nvSpPr>
            <p:spPr>
              <a:xfrm>
                <a:off x="2792045" y="1249762"/>
                <a:ext cx="618249" cy="618249"/>
              </a:xfrm>
              <a:prstGeom prst="ellipse">
                <a:avLst/>
              </a:prstGeom>
              <a:solidFill>
                <a:schemeClr val="accent4"/>
              </a:solidFill>
              <a:ln>
                <a:noFill/>
              </a:ln>
              <a:effectLst>
                <a:innerShdw dist="635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grpSp>
          <p:nvGrpSpPr>
            <p:cNvPr id="110" name="组合 106"/>
            <p:cNvGrpSpPr/>
            <p:nvPr/>
          </p:nvGrpSpPr>
          <p:grpSpPr>
            <a:xfrm>
              <a:off x="6074185" y="2429210"/>
              <a:ext cx="271856" cy="256505"/>
              <a:chOff x="3098700" y="5569159"/>
              <a:chExt cx="642147" cy="605886"/>
            </a:xfrm>
            <a:solidFill>
              <a:schemeClr val="bg1"/>
            </a:solidFill>
          </p:grpSpPr>
          <p:sp>
            <p:nvSpPr>
              <p:cNvPr id="111" name="Freeform 349"/>
              <p:cNvSpPr/>
              <p:nvPr>
                <p:custDataLst>
                  <p:tags r:id="rId71"/>
                </p:custDataLst>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12" name="Freeform 350"/>
              <p:cNvSpPr/>
              <p:nvPr>
                <p:custDataLst>
                  <p:tags r:id="rId72"/>
                </p:custDataLst>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13" name="Freeform 351"/>
              <p:cNvSpPr>
                <a:spLocks noEditPoints="1"/>
              </p:cNvSpPr>
              <p:nvPr>
                <p:custDataLst>
                  <p:tags r:id="rId73"/>
                </p:custDataLst>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14" name="Freeform 352"/>
              <p:cNvSpPr>
                <a:spLocks noEditPoints="1"/>
              </p:cNvSpPr>
              <p:nvPr>
                <p:custDataLst>
                  <p:tags r:id="rId74"/>
                </p:custDataLst>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15" name="Oval 353"/>
              <p:cNvSpPr>
                <a:spLocks noChangeArrowheads="1"/>
              </p:cNvSpPr>
              <p:nvPr>
                <p:custDataLst>
                  <p:tags r:id="rId75"/>
                </p:custDataLst>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grpSp>
      </p:grpSp>
      <p:grpSp>
        <p:nvGrpSpPr>
          <p:cNvPr id="120" name="组合 127"/>
          <p:cNvGrpSpPr/>
          <p:nvPr/>
        </p:nvGrpSpPr>
        <p:grpSpPr>
          <a:xfrm>
            <a:off x="12040940" y="8394307"/>
            <a:ext cx="1289470" cy="1289470"/>
            <a:chOff x="5857632" y="3627230"/>
            <a:chExt cx="682519" cy="682519"/>
          </a:xfrm>
        </p:grpSpPr>
        <p:grpSp>
          <p:nvGrpSpPr>
            <p:cNvPr id="121" name="组合 128"/>
            <p:cNvGrpSpPr/>
            <p:nvPr/>
          </p:nvGrpSpPr>
          <p:grpSpPr>
            <a:xfrm>
              <a:off x="5857632" y="3627230"/>
              <a:ext cx="682519" cy="682519"/>
              <a:chOff x="2646157" y="1103874"/>
              <a:chExt cx="910025" cy="910025"/>
            </a:xfrm>
          </p:grpSpPr>
          <p:grpSp>
            <p:nvGrpSpPr>
              <p:cNvPr id="152" name="组合 159"/>
              <p:cNvGrpSpPr/>
              <p:nvPr/>
            </p:nvGrpSpPr>
            <p:grpSpPr>
              <a:xfrm>
                <a:off x="2646157" y="1103874"/>
                <a:ext cx="910025" cy="910025"/>
                <a:chOff x="1236675" y="2423160"/>
                <a:chExt cx="1950720" cy="1950720"/>
              </a:xfrm>
            </p:grpSpPr>
            <p:sp>
              <p:nvSpPr>
                <p:cNvPr id="154" name="椭圆 153"/>
                <p:cNvSpPr/>
                <p:nvPr>
                  <p:custDataLst>
                    <p:tags r:id="rId76"/>
                  </p:custDataLst>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sp>
              <p:nvSpPr>
                <p:cNvPr id="155" name="椭圆 154"/>
                <p:cNvSpPr/>
                <p:nvPr>
                  <p:custDataLst>
                    <p:tags r:id="rId77"/>
                  </p:custDataLst>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sp>
            <p:nvSpPr>
              <p:cNvPr id="153" name="椭圆 152"/>
              <p:cNvSpPr/>
              <p:nvPr>
                <p:custDataLst>
                  <p:tags r:id="rId78"/>
                </p:custDataLst>
              </p:nvPr>
            </p:nvSpPr>
            <p:spPr>
              <a:xfrm>
                <a:off x="2792045" y="1249762"/>
                <a:ext cx="618249" cy="618249"/>
              </a:xfrm>
              <a:prstGeom prst="ellipse">
                <a:avLst/>
              </a:prstGeom>
              <a:solidFill>
                <a:schemeClr val="accent6"/>
              </a:solidFill>
              <a:ln>
                <a:noFill/>
              </a:ln>
              <a:effectLst>
                <a:innerShdw dist="63500" dir="13500000">
                  <a:schemeClr val="accent6">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20"/>
              </a:p>
            </p:txBody>
          </p:sp>
        </p:grpSp>
        <p:grpSp>
          <p:nvGrpSpPr>
            <p:cNvPr id="122" name="组合 129"/>
            <p:cNvGrpSpPr/>
            <p:nvPr/>
          </p:nvGrpSpPr>
          <p:grpSpPr>
            <a:xfrm>
              <a:off x="6046201" y="3891638"/>
              <a:ext cx="327824" cy="179625"/>
              <a:chOff x="3085851" y="4418205"/>
              <a:chExt cx="774347" cy="424290"/>
            </a:xfrm>
            <a:solidFill>
              <a:schemeClr val="bg1"/>
            </a:solidFill>
          </p:grpSpPr>
          <p:sp>
            <p:nvSpPr>
              <p:cNvPr id="123" name="Freeform 439"/>
              <p:cNvSpPr/>
              <p:nvPr>
                <p:custDataLst>
                  <p:tags r:id="rId79"/>
                </p:custDataLst>
              </p:nvPr>
            </p:nvSpPr>
            <p:spPr bwMode="auto">
              <a:xfrm>
                <a:off x="3676890" y="4518139"/>
                <a:ext cx="183308" cy="97650"/>
              </a:xfrm>
              <a:custGeom>
                <a:avLst/>
                <a:gdLst>
                  <a:gd name="T0" fmla="*/ 272 w 272"/>
                  <a:gd name="T1" fmla="*/ 71 h 145"/>
                  <a:gd name="T2" fmla="*/ 179 w 272"/>
                  <a:gd name="T3" fmla="*/ 0 h 145"/>
                  <a:gd name="T4" fmla="*/ 179 w 272"/>
                  <a:gd name="T5" fmla="*/ 51 h 145"/>
                  <a:gd name="T6" fmla="*/ 0 w 272"/>
                  <a:gd name="T7" fmla="*/ 51 h 145"/>
                  <a:gd name="T8" fmla="*/ 12 w 272"/>
                  <a:gd name="T9" fmla="*/ 94 h 145"/>
                  <a:gd name="T10" fmla="*/ 179 w 272"/>
                  <a:gd name="T11" fmla="*/ 94 h 145"/>
                  <a:gd name="T12" fmla="*/ 179 w 272"/>
                  <a:gd name="T13" fmla="*/ 145 h 145"/>
                  <a:gd name="T14" fmla="*/ 272 w 272"/>
                  <a:gd name="T15" fmla="*/ 7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145">
                    <a:moveTo>
                      <a:pt x="272" y="71"/>
                    </a:moveTo>
                    <a:cubicBezTo>
                      <a:pt x="179" y="0"/>
                      <a:pt x="179" y="0"/>
                      <a:pt x="179" y="0"/>
                    </a:cubicBezTo>
                    <a:cubicBezTo>
                      <a:pt x="179" y="51"/>
                      <a:pt x="179" y="51"/>
                      <a:pt x="179" y="51"/>
                    </a:cubicBezTo>
                    <a:cubicBezTo>
                      <a:pt x="0" y="51"/>
                      <a:pt x="0" y="51"/>
                      <a:pt x="0" y="51"/>
                    </a:cubicBezTo>
                    <a:cubicBezTo>
                      <a:pt x="5" y="65"/>
                      <a:pt x="9" y="79"/>
                      <a:pt x="12" y="94"/>
                    </a:cubicBezTo>
                    <a:cubicBezTo>
                      <a:pt x="179" y="94"/>
                      <a:pt x="179" y="94"/>
                      <a:pt x="179" y="94"/>
                    </a:cubicBezTo>
                    <a:cubicBezTo>
                      <a:pt x="179" y="145"/>
                      <a:pt x="179" y="145"/>
                      <a:pt x="179" y="145"/>
                    </a:cubicBezTo>
                    <a:lnTo>
                      <a:pt x="272"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24" name="Freeform 440"/>
              <p:cNvSpPr>
                <a:spLocks noEditPoints="1"/>
              </p:cNvSpPr>
              <p:nvPr>
                <p:custDataLst>
                  <p:tags r:id="rId80"/>
                </p:custDataLst>
              </p:nvPr>
            </p:nvSpPr>
            <p:spPr bwMode="auto">
              <a:xfrm>
                <a:off x="3286005" y="4423630"/>
                <a:ext cx="393455" cy="396024"/>
              </a:xfrm>
              <a:custGeom>
                <a:avLst/>
                <a:gdLst>
                  <a:gd name="T0" fmla="*/ 291 w 583"/>
                  <a:gd name="T1" fmla="*/ 0 h 587"/>
                  <a:gd name="T2" fmla="*/ 0 w 583"/>
                  <a:gd name="T3" fmla="*/ 294 h 587"/>
                  <a:gd name="T4" fmla="*/ 291 w 583"/>
                  <a:gd name="T5" fmla="*/ 587 h 587"/>
                  <a:gd name="T6" fmla="*/ 583 w 583"/>
                  <a:gd name="T7" fmla="*/ 294 h 587"/>
                  <a:gd name="T8" fmla="*/ 291 w 583"/>
                  <a:gd name="T9" fmla="*/ 0 h 587"/>
                  <a:gd name="T10" fmla="*/ 291 w 583"/>
                  <a:gd name="T11" fmla="*/ 517 h 587"/>
                  <a:gd name="T12" fmla="*/ 70 w 583"/>
                  <a:gd name="T13" fmla="*/ 294 h 587"/>
                  <a:gd name="T14" fmla="*/ 291 w 583"/>
                  <a:gd name="T15" fmla="*/ 70 h 587"/>
                  <a:gd name="T16" fmla="*/ 513 w 583"/>
                  <a:gd name="T17" fmla="*/ 294 h 587"/>
                  <a:gd name="T18" fmla="*/ 291 w 583"/>
                  <a:gd name="T19" fmla="*/ 51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587">
                    <a:moveTo>
                      <a:pt x="291" y="0"/>
                    </a:moveTo>
                    <a:cubicBezTo>
                      <a:pt x="130" y="0"/>
                      <a:pt x="0" y="132"/>
                      <a:pt x="0" y="294"/>
                    </a:cubicBezTo>
                    <a:cubicBezTo>
                      <a:pt x="0" y="456"/>
                      <a:pt x="130" y="587"/>
                      <a:pt x="291" y="587"/>
                    </a:cubicBezTo>
                    <a:cubicBezTo>
                      <a:pt x="452" y="587"/>
                      <a:pt x="583" y="456"/>
                      <a:pt x="583" y="294"/>
                    </a:cubicBezTo>
                    <a:cubicBezTo>
                      <a:pt x="583" y="132"/>
                      <a:pt x="452" y="0"/>
                      <a:pt x="291" y="0"/>
                    </a:cubicBezTo>
                    <a:close/>
                    <a:moveTo>
                      <a:pt x="291" y="517"/>
                    </a:moveTo>
                    <a:cubicBezTo>
                      <a:pt x="169" y="517"/>
                      <a:pt x="70" y="417"/>
                      <a:pt x="70" y="294"/>
                    </a:cubicBezTo>
                    <a:cubicBezTo>
                      <a:pt x="70" y="170"/>
                      <a:pt x="169" y="70"/>
                      <a:pt x="291" y="70"/>
                    </a:cubicBezTo>
                    <a:cubicBezTo>
                      <a:pt x="413" y="70"/>
                      <a:pt x="513" y="170"/>
                      <a:pt x="513" y="294"/>
                    </a:cubicBezTo>
                    <a:cubicBezTo>
                      <a:pt x="513" y="417"/>
                      <a:pt x="413" y="517"/>
                      <a:pt x="291" y="5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25" name="Freeform 441"/>
              <p:cNvSpPr/>
              <p:nvPr>
                <p:custDataLst>
                  <p:tags r:id="rId81"/>
                </p:custDataLst>
              </p:nvPr>
            </p:nvSpPr>
            <p:spPr bwMode="auto">
              <a:xfrm>
                <a:off x="3367094" y="4553829"/>
                <a:ext cx="147046" cy="100505"/>
              </a:xfrm>
              <a:custGeom>
                <a:avLst/>
                <a:gdLst>
                  <a:gd name="T0" fmla="*/ 185 w 218"/>
                  <a:gd name="T1" fmla="*/ 54 h 149"/>
                  <a:gd name="T2" fmla="*/ 185 w 218"/>
                  <a:gd name="T3" fmla="*/ 14 h 149"/>
                  <a:gd name="T4" fmla="*/ 171 w 218"/>
                  <a:gd name="T5" fmla="*/ 0 h 149"/>
                  <a:gd name="T6" fmla="*/ 157 w 218"/>
                  <a:gd name="T7" fmla="*/ 14 h 149"/>
                  <a:gd name="T8" fmla="*/ 157 w 218"/>
                  <a:gd name="T9" fmla="*/ 54 h 149"/>
                  <a:gd name="T10" fmla="*/ 126 w 218"/>
                  <a:gd name="T11" fmla="*/ 91 h 149"/>
                  <a:gd name="T12" fmla="*/ 10 w 218"/>
                  <a:gd name="T13" fmla="*/ 102 h 149"/>
                  <a:gd name="T14" fmla="*/ 1 w 218"/>
                  <a:gd name="T15" fmla="*/ 114 h 149"/>
                  <a:gd name="T16" fmla="*/ 12 w 218"/>
                  <a:gd name="T17" fmla="*/ 123 h 149"/>
                  <a:gd name="T18" fmla="*/ 126 w 218"/>
                  <a:gd name="T19" fmla="*/ 112 h 149"/>
                  <a:gd name="T20" fmla="*/ 171 w 218"/>
                  <a:gd name="T21" fmla="*/ 149 h 149"/>
                  <a:gd name="T22" fmla="*/ 218 w 218"/>
                  <a:gd name="T23" fmla="*/ 101 h 149"/>
                  <a:gd name="T24" fmla="*/ 185 w 218"/>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149">
                    <a:moveTo>
                      <a:pt x="185" y="54"/>
                    </a:moveTo>
                    <a:cubicBezTo>
                      <a:pt x="185" y="14"/>
                      <a:pt x="185" y="14"/>
                      <a:pt x="185" y="14"/>
                    </a:cubicBezTo>
                    <a:cubicBezTo>
                      <a:pt x="185" y="6"/>
                      <a:pt x="179" y="0"/>
                      <a:pt x="171" y="0"/>
                    </a:cubicBezTo>
                    <a:cubicBezTo>
                      <a:pt x="163" y="0"/>
                      <a:pt x="157" y="6"/>
                      <a:pt x="157" y="14"/>
                    </a:cubicBezTo>
                    <a:cubicBezTo>
                      <a:pt x="157" y="54"/>
                      <a:pt x="157" y="54"/>
                      <a:pt x="157" y="54"/>
                    </a:cubicBezTo>
                    <a:cubicBezTo>
                      <a:pt x="141" y="60"/>
                      <a:pt x="129" y="74"/>
                      <a:pt x="126" y="91"/>
                    </a:cubicBezTo>
                    <a:cubicBezTo>
                      <a:pt x="10" y="102"/>
                      <a:pt x="10" y="102"/>
                      <a:pt x="10" y="102"/>
                    </a:cubicBezTo>
                    <a:cubicBezTo>
                      <a:pt x="5" y="103"/>
                      <a:pt x="0" y="108"/>
                      <a:pt x="1" y="114"/>
                    </a:cubicBezTo>
                    <a:cubicBezTo>
                      <a:pt x="1" y="120"/>
                      <a:pt x="7" y="124"/>
                      <a:pt x="12" y="123"/>
                    </a:cubicBezTo>
                    <a:cubicBezTo>
                      <a:pt x="126" y="112"/>
                      <a:pt x="126" y="112"/>
                      <a:pt x="126" y="112"/>
                    </a:cubicBezTo>
                    <a:cubicBezTo>
                      <a:pt x="131" y="133"/>
                      <a:pt x="149" y="149"/>
                      <a:pt x="171" y="149"/>
                    </a:cubicBezTo>
                    <a:cubicBezTo>
                      <a:pt x="197" y="149"/>
                      <a:pt x="218" y="127"/>
                      <a:pt x="218" y="101"/>
                    </a:cubicBezTo>
                    <a:cubicBezTo>
                      <a:pt x="218" y="79"/>
                      <a:pt x="204" y="61"/>
                      <a:pt x="185"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26" name="Freeform 442"/>
              <p:cNvSpPr/>
              <p:nvPr>
                <p:custDataLst>
                  <p:tags r:id="rId82"/>
                </p:custDataLst>
              </p:nvPr>
            </p:nvSpPr>
            <p:spPr bwMode="auto">
              <a:xfrm>
                <a:off x="3458748" y="4489015"/>
                <a:ext cx="13705" cy="39117"/>
              </a:xfrm>
              <a:custGeom>
                <a:avLst/>
                <a:gdLst>
                  <a:gd name="T0" fmla="*/ 29 w 48"/>
                  <a:gd name="T1" fmla="*/ 17 h 137"/>
                  <a:gd name="T2" fmla="*/ 29 w 48"/>
                  <a:gd name="T3" fmla="*/ 17 h 137"/>
                  <a:gd name="T4" fmla="*/ 29 w 48"/>
                  <a:gd name="T5" fmla="*/ 137 h 137"/>
                  <a:gd name="T6" fmla="*/ 48 w 48"/>
                  <a:gd name="T7" fmla="*/ 137 h 137"/>
                  <a:gd name="T8" fmla="*/ 48 w 48"/>
                  <a:gd name="T9" fmla="*/ 0 h 137"/>
                  <a:gd name="T10" fmla="*/ 31 w 48"/>
                  <a:gd name="T11" fmla="*/ 0 h 137"/>
                  <a:gd name="T12" fmla="*/ 0 w 48"/>
                  <a:gd name="T13" fmla="*/ 17 h 137"/>
                  <a:gd name="T14" fmla="*/ 5 w 48"/>
                  <a:gd name="T15" fmla="*/ 31 h 137"/>
                  <a:gd name="T16" fmla="*/ 29 w 48"/>
                  <a:gd name="T17" fmla="*/ 1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7">
                    <a:moveTo>
                      <a:pt x="29" y="17"/>
                    </a:moveTo>
                    <a:lnTo>
                      <a:pt x="29" y="17"/>
                    </a:lnTo>
                    <a:lnTo>
                      <a:pt x="29" y="137"/>
                    </a:lnTo>
                    <a:lnTo>
                      <a:pt x="48" y="137"/>
                    </a:lnTo>
                    <a:lnTo>
                      <a:pt x="48" y="0"/>
                    </a:lnTo>
                    <a:lnTo>
                      <a:pt x="31" y="0"/>
                    </a:lnTo>
                    <a:lnTo>
                      <a:pt x="0" y="17"/>
                    </a:lnTo>
                    <a:lnTo>
                      <a:pt x="5" y="31"/>
                    </a:lnTo>
                    <a:lnTo>
                      <a:pt x="29"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27" name="Freeform 443"/>
              <p:cNvSpPr/>
              <p:nvPr>
                <p:custDataLst>
                  <p:tags r:id="rId83"/>
                </p:custDataLst>
              </p:nvPr>
            </p:nvSpPr>
            <p:spPr bwMode="auto">
              <a:xfrm>
                <a:off x="3476450" y="4488444"/>
                <a:ext cx="24841" cy="39688"/>
              </a:xfrm>
              <a:custGeom>
                <a:avLst/>
                <a:gdLst>
                  <a:gd name="T0" fmla="*/ 37 w 37"/>
                  <a:gd name="T1" fmla="*/ 52 h 59"/>
                  <a:gd name="T2" fmla="*/ 11 w 37"/>
                  <a:gd name="T3" fmla="*/ 52 h 59"/>
                  <a:gd name="T4" fmla="*/ 11 w 37"/>
                  <a:gd name="T5" fmla="*/ 52 h 59"/>
                  <a:gd name="T6" fmla="*/ 16 w 37"/>
                  <a:gd name="T7" fmla="*/ 48 h 59"/>
                  <a:gd name="T8" fmla="*/ 36 w 37"/>
                  <a:gd name="T9" fmla="*/ 17 h 59"/>
                  <a:gd name="T10" fmla="*/ 18 w 37"/>
                  <a:gd name="T11" fmla="*/ 0 h 59"/>
                  <a:gd name="T12" fmla="*/ 2 w 37"/>
                  <a:gd name="T13" fmla="*/ 6 h 59"/>
                  <a:gd name="T14" fmla="*/ 4 w 37"/>
                  <a:gd name="T15" fmla="*/ 11 h 59"/>
                  <a:gd name="T16" fmla="*/ 17 w 37"/>
                  <a:gd name="T17" fmla="*/ 7 h 59"/>
                  <a:gd name="T18" fmla="*/ 28 w 37"/>
                  <a:gd name="T19" fmla="*/ 18 h 59"/>
                  <a:gd name="T20" fmla="*/ 7 w 37"/>
                  <a:gd name="T21" fmla="*/ 48 h 59"/>
                  <a:gd name="T22" fmla="*/ 0 w 37"/>
                  <a:gd name="T23" fmla="*/ 54 h 59"/>
                  <a:gd name="T24" fmla="*/ 0 w 37"/>
                  <a:gd name="T25" fmla="*/ 59 h 59"/>
                  <a:gd name="T26" fmla="*/ 37 w 37"/>
                  <a:gd name="T27" fmla="*/ 59 h 59"/>
                  <a:gd name="T28" fmla="*/ 37 w 37"/>
                  <a:gd name="T2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59">
                    <a:moveTo>
                      <a:pt x="37" y="52"/>
                    </a:moveTo>
                    <a:cubicBezTo>
                      <a:pt x="11" y="52"/>
                      <a:pt x="11" y="52"/>
                      <a:pt x="11" y="52"/>
                    </a:cubicBezTo>
                    <a:cubicBezTo>
                      <a:pt x="11" y="52"/>
                      <a:pt x="11" y="52"/>
                      <a:pt x="11" y="52"/>
                    </a:cubicBezTo>
                    <a:cubicBezTo>
                      <a:pt x="16" y="48"/>
                      <a:pt x="16" y="48"/>
                      <a:pt x="16" y="48"/>
                    </a:cubicBezTo>
                    <a:cubicBezTo>
                      <a:pt x="28" y="36"/>
                      <a:pt x="36" y="27"/>
                      <a:pt x="36" y="17"/>
                    </a:cubicBezTo>
                    <a:cubicBezTo>
                      <a:pt x="36" y="9"/>
                      <a:pt x="31" y="0"/>
                      <a:pt x="18" y="0"/>
                    </a:cubicBezTo>
                    <a:cubicBezTo>
                      <a:pt x="12" y="0"/>
                      <a:pt x="6" y="3"/>
                      <a:pt x="2" y="6"/>
                    </a:cubicBezTo>
                    <a:cubicBezTo>
                      <a:pt x="4" y="11"/>
                      <a:pt x="4" y="11"/>
                      <a:pt x="4" y="11"/>
                    </a:cubicBezTo>
                    <a:cubicBezTo>
                      <a:pt x="7" y="9"/>
                      <a:pt x="11" y="7"/>
                      <a:pt x="17" y="7"/>
                    </a:cubicBezTo>
                    <a:cubicBezTo>
                      <a:pt x="25" y="7"/>
                      <a:pt x="28" y="12"/>
                      <a:pt x="28" y="18"/>
                    </a:cubicBezTo>
                    <a:cubicBezTo>
                      <a:pt x="28" y="26"/>
                      <a:pt x="21" y="34"/>
                      <a:pt x="7" y="48"/>
                    </a:cubicBezTo>
                    <a:cubicBezTo>
                      <a:pt x="0" y="54"/>
                      <a:pt x="0" y="54"/>
                      <a:pt x="0" y="54"/>
                    </a:cubicBezTo>
                    <a:cubicBezTo>
                      <a:pt x="0" y="59"/>
                      <a:pt x="0" y="59"/>
                      <a:pt x="0" y="59"/>
                    </a:cubicBezTo>
                    <a:cubicBezTo>
                      <a:pt x="37" y="59"/>
                      <a:pt x="37" y="59"/>
                      <a:pt x="37" y="59"/>
                    </a:cubicBezTo>
                    <a:lnTo>
                      <a:pt x="3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28" name="Freeform 444"/>
              <p:cNvSpPr/>
              <p:nvPr>
                <p:custDataLst>
                  <p:tags r:id="rId84"/>
                </p:custDataLst>
              </p:nvPr>
            </p:nvSpPr>
            <p:spPr bwMode="auto">
              <a:xfrm>
                <a:off x="3590375" y="4605795"/>
                <a:ext cx="24270" cy="39688"/>
              </a:xfrm>
              <a:custGeom>
                <a:avLst/>
                <a:gdLst>
                  <a:gd name="T0" fmla="*/ 36 w 36"/>
                  <a:gd name="T1" fmla="*/ 42 h 59"/>
                  <a:gd name="T2" fmla="*/ 23 w 36"/>
                  <a:gd name="T3" fmla="*/ 27 h 59"/>
                  <a:gd name="T4" fmla="*/ 23 w 36"/>
                  <a:gd name="T5" fmla="*/ 27 h 59"/>
                  <a:gd name="T6" fmla="*/ 34 w 36"/>
                  <a:gd name="T7" fmla="*/ 14 h 59"/>
                  <a:gd name="T8" fmla="*/ 17 w 36"/>
                  <a:gd name="T9" fmla="*/ 0 h 59"/>
                  <a:gd name="T10" fmla="*/ 2 w 36"/>
                  <a:gd name="T11" fmla="*/ 4 h 59"/>
                  <a:gd name="T12" fmla="*/ 4 w 36"/>
                  <a:gd name="T13" fmla="*/ 10 h 59"/>
                  <a:gd name="T14" fmla="*/ 16 w 36"/>
                  <a:gd name="T15" fmla="*/ 6 h 59"/>
                  <a:gd name="T16" fmla="*/ 26 w 36"/>
                  <a:gd name="T17" fmla="*/ 15 h 59"/>
                  <a:gd name="T18" fmla="*/ 13 w 36"/>
                  <a:gd name="T19" fmla="*/ 25 h 59"/>
                  <a:gd name="T20" fmla="*/ 9 w 36"/>
                  <a:gd name="T21" fmla="*/ 25 h 59"/>
                  <a:gd name="T22" fmla="*/ 9 w 36"/>
                  <a:gd name="T23" fmla="*/ 31 h 59"/>
                  <a:gd name="T24" fmla="*/ 13 w 36"/>
                  <a:gd name="T25" fmla="*/ 31 h 59"/>
                  <a:gd name="T26" fmla="*/ 28 w 36"/>
                  <a:gd name="T27" fmla="*/ 42 h 59"/>
                  <a:gd name="T28" fmla="*/ 15 w 36"/>
                  <a:gd name="T29" fmla="*/ 53 h 59"/>
                  <a:gd name="T30" fmla="*/ 2 w 36"/>
                  <a:gd name="T31" fmla="*/ 50 h 59"/>
                  <a:gd name="T32" fmla="*/ 0 w 36"/>
                  <a:gd name="T33" fmla="*/ 56 h 59"/>
                  <a:gd name="T34" fmla="*/ 15 w 36"/>
                  <a:gd name="T35" fmla="*/ 59 h 59"/>
                  <a:gd name="T36" fmla="*/ 36 w 36"/>
                  <a:gd name="T37"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9">
                    <a:moveTo>
                      <a:pt x="36" y="42"/>
                    </a:moveTo>
                    <a:cubicBezTo>
                      <a:pt x="36" y="34"/>
                      <a:pt x="30" y="29"/>
                      <a:pt x="23" y="27"/>
                    </a:cubicBezTo>
                    <a:cubicBezTo>
                      <a:pt x="23" y="27"/>
                      <a:pt x="23" y="27"/>
                      <a:pt x="23" y="27"/>
                    </a:cubicBezTo>
                    <a:cubicBezTo>
                      <a:pt x="30" y="25"/>
                      <a:pt x="34" y="20"/>
                      <a:pt x="34" y="14"/>
                    </a:cubicBezTo>
                    <a:cubicBezTo>
                      <a:pt x="34" y="7"/>
                      <a:pt x="29" y="0"/>
                      <a:pt x="17" y="0"/>
                    </a:cubicBezTo>
                    <a:cubicBezTo>
                      <a:pt x="11" y="0"/>
                      <a:pt x="5" y="2"/>
                      <a:pt x="2" y="4"/>
                    </a:cubicBezTo>
                    <a:cubicBezTo>
                      <a:pt x="4" y="10"/>
                      <a:pt x="4" y="10"/>
                      <a:pt x="4" y="10"/>
                    </a:cubicBezTo>
                    <a:cubicBezTo>
                      <a:pt x="7" y="8"/>
                      <a:pt x="11" y="6"/>
                      <a:pt x="16" y="6"/>
                    </a:cubicBezTo>
                    <a:cubicBezTo>
                      <a:pt x="23" y="6"/>
                      <a:pt x="26" y="10"/>
                      <a:pt x="26" y="15"/>
                    </a:cubicBezTo>
                    <a:cubicBezTo>
                      <a:pt x="26" y="22"/>
                      <a:pt x="19" y="25"/>
                      <a:pt x="13" y="25"/>
                    </a:cubicBezTo>
                    <a:cubicBezTo>
                      <a:pt x="9" y="25"/>
                      <a:pt x="9" y="25"/>
                      <a:pt x="9" y="25"/>
                    </a:cubicBezTo>
                    <a:cubicBezTo>
                      <a:pt x="9" y="31"/>
                      <a:pt x="9" y="31"/>
                      <a:pt x="9" y="31"/>
                    </a:cubicBezTo>
                    <a:cubicBezTo>
                      <a:pt x="13" y="31"/>
                      <a:pt x="13" y="31"/>
                      <a:pt x="13" y="31"/>
                    </a:cubicBezTo>
                    <a:cubicBezTo>
                      <a:pt x="21" y="31"/>
                      <a:pt x="28" y="34"/>
                      <a:pt x="28" y="42"/>
                    </a:cubicBezTo>
                    <a:cubicBezTo>
                      <a:pt x="28" y="47"/>
                      <a:pt x="25" y="53"/>
                      <a:pt x="15" y="53"/>
                    </a:cubicBezTo>
                    <a:cubicBezTo>
                      <a:pt x="10" y="53"/>
                      <a:pt x="5" y="51"/>
                      <a:pt x="2" y="50"/>
                    </a:cubicBezTo>
                    <a:cubicBezTo>
                      <a:pt x="0" y="56"/>
                      <a:pt x="0" y="56"/>
                      <a:pt x="0" y="56"/>
                    </a:cubicBezTo>
                    <a:cubicBezTo>
                      <a:pt x="3" y="57"/>
                      <a:pt x="9" y="59"/>
                      <a:pt x="15" y="59"/>
                    </a:cubicBezTo>
                    <a:cubicBezTo>
                      <a:pt x="29" y="59"/>
                      <a:pt x="36" y="51"/>
                      <a:pt x="3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29" name="Freeform 445"/>
              <p:cNvSpPr>
                <a:spLocks noEditPoints="1"/>
              </p:cNvSpPr>
              <p:nvPr>
                <p:custDataLst>
                  <p:tags r:id="rId85"/>
                </p:custDataLst>
              </p:nvPr>
            </p:nvSpPr>
            <p:spPr bwMode="auto">
              <a:xfrm>
                <a:off x="3469027" y="4710869"/>
                <a:ext cx="26839" cy="40545"/>
              </a:xfrm>
              <a:custGeom>
                <a:avLst/>
                <a:gdLst>
                  <a:gd name="T0" fmla="*/ 23 w 40"/>
                  <a:gd name="T1" fmla="*/ 21 h 60"/>
                  <a:gd name="T2" fmla="*/ 9 w 40"/>
                  <a:gd name="T3" fmla="*/ 28 h 60"/>
                  <a:gd name="T4" fmla="*/ 8 w 40"/>
                  <a:gd name="T5" fmla="*/ 28 h 60"/>
                  <a:gd name="T6" fmla="*/ 28 w 40"/>
                  <a:gd name="T7" fmla="*/ 7 h 60"/>
                  <a:gd name="T8" fmla="*/ 34 w 40"/>
                  <a:gd name="T9" fmla="*/ 7 h 60"/>
                  <a:gd name="T10" fmla="*/ 34 w 40"/>
                  <a:gd name="T11" fmla="*/ 0 h 60"/>
                  <a:gd name="T12" fmla="*/ 29 w 40"/>
                  <a:gd name="T13" fmla="*/ 1 h 60"/>
                  <a:gd name="T14" fmla="*/ 10 w 40"/>
                  <a:gd name="T15" fmla="*/ 9 h 60"/>
                  <a:gd name="T16" fmla="*/ 0 w 40"/>
                  <a:gd name="T17" fmla="*/ 35 h 60"/>
                  <a:gd name="T18" fmla="*/ 21 w 40"/>
                  <a:gd name="T19" fmla="*/ 60 h 60"/>
                  <a:gd name="T20" fmla="*/ 40 w 40"/>
                  <a:gd name="T21" fmla="*/ 39 h 60"/>
                  <a:gd name="T22" fmla="*/ 23 w 40"/>
                  <a:gd name="T23" fmla="*/ 21 h 60"/>
                  <a:gd name="T24" fmla="*/ 21 w 40"/>
                  <a:gd name="T25" fmla="*/ 54 h 60"/>
                  <a:gd name="T26" fmla="*/ 8 w 40"/>
                  <a:gd name="T27" fmla="*/ 37 h 60"/>
                  <a:gd name="T28" fmla="*/ 9 w 40"/>
                  <a:gd name="T29" fmla="*/ 34 h 60"/>
                  <a:gd name="T30" fmla="*/ 20 w 40"/>
                  <a:gd name="T31" fmla="*/ 27 h 60"/>
                  <a:gd name="T32" fmla="*/ 32 w 40"/>
                  <a:gd name="T33" fmla="*/ 40 h 60"/>
                  <a:gd name="T34" fmla="*/ 21 w 40"/>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60">
                    <a:moveTo>
                      <a:pt x="23" y="21"/>
                    </a:moveTo>
                    <a:cubicBezTo>
                      <a:pt x="16" y="21"/>
                      <a:pt x="11" y="24"/>
                      <a:pt x="9" y="28"/>
                    </a:cubicBezTo>
                    <a:cubicBezTo>
                      <a:pt x="8" y="28"/>
                      <a:pt x="8" y="28"/>
                      <a:pt x="8" y="28"/>
                    </a:cubicBezTo>
                    <a:cubicBezTo>
                      <a:pt x="10" y="18"/>
                      <a:pt x="16" y="9"/>
                      <a:pt x="28" y="7"/>
                    </a:cubicBezTo>
                    <a:cubicBezTo>
                      <a:pt x="31" y="7"/>
                      <a:pt x="33" y="7"/>
                      <a:pt x="34" y="7"/>
                    </a:cubicBezTo>
                    <a:cubicBezTo>
                      <a:pt x="34" y="0"/>
                      <a:pt x="34" y="0"/>
                      <a:pt x="34" y="0"/>
                    </a:cubicBezTo>
                    <a:cubicBezTo>
                      <a:pt x="33" y="0"/>
                      <a:pt x="31" y="1"/>
                      <a:pt x="29" y="1"/>
                    </a:cubicBezTo>
                    <a:cubicBezTo>
                      <a:pt x="21" y="2"/>
                      <a:pt x="15" y="5"/>
                      <a:pt x="10" y="9"/>
                    </a:cubicBezTo>
                    <a:cubicBezTo>
                      <a:pt x="5" y="15"/>
                      <a:pt x="0" y="24"/>
                      <a:pt x="0" y="35"/>
                    </a:cubicBezTo>
                    <a:cubicBezTo>
                      <a:pt x="0" y="50"/>
                      <a:pt x="9" y="60"/>
                      <a:pt x="21" y="60"/>
                    </a:cubicBezTo>
                    <a:cubicBezTo>
                      <a:pt x="33" y="60"/>
                      <a:pt x="40" y="50"/>
                      <a:pt x="40" y="39"/>
                    </a:cubicBezTo>
                    <a:cubicBezTo>
                      <a:pt x="40" y="28"/>
                      <a:pt x="33" y="21"/>
                      <a:pt x="23" y="21"/>
                    </a:cubicBezTo>
                    <a:close/>
                    <a:moveTo>
                      <a:pt x="21" y="54"/>
                    </a:moveTo>
                    <a:cubicBezTo>
                      <a:pt x="13" y="54"/>
                      <a:pt x="8" y="47"/>
                      <a:pt x="8" y="37"/>
                    </a:cubicBezTo>
                    <a:cubicBezTo>
                      <a:pt x="8" y="36"/>
                      <a:pt x="9" y="35"/>
                      <a:pt x="9" y="34"/>
                    </a:cubicBezTo>
                    <a:cubicBezTo>
                      <a:pt x="11" y="30"/>
                      <a:pt x="15" y="27"/>
                      <a:pt x="20" y="27"/>
                    </a:cubicBezTo>
                    <a:cubicBezTo>
                      <a:pt x="27" y="27"/>
                      <a:pt x="32" y="32"/>
                      <a:pt x="32" y="40"/>
                    </a:cubicBezTo>
                    <a:cubicBezTo>
                      <a:pt x="32" y="48"/>
                      <a:pt x="28" y="54"/>
                      <a:pt x="21"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0" name="Freeform 446"/>
              <p:cNvSpPr>
                <a:spLocks noEditPoints="1"/>
              </p:cNvSpPr>
              <p:nvPr>
                <p:custDataLst>
                  <p:tags r:id="rId86"/>
                </p:custDataLst>
              </p:nvPr>
            </p:nvSpPr>
            <p:spPr bwMode="auto">
              <a:xfrm>
                <a:off x="3339398" y="4606366"/>
                <a:ext cx="25697" cy="39974"/>
              </a:xfrm>
              <a:custGeom>
                <a:avLst/>
                <a:gdLst>
                  <a:gd name="T0" fmla="*/ 19 w 38"/>
                  <a:gd name="T1" fmla="*/ 0 h 59"/>
                  <a:gd name="T2" fmla="*/ 0 w 38"/>
                  <a:gd name="T3" fmla="*/ 20 h 59"/>
                  <a:gd name="T4" fmla="*/ 17 w 38"/>
                  <a:gd name="T5" fmla="*/ 38 h 59"/>
                  <a:gd name="T6" fmla="*/ 30 w 38"/>
                  <a:gd name="T7" fmla="*/ 32 h 59"/>
                  <a:gd name="T8" fmla="*/ 30 w 38"/>
                  <a:gd name="T9" fmla="*/ 32 h 59"/>
                  <a:gd name="T10" fmla="*/ 23 w 38"/>
                  <a:gd name="T11" fmla="*/ 47 h 59"/>
                  <a:gd name="T12" fmla="*/ 11 w 38"/>
                  <a:gd name="T13" fmla="*/ 53 h 59"/>
                  <a:gd name="T14" fmla="*/ 5 w 38"/>
                  <a:gd name="T15" fmla="*/ 53 h 59"/>
                  <a:gd name="T16" fmla="*/ 5 w 38"/>
                  <a:gd name="T17" fmla="*/ 59 h 59"/>
                  <a:gd name="T18" fmla="*/ 12 w 38"/>
                  <a:gd name="T19" fmla="*/ 59 h 59"/>
                  <a:gd name="T20" fmla="*/ 28 w 38"/>
                  <a:gd name="T21" fmla="*/ 51 h 59"/>
                  <a:gd name="T22" fmla="*/ 38 w 38"/>
                  <a:gd name="T23" fmla="*/ 24 h 59"/>
                  <a:gd name="T24" fmla="*/ 19 w 38"/>
                  <a:gd name="T25" fmla="*/ 0 h 59"/>
                  <a:gd name="T26" fmla="*/ 30 w 38"/>
                  <a:gd name="T27" fmla="*/ 26 h 59"/>
                  <a:gd name="T28" fmla="*/ 18 w 38"/>
                  <a:gd name="T29" fmla="*/ 32 h 59"/>
                  <a:gd name="T30" fmla="*/ 7 w 38"/>
                  <a:gd name="T31" fmla="*/ 20 h 59"/>
                  <a:gd name="T32" fmla="*/ 19 w 38"/>
                  <a:gd name="T33" fmla="*/ 6 h 59"/>
                  <a:gd name="T34" fmla="*/ 30 w 38"/>
                  <a:gd name="T35" fmla="*/ 23 h 59"/>
                  <a:gd name="T36" fmla="*/ 30 w 38"/>
                  <a:gd name="T37"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9">
                    <a:moveTo>
                      <a:pt x="19" y="0"/>
                    </a:moveTo>
                    <a:cubicBezTo>
                      <a:pt x="8" y="0"/>
                      <a:pt x="0" y="10"/>
                      <a:pt x="0" y="20"/>
                    </a:cubicBezTo>
                    <a:cubicBezTo>
                      <a:pt x="0" y="30"/>
                      <a:pt x="6" y="38"/>
                      <a:pt x="17" y="38"/>
                    </a:cubicBezTo>
                    <a:cubicBezTo>
                      <a:pt x="22" y="38"/>
                      <a:pt x="27" y="36"/>
                      <a:pt x="30" y="32"/>
                    </a:cubicBezTo>
                    <a:cubicBezTo>
                      <a:pt x="30" y="32"/>
                      <a:pt x="30" y="32"/>
                      <a:pt x="30" y="32"/>
                    </a:cubicBezTo>
                    <a:cubicBezTo>
                      <a:pt x="29" y="39"/>
                      <a:pt x="27" y="44"/>
                      <a:pt x="23" y="47"/>
                    </a:cubicBezTo>
                    <a:cubicBezTo>
                      <a:pt x="20" y="50"/>
                      <a:pt x="15" y="52"/>
                      <a:pt x="11" y="53"/>
                    </a:cubicBezTo>
                    <a:cubicBezTo>
                      <a:pt x="8" y="53"/>
                      <a:pt x="6" y="53"/>
                      <a:pt x="5" y="53"/>
                    </a:cubicBezTo>
                    <a:cubicBezTo>
                      <a:pt x="5" y="59"/>
                      <a:pt x="5" y="59"/>
                      <a:pt x="5" y="59"/>
                    </a:cubicBezTo>
                    <a:cubicBezTo>
                      <a:pt x="6" y="59"/>
                      <a:pt x="9" y="59"/>
                      <a:pt x="12" y="59"/>
                    </a:cubicBezTo>
                    <a:cubicBezTo>
                      <a:pt x="18" y="58"/>
                      <a:pt x="24" y="56"/>
                      <a:pt x="28" y="51"/>
                    </a:cubicBezTo>
                    <a:cubicBezTo>
                      <a:pt x="34" y="46"/>
                      <a:pt x="38" y="37"/>
                      <a:pt x="38" y="24"/>
                    </a:cubicBezTo>
                    <a:cubicBezTo>
                      <a:pt x="38" y="9"/>
                      <a:pt x="31" y="0"/>
                      <a:pt x="19" y="0"/>
                    </a:cubicBezTo>
                    <a:close/>
                    <a:moveTo>
                      <a:pt x="30" y="26"/>
                    </a:moveTo>
                    <a:cubicBezTo>
                      <a:pt x="28" y="30"/>
                      <a:pt x="24" y="32"/>
                      <a:pt x="18" y="32"/>
                    </a:cubicBezTo>
                    <a:cubicBezTo>
                      <a:pt x="12" y="32"/>
                      <a:pt x="7" y="27"/>
                      <a:pt x="7" y="20"/>
                    </a:cubicBezTo>
                    <a:cubicBezTo>
                      <a:pt x="7" y="12"/>
                      <a:pt x="12" y="6"/>
                      <a:pt x="19" y="6"/>
                    </a:cubicBezTo>
                    <a:cubicBezTo>
                      <a:pt x="27" y="6"/>
                      <a:pt x="30" y="13"/>
                      <a:pt x="30" y="23"/>
                    </a:cubicBezTo>
                    <a:cubicBezTo>
                      <a:pt x="30" y="25"/>
                      <a:pt x="30" y="25"/>
                      <a:pt x="3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1" name="Oval 447"/>
              <p:cNvSpPr>
                <a:spLocks noChangeArrowheads="1"/>
              </p:cNvSpPr>
              <p:nvPr>
                <p:custDataLst>
                  <p:tags r:id="rId87"/>
                </p:custDataLst>
              </p:nvPr>
            </p:nvSpPr>
            <p:spPr bwMode="auto">
              <a:xfrm>
                <a:off x="3388794" y="4539553"/>
                <a:ext cx="18845"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2" name="Oval 448"/>
              <p:cNvSpPr>
                <a:spLocks noChangeArrowheads="1"/>
              </p:cNvSpPr>
              <p:nvPr>
                <p:custDataLst>
                  <p:tags r:id="rId88"/>
                </p:custDataLst>
              </p:nvPr>
            </p:nvSpPr>
            <p:spPr bwMode="auto">
              <a:xfrm>
                <a:off x="3552686" y="4539553"/>
                <a:ext cx="19416"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3" name="Oval 449"/>
              <p:cNvSpPr>
                <a:spLocks noChangeArrowheads="1"/>
              </p:cNvSpPr>
              <p:nvPr>
                <p:custDataLst>
                  <p:tags r:id="rId89"/>
                </p:custDataLst>
              </p:nvPr>
            </p:nvSpPr>
            <p:spPr bwMode="auto">
              <a:xfrm>
                <a:off x="3552686" y="4695450"/>
                <a:ext cx="19416"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4" name="Freeform 450"/>
              <p:cNvSpPr/>
              <p:nvPr>
                <p:custDataLst>
                  <p:tags r:id="rId90"/>
                </p:custDataLst>
              </p:nvPr>
            </p:nvSpPr>
            <p:spPr bwMode="auto">
              <a:xfrm>
                <a:off x="3085851" y="4650337"/>
                <a:ext cx="211860" cy="97650"/>
              </a:xfrm>
              <a:custGeom>
                <a:avLst/>
                <a:gdLst>
                  <a:gd name="T0" fmla="*/ 92 w 314"/>
                  <a:gd name="T1" fmla="*/ 51 h 145"/>
                  <a:gd name="T2" fmla="*/ 92 w 314"/>
                  <a:gd name="T3" fmla="*/ 0 h 145"/>
                  <a:gd name="T4" fmla="*/ 0 w 314"/>
                  <a:gd name="T5" fmla="*/ 71 h 145"/>
                  <a:gd name="T6" fmla="*/ 92 w 314"/>
                  <a:gd name="T7" fmla="*/ 145 h 145"/>
                  <a:gd name="T8" fmla="*/ 92 w 314"/>
                  <a:gd name="T9" fmla="*/ 94 h 145"/>
                  <a:gd name="T10" fmla="*/ 314 w 314"/>
                  <a:gd name="T11" fmla="*/ 94 h 145"/>
                  <a:gd name="T12" fmla="*/ 297 w 314"/>
                  <a:gd name="T13" fmla="*/ 51 h 145"/>
                  <a:gd name="T14" fmla="*/ 92 w 314"/>
                  <a:gd name="T15" fmla="*/ 5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5">
                    <a:moveTo>
                      <a:pt x="92" y="51"/>
                    </a:moveTo>
                    <a:cubicBezTo>
                      <a:pt x="92" y="0"/>
                      <a:pt x="92" y="0"/>
                      <a:pt x="92" y="0"/>
                    </a:cubicBezTo>
                    <a:cubicBezTo>
                      <a:pt x="0" y="71"/>
                      <a:pt x="0" y="71"/>
                      <a:pt x="0" y="71"/>
                    </a:cubicBezTo>
                    <a:cubicBezTo>
                      <a:pt x="92" y="145"/>
                      <a:pt x="92" y="145"/>
                      <a:pt x="92" y="145"/>
                    </a:cubicBezTo>
                    <a:cubicBezTo>
                      <a:pt x="92" y="94"/>
                      <a:pt x="92" y="94"/>
                      <a:pt x="92" y="94"/>
                    </a:cubicBezTo>
                    <a:cubicBezTo>
                      <a:pt x="314" y="94"/>
                      <a:pt x="314" y="94"/>
                      <a:pt x="314" y="94"/>
                    </a:cubicBezTo>
                    <a:cubicBezTo>
                      <a:pt x="308" y="80"/>
                      <a:pt x="302" y="66"/>
                      <a:pt x="297" y="51"/>
                    </a:cubicBezTo>
                    <a:lnTo>
                      <a:pt x="92"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5" name="Oval 451"/>
              <p:cNvSpPr>
                <a:spLocks noChangeArrowheads="1"/>
              </p:cNvSpPr>
              <p:nvPr>
                <p:custDataLst>
                  <p:tags r:id="rId91"/>
                </p:custDataLst>
              </p:nvPr>
            </p:nvSpPr>
            <p:spPr bwMode="auto">
              <a:xfrm>
                <a:off x="3388794" y="4696021"/>
                <a:ext cx="18845"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6" name="Freeform 452"/>
              <p:cNvSpPr/>
              <p:nvPr>
                <p:custDataLst>
                  <p:tags r:id="rId92"/>
                </p:custDataLst>
              </p:nvPr>
            </p:nvSpPr>
            <p:spPr bwMode="auto">
              <a:xfrm>
                <a:off x="3698304" y="4718292"/>
                <a:ext cx="35120" cy="60246"/>
              </a:xfrm>
              <a:custGeom>
                <a:avLst/>
                <a:gdLst>
                  <a:gd name="T0" fmla="*/ 0 w 52"/>
                  <a:gd name="T1" fmla="*/ 0 h 89"/>
                  <a:gd name="T2" fmla="*/ 0 w 52"/>
                  <a:gd name="T3" fmla="*/ 78 h 89"/>
                  <a:gd name="T4" fmla="*/ 26 w 52"/>
                  <a:gd name="T5" fmla="*/ 89 h 89"/>
                  <a:gd name="T6" fmla="*/ 52 w 52"/>
                  <a:gd name="T7" fmla="*/ 78 h 89"/>
                  <a:gd name="T8" fmla="*/ 52 w 52"/>
                  <a:gd name="T9" fmla="*/ 0 h 89"/>
                  <a:gd name="T10" fmla="*/ 26 w 52"/>
                  <a:gd name="T11" fmla="*/ 6 h 89"/>
                  <a:gd name="T12" fmla="*/ 0 w 52"/>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0" y="0"/>
                    </a:moveTo>
                    <a:cubicBezTo>
                      <a:pt x="0" y="78"/>
                      <a:pt x="0" y="78"/>
                      <a:pt x="0" y="78"/>
                    </a:cubicBezTo>
                    <a:cubicBezTo>
                      <a:pt x="0" y="84"/>
                      <a:pt x="11" y="89"/>
                      <a:pt x="26" y="89"/>
                    </a:cubicBezTo>
                    <a:cubicBezTo>
                      <a:pt x="40" y="89"/>
                      <a:pt x="52" y="84"/>
                      <a:pt x="52" y="78"/>
                    </a:cubicBezTo>
                    <a:cubicBezTo>
                      <a:pt x="52" y="0"/>
                      <a:pt x="52" y="0"/>
                      <a:pt x="52" y="0"/>
                    </a:cubicBezTo>
                    <a:cubicBezTo>
                      <a:pt x="46" y="4"/>
                      <a:pt x="35" y="6"/>
                      <a:pt x="26" y="6"/>
                    </a:cubicBezTo>
                    <a:cubicBezTo>
                      <a:pt x="16" y="6"/>
                      <a:pt x="5"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7" name="Oval 453"/>
              <p:cNvSpPr>
                <a:spLocks noChangeArrowheads="1"/>
              </p:cNvSpPr>
              <p:nvPr>
                <p:custDataLst>
                  <p:tags r:id="rId93"/>
                </p:custDataLst>
              </p:nvPr>
            </p:nvSpPr>
            <p:spPr bwMode="auto">
              <a:xfrm>
                <a:off x="3698304" y="47048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8" name="Freeform 454"/>
              <p:cNvSpPr/>
              <p:nvPr>
                <p:custDataLst>
                  <p:tags r:id="rId94"/>
                </p:custDataLst>
              </p:nvPr>
            </p:nvSpPr>
            <p:spPr bwMode="auto">
              <a:xfrm>
                <a:off x="3748271" y="4695450"/>
                <a:ext cx="35120" cy="83088"/>
              </a:xfrm>
              <a:custGeom>
                <a:avLst/>
                <a:gdLst>
                  <a:gd name="T0" fmla="*/ 0 w 52"/>
                  <a:gd name="T1" fmla="*/ 0 h 123"/>
                  <a:gd name="T2" fmla="*/ 0 w 52"/>
                  <a:gd name="T3" fmla="*/ 110 h 123"/>
                  <a:gd name="T4" fmla="*/ 0 w 52"/>
                  <a:gd name="T5" fmla="*/ 112 h 123"/>
                  <a:gd name="T6" fmla="*/ 26 w 52"/>
                  <a:gd name="T7" fmla="*/ 123 h 123"/>
                  <a:gd name="T8" fmla="*/ 52 w 52"/>
                  <a:gd name="T9" fmla="*/ 112 h 123"/>
                  <a:gd name="T10" fmla="*/ 52 w 52"/>
                  <a:gd name="T11" fmla="*/ 112 h 123"/>
                  <a:gd name="T12" fmla="*/ 52 w 52"/>
                  <a:gd name="T13" fmla="*/ 0 h 123"/>
                  <a:gd name="T14" fmla="*/ 26 w 52"/>
                  <a:gd name="T15" fmla="*/ 6 h 123"/>
                  <a:gd name="T16" fmla="*/ 0 w 52"/>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3">
                    <a:moveTo>
                      <a:pt x="0" y="0"/>
                    </a:moveTo>
                    <a:cubicBezTo>
                      <a:pt x="0" y="110"/>
                      <a:pt x="0" y="110"/>
                      <a:pt x="0" y="110"/>
                    </a:cubicBezTo>
                    <a:cubicBezTo>
                      <a:pt x="0" y="111"/>
                      <a:pt x="0" y="111"/>
                      <a:pt x="0" y="112"/>
                    </a:cubicBezTo>
                    <a:cubicBezTo>
                      <a:pt x="0" y="118"/>
                      <a:pt x="11" y="123"/>
                      <a:pt x="26" y="123"/>
                    </a:cubicBezTo>
                    <a:cubicBezTo>
                      <a:pt x="40" y="123"/>
                      <a:pt x="52" y="118"/>
                      <a:pt x="52" y="112"/>
                    </a:cubicBezTo>
                    <a:cubicBezTo>
                      <a:pt x="52" y="112"/>
                      <a:pt x="52" y="112"/>
                      <a:pt x="52" y="112"/>
                    </a:cubicBezTo>
                    <a:cubicBezTo>
                      <a:pt x="52" y="0"/>
                      <a:pt x="52" y="0"/>
                      <a:pt x="52" y="0"/>
                    </a:cubicBezTo>
                    <a:cubicBezTo>
                      <a:pt x="46" y="4"/>
                      <a:pt x="36" y="6"/>
                      <a:pt x="26" y="6"/>
                    </a:cubicBezTo>
                    <a:cubicBezTo>
                      <a:pt x="16" y="6"/>
                      <a:pt x="6"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39" name="Oval 455"/>
              <p:cNvSpPr>
                <a:spLocks noChangeArrowheads="1"/>
              </p:cNvSpPr>
              <p:nvPr>
                <p:custDataLst>
                  <p:tags r:id="rId95"/>
                </p:custDataLst>
              </p:nvPr>
            </p:nvSpPr>
            <p:spPr bwMode="auto">
              <a:xfrm>
                <a:off x="3748271" y="4682030"/>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0" name="Freeform 456"/>
              <p:cNvSpPr/>
              <p:nvPr>
                <p:custDataLst>
                  <p:tags r:id="rId96"/>
                </p:custDataLst>
              </p:nvPr>
            </p:nvSpPr>
            <p:spPr bwMode="auto">
              <a:xfrm>
                <a:off x="3797667" y="4644912"/>
                <a:ext cx="35691" cy="133626"/>
              </a:xfrm>
              <a:custGeom>
                <a:avLst/>
                <a:gdLst>
                  <a:gd name="T0" fmla="*/ 0 w 53"/>
                  <a:gd name="T1" fmla="*/ 0 h 198"/>
                  <a:gd name="T2" fmla="*/ 0 w 53"/>
                  <a:gd name="T3" fmla="*/ 187 h 198"/>
                  <a:gd name="T4" fmla="*/ 26 w 53"/>
                  <a:gd name="T5" fmla="*/ 198 h 198"/>
                  <a:gd name="T6" fmla="*/ 53 w 53"/>
                  <a:gd name="T7" fmla="*/ 187 h 198"/>
                  <a:gd name="T8" fmla="*/ 53 w 53"/>
                  <a:gd name="T9" fmla="*/ 0 h 198"/>
                  <a:gd name="T10" fmla="*/ 26 w 53"/>
                  <a:gd name="T11" fmla="*/ 7 h 198"/>
                  <a:gd name="T12" fmla="*/ 0 w 53"/>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53" h="198">
                    <a:moveTo>
                      <a:pt x="0" y="0"/>
                    </a:moveTo>
                    <a:cubicBezTo>
                      <a:pt x="0" y="187"/>
                      <a:pt x="0" y="187"/>
                      <a:pt x="0" y="187"/>
                    </a:cubicBezTo>
                    <a:cubicBezTo>
                      <a:pt x="0" y="193"/>
                      <a:pt x="12" y="198"/>
                      <a:pt x="26" y="198"/>
                    </a:cubicBezTo>
                    <a:cubicBezTo>
                      <a:pt x="41" y="198"/>
                      <a:pt x="53" y="193"/>
                      <a:pt x="53" y="187"/>
                    </a:cubicBezTo>
                    <a:cubicBezTo>
                      <a:pt x="53" y="0"/>
                      <a:pt x="53" y="0"/>
                      <a:pt x="53" y="0"/>
                    </a:cubicBezTo>
                    <a:cubicBezTo>
                      <a:pt x="47" y="5"/>
                      <a:pt x="36" y="7"/>
                      <a:pt x="26" y="7"/>
                    </a:cubicBezTo>
                    <a:cubicBezTo>
                      <a:pt x="17" y="7"/>
                      <a:pt x="6"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1" name="Oval 457"/>
              <p:cNvSpPr>
                <a:spLocks noChangeArrowheads="1"/>
              </p:cNvSpPr>
              <p:nvPr>
                <p:custDataLst>
                  <p:tags r:id="rId97"/>
                </p:custDataLst>
              </p:nvPr>
            </p:nvSpPr>
            <p:spPr bwMode="auto">
              <a:xfrm>
                <a:off x="3797667" y="4631492"/>
                <a:ext cx="35691"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2" name="Freeform 458"/>
              <p:cNvSpPr/>
              <p:nvPr>
                <p:custDataLst>
                  <p:tags r:id="rId98"/>
                </p:custDataLst>
              </p:nvPr>
            </p:nvSpPr>
            <p:spPr bwMode="auto">
              <a:xfrm>
                <a:off x="3222047" y="4588093"/>
                <a:ext cx="35120" cy="60246"/>
              </a:xfrm>
              <a:custGeom>
                <a:avLst/>
                <a:gdLst>
                  <a:gd name="T0" fmla="*/ 26 w 52"/>
                  <a:gd name="T1" fmla="*/ 89 h 89"/>
                  <a:gd name="T2" fmla="*/ 52 w 52"/>
                  <a:gd name="T3" fmla="*/ 78 h 89"/>
                  <a:gd name="T4" fmla="*/ 52 w 52"/>
                  <a:gd name="T5" fmla="*/ 0 h 89"/>
                  <a:gd name="T6" fmla="*/ 26 w 52"/>
                  <a:gd name="T7" fmla="*/ 6 h 89"/>
                  <a:gd name="T8" fmla="*/ 0 w 52"/>
                  <a:gd name="T9" fmla="*/ 0 h 89"/>
                  <a:gd name="T10" fmla="*/ 0 w 52"/>
                  <a:gd name="T11" fmla="*/ 78 h 89"/>
                  <a:gd name="T12" fmla="*/ 26 w 5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26" y="89"/>
                    </a:moveTo>
                    <a:cubicBezTo>
                      <a:pt x="40" y="89"/>
                      <a:pt x="52" y="84"/>
                      <a:pt x="52" y="78"/>
                    </a:cubicBezTo>
                    <a:cubicBezTo>
                      <a:pt x="52" y="0"/>
                      <a:pt x="52" y="0"/>
                      <a:pt x="52" y="0"/>
                    </a:cubicBezTo>
                    <a:cubicBezTo>
                      <a:pt x="46" y="4"/>
                      <a:pt x="36" y="6"/>
                      <a:pt x="26" y="6"/>
                    </a:cubicBezTo>
                    <a:cubicBezTo>
                      <a:pt x="16" y="6"/>
                      <a:pt x="6" y="4"/>
                      <a:pt x="0" y="0"/>
                    </a:cubicBezTo>
                    <a:cubicBezTo>
                      <a:pt x="0" y="78"/>
                      <a:pt x="0" y="78"/>
                      <a:pt x="0" y="78"/>
                    </a:cubicBezTo>
                    <a:cubicBezTo>
                      <a:pt x="0" y="84"/>
                      <a:pt x="11" y="89"/>
                      <a:pt x="26"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3" name="Oval 459"/>
              <p:cNvSpPr>
                <a:spLocks noChangeArrowheads="1"/>
              </p:cNvSpPr>
              <p:nvPr>
                <p:custDataLst>
                  <p:tags r:id="rId99"/>
                </p:custDataLst>
              </p:nvPr>
            </p:nvSpPr>
            <p:spPr bwMode="auto">
              <a:xfrm>
                <a:off x="3222047" y="45746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4" name="Freeform 460"/>
              <p:cNvSpPr/>
              <p:nvPr>
                <p:custDataLst>
                  <p:tags r:id="rId100"/>
                </p:custDataLst>
              </p:nvPr>
            </p:nvSpPr>
            <p:spPr bwMode="auto">
              <a:xfrm>
                <a:off x="3171509" y="4565250"/>
                <a:ext cx="35691" cy="83088"/>
              </a:xfrm>
              <a:custGeom>
                <a:avLst/>
                <a:gdLst>
                  <a:gd name="T0" fmla="*/ 26 w 53"/>
                  <a:gd name="T1" fmla="*/ 123 h 123"/>
                  <a:gd name="T2" fmla="*/ 53 w 53"/>
                  <a:gd name="T3" fmla="*/ 112 h 123"/>
                  <a:gd name="T4" fmla="*/ 52 w 53"/>
                  <a:gd name="T5" fmla="*/ 110 h 123"/>
                  <a:gd name="T6" fmla="*/ 52 w 53"/>
                  <a:gd name="T7" fmla="*/ 0 h 123"/>
                  <a:gd name="T8" fmla="*/ 26 w 53"/>
                  <a:gd name="T9" fmla="*/ 6 h 123"/>
                  <a:gd name="T10" fmla="*/ 0 w 53"/>
                  <a:gd name="T11" fmla="*/ 0 h 123"/>
                  <a:gd name="T12" fmla="*/ 0 w 53"/>
                  <a:gd name="T13" fmla="*/ 112 h 123"/>
                  <a:gd name="T14" fmla="*/ 0 w 53"/>
                  <a:gd name="T15" fmla="*/ 112 h 123"/>
                  <a:gd name="T16" fmla="*/ 26 w 53"/>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23">
                    <a:moveTo>
                      <a:pt x="26" y="123"/>
                    </a:moveTo>
                    <a:cubicBezTo>
                      <a:pt x="41" y="123"/>
                      <a:pt x="53" y="118"/>
                      <a:pt x="53" y="112"/>
                    </a:cubicBezTo>
                    <a:cubicBezTo>
                      <a:pt x="53" y="111"/>
                      <a:pt x="52" y="111"/>
                      <a:pt x="52" y="110"/>
                    </a:cubicBezTo>
                    <a:cubicBezTo>
                      <a:pt x="52" y="0"/>
                      <a:pt x="52" y="0"/>
                      <a:pt x="52" y="0"/>
                    </a:cubicBezTo>
                    <a:cubicBezTo>
                      <a:pt x="46" y="4"/>
                      <a:pt x="36" y="6"/>
                      <a:pt x="26" y="6"/>
                    </a:cubicBezTo>
                    <a:cubicBezTo>
                      <a:pt x="16" y="6"/>
                      <a:pt x="6" y="4"/>
                      <a:pt x="0" y="0"/>
                    </a:cubicBezTo>
                    <a:cubicBezTo>
                      <a:pt x="0" y="112"/>
                      <a:pt x="0" y="112"/>
                      <a:pt x="0" y="112"/>
                    </a:cubicBezTo>
                    <a:cubicBezTo>
                      <a:pt x="0" y="112"/>
                      <a:pt x="0" y="112"/>
                      <a:pt x="0" y="112"/>
                    </a:cubicBezTo>
                    <a:cubicBezTo>
                      <a:pt x="0" y="118"/>
                      <a:pt x="12" y="123"/>
                      <a:pt x="26"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5" name="Oval 461"/>
              <p:cNvSpPr>
                <a:spLocks noChangeArrowheads="1"/>
              </p:cNvSpPr>
              <p:nvPr>
                <p:custDataLst>
                  <p:tags r:id="rId101"/>
                </p:custDataLst>
              </p:nvPr>
            </p:nvSpPr>
            <p:spPr bwMode="auto">
              <a:xfrm>
                <a:off x="3171509" y="4551831"/>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6" name="Freeform 462"/>
              <p:cNvSpPr/>
              <p:nvPr>
                <p:custDataLst>
                  <p:tags r:id="rId102"/>
                </p:custDataLst>
              </p:nvPr>
            </p:nvSpPr>
            <p:spPr bwMode="auto">
              <a:xfrm>
                <a:off x="3122113" y="4514712"/>
                <a:ext cx="35120" cy="133626"/>
              </a:xfrm>
              <a:custGeom>
                <a:avLst/>
                <a:gdLst>
                  <a:gd name="T0" fmla="*/ 26 w 52"/>
                  <a:gd name="T1" fmla="*/ 198 h 198"/>
                  <a:gd name="T2" fmla="*/ 52 w 52"/>
                  <a:gd name="T3" fmla="*/ 187 h 198"/>
                  <a:gd name="T4" fmla="*/ 52 w 52"/>
                  <a:gd name="T5" fmla="*/ 0 h 198"/>
                  <a:gd name="T6" fmla="*/ 26 w 52"/>
                  <a:gd name="T7" fmla="*/ 7 h 198"/>
                  <a:gd name="T8" fmla="*/ 0 w 52"/>
                  <a:gd name="T9" fmla="*/ 0 h 198"/>
                  <a:gd name="T10" fmla="*/ 0 w 52"/>
                  <a:gd name="T11" fmla="*/ 187 h 198"/>
                  <a:gd name="T12" fmla="*/ 26 w 52"/>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52" h="198">
                    <a:moveTo>
                      <a:pt x="26" y="198"/>
                    </a:moveTo>
                    <a:cubicBezTo>
                      <a:pt x="40" y="198"/>
                      <a:pt x="52" y="193"/>
                      <a:pt x="52" y="187"/>
                    </a:cubicBezTo>
                    <a:cubicBezTo>
                      <a:pt x="52" y="0"/>
                      <a:pt x="52" y="0"/>
                      <a:pt x="52" y="0"/>
                    </a:cubicBezTo>
                    <a:cubicBezTo>
                      <a:pt x="46" y="5"/>
                      <a:pt x="36" y="7"/>
                      <a:pt x="26" y="7"/>
                    </a:cubicBezTo>
                    <a:cubicBezTo>
                      <a:pt x="16" y="7"/>
                      <a:pt x="6" y="5"/>
                      <a:pt x="0" y="0"/>
                    </a:cubicBezTo>
                    <a:cubicBezTo>
                      <a:pt x="0" y="187"/>
                      <a:pt x="0" y="187"/>
                      <a:pt x="0" y="187"/>
                    </a:cubicBezTo>
                    <a:cubicBezTo>
                      <a:pt x="0" y="193"/>
                      <a:pt x="11" y="198"/>
                      <a:pt x="26"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7" name="Oval 463"/>
              <p:cNvSpPr>
                <a:spLocks noChangeArrowheads="1"/>
              </p:cNvSpPr>
              <p:nvPr>
                <p:custDataLst>
                  <p:tags r:id="rId103"/>
                </p:custDataLst>
              </p:nvPr>
            </p:nvSpPr>
            <p:spPr bwMode="auto">
              <a:xfrm>
                <a:off x="3122113" y="4501293"/>
                <a:ext cx="35120"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8" name="Freeform 464"/>
              <p:cNvSpPr>
                <a:spLocks noEditPoints="1"/>
              </p:cNvSpPr>
              <p:nvPr>
                <p:custDataLst>
                  <p:tags r:id="rId104"/>
                </p:custDataLst>
              </p:nvPr>
            </p:nvSpPr>
            <p:spPr bwMode="auto">
              <a:xfrm>
                <a:off x="3156661" y="4726572"/>
                <a:ext cx="115352" cy="115923"/>
              </a:xfrm>
              <a:custGeom>
                <a:avLst/>
                <a:gdLst>
                  <a:gd name="T0" fmla="*/ 85 w 171"/>
                  <a:gd name="T1" fmla="*/ 0 h 172"/>
                  <a:gd name="T2" fmla="*/ 0 w 171"/>
                  <a:gd name="T3" fmla="*/ 86 h 172"/>
                  <a:gd name="T4" fmla="*/ 85 w 171"/>
                  <a:gd name="T5" fmla="*/ 172 h 172"/>
                  <a:gd name="T6" fmla="*/ 171 w 171"/>
                  <a:gd name="T7" fmla="*/ 86 h 172"/>
                  <a:gd name="T8" fmla="*/ 85 w 171"/>
                  <a:gd name="T9" fmla="*/ 0 h 172"/>
                  <a:gd name="T10" fmla="*/ 85 w 171"/>
                  <a:gd name="T11" fmla="*/ 151 h 172"/>
                  <a:gd name="T12" fmla="*/ 21 w 171"/>
                  <a:gd name="T13" fmla="*/ 86 h 172"/>
                  <a:gd name="T14" fmla="*/ 85 w 171"/>
                  <a:gd name="T15" fmla="*/ 21 h 172"/>
                  <a:gd name="T16" fmla="*/ 150 w 171"/>
                  <a:gd name="T17" fmla="*/ 86 h 172"/>
                  <a:gd name="T18" fmla="*/ 85 w 171"/>
                  <a:gd name="T19" fmla="*/ 1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85" y="0"/>
                    </a:moveTo>
                    <a:cubicBezTo>
                      <a:pt x="38" y="0"/>
                      <a:pt x="0" y="39"/>
                      <a:pt x="0" y="86"/>
                    </a:cubicBezTo>
                    <a:cubicBezTo>
                      <a:pt x="0" y="133"/>
                      <a:pt x="38" y="172"/>
                      <a:pt x="85" y="172"/>
                    </a:cubicBezTo>
                    <a:cubicBezTo>
                      <a:pt x="132" y="172"/>
                      <a:pt x="171" y="133"/>
                      <a:pt x="171" y="86"/>
                    </a:cubicBezTo>
                    <a:cubicBezTo>
                      <a:pt x="171" y="39"/>
                      <a:pt x="132" y="0"/>
                      <a:pt x="85" y="0"/>
                    </a:cubicBezTo>
                    <a:close/>
                    <a:moveTo>
                      <a:pt x="85" y="151"/>
                    </a:moveTo>
                    <a:cubicBezTo>
                      <a:pt x="50" y="151"/>
                      <a:pt x="21" y="122"/>
                      <a:pt x="21" y="86"/>
                    </a:cubicBezTo>
                    <a:cubicBezTo>
                      <a:pt x="21" y="50"/>
                      <a:pt x="50" y="21"/>
                      <a:pt x="85" y="21"/>
                    </a:cubicBezTo>
                    <a:cubicBezTo>
                      <a:pt x="121" y="21"/>
                      <a:pt x="150" y="50"/>
                      <a:pt x="150" y="86"/>
                    </a:cubicBezTo>
                    <a:cubicBezTo>
                      <a:pt x="150" y="122"/>
                      <a:pt x="121" y="151"/>
                      <a:pt x="85"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49" name="Freeform 465"/>
              <p:cNvSpPr/>
              <p:nvPr>
                <p:custDataLst>
                  <p:tags r:id="rId105"/>
                </p:custDataLst>
              </p:nvPr>
            </p:nvSpPr>
            <p:spPr bwMode="auto">
              <a:xfrm>
                <a:off x="3196349" y="4752841"/>
                <a:ext cx="34549" cy="63387"/>
              </a:xfrm>
              <a:custGeom>
                <a:avLst/>
                <a:gdLst>
                  <a:gd name="T0" fmla="*/ 32 w 51"/>
                  <a:gd name="T1" fmla="*/ 39 h 94"/>
                  <a:gd name="T2" fmla="*/ 18 w 51"/>
                  <a:gd name="T3" fmla="*/ 30 h 94"/>
                  <a:gd name="T4" fmla="*/ 28 w 51"/>
                  <a:gd name="T5" fmla="*/ 23 h 94"/>
                  <a:gd name="T6" fmla="*/ 44 w 51"/>
                  <a:gd name="T7" fmla="*/ 27 h 94"/>
                  <a:gd name="T8" fmla="*/ 48 w 51"/>
                  <a:gd name="T9" fmla="*/ 14 h 94"/>
                  <a:gd name="T10" fmla="*/ 31 w 51"/>
                  <a:gd name="T11" fmla="*/ 10 h 94"/>
                  <a:gd name="T12" fmla="*/ 31 w 51"/>
                  <a:gd name="T13" fmla="*/ 0 h 94"/>
                  <a:gd name="T14" fmla="*/ 20 w 51"/>
                  <a:gd name="T15" fmla="*/ 0 h 94"/>
                  <a:gd name="T16" fmla="*/ 20 w 51"/>
                  <a:gd name="T17" fmla="*/ 11 h 94"/>
                  <a:gd name="T18" fmla="*/ 0 w 51"/>
                  <a:gd name="T19" fmla="*/ 32 h 94"/>
                  <a:gd name="T20" fmla="*/ 21 w 51"/>
                  <a:gd name="T21" fmla="*/ 53 h 94"/>
                  <a:gd name="T22" fmla="*/ 33 w 51"/>
                  <a:gd name="T23" fmla="*/ 62 h 94"/>
                  <a:gd name="T24" fmla="*/ 22 w 51"/>
                  <a:gd name="T25" fmla="*/ 70 h 94"/>
                  <a:gd name="T26" fmla="*/ 3 w 51"/>
                  <a:gd name="T27" fmla="*/ 65 h 94"/>
                  <a:gd name="T28" fmla="*/ 0 w 51"/>
                  <a:gd name="T29" fmla="*/ 78 h 94"/>
                  <a:gd name="T30" fmla="*/ 19 w 51"/>
                  <a:gd name="T31" fmla="*/ 83 h 94"/>
                  <a:gd name="T32" fmla="*/ 19 w 51"/>
                  <a:gd name="T33" fmla="*/ 94 h 94"/>
                  <a:gd name="T34" fmla="*/ 30 w 51"/>
                  <a:gd name="T35" fmla="*/ 94 h 94"/>
                  <a:gd name="T36" fmla="*/ 30 w 51"/>
                  <a:gd name="T37" fmla="*/ 82 h 94"/>
                  <a:gd name="T38" fmla="*/ 51 w 51"/>
                  <a:gd name="T39" fmla="*/ 61 h 94"/>
                  <a:gd name="T40" fmla="*/ 32 w 51"/>
                  <a:gd name="T41"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94">
                    <a:moveTo>
                      <a:pt x="32" y="39"/>
                    </a:moveTo>
                    <a:cubicBezTo>
                      <a:pt x="22" y="36"/>
                      <a:pt x="18" y="33"/>
                      <a:pt x="18" y="30"/>
                    </a:cubicBezTo>
                    <a:cubicBezTo>
                      <a:pt x="18" y="26"/>
                      <a:pt x="20" y="23"/>
                      <a:pt x="28" y="23"/>
                    </a:cubicBezTo>
                    <a:cubicBezTo>
                      <a:pt x="36" y="23"/>
                      <a:pt x="41" y="26"/>
                      <a:pt x="44" y="27"/>
                    </a:cubicBezTo>
                    <a:cubicBezTo>
                      <a:pt x="48" y="14"/>
                      <a:pt x="48" y="14"/>
                      <a:pt x="48" y="14"/>
                    </a:cubicBezTo>
                    <a:cubicBezTo>
                      <a:pt x="44" y="12"/>
                      <a:pt x="38" y="11"/>
                      <a:pt x="31" y="10"/>
                    </a:cubicBezTo>
                    <a:cubicBezTo>
                      <a:pt x="31" y="0"/>
                      <a:pt x="31" y="0"/>
                      <a:pt x="31" y="0"/>
                    </a:cubicBezTo>
                    <a:cubicBezTo>
                      <a:pt x="20" y="0"/>
                      <a:pt x="20" y="0"/>
                      <a:pt x="20" y="0"/>
                    </a:cubicBezTo>
                    <a:cubicBezTo>
                      <a:pt x="20" y="11"/>
                      <a:pt x="20" y="11"/>
                      <a:pt x="20" y="11"/>
                    </a:cubicBezTo>
                    <a:cubicBezTo>
                      <a:pt x="7" y="13"/>
                      <a:pt x="0" y="21"/>
                      <a:pt x="0" y="32"/>
                    </a:cubicBezTo>
                    <a:cubicBezTo>
                      <a:pt x="0" y="43"/>
                      <a:pt x="9" y="48"/>
                      <a:pt x="21" y="53"/>
                    </a:cubicBezTo>
                    <a:cubicBezTo>
                      <a:pt x="30" y="55"/>
                      <a:pt x="33" y="58"/>
                      <a:pt x="33" y="62"/>
                    </a:cubicBezTo>
                    <a:cubicBezTo>
                      <a:pt x="33" y="67"/>
                      <a:pt x="29" y="70"/>
                      <a:pt x="22" y="70"/>
                    </a:cubicBezTo>
                    <a:cubicBezTo>
                      <a:pt x="15" y="70"/>
                      <a:pt x="8" y="67"/>
                      <a:pt x="3" y="65"/>
                    </a:cubicBezTo>
                    <a:cubicBezTo>
                      <a:pt x="0" y="78"/>
                      <a:pt x="0" y="78"/>
                      <a:pt x="0" y="78"/>
                    </a:cubicBezTo>
                    <a:cubicBezTo>
                      <a:pt x="4" y="80"/>
                      <a:pt x="11" y="83"/>
                      <a:pt x="19" y="83"/>
                    </a:cubicBezTo>
                    <a:cubicBezTo>
                      <a:pt x="19" y="94"/>
                      <a:pt x="19" y="94"/>
                      <a:pt x="19" y="94"/>
                    </a:cubicBezTo>
                    <a:cubicBezTo>
                      <a:pt x="30" y="94"/>
                      <a:pt x="30" y="94"/>
                      <a:pt x="30" y="94"/>
                    </a:cubicBezTo>
                    <a:cubicBezTo>
                      <a:pt x="30" y="82"/>
                      <a:pt x="30" y="82"/>
                      <a:pt x="30" y="82"/>
                    </a:cubicBezTo>
                    <a:cubicBezTo>
                      <a:pt x="44" y="80"/>
                      <a:pt x="51" y="71"/>
                      <a:pt x="51" y="61"/>
                    </a:cubicBezTo>
                    <a:cubicBezTo>
                      <a:pt x="51" y="50"/>
                      <a:pt x="45" y="44"/>
                      <a:pt x="3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50" name="Freeform 466"/>
              <p:cNvSpPr>
                <a:spLocks noEditPoints="1"/>
              </p:cNvSpPr>
              <p:nvPr>
                <p:custDataLst>
                  <p:tags r:id="rId106"/>
                </p:custDataLst>
              </p:nvPr>
            </p:nvSpPr>
            <p:spPr bwMode="auto">
              <a:xfrm>
                <a:off x="3679459" y="4418205"/>
                <a:ext cx="115352" cy="115352"/>
              </a:xfrm>
              <a:custGeom>
                <a:avLst/>
                <a:gdLst>
                  <a:gd name="T0" fmla="*/ 85 w 171"/>
                  <a:gd name="T1" fmla="*/ 171 h 171"/>
                  <a:gd name="T2" fmla="*/ 171 w 171"/>
                  <a:gd name="T3" fmla="*/ 85 h 171"/>
                  <a:gd name="T4" fmla="*/ 85 w 171"/>
                  <a:gd name="T5" fmla="*/ 0 h 171"/>
                  <a:gd name="T6" fmla="*/ 0 w 171"/>
                  <a:gd name="T7" fmla="*/ 85 h 171"/>
                  <a:gd name="T8" fmla="*/ 85 w 171"/>
                  <a:gd name="T9" fmla="*/ 171 h 171"/>
                  <a:gd name="T10" fmla="*/ 85 w 171"/>
                  <a:gd name="T11" fmla="*/ 20 h 171"/>
                  <a:gd name="T12" fmla="*/ 150 w 171"/>
                  <a:gd name="T13" fmla="*/ 85 h 171"/>
                  <a:gd name="T14" fmla="*/ 85 w 171"/>
                  <a:gd name="T15" fmla="*/ 151 h 171"/>
                  <a:gd name="T16" fmla="*/ 21 w 171"/>
                  <a:gd name="T17" fmla="*/ 85 h 171"/>
                  <a:gd name="T18" fmla="*/ 85 w 171"/>
                  <a:gd name="T19"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85" y="171"/>
                    </a:moveTo>
                    <a:cubicBezTo>
                      <a:pt x="132" y="171"/>
                      <a:pt x="171" y="133"/>
                      <a:pt x="171" y="85"/>
                    </a:cubicBezTo>
                    <a:cubicBezTo>
                      <a:pt x="171" y="38"/>
                      <a:pt x="132" y="0"/>
                      <a:pt x="85" y="0"/>
                    </a:cubicBezTo>
                    <a:cubicBezTo>
                      <a:pt x="38" y="0"/>
                      <a:pt x="0" y="38"/>
                      <a:pt x="0" y="85"/>
                    </a:cubicBezTo>
                    <a:cubicBezTo>
                      <a:pt x="0" y="133"/>
                      <a:pt x="38" y="171"/>
                      <a:pt x="85" y="171"/>
                    </a:cubicBezTo>
                    <a:close/>
                    <a:moveTo>
                      <a:pt x="85" y="20"/>
                    </a:moveTo>
                    <a:cubicBezTo>
                      <a:pt x="121" y="20"/>
                      <a:pt x="150" y="49"/>
                      <a:pt x="150" y="85"/>
                    </a:cubicBezTo>
                    <a:cubicBezTo>
                      <a:pt x="150" y="121"/>
                      <a:pt x="121" y="151"/>
                      <a:pt x="85" y="151"/>
                    </a:cubicBezTo>
                    <a:cubicBezTo>
                      <a:pt x="50" y="151"/>
                      <a:pt x="21" y="121"/>
                      <a:pt x="21" y="85"/>
                    </a:cubicBezTo>
                    <a:cubicBezTo>
                      <a:pt x="21" y="49"/>
                      <a:pt x="50" y="20"/>
                      <a:pt x="8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sp>
            <p:nvSpPr>
              <p:cNvPr id="151" name="Freeform 467"/>
              <p:cNvSpPr/>
              <p:nvPr>
                <p:custDataLst>
                  <p:tags r:id="rId107"/>
                </p:custDataLst>
              </p:nvPr>
            </p:nvSpPr>
            <p:spPr bwMode="auto">
              <a:xfrm>
                <a:off x="3711153" y="4447043"/>
                <a:ext cx="41116" cy="58247"/>
              </a:xfrm>
              <a:custGeom>
                <a:avLst/>
                <a:gdLst>
                  <a:gd name="T0" fmla="*/ 50 w 61"/>
                  <a:gd name="T1" fmla="*/ 86 h 86"/>
                  <a:gd name="T2" fmla="*/ 59 w 61"/>
                  <a:gd name="T3" fmla="*/ 85 h 86"/>
                  <a:gd name="T4" fmla="*/ 61 w 61"/>
                  <a:gd name="T5" fmla="*/ 85 h 86"/>
                  <a:gd name="T6" fmla="*/ 61 w 61"/>
                  <a:gd name="T7" fmla="*/ 68 h 86"/>
                  <a:gd name="T8" fmla="*/ 57 w 61"/>
                  <a:gd name="T9" fmla="*/ 69 h 86"/>
                  <a:gd name="T10" fmla="*/ 50 w 61"/>
                  <a:gd name="T11" fmla="*/ 70 h 86"/>
                  <a:gd name="T12" fmla="*/ 26 w 61"/>
                  <a:gd name="T13" fmla="*/ 56 h 86"/>
                  <a:gd name="T14" fmla="*/ 37 w 61"/>
                  <a:gd name="T15" fmla="*/ 56 h 86"/>
                  <a:gd name="T16" fmla="*/ 37 w 61"/>
                  <a:gd name="T17" fmla="*/ 46 h 86"/>
                  <a:gd name="T18" fmla="*/ 23 w 61"/>
                  <a:gd name="T19" fmla="*/ 46 h 86"/>
                  <a:gd name="T20" fmla="*/ 23 w 61"/>
                  <a:gd name="T21" fmla="*/ 43 h 86"/>
                  <a:gd name="T22" fmla="*/ 23 w 61"/>
                  <a:gd name="T23" fmla="*/ 42 h 86"/>
                  <a:gd name="T24" fmla="*/ 37 w 61"/>
                  <a:gd name="T25" fmla="*/ 42 h 86"/>
                  <a:gd name="T26" fmla="*/ 37 w 61"/>
                  <a:gd name="T27" fmla="*/ 33 h 86"/>
                  <a:gd name="T28" fmla="*/ 25 w 61"/>
                  <a:gd name="T29" fmla="*/ 33 h 86"/>
                  <a:gd name="T30" fmla="*/ 50 w 61"/>
                  <a:gd name="T31" fmla="*/ 16 h 86"/>
                  <a:gd name="T32" fmla="*/ 57 w 61"/>
                  <a:gd name="T33" fmla="*/ 17 h 86"/>
                  <a:gd name="T34" fmla="*/ 61 w 61"/>
                  <a:gd name="T35" fmla="*/ 18 h 86"/>
                  <a:gd name="T36" fmla="*/ 61 w 61"/>
                  <a:gd name="T37" fmla="*/ 1 h 86"/>
                  <a:gd name="T38" fmla="*/ 59 w 61"/>
                  <a:gd name="T39" fmla="*/ 1 h 86"/>
                  <a:gd name="T40" fmla="*/ 50 w 61"/>
                  <a:gd name="T41" fmla="*/ 0 h 86"/>
                  <a:gd name="T42" fmla="*/ 8 w 61"/>
                  <a:gd name="T43" fmla="*/ 33 h 86"/>
                  <a:gd name="T44" fmla="*/ 0 w 61"/>
                  <a:gd name="T45" fmla="*/ 33 h 86"/>
                  <a:gd name="T46" fmla="*/ 0 w 61"/>
                  <a:gd name="T47" fmla="*/ 42 h 86"/>
                  <a:gd name="T48" fmla="*/ 6 w 61"/>
                  <a:gd name="T49" fmla="*/ 42 h 86"/>
                  <a:gd name="T50" fmla="*/ 6 w 61"/>
                  <a:gd name="T51" fmla="*/ 43 h 86"/>
                  <a:gd name="T52" fmla="*/ 6 w 61"/>
                  <a:gd name="T53" fmla="*/ 46 h 86"/>
                  <a:gd name="T54" fmla="*/ 0 w 61"/>
                  <a:gd name="T55" fmla="*/ 46 h 86"/>
                  <a:gd name="T56" fmla="*/ 0 w 61"/>
                  <a:gd name="T57" fmla="*/ 56 h 86"/>
                  <a:gd name="T58" fmla="*/ 8 w 61"/>
                  <a:gd name="T59" fmla="*/ 56 h 86"/>
                  <a:gd name="T60" fmla="*/ 50 w 61"/>
                  <a:gd name="T6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86">
                    <a:moveTo>
                      <a:pt x="50" y="86"/>
                    </a:moveTo>
                    <a:cubicBezTo>
                      <a:pt x="53" y="86"/>
                      <a:pt x="56" y="86"/>
                      <a:pt x="59" y="85"/>
                    </a:cubicBezTo>
                    <a:cubicBezTo>
                      <a:pt x="61" y="85"/>
                      <a:pt x="61" y="85"/>
                      <a:pt x="61" y="85"/>
                    </a:cubicBezTo>
                    <a:cubicBezTo>
                      <a:pt x="61" y="68"/>
                      <a:pt x="61" y="68"/>
                      <a:pt x="61" y="68"/>
                    </a:cubicBezTo>
                    <a:cubicBezTo>
                      <a:pt x="57" y="69"/>
                      <a:pt x="57" y="69"/>
                      <a:pt x="57" y="69"/>
                    </a:cubicBezTo>
                    <a:cubicBezTo>
                      <a:pt x="55" y="69"/>
                      <a:pt x="52" y="70"/>
                      <a:pt x="50" y="70"/>
                    </a:cubicBezTo>
                    <a:cubicBezTo>
                      <a:pt x="40" y="70"/>
                      <a:pt x="31" y="64"/>
                      <a:pt x="26" y="56"/>
                    </a:cubicBezTo>
                    <a:cubicBezTo>
                      <a:pt x="37" y="56"/>
                      <a:pt x="37" y="56"/>
                      <a:pt x="37" y="56"/>
                    </a:cubicBezTo>
                    <a:cubicBezTo>
                      <a:pt x="37" y="46"/>
                      <a:pt x="37" y="46"/>
                      <a:pt x="37" y="46"/>
                    </a:cubicBezTo>
                    <a:cubicBezTo>
                      <a:pt x="23" y="46"/>
                      <a:pt x="23" y="46"/>
                      <a:pt x="23" y="46"/>
                    </a:cubicBezTo>
                    <a:cubicBezTo>
                      <a:pt x="23" y="45"/>
                      <a:pt x="23" y="44"/>
                      <a:pt x="23" y="43"/>
                    </a:cubicBezTo>
                    <a:cubicBezTo>
                      <a:pt x="23" y="42"/>
                      <a:pt x="23" y="42"/>
                      <a:pt x="23" y="42"/>
                    </a:cubicBezTo>
                    <a:cubicBezTo>
                      <a:pt x="37" y="42"/>
                      <a:pt x="37" y="42"/>
                      <a:pt x="37" y="42"/>
                    </a:cubicBezTo>
                    <a:cubicBezTo>
                      <a:pt x="37" y="33"/>
                      <a:pt x="37" y="33"/>
                      <a:pt x="37" y="33"/>
                    </a:cubicBezTo>
                    <a:cubicBezTo>
                      <a:pt x="25" y="33"/>
                      <a:pt x="25" y="33"/>
                      <a:pt x="25" y="33"/>
                    </a:cubicBezTo>
                    <a:cubicBezTo>
                      <a:pt x="29" y="23"/>
                      <a:pt x="39" y="16"/>
                      <a:pt x="50" y="16"/>
                    </a:cubicBezTo>
                    <a:cubicBezTo>
                      <a:pt x="52" y="16"/>
                      <a:pt x="55" y="16"/>
                      <a:pt x="57" y="17"/>
                    </a:cubicBezTo>
                    <a:cubicBezTo>
                      <a:pt x="61" y="18"/>
                      <a:pt x="61" y="18"/>
                      <a:pt x="61" y="18"/>
                    </a:cubicBezTo>
                    <a:cubicBezTo>
                      <a:pt x="61" y="1"/>
                      <a:pt x="61" y="1"/>
                      <a:pt x="61" y="1"/>
                    </a:cubicBezTo>
                    <a:cubicBezTo>
                      <a:pt x="59" y="1"/>
                      <a:pt x="59" y="1"/>
                      <a:pt x="59" y="1"/>
                    </a:cubicBezTo>
                    <a:cubicBezTo>
                      <a:pt x="56" y="0"/>
                      <a:pt x="53" y="0"/>
                      <a:pt x="50" y="0"/>
                    </a:cubicBezTo>
                    <a:cubicBezTo>
                      <a:pt x="29" y="0"/>
                      <a:pt x="12" y="14"/>
                      <a:pt x="8" y="33"/>
                    </a:cubicBezTo>
                    <a:cubicBezTo>
                      <a:pt x="0" y="33"/>
                      <a:pt x="0" y="33"/>
                      <a:pt x="0" y="33"/>
                    </a:cubicBezTo>
                    <a:cubicBezTo>
                      <a:pt x="0" y="42"/>
                      <a:pt x="0" y="42"/>
                      <a:pt x="0" y="42"/>
                    </a:cubicBezTo>
                    <a:cubicBezTo>
                      <a:pt x="6" y="42"/>
                      <a:pt x="6" y="42"/>
                      <a:pt x="6" y="42"/>
                    </a:cubicBezTo>
                    <a:cubicBezTo>
                      <a:pt x="6" y="43"/>
                      <a:pt x="6" y="43"/>
                      <a:pt x="6" y="43"/>
                    </a:cubicBezTo>
                    <a:cubicBezTo>
                      <a:pt x="6" y="44"/>
                      <a:pt x="6" y="45"/>
                      <a:pt x="6" y="46"/>
                    </a:cubicBezTo>
                    <a:cubicBezTo>
                      <a:pt x="0" y="46"/>
                      <a:pt x="0" y="46"/>
                      <a:pt x="0" y="46"/>
                    </a:cubicBezTo>
                    <a:cubicBezTo>
                      <a:pt x="0" y="56"/>
                      <a:pt x="0" y="56"/>
                      <a:pt x="0" y="56"/>
                    </a:cubicBezTo>
                    <a:cubicBezTo>
                      <a:pt x="8" y="56"/>
                      <a:pt x="8" y="56"/>
                      <a:pt x="8" y="56"/>
                    </a:cubicBezTo>
                    <a:cubicBezTo>
                      <a:pt x="14" y="73"/>
                      <a:pt x="30" y="86"/>
                      <a:pt x="5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9564" tIns="64780" rIns="129564" bIns="64780" numCol="1" anchor="t" anchorCtr="0" compatLnSpc="1"/>
              <a:lstStyle/>
              <a:p>
                <a:endParaRPr lang="zh-CN" altLang="en-US" sz="1920">
                  <a:solidFill>
                    <a:srgbClr val="000000"/>
                  </a:solidFill>
                </a:endParaRPr>
              </a:p>
            </p:txBody>
          </p:sp>
        </p:grpSp>
      </p:grpSp>
      <p:sp>
        <p:nvSpPr>
          <p:cNvPr id="156" name="文本框 155"/>
          <p:cNvSpPr txBox="1"/>
          <p:nvPr>
            <p:custDataLst>
              <p:tags r:id="rId108"/>
            </p:custDataLst>
          </p:nvPr>
        </p:nvSpPr>
        <p:spPr bwMode="auto">
          <a:xfrm flipH="1">
            <a:off x="13526502" y="3766567"/>
            <a:ext cx="3981480" cy="1385570"/>
          </a:xfrm>
          <a:prstGeom prst="rect">
            <a:avLst/>
          </a:prstGeom>
          <a:noFill/>
        </p:spPr>
        <p:txBody>
          <a:bodyPr wrap="square">
            <a:spAutoFit/>
          </a:bodyPr>
          <a:lstStyle/>
          <a:p>
            <a:pPr>
              <a:lnSpc>
                <a:spcPct val="110000"/>
              </a:lnSpc>
              <a:defRPr/>
            </a:pPr>
            <a:r>
              <a:rPr lang="zh-CN" altLang="en-US" sz="2550" spc="150" dirty="0">
                <a:solidFill>
                  <a:schemeClr val="tx1"/>
                </a:solidFill>
                <a:uFillTx/>
                <a:latin typeface="Arial" panose="020B0604020202020204" pitchFamily="34" charset="0"/>
                <a:ea typeface="微软雅黑" panose="020B0503020204020204" charset="-122"/>
                <a:cs typeface="方正兰亭细黑_GBK_M" panose="02010600010101010101" pitchFamily="2" charset="2"/>
                <a:sym typeface="+mn-ea"/>
              </a:rPr>
              <a:t>论文存在学术不端行为，如抄袭、数据造假、格式不规范等</a:t>
            </a:r>
            <a:endParaRPr lang="zh-CN" altLang="en-US" sz="2550" spc="150" dirty="0">
              <a:solidFill>
                <a:schemeClr val="tx1"/>
              </a:solidFill>
              <a:uFillTx/>
              <a:latin typeface="Arial" panose="020B0604020202020204" pitchFamily="34" charset="0"/>
              <a:ea typeface="微软雅黑" panose="020B0503020204020204" charset="-122"/>
              <a:cs typeface="方正兰亭细黑_GBK_M" panose="02010600010101010101" pitchFamily="2" charset="2"/>
              <a:sym typeface="+mn-ea"/>
            </a:endParaRPr>
          </a:p>
        </p:txBody>
      </p:sp>
      <p:sp>
        <p:nvSpPr>
          <p:cNvPr id="157" name="文本框 156"/>
          <p:cNvSpPr txBox="1"/>
          <p:nvPr>
            <p:custDataLst>
              <p:tags r:id="rId109"/>
            </p:custDataLst>
          </p:nvPr>
        </p:nvSpPr>
        <p:spPr bwMode="auto">
          <a:xfrm flipH="1">
            <a:off x="13710280" y="8381703"/>
            <a:ext cx="3409710" cy="522605"/>
          </a:xfrm>
          <a:prstGeom prst="rect">
            <a:avLst/>
          </a:prstGeom>
          <a:noFill/>
        </p:spPr>
        <p:txBody>
          <a:bodyPr wrap="square">
            <a:spAutoFit/>
          </a:bodyPr>
          <a:lstStyle/>
          <a:p>
            <a:pPr>
              <a:lnSpc>
                <a:spcPct val="110000"/>
              </a:lnSpc>
              <a:defRPr/>
            </a:pPr>
            <a:r>
              <a:rPr lang="zh-CN" altLang="en-US" sz="2550" b="1" spc="150" dirty="0">
                <a:solidFill>
                  <a:srgbClr val="FF0000"/>
                </a:solidFill>
                <a:uFillTx/>
                <a:latin typeface="Arial" panose="020B0604020202020204" pitchFamily="34" charset="0"/>
                <a:ea typeface="微软雅黑" panose="020B0503020204020204" charset="-122"/>
                <a:cs typeface="方正兰亭细黑_GBK_M" panose="02010600010101010101" pitchFamily="2" charset="2"/>
                <a:sym typeface="+mn-ea"/>
              </a:rPr>
              <a:t>存在其他利益链条</a:t>
            </a:r>
            <a:endParaRPr lang="zh-CN" altLang="en-US" sz="2550" b="1" spc="150" dirty="0">
              <a:solidFill>
                <a:srgbClr val="FF0000"/>
              </a:solidFill>
              <a:uFillTx/>
              <a:latin typeface="Arial" panose="020B0604020202020204" pitchFamily="34" charset="0"/>
              <a:ea typeface="微软雅黑" panose="020B0503020204020204" charset="-122"/>
              <a:cs typeface="方正兰亭细黑_GBK_M" panose="02010600010101010101" pitchFamily="2" charset="2"/>
              <a:sym typeface="+mn-ea"/>
            </a:endParaRPr>
          </a:p>
        </p:txBody>
      </p:sp>
      <p:sp>
        <p:nvSpPr>
          <p:cNvPr id="158" name="Shape 1889"/>
          <p:cNvSpPr/>
          <p:nvPr>
            <p:custDataLst>
              <p:tags r:id="rId110"/>
            </p:custDataLst>
          </p:nvPr>
        </p:nvSpPr>
        <p:spPr>
          <a:xfrm>
            <a:off x="13710372" y="5756465"/>
            <a:ext cx="2971284" cy="470535"/>
          </a:xfrm>
          <a:prstGeom prst="rect">
            <a:avLst/>
          </a:prstGeom>
          <a:ln w="12700">
            <a:miter lim="400000"/>
          </a:ln>
        </p:spPr>
        <p:txBody>
          <a:bodyPr wrap="square" lIns="0" tIns="0" rIns="0" bIns="0" anchor="t" anchorCtr="0">
            <a:spAutoFit/>
          </a:bodyPr>
          <a:lstStyle>
            <a:lvl1pPr algn="r">
              <a:defRPr sz="3500">
                <a:solidFill>
                  <a:srgbClr val="53585F"/>
                </a:solidFill>
              </a:defRPr>
            </a:lvl1pPr>
          </a:lstStyle>
          <a:p>
            <a:pPr>
              <a:lnSpc>
                <a:spcPct val="120000"/>
              </a:lnSpc>
              <a:defRPr sz="1800">
                <a:solidFill>
                  <a:srgbClr val="000000"/>
                </a:solidFill>
              </a:defRPr>
            </a:pPr>
            <a:r>
              <a:rPr lang="zh-CN" altLang="en-US"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晋升职称制度的压力</a:t>
            </a:r>
            <a:endParaRPr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159" name="Shape 1888"/>
          <p:cNvSpPr/>
          <p:nvPr>
            <p:custDataLst>
              <p:tags r:id="rId111"/>
            </p:custDataLst>
          </p:nvPr>
        </p:nvSpPr>
        <p:spPr>
          <a:xfrm>
            <a:off x="13809702" y="6390625"/>
            <a:ext cx="2971284" cy="1176655"/>
          </a:xfrm>
          <a:prstGeom prst="rect">
            <a:avLst/>
          </a:prstGeom>
          <a:ln w="12700">
            <a:miter lim="400000"/>
          </a:ln>
        </p:spPr>
        <p:txBody>
          <a:bodyPr wrap="square" lIns="0" tIns="0" rIns="0" bIns="0" anchor="t" anchorCtr="0">
            <a:spAutoFit/>
          </a:bodyPr>
          <a:lstStyle>
            <a:lvl1pPr algn="r">
              <a:lnSpc>
                <a:spcPct val="120000"/>
              </a:lnSpc>
              <a:spcBef>
                <a:spcPts val="4500"/>
              </a:spcBef>
              <a:defRPr sz="2000">
                <a:solidFill>
                  <a:srgbClr val="53585F"/>
                </a:solidFill>
                <a:latin typeface="Source Sans Pro" panose="020B0503030403020204"/>
                <a:ea typeface="Source Sans Pro" panose="020B0503030403020204"/>
                <a:cs typeface="Source Sans Pro" panose="020B0503030403020204"/>
                <a:sym typeface="Source Sans Pro" panose="020B0503030403020204"/>
              </a:defRPr>
            </a:lvl1pPr>
          </a:lstStyle>
          <a:p>
            <a:pPr algn="l">
              <a:lnSpc>
                <a:spcPct val="150000"/>
              </a:lnSpc>
              <a:defRPr sz="1800">
                <a:solidFill>
                  <a:srgbClr val="000000"/>
                </a:solidFill>
              </a:defRPr>
            </a:pPr>
            <a:r>
              <a:rPr lang="zh-CN" altLang="en-US" sz="255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急于求成，工作和科研无法兼顾。</a:t>
            </a:r>
            <a:endParaRPr sz="255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160" name="Shape 1888"/>
          <p:cNvSpPr/>
          <p:nvPr>
            <p:custDataLst>
              <p:tags r:id="rId112"/>
            </p:custDataLst>
          </p:nvPr>
        </p:nvSpPr>
        <p:spPr>
          <a:xfrm>
            <a:off x="13808752" y="8911285"/>
            <a:ext cx="2971284" cy="1176655"/>
          </a:xfrm>
          <a:prstGeom prst="rect">
            <a:avLst/>
          </a:prstGeom>
          <a:ln w="12700">
            <a:miter lim="400000"/>
          </a:ln>
        </p:spPr>
        <p:txBody>
          <a:bodyPr wrap="square" lIns="0" tIns="0" rIns="0" bIns="0" anchor="t" anchorCtr="0">
            <a:spAutoFit/>
          </a:bodyPr>
          <a:lstStyle>
            <a:lvl1pPr algn="r">
              <a:lnSpc>
                <a:spcPct val="120000"/>
              </a:lnSpc>
              <a:spcBef>
                <a:spcPts val="4500"/>
              </a:spcBef>
              <a:defRPr sz="2000">
                <a:solidFill>
                  <a:srgbClr val="53585F"/>
                </a:solidFill>
                <a:latin typeface="Source Sans Pro" panose="020B0503030403020204"/>
                <a:ea typeface="Source Sans Pro" panose="020B0503030403020204"/>
                <a:cs typeface="Source Sans Pro" panose="020B0503030403020204"/>
                <a:sym typeface="Source Sans Pro" panose="020B0503030403020204"/>
              </a:defRPr>
            </a:lvl1pPr>
          </a:lstStyle>
          <a:p>
            <a:pPr algn="l">
              <a:lnSpc>
                <a:spcPct val="150000"/>
              </a:lnSpc>
              <a:defRPr sz="1800">
                <a:solidFill>
                  <a:srgbClr val="000000"/>
                </a:solidFill>
              </a:defRPr>
            </a:pPr>
            <a:r>
              <a:rPr lang="zh-CN" altLang="en-US" sz="255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论文代写、论文代投（第三方）。</a:t>
            </a:r>
            <a:endParaRPr sz="2550" dirty="0">
              <a:solidFill>
                <a:schemeClr val="tx1"/>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161" name="Shape 1889"/>
          <p:cNvSpPr/>
          <p:nvPr>
            <p:custDataLst>
              <p:tags r:id="rId113"/>
            </p:custDataLst>
          </p:nvPr>
        </p:nvSpPr>
        <p:spPr>
          <a:xfrm>
            <a:off x="13558476" y="3262871"/>
            <a:ext cx="2971284" cy="470535"/>
          </a:xfrm>
          <a:prstGeom prst="rect">
            <a:avLst/>
          </a:prstGeom>
          <a:ln w="12700">
            <a:miter lim="400000"/>
          </a:ln>
        </p:spPr>
        <p:txBody>
          <a:bodyPr wrap="square" lIns="0" tIns="0" rIns="0" bIns="0" anchor="t" anchorCtr="0">
            <a:spAutoFit/>
          </a:bodyPr>
          <a:lstStyle>
            <a:lvl1pPr algn="r">
              <a:defRPr sz="3500">
                <a:solidFill>
                  <a:srgbClr val="53585F"/>
                </a:solidFill>
              </a:defRPr>
            </a:lvl1pPr>
          </a:lstStyle>
          <a:p>
            <a:pPr>
              <a:lnSpc>
                <a:spcPct val="120000"/>
              </a:lnSpc>
              <a:defRPr sz="1800">
                <a:solidFill>
                  <a:srgbClr val="000000"/>
                </a:solidFill>
              </a:defRPr>
            </a:pPr>
            <a:r>
              <a:rPr lang="zh-CN" altLang="en-US"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rPr>
              <a:t>明知故犯，侥幸心理</a:t>
            </a:r>
            <a:endParaRPr sz="2550" b="1" dirty="0">
              <a:solidFill>
                <a:srgbClr val="FF0000"/>
              </a:solidFill>
              <a:latin typeface="Arial" panose="020B0604020202020204" pitchFamily="34" charset="0"/>
              <a:ea typeface="微软雅黑" panose="020B0503020204020204" charset="-122"/>
              <a:cs typeface="Open Sans" panose="020B0606030504020204" pitchFamily="34" charset="0"/>
              <a:sym typeface="Arial" panose="020B0604020202020204" pitchFamily="34" charset="0"/>
            </a:endParaRPr>
          </a:p>
        </p:txBody>
      </p:sp>
      <p:sp>
        <p:nvSpPr>
          <p:cNvPr id="2" name="文本占位符 2"/>
          <p:cNvSpPr>
            <a:spLocks noGrp="1"/>
          </p:cNvSpPr>
          <p:nvPr>
            <p:custDataLst>
              <p:tags r:id="rId114"/>
            </p:custDataLst>
          </p:nvPr>
        </p:nvSpPr>
        <p:spPr>
          <a:xfrm>
            <a:off x="2303650" y="376201"/>
            <a:ext cx="13096820" cy="706755"/>
          </a:xfrm>
          <a:prstGeom prst="rect">
            <a:avLst/>
          </a:prstGeom>
        </p:spPr>
        <p:txBody>
          <a:bodyPr wrap="square">
            <a:spAutoFit/>
          </a:bodyPr>
          <a:lstStyle>
            <a:lvl1pPr marL="0" indent="0" algn="l" defTabSz="1369060" rtl="0" eaLnBrk="1" latinLnBrk="0" hangingPunct="1">
              <a:lnSpc>
                <a:spcPct val="100000"/>
              </a:lnSpc>
              <a:spcBef>
                <a:spcPct val="300000"/>
              </a:spcBef>
              <a:buFontTx/>
              <a:buNone/>
              <a:defRPr lang="zh-CN" altLang="en-US" sz="4000" b="1" kern="1200" spc="300" dirty="0" smtClean="0">
                <a:solidFill>
                  <a:srgbClr val="3F3F3F"/>
                </a:solidFill>
                <a:latin typeface="微软雅黑" panose="020B0503020204020204" charset="-122"/>
                <a:ea typeface="微软雅黑" panose="020B0503020204020204" charset="-122"/>
                <a:cs typeface="+mn-ea"/>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ysClr val="windowText" lastClr="000000"/>
                </a:solidFill>
                <a:latin typeface="微软雅黑" panose="020B0503020204020204" charset="-122"/>
                <a:ea typeface="微软雅黑" panose="020B0503020204020204" charset="-122"/>
                <a:cs typeface="+mn-ea"/>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ysClr val="windowText" lastClr="000000"/>
                </a:solidFill>
                <a:latin typeface="微软雅黑" panose="020B0503020204020204" charset="-122"/>
                <a:ea typeface="微软雅黑" panose="020B0503020204020204" charset="-122"/>
                <a:cs typeface="+mn-ea"/>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9pPr>
          </a:lstStyle>
          <a:p>
            <a:r>
              <a:rPr lang="en-US" altLang="zh-CN">
                <a:sym typeface="微软雅黑" panose="020B0503020204020204" charset="-122"/>
              </a:rPr>
              <a:t>4.4.4 </a:t>
            </a:r>
            <a:r>
              <a:rPr>
                <a:sym typeface="微软雅黑" panose="020B0503020204020204" charset="-122"/>
              </a:rPr>
              <a:t>学术不端原因分析</a:t>
            </a:r>
            <a:endParaRPr>
              <a:sym typeface="微软雅黑" panose="020B0503020204020204" charset="-122"/>
            </a:endParaRPr>
          </a:p>
        </p:txBody>
      </p:sp>
      <p:pic>
        <p:nvPicPr>
          <p:cNvPr id="6" name="图片 5" descr="2022中国知网logo-修改版"/>
          <p:cNvPicPr>
            <a:picLocks noChangeAspect="1"/>
          </p:cNvPicPr>
          <p:nvPr>
            <p:custDataLst>
              <p:tags r:id="rId115"/>
            </p:custDataLst>
          </p:nvPr>
        </p:nvPicPr>
        <p:blipFill>
          <a:blip r:embed="rId116"/>
          <a:stretch>
            <a:fillRect/>
          </a:stretch>
        </p:blipFill>
        <p:spPr>
          <a:xfrm>
            <a:off x="16283940" y="225425"/>
            <a:ext cx="1440000" cy="68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2000"/>
                                        <p:tgtEl>
                                          <p:spTgt spid="5"/>
                                        </p:tgtEl>
                                      </p:cBhvr>
                                    </p:animEffect>
                                  </p:childTnLst>
                                </p:cTn>
                              </p:par>
                            </p:childTnLst>
                          </p:cTn>
                        </p:par>
                        <p:par>
                          <p:cTn id="11" fill="hold">
                            <p:stCondLst>
                              <p:cond delay="2000"/>
                            </p:stCondLst>
                            <p:childTnLst>
                              <p:par>
                                <p:cTn id="12" presetID="22" presetClass="entr" presetSubtype="2"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par>
                                <p:cTn id="15" presetID="2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par>
                                <p:cTn id="18" presetID="22" presetClass="entr" presetSubtype="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bldLvl="0" animBg="1"/>
      <p:bldP spid="5" grpId="0" bldLvl="0" animBg="1"/>
      <p:bldP spid="3"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42822" y="1976437"/>
            <a:ext cx="13526598" cy="5804244"/>
          </a:xfrm>
          <a:prstGeom prst="rect">
            <a:avLst/>
          </a:prstGeom>
        </p:spPr>
      </p:pic>
      <p:pic>
        <p:nvPicPr>
          <p:cNvPr id="5" name="图片 4"/>
          <p:cNvPicPr>
            <a:picLocks noChangeAspect="1"/>
          </p:cNvPicPr>
          <p:nvPr/>
        </p:nvPicPr>
        <p:blipFill>
          <a:blip r:embed="rId3"/>
          <a:stretch>
            <a:fillRect/>
          </a:stretch>
        </p:blipFill>
        <p:spPr>
          <a:xfrm>
            <a:off x="4437856" y="4457859"/>
            <a:ext cx="13519468" cy="5761460"/>
          </a:xfrm>
          <a:prstGeom prst="rect">
            <a:avLst/>
          </a:prstGeom>
        </p:spPr>
      </p:pic>
      <p:sp>
        <p:nvSpPr>
          <p:cNvPr id="3" name="文本占位符 2"/>
          <p:cNvSpPr>
            <a:spLocks noGrp="1"/>
          </p:cNvSpPr>
          <p:nvPr>
            <p:custDataLst>
              <p:tags r:id="rId4"/>
            </p:custDataLst>
          </p:nvPr>
        </p:nvSpPr>
        <p:spPr>
          <a:xfrm>
            <a:off x="2303650" y="376201"/>
            <a:ext cx="13096820" cy="706755"/>
          </a:xfrm>
          <a:prstGeom prst="rect">
            <a:avLst/>
          </a:prstGeom>
        </p:spPr>
        <p:txBody>
          <a:bodyPr wrap="square">
            <a:spAutoFit/>
          </a:bodyPr>
          <a:lstStyle>
            <a:lvl1pPr marL="0" indent="0" algn="l" defTabSz="1369060" rtl="0" eaLnBrk="1" latinLnBrk="0" hangingPunct="1">
              <a:lnSpc>
                <a:spcPct val="100000"/>
              </a:lnSpc>
              <a:spcBef>
                <a:spcPct val="300000"/>
              </a:spcBef>
              <a:buFontTx/>
              <a:buNone/>
              <a:defRPr lang="zh-CN" altLang="en-US" sz="4000" b="1" kern="1200" spc="300" dirty="0" smtClean="0">
                <a:solidFill>
                  <a:srgbClr val="3F3F3F"/>
                </a:solidFill>
                <a:latin typeface="微软雅黑" panose="020B0503020204020204" charset="-122"/>
                <a:ea typeface="微软雅黑" panose="020B0503020204020204" charset="-122"/>
                <a:cs typeface="+mn-ea"/>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ysClr val="windowText" lastClr="000000"/>
                </a:solidFill>
                <a:latin typeface="微软雅黑" panose="020B0503020204020204" charset="-122"/>
                <a:ea typeface="微软雅黑" panose="020B0503020204020204" charset="-122"/>
                <a:cs typeface="+mn-ea"/>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ysClr val="windowText" lastClr="000000"/>
                </a:solidFill>
                <a:latin typeface="微软雅黑" panose="020B0503020204020204" charset="-122"/>
                <a:ea typeface="微软雅黑" panose="020B0503020204020204" charset="-122"/>
                <a:cs typeface="+mn-ea"/>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9pPr>
          </a:lstStyle>
          <a:p>
            <a:r>
              <a:rPr lang="en-US" altLang="zh-CN">
                <a:sym typeface="微软雅黑" panose="020B0503020204020204" charset="-122"/>
              </a:rPr>
              <a:t>4.4.5 </a:t>
            </a:r>
            <a:r>
              <a:rPr>
                <a:sym typeface="微软雅黑" panose="020B0503020204020204" charset="-122"/>
              </a:rPr>
              <a:t>知网个人查重服务cx.cnki.net</a:t>
            </a:r>
            <a:endParaRPr>
              <a:sym typeface="微软雅黑" panose="020B0503020204020204" charset="-122"/>
            </a:endParaRPr>
          </a:p>
        </p:txBody>
      </p:sp>
      <p:pic>
        <p:nvPicPr>
          <p:cNvPr id="4" name="图片 3" descr="2022中国知网logo-修改版"/>
          <p:cNvPicPr>
            <a:picLocks noChangeAspect="1"/>
          </p:cNvPicPr>
          <p:nvPr>
            <p:custDataLst>
              <p:tags r:id="rId5"/>
            </p:custDataLst>
          </p:nvPr>
        </p:nvPicPr>
        <p:blipFill>
          <a:blip r:embed="rId6"/>
          <a:stretch>
            <a:fillRect/>
          </a:stretch>
        </p:blipFill>
        <p:spPr>
          <a:xfrm>
            <a:off x="16283940" y="225425"/>
            <a:ext cx="1440000" cy="68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1776456" y="2116989"/>
            <a:ext cx="14950642" cy="7797304"/>
          </a:xfrm>
          <a:prstGeom prst="rect">
            <a:avLst/>
          </a:prstGeom>
        </p:spPr>
      </p:pic>
      <p:sp>
        <p:nvSpPr>
          <p:cNvPr id="10" name="文本框 9"/>
          <p:cNvSpPr txBox="1"/>
          <p:nvPr>
            <p:custDataLst>
              <p:tags r:id="rId4"/>
            </p:custDataLst>
          </p:nvPr>
        </p:nvSpPr>
        <p:spPr>
          <a:xfrm>
            <a:off x="3411722" y="5599221"/>
            <a:ext cx="11838566" cy="2201904"/>
          </a:xfrm>
          <a:prstGeom prst="rect">
            <a:avLst/>
          </a:prstGeom>
          <a:solidFill>
            <a:schemeClr val="tx2">
              <a:lumMod val="20000"/>
              <a:lumOff val="80000"/>
            </a:schemeClr>
          </a:solidFill>
        </p:spPr>
        <p:txBody>
          <a:bodyPr wrap="square" rtlCol="0">
            <a:noAutofit/>
          </a:bodyPr>
          <a:p>
            <a:r>
              <a:rPr lang="en-US" altLang="zh-CN" sz="3200">
                <a:solidFill>
                  <a:srgbClr val="FF0000"/>
                </a:solidFill>
                <a:latin typeface="微软雅黑" panose="020B0503020204020204" charset="-122"/>
                <a:ea typeface="微软雅黑" panose="020B0503020204020204" charset="-122"/>
                <a:cs typeface="微软雅黑" panose="020B0503020204020204" charset="-122"/>
              </a:rPr>
              <a:t>1.</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登录</a:t>
            </a:r>
            <a:r>
              <a:rPr lang="en-US" altLang="zh-CN" sz="32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注册</a:t>
            </a:r>
            <a:r>
              <a:rPr lang="en-US" altLang="zh-CN" sz="320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3200">
                <a:solidFill>
                  <a:srgbClr val="1B66E6"/>
                </a:solidFill>
                <a:latin typeface="微软雅黑" panose="020B0503020204020204" charset="-122"/>
                <a:ea typeface="微软雅黑" panose="020B0503020204020204" charset="-122"/>
                <a:cs typeface="微软雅黑" panose="020B0503020204020204" charset="-122"/>
              </a:rPr>
              <a:t>→ </a:t>
            </a:r>
            <a:r>
              <a:rPr lang="en-US" altLang="zh-CN" sz="3200">
                <a:solidFill>
                  <a:srgbClr val="FF0000"/>
                </a:solidFill>
                <a:latin typeface="微软雅黑" panose="020B0503020204020204" charset="-122"/>
                <a:ea typeface="微软雅黑" panose="020B0503020204020204" charset="-122"/>
                <a:cs typeface="微软雅黑" panose="020B0503020204020204" charset="-122"/>
              </a:rPr>
              <a:t>2.</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上传论文</a:t>
            </a:r>
            <a:r>
              <a:rPr lang="en-US" altLang="zh-CN" sz="320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3200">
                <a:solidFill>
                  <a:srgbClr val="1B66E6"/>
                </a:solidFill>
                <a:latin typeface="微软雅黑" panose="020B0503020204020204" charset="-122"/>
                <a:ea typeface="微软雅黑" panose="020B0503020204020204" charset="-122"/>
                <a:cs typeface="微软雅黑" panose="020B0503020204020204" charset="-122"/>
              </a:rPr>
              <a:t>→</a:t>
            </a:r>
            <a:r>
              <a:rPr lang="en-US" altLang="zh-CN" sz="3200">
                <a:solidFill>
                  <a:srgbClr val="FF0000"/>
                </a:solidFill>
                <a:latin typeface="微软雅黑" panose="020B0503020204020204" charset="-122"/>
                <a:ea typeface="微软雅黑" panose="020B0503020204020204" charset="-122"/>
                <a:cs typeface="微软雅黑" panose="020B0503020204020204" charset="-122"/>
              </a:rPr>
              <a:t> 3.</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提交论文</a:t>
            </a:r>
            <a:endParaRPr lang="zh-CN" altLang="en-US" sz="3200">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sz="3200">
                <a:solidFill>
                  <a:srgbClr val="FF0000"/>
                </a:solidFill>
                <a:latin typeface="微软雅黑" panose="020B0503020204020204" charset="-122"/>
                <a:ea typeface="微软雅黑" panose="020B0503020204020204" charset="-122"/>
                <a:cs typeface="微软雅黑" panose="020B0503020204020204" charset="-122"/>
              </a:rPr>
              <a:t>4.</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在线支付</a:t>
            </a:r>
            <a:r>
              <a:rPr lang="en-US" altLang="zh-CN" sz="320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320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3200">
                <a:solidFill>
                  <a:srgbClr val="1B66E6"/>
                </a:solidFill>
                <a:latin typeface="微软雅黑" panose="020B0503020204020204" charset="-122"/>
                <a:ea typeface="微软雅黑" panose="020B0503020204020204" charset="-122"/>
                <a:cs typeface="微软雅黑" panose="020B0503020204020204" charset="-122"/>
                <a:sym typeface="+mn-ea"/>
              </a:rPr>
              <a:t>→ </a:t>
            </a:r>
            <a:r>
              <a:rPr lang="en-US" altLang="zh-CN" sz="3200">
                <a:solidFill>
                  <a:srgbClr val="FF0000"/>
                </a:solidFill>
                <a:latin typeface="微软雅黑" panose="020B0503020204020204" charset="-122"/>
                <a:ea typeface="微软雅黑" panose="020B0503020204020204" charset="-122"/>
                <a:cs typeface="微软雅黑" panose="020B0503020204020204" charset="-122"/>
              </a:rPr>
              <a:t>5.</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获取报告</a:t>
            </a:r>
            <a:r>
              <a:rPr lang="en-US" altLang="zh-CN" sz="320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3200">
                <a:solidFill>
                  <a:srgbClr val="1B66E6"/>
                </a:solidFill>
                <a:latin typeface="微软雅黑" panose="020B0503020204020204" charset="-122"/>
                <a:ea typeface="微软雅黑" panose="020B0503020204020204" charset="-122"/>
                <a:cs typeface="微软雅黑" panose="020B0503020204020204" charset="-122"/>
                <a:sym typeface="+mn-ea"/>
              </a:rPr>
              <a:t>→</a:t>
            </a:r>
            <a:r>
              <a:rPr lang="en-US" altLang="zh-CN" sz="320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3200">
                <a:solidFill>
                  <a:srgbClr val="FF0000"/>
                </a:solidFill>
                <a:latin typeface="微软雅黑" panose="020B0503020204020204" charset="-122"/>
                <a:ea typeface="微软雅黑" panose="020B0503020204020204" charset="-122"/>
                <a:cs typeface="微软雅黑" panose="020B0503020204020204" charset="-122"/>
              </a:rPr>
              <a:t>6.</a:t>
            </a:r>
            <a:r>
              <a:rPr lang="zh-CN" altLang="en-US" sz="3200">
                <a:solidFill>
                  <a:srgbClr val="FF0000"/>
                </a:solidFill>
                <a:latin typeface="微软雅黑" panose="020B0503020204020204" charset="-122"/>
                <a:ea typeface="微软雅黑" panose="020B0503020204020204" charset="-122"/>
                <a:cs typeface="微软雅黑" panose="020B0503020204020204" charset="-122"/>
              </a:rPr>
              <a:t>获取发票</a:t>
            </a:r>
            <a:endParaRPr lang="zh-CN" altLang="en-US" sz="3200">
              <a:solidFill>
                <a:srgbClr val="FF0000"/>
              </a:solidFill>
              <a:latin typeface="微软雅黑" panose="020B0503020204020204" charset="-122"/>
              <a:ea typeface="微软雅黑" panose="020B0503020204020204" charset="-122"/>
              <a:cs typeface="微软雅黑" panose="020B0503020204020204" charset="-122"/>
            </a:endParaRPr>
          </a:p>
          <a:p>
            <a:pPr algn="r"/>
            <a:endParaRPr lang="zh-CN" altLang="en-US" sz="2400">
              <a:solidFill>
                <a:srgbClr val="FF0000"/>
              </a:solidFill>
              <a:latin typeface="微软雅黑" panose="020B0503020204020204" charset="-122"/>
              <a:ea typeface="微软雅黑" panose="020B0503020204020204" charset="-122"/>
              <a:cs typeface="微软雅黑" panose="020B0503020204020204" charset="-122"/>
            </a:endParaRPr>
          </a:p>
          <a:p>
            <a:pPr algn="r"/>
            <a:r>
              <a:rPr lang="zh-CN" altLang="en-US" sz="2400">
                <a:solidFill>
                  <a:srgbClr val="FF0000"/>
                </a:solidFill>
                <a:latin typeface="微软雅黑" panose="020B0503020204020204" charset="-122"/>
                <a:ea typeface="微软雅黑" panose="020B0503020204020204" charset="-122"/>
                <a:cs typeface="微软雅黑" panose="020B0503020204020204" charset="-122"/>
              </a:rPr>
              <a:t>https://mp.weixin.qq.com/s/ODsoLRUeNzbFHDt503zuWw</a:t>
            </a:r>
            <a:endParaRPr lang="zh-CN" altLang="en-US" sz="2400">
              <a:solidFill>
                <a:srgbClr val="FF0000"/>
              </a:solidFill>
              <a:latin typeface="微软雅黑" panose="020B0503020204020204" charset="-122"/>
              <a:ea typeface="微软雅黑" panose="020B0503020204020204" charset="-122"/>
              <a:cs typeface="微软雅黑" panose="020B0503020204020204" charset="-122"/>
            </a:endParaRPr>
          </a:p>
          <a:p>
            <a:pPr algn="r"/>
            <a:r>
              <a:rPr lang="zh-CN" altLang="en-US" sz="2400">
                <a:solidFill>
                  <a:srgbClr val="FF0000"/>
                </a:solidFill>
                <a:latin typeface="微软雅黑" panose="020B0503020204020204" charset="-122"/>
                <a:ea typeface="微软雅黑" panose="020B0503020204020204" charset="-122"/>
                <a:cs typeface="微软雅黑" panose="020B0503020204020204" charset="-122"/>
              </a:rPr>
              <a:t>在中国知网个人查重需要几步？</a:t>
            </a:r>
            <a:endParaRPr lang="zh-CN" altLang="en-US" sz="24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 name="文本占位符 2"/>
          <p:cNvSpPr>
            <a:spLocks noGrp="1"/>
          </p:cNvSpPr>
          <p:nvPr>
            <p:custDataLst>
              <p:tags r:id="rId5"/>
            </p:custDataLst>
          </p:nvPr>
        </p:nvSpPr>
        <p:spPr>
          <a:xfrm>
            <a:off x="2303650" y="376201"/>
            <a:ext cx="13096820" cy="706755"/>
          </a:xfrm>
          <a:prstGeom prst="rect">
            <a:avLst/>
          </a:prstGeom>
        </p:spPr>
        <p:txBody>
          <a:bodyPr wrap="square">
            <a:spAutoFit/>
          </a:bodyPr>
          <a:lstStyle>
            <a:lvl1pPr marL="0" indent="0" algn="l" defTabSz="1369060" rtl="0" eaLnBrk="1" latinLnBrk="0" hangingPunct="1">
              <a:lnSpc>
                <a:spcPct val="100000"/>
              </a:lnSpc>
              <a:spcBef>
                <a:spcPct val="300000"/>
              </a:spcBef>
              <a:buFontTx/>
              <a:buNone/>
              <a:defRPr lang="zh-CN" altLang="en-US" sz="4000" b="1" kern="1200" spc="300" dirty="0" smtClean="0">
                <a:solidFill>
                  <a:srgbClr val="3F3F3F"/>
                </a:solidFill>
                <a:latin typeface="微软雅黑" panose="020B0503020204020204" charset="-122"/>
                <a:ea typeface="微软雅黑" panose="020B0503020204020204" charset="-122"/>
                <a:cs typeface="+mn-ea"/>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ysClr val="windowText" lastClr="000000"/>
                </a:solidFill>
                <a:latin typeface="微软雅黑" panose="020B0503020204020204" charset="-122"/>
                <a:ea typeface="微软雅黑" panose="020B0503020204020204" charset="-122"/>
                <a:cs typeface="+mn-ea"/>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ysClr val="windowText" lastClr="000000"/>
                </a:solidFill>
                <a:latin typeface="微软雅黑" panose="020B0503020204020204" charset="-122"/>
                <a:ea typeface="微软雅黑" panose="020B0503020204020204" charset="-122"/>
                <a:cs typeface="+mn-ea"/>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9pPr>
          </a:lstStyle>
          <a:p>
            <a:r>
              <a:rPr lang="en-US" altLang="zh-CN">
                <a:sym typeface="微软雅黑" panose="020B0503020204020204" charset="-122"/>
              </a:rPr>
              <a:t>4.4.5 </a:t>
            </a:r>
            <a:r>
              <a:rPr>
                <a:sym typeface="微软雅黑" panose="020B0503020204020204" charset="-122"/>
              </a:rPr>
              <a:t>知网个人查重服务cx.cnki.net</a:t>
            </a:r>
            <a:endParaRPr>
              <a:sym typeface="微软雅黑" panose="020B0503020204020204" charset="-122"/>
            </a:endParaRPr>
          </a:p>
        </p:txBody>
      </p:sp>
      <p:pic>
        <p:nvPicPr>
          <p:cNvPr id="2" name="图片 1" descr="2022中国知网logo-修改版"/>
          <p:cNvPicPr>
            <a:picLocks noChangeAspect="1"/>
          </p:cNvPicPr>
          <p:nvPr>
            <p:custDataLst>
              <p:tags r:id="rId6"/>
            </p:custDataLst>
          </p:nvPr>
        </p:nvPicPr>
        <p:blipFill>
          <a:blip r:embed="rId7"/>
          <a:stretch>
            <a:fillRect/>
          </a:stretch>
        </p:blipFill>
        <p:spPr>
          <a:xfrm>
            <a:off x="16283940" y="225425"/>
            <a:ext cx="1440000" cy="684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标题 2"/>
          <p:cNvSpPr>
            <a:spLocks noGrp="1"/>
          </p:cNvSpPr>
          <p:nvPr>
            <p:ph type="title"/>
          </p:nvPr>
        </p:nvSpPr>
        <p:spPr>
          <a:xfrm>
            <a:off x="2983230" y="1819727"/>
            <a:ext cx="12321540" cy="862318"/>
          </a:xfrm>
        </p:spPr>
        <p:txBody>
          <a:bodyPr/>
          <a:p>
            <a:r>
              <a:rPr lang="zh-CN" altLang="en-US" sz="3590">
                <a:solidFill>
                  <a:srgbClr val="0070C0"/>
                </a:solidFill>
              </a:rPr>
              <a:t>知网的AIGC检测报告有哪些指标？如何解读？</a:t>
            </a:r>
            <a:endParaRPr lang="zh-CN" altLang="en-US" sz="3590">
              <a:solidFill>
                <a:srgbClr val="0070C0"/>
              </a:solidFill>
            </a:endParaRPr>
          </a:p>
        </p:txBody>
      </p:sp>
      <p:pic>
        <p:nvPicPr>
          <p:cNvPr id="4" name="图片 3"/>
          <p:cNvPicPr>
            <a:picLocks noChangeAspect="1"/>
          </p:cNvPicPr>
          <p:nvPr>
            <p:custDataLst>
              <p:tags r:id="rId2"/>
            </p:custDataLst>
          </p:nvPr>
        </p:nvPicPr>
        <p:blipFill>
          <a:blip r:embed="rId3"/>
          <a:stretch>
            <a:fillRect/>
          </a:stretch>
        </p:blipFill>
        <p:spPr>
          <a:xfrm>
            <a:off x="487548" y="2729581"/>
            <a:ext cx="5523776" cy="3970274"/>
          </a:xfrm>
          <a:prstGeom prst="rect">
            <a:avLst/>
          </a:prstGeom>
          <a:ln w="3175">
            <a:solidFill>
              <a:schemeClr val="bg1">
                <a:lumMod val="75000"/>
              </a:schemeClr>
            </a:solidFill>
            <a:prstDash val="dash"/>
          </a:ln>
        </p:spPr>
      </p:pic>
      <p:sp>
        <p:nvSpPr>
          <p:cNvPr id="5" name="文本框 4"/>
          <p:cNvSpPr txBox="1"/>
          <p:nvPr/>
        </p:nvSpPr>
        <p:spPr>
          <a:xfrm>
            <a:off x="11836484" y="2751447"/>
            <a:ext cx="6458350" cy="7478490"/>
          </a:xfrm>
          <a:prstGeom prst="rect">
            <a:avLst/>
          </a:prstGeom>
          <a:noFill/>
        </p:spPr>
        <p:txBody>
          <a:bodyPr wrap="square" rtlCol="0" anchor="t">
            <a:noAutofit/>
          </a:bodyPr>
          <a:p>
            <a:pPr marL="342900" indent="-342900" algn="just" defTabSz="685800">
              <a:lnSpc>
                <a:spcPct val="140000"/>
              </a:lnSpc>
              <a:buFont typeface="Wingdings" panose="05000000000000000000" charset="0"/>
              <a:buChar char="ü"/>
            </a:pPr>
            <a:r>
              <a:rPr lang="zh-CN" altLang="en-US" sz="2100" b="1">
                <a:latin typeface="微软雅黑" panose="020B0503020204020204" charset="-122"/>
                <a:ea typeface="微软雅黑" panose="020B0503020204020204" charset="-122"/>
                <a:cs typeface="微软雅黑" panose="020B0503020204020204" charset="-122"/>
              </a:rPr>
              <a:t>AIGC值</a:t>
            </a:r>
            <a:r>
              <a:rPr lang="zh-CN" altLang="en-US" sz="2100">
                <a:latin typeface="微软雅黑" panose="020B0503020204020204" charset="-122"/>
                <a:ea typeface="微软雅黑" panose="020B0503020204020204" charset="-122"/>
                <a:cs typeface="微软雅黑" panose="020B0503020204020204" charset="-122"/>
              </a:rPr>
              <a:t>：置信度（可能性大小）</a:t>
            </a:r>
            <a:endParaRPr lang="zh-CN" altLang="en-US" sz="2100">
              <a:latin typeface="微软雅黑" panose="020B0503020204020204" charset="-122"/>
              <a:ea typeface="微软雅黑" panose="020B0503020204020204" charset="-122"/>
              <a:cs typeface="微软雅黑" panose="020B0503020204020204" charset="-122"/>
            </a:endParaRPr>
          </a:p>
          <a:p>
            <a:pPr marL="285750" indent="-285750" algn="just" defTabSz="685800">
              <a:lnSpc>
                <a:spcPct val="140000"/>
              </a:lnSpc>
              <a:buFont typeface="Wingdings" panose="05000000000000000000" charset="0"/>
              <a:buChar char="ü"/>
            </a:pPr>
            <a:r>
              <a:rPr lang="zh-CN" altLang="en-US" sz="2100" b="1">
                <a:latin typeface="微软雅黑" panose="020B0503020204020204" charset="-122"/>
                <a:ea typeface="微软雅黑" panose="020B0503020204020204" charset="-122"/>
                <a:cs typeface="微软雅黑" panose="020B0503020204020204" charset="-122"/>
              </a:rPr>
              <a:t>指标：</a:t>
            </a:r>
            <a:endParaRPr lang="zh-CN" altLang="en-US" sz="2100" b="1">
              <a:latin typeface="微软雅黑" panose="020B0503020204020204" charset="-122"/>
              <a:ea typeface="微软雅黑" panose="020B0503020204020204" charset="-122"/>
              <a:cs typeface="微软雅黑" panose="020B0503020204020204" charset="-122"/>
            </a:endParaRPr>
          </a:p>
          <a:p>
            <a:pPr indent="0" algn="just" defTabSz="685800">
              <a:lnSpc>
                <a:spcPct val="140000"/>
              </a:lnSpc>
              <a:buFont typeface="Wingdings" panose="05000000000000000000" charset="0"/>
              <a:buNone/>
            </a:pPr>
            <a:r>
              <a:rPr lang="zh-CN" altLang="en-US" sz="2100">
                <a:latin typeface="微软雅黑" panose="020B0503020204020204" charset="-122"/>
                <a:ea typeface="微软雅黑" panose="020B0503020204020204" charset="-122"/>
                <a:cs typeface="微软雅黑" panose="020B0503020204020204" charset="-122"/>
              </a:rPr>
              <a:t>疑似AIGC占全文比（加权）、极度疑似AIGC占全文比、中度疑似AIGC占全文比、轻度疑似AIGC占全文比、全文总字数、疑似AIGC片段分布——位置（红色）</a:t>
            </a:r>
            <a:endParaRPr lang="zh-CN" altLang="en-US" sz="2100">
              <a:latin typeface="微软雅黑" panose="020B0503020204020204" charset="-122"/>
              <a:ea typeface="微软雅黑" panose="020B0503020204020204" charset="-122"/>
              <a:cs typeface="微软雅黑" panose="020B0503020204020204" charset="-122"/>
            </a:endParaRPr>
          </a:p>
          <a:p>
            <a:pPr marL="285750" indent="-285750" algn="just" defTabSz="685800">
              <a:lnSpc>
                <a:spcPct val="140000"/>
              </a:lnSpc>
              <a:buFont typeface="Wingdings" panose="05000000000000000000" charset="0"/>
              <a:buChar char="ü"/>
            </a:pPr>
            <a:r>
              <a:rPr lang="zh-CN" altLang="en-US" sz="2100" b="1">
                <a:latin typeface="微软雅黑" panose="020B0503020204020204" charset="-122"/>
                <a:ea typeface="微软雅黑" panose="020B0503020204020204" charset="-122"/>
                <a:cs typeface="微软雅黑" panose="020B0503020204020204" charset="-122"/>
              </a:rPr>
              <a:t>片段：</a:t>
            </a:r>
            <a:r>
              <a:rPr lang="zh-CN" altLang="en-US" sz="2100">
                <a:latin typeface="微软雅黑" panose="020B0503020204020204" charset="-122"/>
                <a:ea typeface="微软雅黑" panose="020B0503020204020204" charset="-122"/>
                <a:cs typeface="微软雅黑" panose="020B0503020204020204" charset="-122"/>
              </a:rPr>
              <a:t>根据算法自动划分，</a:t>
            </a:r>
            <a:r>
              <a:rPr lang="zh-CN" altLang="en-US" sz="2100" u="sng">
                <a:latin typeface="微软雅黑" panose="020B0503020204020204" charset="-122"/>
                <a:ea typeface="微软雅黑" panose="020B0503020204020204" charset="-122"/>
                <a:cs typeface="微软雅黑" panose="020B0503020204020204" charset="-122"/>
              </a:rPr>
              <a:t>非自然段</a:t>
            </a:r>
            <a:r>
              <a:rPr lang="zh-CN" altLang="en-US" sz="2100">
                <a:latin typeface="微软雅黑" panose="020B0503020204020204" charset="-122"/>
                <a:ea typeface="微软雅黑" panose="020B0503020204020204" charset="-122"/>
                <a:cs typeface="微软雅黑" panose="020B0503020204020204" charset="-122"/>
              </a:rPr>
              <a:t>。</a:t>
            </a:r>
            <a:endParaRPr lang="zh-CN" altLang="en-US" sz="2100">
              <a:latin typeface="微软雅黑" panose="020B0503020204020204" charset="-122"/>
              <a:ea typeface="微软雅黑" panose="020B0503020204020204" charset="-122"/>
              <a:cs typeface="微软雅黑" panose="020B0503020204020204" charset="-122"/>
            </a:endParaRPr>
          </a:p>
          <a:p>
            <a:pPr marL="285750" indent="-285750" algn="just" defTabSz="685800">
              <a:lnSpc>
                <a:spcPct val="140000"/>
              </a:lnSpc>
              <a:buFont typeface="Wingdings" panose="05000000000000000000" charset="0"/>
              <a:buChar char="ü"/>
            </a:pPr>
            <a:r>
              <a:rPr lang="zh-CN" altLang="en-US" sz="2100" b="1">
                <a:latin typeface="微软雅黑" panose="020B0503020204020204" charset="-122"/>
                <a:ea typeface="微软雅黑" panose="020B0503020204020204" charset="-122"/>
                <a:cs typeface="微软雅黑" panose="020B0503020204020204" charset="-122"/>
              </a:rPr>
              <a:t>占比：</a:t>
            </a:r>
            <a:r>
              <a:rPr lang="zh-CN" altLang="en-US" sz="2100">
                <a:latin typeface="微软雅黑" panose="020B0503020204020204" charset="-122"/>
                <a:ea typeface="微软雅黑" panose="020B0503020204020204" charset="-122"/>
                <a:cs typeface="微软雅黑" panose="020B0503020204020204" charset="-122"/>
              </a:rPr>
              <a:t>整体字数占比</a:t>
            </a:r>
            <a:endParaRPr lang="zh-CN" altLang="en-US" sz="2100">
              <a:latin typeface="微软雅黑" panose="020B0503020204020204" charset="-122"/>
              <a:ea typeface="微软雅黑" panose="020B0503020204020204" charset="-122"/>
              <a:cs typeface="微软雅黑" panose="020B0503020204020204" charset="-122"/>
            </a:endParaRPr>
          </a:p>
          <a:p>
            <a:pPr marL="285750" indent="-285750" algn="just" defTabSz="685800">
              <a:lnSpc>
                <a:spcPct val="140000"/>
              </a:lnSpc>
              <a:buFont typeface="Wingdings" panose="05000000000000000000" charset="0"/>
              <a:buChar char="ü"/>
            </a:pPr>
            <a:r>
              <a:rPr lang="zh-CN" altLang="en-US" sz="2100" b="1">
                <a:latin typeface="微软雅黑" panose="020B0503020204020204" charset="-122"/>
                <a:ea typeface="微软雅黑" panose="020B0503020204020204" charset="-122"/>
                <a:cs typeface="微软雅黑" panose="020B0503020204020204" charset="-122"/>
              </a:rPr>
              <a:t>片段详情</a:t>
            </a:r>
            <a:endParaRPr lang="zh-CN" altLang="en-US" sz="2100" b="1">
              <a:latin typeface="微软雅黑" panose="020B0503020204020204" charset="-122"/>
              <a:ea typeface="微软雅黑" panose="020B0503020204020204" charset="-122"/>
              <a:cs typeface="微软雅黑" panose="020B0503020204020204" charset="-122"/>
            </a:endParaRPr>
          </a:p>
          <a:p>
            <a:pPr marL="285750" indent="-285750" algn="just" defTabSz="685800">
              <a:lnSpc>
                <a:spcPct val="140000"/>
              </a:lnSpc>
              <a:buFont typeface="Wingdings" panose="05000000000000000000" charset="0"/>
              <a:buChar char="ü"/>
            </a:pPr>
            <a:r>
              <a:rPr lang="zh-CN" altLang="en-US" sz="2100" b="1">
                <a:latin typeface="微软雅黑" panose="020B0503020204020204" charset="-122"/>
                <a:ea typeface="微软雅黑" panose="020B0503020204020204" charset="-122"/>
                <a:cs typeface="微软雅黑" panose="020B0503020204020204" charset="-122"/>
              </a:rPr>
              <a:t>原文内容对照</a:t>
            </a:r>
            <a:endParaRPr lang="zh-CN" altLang="en-US" sz="2100" b="1">
              <a:latin typeface="微软雅黑" panose="020B0503020204020204" charset="-122"/>
              <a:ea typeface="微软雅黑" panose="020B0503020204020204" charset="-122"/>
              <a:cs typeface="微软雅黑" panose="020B0503020204020204" charset="-122"/>
            </a:endParaRPr>
          </a:p>
          <a:p>
            <a:pPr marL="285750" indent="-285750" algn="just" defTabSz="685800">
              <a:lnSpc>
                <a:spcPct val="140000"/>
              </a:lnSpc>
              <a:buFont typeface="Wingdings" panose="05000000000000000000" charset="0"/>
              <a:buChar char="ü"/>
            </a:pPr>
            <a:r>
              <a:rPr lang="zh-CN" altLang="en-US" sz="2100" b="1">
                <a:latin typeface="微软雅黑" panose="020B0503020204020204" charset="-122"/>
                <a:ea typeface="微软雅黑" panose="020B0503020204020204" charset="-122"/>
                <a:cs typeface="微软雅黑" panose="020B0503020204020204" charset="-122"/>
              </a:rPr>
              <a:t>说明：</a:t>
            </a:r>
            <a:endParaRPr lang="zh-CN" altLang="en-US" sz="2100" b="1">
              <a:latin typeface="微软雅黑" panose="020B0503020204020204" charset="-122"/>
              <a:ea typeface="微软雅黑" panose="020B0503020204020204" charset="-122"/>
              <a:cs typeface="微软雅黑" panose="020B0503020204020204" charset="-122"/>
            </a:endParaRPr>
          </a:p>
          <a:p>
            <a:pPr algn="just" defTabSz="685800">
              <a:lnSpc>
                <a:spcPct val="140000"/>
              </a:lnSpc>
            </a:pPr>
            <a:r>
              <a:rPr lang="zh-CN" altLang="en-US" sz="2100">
                <a:latin typeface="微软雅黑" panose="020B0503020204020204" charset="-122"/>
                <a:ea typeface="微软雅黑" panose="020B0503020204020204" charset="-122"/>
                <a:cs typeface="微软雅黑" panose="020B0503020204020204" charset="-122"/>
              </a:rPr>
              <a:t>当前版本仅支持中文内容检测，AIGC值与文章质量无关， 仅供参考；AIGC值&gt;=0.5，即为疑似AI生成，AIGC值越大，疑似AI生成可能性越大；疑似AI生成片段中“片段”为检测自动划分，与原文“自然段”不同；若需更为精细的检测，请联系知网客服人员。</a:t>
            </a:r>
            <a:endParaRPr lang="zh-CN" altLang="en-US" sz="2100">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custDataLst>
              <p:tags r:id="rId4"/>
            </p:custDataLst>
          </p:nvPr>
        </p:nvPicPr>
        <p:blipFill>
          <a:blip r:embed="rId5"/>
          <a:stretch>
            <a:fillRect/>
          </a:stretch>
        </p:blipFill>
        <p:spPr>
          <a:xfrm>
            <a:off x="6224290" y="3547215"/>
            <a:ext cx="5612196" cy="4158520"/>
          </a:xfrm>
          <a:prstGeom prst="rect">
            <a:avLst/>
          </a:prstGeom>
          <a:ln w="3175">
            <a:solidFill>
              <a:schemeClr val="bg1">
                <a:lumMod val="75000"/>
              </a:schemeClr>
            </a:solidFill>
            <a:prstDash val="dash"/>
          </a:ln>
        </p:spPr>
      </p:pic>
      <p:pic>
        <p:nvPicPr>
          <p:cNvPr id="6" name="图片 5"/>
          <p:cNvPicPr>
            <a:picLocks noChangeAspect="1"/>
          </p:cNvPicPr>
          <p:nvPr>
            <p:custDataLst>
              <p:tags r:id="rId6"/>
            </p:custDataLst>
          </p:nvPr>
        </p:nvPicPr>
        <p:blipFill>
          <a:blip r:embed="rId7"/>
          <a:stretch>
            <a:fillRect/>
          </a:stretch>
        </p:blipFill>
        <p:spPr>
          <a:xfrm>
            <a:off x="487548" y="6945145"/>
            <a:ext cx="4462756" cy="3284794"/>
          </a:xfrm>
          <a:prstGeom prst="rect">
            <a:avLst/>
          </a:prstGeom>
          <a:ln w="3175">
            <a:solidFill>
              <a:schemeClr val="bg1">
                <a:lumMod val="75000"/>
              </a:schemeClr>
            </a:solidFill>
            <a:prstDash val="dash"/>
          </a:ln>
        </p:spPr>
      </p:pic>
      <p:pic>
        <p:nvPicPr>
          <p:cNvPr id="8" name="图片 7"/>
          <p:cNvPicPr>
            <a:picLocks noChangeAspect="1"/>
          </p:cNvPicPr>
          <p:nvPr>
            <p:custDataLst>
              <p:tags r:id="rId8"/>
            </p:custDataLst>
          </p:nvPr>
        </p:nvPicPr>
        <p:blipFill>
          <a:blip r:embed="rId9"/>
          <a:stretch>
            <a:fillRect/>
          </a:stretch>
        </p:blipFill>
        <p:spPr>
          <a:xfrm>
            <a:off x="5019706" y="8064161"/>
            <a:ext cx="6532508" cy="1717980"/>
          </a:xfrm>
          <a:prstGeom prst="rect">
            <a:avLst/>
          </a:prstGeom>
          <a:ln w="3175">
            <a:solidFill>
              <a:schemeClr val="bg1">
                <a:lumMod val="75000"/>
              </a:schemeClr>
            </a:solidFill>
            <a:prstDash val="dash"/>
          </a:ln>
        </p:spPr>
      </p:pic>
      <p:sp>
        <p:nvSpPr>
          <p:cNvPr id="2" name="文本占位符 2"/>
          <p:cNvSpPr>
            <a:spLocks noGrp="1"/>
          </p:cNvSpPr>
          <p:nvPr>
            <p:custDataLst>
              <p:tags r:id="rId10"/>
            </p:custDataLst>
          </p:nvPr>
        </p:nvSpPr>
        <p:spPr>
          <a:xfrm>
            <a:off x="2303650" y="376201"/>
            <a:ext cx="13096820" cy="706755"/>
          </a:xfrm>
          <a:prstGeom prst="rect">
            <a:avLst/>
          </a:prstGeom>
        </p:spPr>
        <p:txBody>
          <a:bodyPr wrap="square">
            <a:spAutoFit/>
          </a:bodyPr>
          <a:lstStyle>
            <a:lvl1pPr marL="0" indent="0" algn="l" defTabSz="1369060" rtl="0" eaLnBrk="1" latinLnBrk="0" hangingPunct="1">
              <a:lnSpc>
                <a:spcPct val="100000"/>
              </a:lnSpc>
              <a:spcBef>
                <a:spcPct val="300000"/>
              </a:spcBef>
              <a:buFontTx/>
              <a:buNone/>
              <a:defRPr lang="zh-CN" altLang="en-US" sz="4000" b="1" kern="1200" spc="300" dirty="0" smtClean="0">
                <a:solidFill>
                  <a:srgbClr val="3F3F3F"/>
                </a:solidFill>
                <a:latin typeface="微软雅黑" panose="020B0503020204020204" charset="-122"/>
                <a:ea typeface="微软雅黑" panose="020B0503020204020204" charset="-122"/>
                <a:cs typeface="+mn-ea"/>
              </a:defRPr>
            </a:lvl1pPr>
            <a:lvl2pPr marL="1027430" indent="-341630" algn="l" defTabSz="1369060" rtl="0" eaLnBrk="1" latinLnBrk="0" hangingPunct="1">
              <a:lnSpc>
                <a:spcPct val="90000"/>
              </a:lnSpc>
              <a:spcBef>
                <a:spcPct val="150000"/>
              </a:spcBef>
              <a:buFont typeface="Arial" panose="020B0604020202020204" pitchFamily="34" charset="0"/>
              <a:buChar char="•"/>
              <a:defRPr sz="3590" kern="1200">
                <a:solidFill>
                  <a:sysClr val="windowText" lastClr="000000"/>
                </a:solidFill>
                <a:latin typeface="微软雅黑" panose="020B0503020204020204" charset="-122"/>
                <a:ea typeface="微软雅黑" panose="020B0503020204020204" charset="-122"/>
                <a:cs typeface="+mn-ea"/>
              </a:defRPr>
            </a:lvl2pPr>
            <a:lvl3pPr marL="1711960" indent="-341630" algn="l" defTabSz="1369060" rtl="0" eaLnBrk="1" latinLnBrk="0" hangingPunct="1">
              <a:lnSpc>
                <a:spcPct val="90000"/>
              </a:lnSpc>
              <a:spcBef>
                <a:spcPct val="150000"/>
              </a:spcBef>
              <a:buFont typeface="Arial" panose="020B0604020202020204" pitchFamily="34" charset="0"/>
              <a:buChar char="•"/>
              <a:defRPr sz="2990" kern="1200">
                <a:solidFill>
                  <a:sysClr val="windowText" lastClr="000000"/>
                </a:solidFill>
                <a:latin typeface="微软雅黑" panose="020B0503020204020204" charset="-122"/>
                <a:ea typeface="微软雅黑" panose="020B0503020204020204" charset="-122"/>
                <a:cs typeface="+mn-ea"/>
              </a:defRPr>
            </a:lvl3pPr>
            <a:lvl4pPr marL="239649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4pPr>
            <a:lvl5pPr marL="308102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5pPr>
            <a:lvl6pPr marL="376555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6pPr>
            <a:lvl7pPr marL="445008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7pPr>
            <a:lvl8pPr marL="513461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8pPr>
            <a:lvl9pPr marL="5819140" indent="-341630" algn="l" defTabSz="1369060" rtl="0" eaLnBrk="1" latinLnBrk="0" hangingPunct="1">
              <a:lnSpc>
                <a:spcPct val="90000"/>
              </a:lnSpc>
              <a:spcBef>
                <a:spcPct val="150000"/>
              </a:spcBef>
              <a:buFont typeface="Arial" panose="020B0604020202020204" pitchFamily="34" charset="0"/>
              <a:buChar char="•"/>
              <a:defRPr sz="2700" kern="1200">
                <a:solidFill>
                  <a:sysClr val="windowText" lastClr="000000"/>
                </a:solidFill>
                <a:latin typeface="微软雅黑" panose="020B0503020204020204" charset="-122"/>
                <a:ea typeface="微软雅黑" panose="020B0503020204020204" charset="-122"/>
                <a:cs typeface="+mn-ea"/>
              </a:defRPr>
            </a:lvl9pPr>
          </a:lstStyle>
          <a:p>
            <a:r>
              <a:rPr lang="en-US" altLang="zh-CN">
                <a:sym typeface="微软雅黑" panose="020B0503020204020204" charset="-122"/>
              </a:rPr>
              <a:t>4.4.5 </a:t>
            </a:r>
            <a:r>
              <a:rPr>
                <a:sym typeface="微软雅黑" panose="020B0503020204020204" charset="-122"/>
              </a:rPr>
              <a:t>知网个人查重服务cx.cnki.net</a:t>
            </a:r>
            <a:endParaRPr>
              <a:sym typeface="微软雅黑" panose="020B0503020204020204" charset="-122"/>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58066" y="8479957"/>
            <a:ext cx="19204133" cy="1845143"/>
            <a:chOff x="0" y="0"/>
            <a:chExt cx="5057879" cy="485964"/>
          </a:xfrm>
        </p:grpSpPr>
        <p:sp>
          <p:nvSpPr>
            <p:cNvPr id="3" name="Freeform 3"/>
            <p:cNvSpPr/>
            <p:nvPr/>
          </p:nvSpPr>
          <p:spPr>
            <a:xfrm>
              <a:off x="0" y="0"/>
              <a:ext cx="5057878" cy="485964"/>
            </a:xfrm>
            <a:custGeom>
              <a:avLst/>
              <a:gdLst/>
              <a:ahLst/>
              <a:cxnLst/>
              <a:rect l="l" t="t" r="r" b="b"/>
              <a:pathLst>
                <a:path w="5057878" h="485964">
                  <a:moveTo>
                    <a:pt x="20560" y="0"/>
                  </a:moveTo>
                  <a:lnTo>
                    <a:pt x="5037318" y="0"/>
                  </a:lnTo>
                  <a:cubicBezTo>
                    <a:pt x="5048674" y="0"/>
                    <a:pt x="5057878" y="9205"/>
                    <a:pt x="5057878" y="20560"/>
                  </a:cubicBezTo>
                  <a:lnTo>
                    <a:pt x="5057878" y="465404"/>
                  </a:lnTo>
                  <a:cubicBezTo>
                    <a:pt x="5057878" y="470856"/>
                    <a:pt x="5055712" y="476086"/>
                    <a:pt x="5051857" y="479942"/>
                  </a:cubicBezTo>
                  <a:cubicBezTo>
                    <a:pt x="5048001" y="483797"/>
                    <a:pt x="5042771" y="485964"/>
                    <a:pt x="5037318" y="485964"/>
                  </a:cubicBezTo>
                  <a:lnTo>
                    <a:pt x="20560" y="485964"/>
                  </a:lnTo>
                  <a:cubicBezTo>
                    <a:pt x="15107" y="485964"/>
                    <a:pt x="9878" y="483797"/>
                    <a:pt x="6022" y="479942"/>
                  </a:cubicBezTo>
                  <a:cubicBezTo>
                    <a:pt x="2166" y="476086"/>
                    <a:pt x="0" y="470856"/>
                    <a:pt x="0" y="46540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 name="TextBox 4"/>
            <p:cNvSpPr txBox="1"/>
            <p:nvPr/>
          </p:nvSpPr>
          <p:spPr>
            <a:xfrm>
              <a:off x="0" y="-38100"/>
              <a:ext cx="5057879" cy="524064"/>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rot="0">
            <a:off x="11209372" y="1987076"/>
            <a:ext cx="5927048" cy="59270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grpSp>
        <p:nvGrpSpPr>
          <p:cNvPr id="9" name="Group 9"/>
          <p:cNvGrpSpPr/>
          <p:nvPr/>
        </p:nvGrpSpPr>
        <p:grpSpPr>
          <a:xfrm rot="0">
            <a:off x="11686220" y="2463924"/>
            <a:ext cx="4973351" cy="49733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
              <a:stretch>
                <a:fillRect l="-25046" r="-25046"/>
              </a:stretch>
            </a:blipFill>
          </p:spPr>
        </p:sp>
      </p:grpSp>
      <p:sp>
        <p:nvSpPr>
          <p:cNvPr id="11" name="TextBox 11"/>
          <p:cNvSpPr txBox="1"/>
          <p:nvPr/>
        </p:nvSpPr>
        <p:spPr>
          <a:xfrm>
            <a:off x="1326427" y="3712724"/>
            <a:ext cx="9334392" cy="2211705"/>
          </a:xfrm>
          <a:prstGeom prst="rect">
            <a:avLst/>
          </a:prstGeom>
        </p:spPr>
        <p:txBody>
          <a:bodyPr lIns="0" tIns="0" rIns="0" bIns="0" rtlCol="0" anchor="t">
            <a:spAutoFit/>
          </a:bodyPr>
          <a:lstStyle/>
          <a:p>
            <a:pPr algn="l">
              <a:lnSpc>
                <a:spcPts val="17250"/>
              </a:lnSpc>
            </a:pPr>
            <a:r>
              <a:rPr lang="zh-CN" altLang="en-US" sz="150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课堂小结</a:t>
            </a:r>
            <a:endParaRPr lang="zh-CN" altLang="en-US" sz="150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30" name="Group 30"/>
          <p:cNvGrpSpPr/>
          <p:nvPr/>
        </p:nvGrpSpPr>
        <p:grpSpPr>
          <a:xfrm rot="0">
            <a:off x="11540887" y="6504913"/>
            <a:ext cx="495651" cy="49565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2" name="TextBox 32"/>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3" name="Freeform 33"/>
          <p:cNvSpPr/>
          <p:nvPr/>
        </p:nvSpPr>
        <p:spPr>
          <a:xfrm>
            <a:off x="11696199" y="6647173"/>
            <a:ext cx="185026" cy="211130"/>
          </a:xfrm>
          <a:custGeom>
            <a:avLst/>
            <a:gdLst/>
            <a:ahLst/>
            <a:cxnLst/>
            <a:rect l="l" t="t" r="r" b="b"/>
            <a:pathLst>
              <a:path w="185026" h="211130">
                <a:moveTo>
                  <a:pt x="0" y="0"/>
                </a:moveTo>
                <a:lnTo>
                  <a:pt x="185026" y="0"/>
                </a:lnTo>
                <a:lnTo>
                  <a:pt x="185026" y="211130"/>
                </a:lnTo>
                <a:lnTo>
                  <a:pt x="0" y="211130"/>
                </a:lnTo>
                <a:lnTo>
                  <a:pt x="0" y="0"/>
                </a:lnTo>
                <a:close/>
              </a:path>
            </a:pathLst>
          </a:custGeom>
          <a:blipFill>
            <a:blip r:embed="rId2"/>
            <a:stretch>
              <a:fillRect/>
            </a:stretch>
          </a:blipFill>
        </p:spPr>
      </p:sp>
      <p:grpSp>
        <p:nvGrpSpPr>
          <p:cNvPr id="34" name="Group 34"/>
          <p:cNvGrpSpPr/>
          <p:nvPr/>
        </p:nvGrpSpPr>
        <p:grpSpPr>
          <a:xfrm rot="0">
            <a:off x="15749746" y="2225914"/>
            <a:ext cx="495651" cy="49565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6" name="TextBox 36"/>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7" name="Freeform 37"/>
          <p:cNvSpPr/>
          <p:nvPr/>
        </p:nvSpPr>
        <p:spPr>
          <a:xfrm>
            <a:off x="15882011" y="2356039"/>
            <a:ext cx="231120" cy="235400"/>
          </a:xfrm>
          <a:custGeom>
            <a:avLst/>
            <a:gdLst/>
            <a:ahLst/>
            <a:cxnLst/>
            <a:rect l="l" t="t" r="r" b="b"/>
            <a:pathLst>
              <a:path w="231120" h="235400">
                <a:moveTo>
                  <a:pt x="0" y="0"/>
                </a:moveTo>
                <a:lnTo>
                  <a:pt x="231120" y="0"/>
                </a:lnTo>
                <a:lnTo>
                  <a:pt x="231120" y="235400"/>
                </a:lnTo>
                <a:lnTo>
                  <a:pt x="0" y="235400"/>
                </a:lnTo>
                <a:lnTo>
                  <a:pt x="0" y="0"/>
                </a:lnTo>
                <a:close/>
              </a:path>
            </a:pathLst>
          </a:custGeom>
          <a:blipFill>
            <a:blip r:embed="rId3"/>
            <a:stretch>
              <a:fillRect/>
            </a:stretch>
          </a:blipFill>
          <a:ln cap="sq">
            <a:noFill/>
            <a:prstDash val="solid"/>
            <a:miter/>
          </a:ln>
        </p:spPr>
      </p:sp>
      <p:grpSp>
        <p:nvGrpSpPr>
          <p:cNvPr id="38" name="Group 38"/>
          <p:cNvGrpSpPr/>
          <p:nvPr/>
        </p:nvGrpSpPr>
        <p:grpSpPr>
          <a:xfrm rot="0">
            <a:off x="-458066" y="-129672"/>
            <a:ext cx="19204133" cy="303956"/>
            <a:chOff x="0" y="0"/>
            <a:chExt cx="5057879" cy="80054"/>
          </a:xfrm>
        </p:grpSpPr>
        <p:sp>
          <p:nvSpPr>
            <p:cNvPr id="39" name="Freeform 39"/>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0" name="TextBox 40"/>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sp>
        <p:nvSpPr>
          <p:cNvPr id="45" name="TextBox 45"/>
          <p:cNvSpPr txBox="1"/>
          <p:nvPr/>
        </p:nvSpPr>
        <p:spPr>
          <a:xfrm>
            <a:off x="1326427" y="6246370"/>
            <a:ext cx="9334392" cy="753745"/>
          </a:xfrm>
          <a:prstGeom prst="rect">
            <a:avLst/>
          </a:prstGeom>
        </p:spPr>
        <p:txBody>
          <a:bodyPr lIns="0" tIns="0" rIns="0" bIns="0" rtlCol="0" anchor="t">
            <a:spAutoFit/>
          </a:bodyPr>
          <a:lstStyle/>
          <a:p>
            <a:pPr marL="0" lvl="0" indent="0" algn="l">
              <a:lnSpc>
                <a:spcPts val="5880"/>
              </a:lnSpc>
              <a:spcBef>
                <a:spcPct val="0"/>
              </a:spcBef>
            </a:pPr>
            <a:r>
              <a:rPr lang="zh-CN" altLang="en-US" sz="4200" u="none" strike="noStrike" spc="483">
                <a:solidFill>
                  <a:srgbClr val="1747B5">
                    <a:alpha val="36863"/>
                  </a:srgbClr>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识</a:t>
            </a:r>
            <a:r>
              <a:rPr lang="en-US" altLang="zh-CN" sz="4200" u="none" strike="noStrike" spc="483">
                <a:solidFill>
                  <a:srgbClr val="1747B5">
                    <a:alpha val="36863"/>
                  </a:srgbClr>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  </a:t>
            </a:r>
            <a:r>
              <a:rPr lang="zh-CN" altLang="en-US" sz="4200" u="none" strike="noStrike" spc="483">
                <a:solidFill>
                  <a:srgbClr val="1747B5">
                    <a:alpha val="36863"/>
                  </a:srgbClr>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读</a:t>
            </a:r>
            <a:r>
              <a:rPr lang="en-US" altLang="zh-CN" sz="4200" u="none" strike="noStrike" spc="483">
                <a:solidFill>
                  <a:srgbClr val="1747B5">
                    <a:alpha val="36863"/>
                  </a:srgbClr>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  </a:t>
            </a:r>
            <a:r>
              <a:rPr lang="zh-CN" altLang="en-US" sz="4200" u="none" strike="noStrike" spc="483">
                <a:solidFill>
                  <a:srgbClr val="1747B5">
                    <a:alpha val="36863"/>
                  </a:srgbClr>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写</a:t>
            </a:r>
            <a:endParaRPr lang="zh-CN" altLang="en-US" sz="4200" u="none" strike="noStrike" spc="483">
              <a:solidFill>
                <a:srgbClr val="1747B5">
                  <a:alpha val="36863"/>
                </a:srgbClr>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58066" y="10199654"/>
            <a:ext cx="19204133" cy="231841"/>
            <a:chOff x="0" y="0"/>
            <a:chExt cx="5057879" cy="61061"/>
          </a:xfrm>
        </p:grpSpPr>
        <p:sp>
          <p:nvSpPr>
            <p:cNvPr id="3" name="Freeform 3"/>
            <p:cNvSpPr/>
            <p:nvPr/>
          </p:nvSpPr>
          <p:spPr>
            <a:xfrm>
              <a:off x="0" y="0"/>
              <a:ext cx="5057878" cy="61061"/>
            </a:xfrm>
            <a:custGeom>
              <a:avLst/>
              <a:gdLst/>
              <a:ahLst/>
              <a:cxnLst/>
              <a:rect l="l" t="t" r="r" b="b"/>
              <a:pathLst>
                <a:path w="5057878" h="61061">
                  <a:moveTo>
                    <a:pt x="20560" y="0"/>
                  </a:moveTo>
                  <a:lnTo>
                    <a:pt x="5037318" y="0"/>
                  </a:lnTo>
                  <a:cubicBezTo>
                    <a:pt x="5048674" y="0"/>
                    <a:pt x="5057878" y="9205"/>
                    <a:pt x="5057878" y="20560"/>
                  </a:cubicBezTo>
                  <a:lnTo>
                    <a:pt x="5057878" y="40501"/>
                  </a:lnTo>
                  <a:cubicBezTo>
                    <a:pt x="5057878" y="45954"/>
                    <a:pt x="5055712" y="51183"/>
                    <a:pt x="5051857" y="55039"/>
                  </a:cubicBezTo>
                  <a:cubicBezTo>
                    <a:pt x="5048001" y="58895"/>
                    <a:pt x="5042771" y="61061"/>
                    <a:pt x="5037318" y="61061"/>
                  </a:cubicBezTo>
                  <a:lnTo>
                    <a:pt x="20560" y="61061"/>
                  </a:lnTo>
                  <a:cubicBezTo>
                    <a:pt x="15107" y="61061"/>
                    <a:pt x="9878" y="58895"/>
                    <a:pt x="6022" y="55039"/>
                  </a:cubicBezTo>
                  <a:cubicBezTo>
                    <a:pt x="2166" y="51183"/>
                    <a:pt x="0" y="45954"/>
                    <a:pt x="0" y="40501"/>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 name="TextBox 4"/>
            <p:cNvSpPr txBox="1"/>
            <p:nvPr/>
          </p:nvSpPr>
          <p:spPr>
            <a:xfrm>
              <a:off x="0" y="-38100"/>
              <a:ext cx="5057879" cy="99161"/>
            </a:xfrm>
            <a:prstGeom prst="rect">
              <a:avLst/>
            </a:prstGeom>
          </p:spPr>
          <p:txBody>
            <a:bodyPr lIns="50800" tIns="50800" rIns="50800" bIns="50800" rtlCol="0" anchor="ctr"/>
            <a:lstStyle/>
            <a:p>
              <a:pPr algn="ctr">
                <a:lnSpc>
                  <a:spcPts val="2660"/>
                </a:lnSpc>
                <a:spcBef>
                  <a:spcPct val="0"/>
                </a:spcBef>
              </a:pPr>
            </a:p>
          </p:txBody>
        </p:sp>
      </p:grpSp>
      <p:grpSp>
        <p:nvGrpSpPr>
          <p:cNvPr id="5" name="Group 5"/>
          <p:cNvGrpSpPr/>
          <p:nvPr/>
        </p:nvGrpSpPr>
        <p:grpSpPr>
          <a:xfrm rot="0">
            <a:off x="-458066" y="-218653"/>
            <a:ext cx="19204133" cy="303956"/>
            <a:chOff x="0" y="0"/>
            <a:chExt cx="5057879" cy="80054"/>
          </a:xfrm>
        </p:grpSpPr>
        <p:sp>
          <p:nvSpPr>
            <p:cNvPr id="6" name="Freeform 6"/>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7" name="TextBox 7"/>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grpSp>
        <p:nvGrpSpPr>
          <p:cNvPr id="14" name="Group 14"/>
          <p:cNvGrpSpPr/>
          <p:nvPr/>
        </p:nvGrpSpPr>
        <p:grpSpPr>
          <a:xfrm rot="0">
            <a:off x="11735069" y="1957228"/>
            <a:ext cx="5621401" cy="6371168"/>
            <a:chOff x="0" y="0"/>
            <a:chExt cx="1299639" cy="1472981"/>
          </a:xfrm>
        </p:grpSpPr>
        <p:sp>
          <p:nvSpPr>
            <p:cNvPr id="15" name="Freeform 15"/>
            <p:cNvSpPr/>
            <p:nvPr/>
          </p:nvSpPr>
          <p:spPr>
            <a:xfrm>
              <a:off x="0" y="0"/>
              <a:ext cx="1299639" cy="1472982"/>
            </a:xfrm>
            <a:custGeom>
              <a:avLst/>
              <a:gdLst/>
              <a:ahLst/>
              <a:cxnLst/>
              <a:rect l="l" t="t" r="r" b="b"/>
              <a:pathLst>
                <a:path w="1299639" h="1472982">
                  <a:moveTo>
                    <a:pt x="28922" y="0"/>
                  </a:moveTo>
                  <a:lnTo>
                    <a:pt x="1270718" y="0"/>
                  </a:lnTo>
                  <a:cubicBezTo>
                    <a:pt x="1278388" y="0"/>
                    <a:pt x="1285745" y="3047"/>
                    <a:pt x="1291168" y="8471"/>
                  </a:cubicBezTo>
                  <a:cubicBezTo>
                    <a:pt x="1296592" y="13895"/>
                    <a:pt x="1299639" y="21251"/>
                    <a:pt x="1299639" y="28922"/>
                  </a:cubicBezTo>
                  <a:lnTo>
                    <a:pt x="1299639" y="1444060"/>
                  </a:lnTo>
                  <a:cubicBezTo>
                    <a:pt x="1299639" y="1451730"/>
                    <a:pt x="1296592" y="1459087"/>
                    <a:pt x="1291168" y="1464511"/>
                  </a:cubicBezTo>
                  <a:cubicBezTo>
                    <a:pt x="1285745" y="1469934"/>
                    <a:pt x="1278388" y="1472982"/>
                    <a:pt x="1270718" y="1472982"/>
                  </a:cubicBezTo>
                  <a:lnTo>
                    <a:pt x="28922" y="1472982"/>
                  </a:lnTo>
                  <a:cubicBezTo>
                    <a:pt x="12949" y="1472982"/>
                    <a:pt x="0" y="1460033"/>
                    <a:pt x="0" y="1444060"/>
                  </a:cubicBezTo>
                  <a:lnTo>
                    <a:pt x="0" y="28922"/>
                  </a:lnTo>
                  <a:cubicBezTo>
                    <a:pt x="0" y="12949"/>
                    <a:pt x="12949" y="0"/>
                    <a:pt x="28922" y="0"/>
                  </a:cubicBezTo>
                  <a:close/>
                </a:path>
              </a:pathLst>
            </a:custGeom>
            <a:blipFill>
              <a:blip r:embed="rId1"/>
              <a:stretch>
                <a:fillRect l="-34897" r="-34897"/>
              </a:stretch>
            </a:blipFill>
          </p:spPr>
        </p:sp>
      </p:grpSp>
      <p:pic>
        <p:nvPicPr>
          <p:cNvPr id="50" name="图片 49" descr="写论文前的准备工作3"/>
          <p:cNvPicPr>
            <a:picLocks noChangeAspect="1"/>
          </p:cNvPicPr>
          <p:nvPr/>
        </p:nvPicPr>
        <p:blipFill>
          <a:blip r:embed="rId2"/>
          <a:stretch>
            <a:fillRect/>
          </a:stretch>
        </p:blipFill>
        <p:spPr>
          <a:xfrm>
            <a:off x="304800" y="266700"/>
            <a:ext cx="11184255" cy="97548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1.3 </a:t>
            </a:r>
            <a:r>
              <a:rPr lang="zh-CN" altLang="en-US"/>
              <a:t>学位论文</a:t>
            </a:r>
            <a:r>
              <a:rPr>
                <a:sym typeface="+mn-ea"/>
              </a:rPr>
              <a:t>写作</a:t>
            </a:r>
            <a:r>
              <a:rPr lang="zh-CN" altLang="en-US"/>
              <a:t>流程</a:t>
            </a:r>
            <a:r>
              <a:rPr lang="en-US" altLang="zh-CN"/>
              <a:t>——</a:t>
            </a:r>
            <a:r>
              <a:rPr lang="zh-CN" altLang="en-US" sz="3600"/>
              <a:t>第一步：选题确定</a:t>
            </a:r>
            <a:endParaRPr lang="zh-CN" altLang="en-US" sz="3600"/>
          </a:p>
        </p:txBody>
      </p:sp>
      <p:sp>
        <p:nvSpPr>
          <p:cNvPr id="10" name="文本框 9"/>
          <p:cNvSpPr txBox="1"/>
          <p:nvPr>
            <p:custDataLst>
              <p:tags r:id="rId1"/>
            </p:custDataLst>
          </p:nvPr>
        </p:nvSpPr>
        <p:spPr>
          <a:xfrm>
            <a:off x="1457298" y="1808317"/>
            <a:ext cx="16348858" cy="2841750"/>
          </a:xfrm>
          <a:prstGeom prst="rect">
            <a:avLst/>
          </a:prstGeom>
        </p:spPr>
        <p:txBody>
          <a:bodyPr wrap="square">
            <a:noAutofit/>
            <a:extLst>
              <a:ext uri="{4A0BC546-FE56-4ADE-93B0-CB8AF2F6F144}">
                <wpsdc:textFrameExt xmlns:wpsdc="http://www.wps.cn/officeDocument/2022/drawingmlCustomData" type="text"/>
              </a:ext>
            </a:extLst>
          </a:bodyPr>
          <a:p>
            <a:pPr indent="0" fontAlgn="auto">
              <a:lnSpc>
                <a:spcPct val="150000"/>
              </a:lnSpc>
            </a:pPr>
            <a:r>
              <a:rPr lang="zh-CN" altLang="en-US" sz="3590" b="1">
                <a:latin typeface="微软雅黑" panose="020B0503020204020204" charset="-122"/>
                <a:ea typeface="微软雅黑" panose="020B0503020204020204" charset="-122"/>
                <a:cs typeface="微软雅黑" panose="020B0503020204020204" charset="-122"/>
              </a:rPr>
              <a:t>选题：</a:t>
            </a:r>
            <a:r>
              <a:rPr lang="zh-CN" altLang="en-US" sz="3590">
                <a:latin typeface="微软雅黑" panose="020B0503020204020204" charset="-122"/>
                <a:ea typeface="微软雅黑" panose="020B0503020204020204" charset="-122"/>
                <a:cs typeface="微软雅黑" panose="020B0503020204020204" charset="-122"/>
              </a:rPr>
              <a:t>即在自己的</a:t>
            </a:r>
            <a:r>
              <a:rPr lang="zh-CN" altLang="en-US" sz="3590" b="1">
                <a:latin typeface="微软雅黑" panose="020B0503020204020204" charset="-122"/>
                <a:ea typeface="微软雅黑" panose="020B0503020204020204" charset="-122"/>
                <a:cs typeface="微软雅黑" panose="020B0503020204020204" charset="-122"/>
              </a:rPr>
              <a:t>学科范围内</a:t>
            </a:r>
            <a:r>
              <a:rPr lang="zh-CN" altLang="en-US" sz="3590">
                <a:latin typeface="微软雅黑" panose="020B0503020204020204" charset="-122"/>
                <a:ea typeface="微软雅黑" panose="020B0503020204020204" charset="-122"/>
                <a:cs typeface="微软雅黑" panose="020B0503020204020204" charset="-122"/>
              </a:rPr>
              <a:t>提出问题，选择、确定一个写作对象。确定选题，就是在主观上确定论文写作的</a:t>
            </a:r>
            <a:r>
              <a:rPr lang="zh-CN" altLang="en-US" sz="3590" b="1">
                <a:latin typeface="微软雅黑" panose="020B0503020204020204" charset="-122"/>
                <a:ea typeface="微软雅黑" panose="020B0503020204020204" charset="-122"/>
                <a:cs typeface="微软雅黑" panose="020B0503020204020204" charset="-122"/>
              </a:rPr>
              <a:t>方向和目标</a:t>
            </a:r>
            <a:r>
              <a:rPr lang="zh-CN" altLang="en-US" sz="3590">
                <a:latin typeface="微软雅黑" panose="020B0503020204020204" charset="-122"/>
                <a:ea typeface="微软雅黑" panose="020B0503020204020204" charset="-122"/>
                <a:cs typeface="微软雅黑" panose="020B0503020204020204" charset="-122"/>
              </a:rPr>
              <a:t>。</a:t>
            </a:r>
            <a:endParaRPr lang="zh-CN" altLang="en-US" sz="3590" b="1">
              <a:latin typeface="微软雅黑" panose="020B0503020204020204" charset="-122"/>
              <a:ea typeface="微软雅黑" panose="020B0503020204020204" charset="-122"/>
              <a:cs typeface="微软雅黑" panose="020B0503020204020204" charset="-122"/>
            </a:endParaRPr>
          </a:p>
          <a:p>
            <a:pPr indent="0" algn="r" fontAlgn="auto">
              <a:lnSpc>
                <a:spcPct val="150000"/>
              </a:lnSpc>
            </a:pPr>
            <a:r>
              <a:rPr lang="en-US" altLang="zh-CN" sz="3590">
                <a:latin typeface="微软雅黑" panose="020B0503020204020204" charset="-122"/>
                <a:ea typeface="微软雅黑" panose="020B0503020204020204" charset="-122"/>
                <a:cs typeface="微软雅黑" panose="020B0503020204020204" charset="-122"/>
              </a:rPr>
              <a:t>——</a:t>
            </a:r>
            <a:r>
              <a:rPr lang="zh-CN" altLang="en-US" sz="3590">
                <a:latin typeface="微软雅黑" panose="020B0503020204020204" charset="-122"/>
                <a:ea typeface="微软雅黑" panose="020B0503020204020204" charset="-122"/>
                <a:cs typeface="微软雅黑" panose="020B0503020204020204" charset="-122"/>
              </a:rPr>
              <a:t>柳建桥、何汶《大学生论文写作》</a:t>
            </a:r>
            <a:endParaRPr lang="zh-CN" altLang="en-US" sz="3590">
              <a:latin typeface="微软雅黑" panose="020B0503020204020204" charset="-122"/>
              <a:ea typeface="微软雅黑" panose="020B0503020204020204" charset="-122"/>
              <a:cs typeface="微软雅黑" panose="020B0503020204020204" charset="-122"/>
            </a:endParaRPr>
          </a:p>
        </p:txBody>
      </p:sp>
      <p:pic>
        <p:nvPicPr>
          <p:cNvPr id="103" name="图片 102"/>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3836040" y="4005469"/>
            <a:ext cx="9781174" cy="6241582"/>
          </a:xfrm>
          <a:prstGeom prst="rect">
            <a:avLst/>
          </a:prstGeom>
          <a:noFill/>
          <a:ln w="9525">
            <a:noFill/>
          </a:ln>
        </p:spPr>
      </p:pic>
      <p:pic>
        <p:nvPicPr>
          <p:cNvPr id="11" name="图片 10" descr="2022中国知网logo-修改版"/>
          <p:cNvPicPr>
            <a:picLocks noChangeAspect="1"/>
          </p:cNvPicPr>
          <p:nvPr>
            <p:custDataLst>
              <p:tags r:id="rId4"/>
            </p:custDataLst>
          </p:nvPr>
        </p:nvPicPr>
        <p:blipFill>
          <a:blip r:embed="rId5"/>
          <a:stretch>
            <a:fillRect/>
          </a:stretch>
        </p:blipFill>
        <p:spPr>
          <a:xfrm>
            <a:off x="16283940" y="225425"/>
            <a:ext cx="1440000" cy="6845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458066" y="8479957"/>
            <a:ext cx="19204133" cy="1845143"/>
            <a:chOff x="0" y="0"/>
            <a:chExt cx="5057879" cy="485964"/>
          </a:xfrm>
        </p:grpSpPr>
        <p:sp>
          <p:nvSpPr>
            <p:cNvPr id="3" name="Freeform 3"/>
            <p:cNvSpPr/>
            <p:nvPr/>
          </p:nvSpPr>
          <p:spPr>
            <a:xfrm>
              <a:off x="0" y="0"/>
              <a:ext cx="5057878" cy="485964"/>
            </a:xfrm>
            <a:custGeom>
              <a:avLst/>
              <a:gdLst/>
              <a:ahLst/>
              <a:cxnLst/>
              <a:rect l="l" t="t" r="r" b="b"/>
              <a:pathLst>
                <a:path w="5057878" h="485964">
                  <a:moveTo>
                    <a:pt x="20560" y="0"/>
                  </a:moveTo>
                  <a:lnTo>
                    <a:pt x="5037318" y="0"/>
                  </a:lnTo>
                  <a:cubicBezTo>
                    <a:pt x="5048674" y="0"/>
                    <a:pt x="5057878" y="9205"/>
                    <a:pt x="5057878" y="20560"/>
                  </a:cubicBezTo>
                  <a:lnTo>
                    <a:pt x="5057878" y="465404"/>
                  </a:lnTo>
                  <a:cubicBezTo>
                    <a:pt x="5057878" y="470856"/>
                    <a:pt x="5055712" y="476086"/>
                    <a:pt x="5051857" y="479942"/>
                  </a:cubicBezTo>
                  <a:cubicBezTo>
                    <a:pt x="5048001" y="483797"/>
                    <a:pt x="5042771" y="485964"/>
                    <a:pt x="5037318" y="485964"/>
                  </a:cubicBezTo>
                  <a:lnTo>
                    <a:pt x="20560" y="485964"/>
                  </a:lnTo>
                  <a:cubicBezTo>
                    <a:pt x="15107" y="485964"/>
                    <a:pt x="9878" y="483797"/>
                    <a:pt x="6022" y="479942"/>
                  </a:cubicBezTo>
                  <a:cubicBezTo>
                    <a:pt x="2166" y="476086"/>
                    <a:pt x="0" y="470856"/>
                    <a:pt x="0" y="46540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 name="TextBox 4"/>
            <p:cNvSpPr txBox="1"/>
            <p:nvPr/>
          </p:nvSpPr>
          <p:spPr>
            <a:xfrm>
              <a:off x="0" y="-38100"/>
              <a:ext cx="5057879" cy="524064"/>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rot="0">
            <a:off x="11209372" y="1987076"/>
            <a:ext cx="5927048" cy="59270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8" name="TextBox 8"/>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11" name="TextBox 11"/>
          <p:cNvSpPr txBox="1"/>
          <p:nvPr/>
        </p:nvSpPr>
        <p:spPr>
          <a:xfrm>
            <a:off x="1326427" y="3826948"/>
            <a:ext cx="9334392" cy="1769745"/>
          </a:xfrm>
          <a:prstGeom prst="rect">
            <a:avLst/>
          </a:prstGeom>
        </p:spPr>
        <p:txBody>
          <a:bodyPr lIns="0" tIns="0" rIns="0" bIns="0" rtlCol="0" anchor="t">
            <a:spAutoFit/>
          </a:bodyPr>
          <a:lstStyle/>
          <a:p>
            <a:pPr algn="l">
              <a:lnSpc>
                <a:spcPts val="13800"/>
              </a:lnSpc>
            </a:pPr>
            <a:r>
              <a:rPr lang="en-US" sz="120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谢谢观看</a:t>
            </a:r>
            <a:endParaRPr lang="en-US" sz="120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4" name="Group 14"/>
          <p:cNvGrpSpPr/>
          <p:nvPr/>
        </p:nvGrpSpPr>
        <p:grpSpPr>
          <a:xfrm rot="0">
            <a:off x="1326427" y="2225914"/>
            <a:ext cx="1230787" cy="123078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17" name="TextBox 17"/>
          <p:cNvSpPr txBox="1"/>
          <p:nvPr/>
        </p:nvSpPr>
        <p:spPr>
          <a:xfrm>
            <a:off x="1326427" y="2506980"/>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识</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18" name="Group 18"/>
          <p:cNvGrpSpPr/>
          <p:nvPr/>
        </p:nvGrpSpPr>
        <p:grpSpPr>
          <a:xfrm rot="0">
            <a:off x="2874968" y="2225914"/>
            <a:ext cx="1230787" cy="123078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1" name="TextBox 21"/>
          <p:cNvSpPr txBox="1"/>
          <p:nvPr/>
        </p:nvSpPr>
        <p:spPr>
          <a:xfrm>
            <a:off x="2874968" y="2506980"/>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读</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22" name="Group 22"/>
          <p:cNvGrpSpPr/>
          <p:nvPr/>
        </p:nvGrpSpPr>
        <p:grpSpPr>
          <a:xfrm rot="0">
            <a:off x="4423509" y="2225914"/>
            <a:ext cx="1230787" cy="123078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 cap="sq">
              <a:solidFill>
                <a:srgbClr val="1747B5"/>
              </a:solidFill>
              <a:prstDash val="solid"/>
              <a:miter/>
            </a:ln>
          </p:spPr>
        </p:sp>
        <p:sp>
          <p:nvSpPr>
            <p:cNvPr id="24" name="TextBox 24"/>
            <p:cNvSpPr txBox="1"/>
            <p:nvPr/>
          </p:nvSpPr>
          <p:spPr>
            <a:xfrm>
              <a:off x="76200" y="66675"/>
              <a:ext cx="660400" cy="669925"/>
            </a:xfrm>
            <a:prstGeom prst="rect">
              <a:avLst/>
            </a:prstGeom>
          </p:spPr>
          <p:txBody>
            <a:bodyPr lIns="50800" tIns="50800" rIns="50800" bIns="50800" rtlCol="0" anchor="ctr"/>
            <a:lstStyle/>
            <a:p>
              <a:pPr algn="ctr">
                <a:lnSpc>
                  <a:spcPts val="2400"/>
                </a:lnSpc>
              </a:pPr>
            </a:p>
          </p:txBody>
        </p:sp>
      </p:grpSp>
      <p:sp>
        <p:nvSpPr>
          <p:cNvPr id="25" name="TextBox 25"/>
          <p:cNvSpPr txBox="1"/>
          <p:nvPr/>
        </p:nvSpPr>
        <p:spPr>
          <a:xfrm>
            <a:off x="4423509" y="2506980"/>
            <a:ext cx="1230787" cy="707390"/>
          </a:xfrm>
          <a:prstGeom prst="rect">
            <a:avLst/>
          </a:prstGeom>
        </p:spPr>
        <p:txBody>
          <a:bodyPr lIns="0" tIns="0" rIns="0" bIns="0" rtlCol="0" anchor="t">
            <a:spAutoFit/>
          </a:bodyPr>
          <a:lstStyle/>
          <a:p>
            <a:pPr algn="ctr">
              <a:lnSpc>
                <a:spcPts val="5520"/>
              </a:lnSpc>
            </a:pPr>
            <a:r>
              <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写</a:t>
            </a:r>
            <a:endParaRPr lang="zh-CN" altLang="en-US" sz="4800">
              <a:solidFill>
                <a:srgbClr val="1747B5"/>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grpSp>
        <p:nvGrpSpPr>
          <p:cNvPr id="34" name="Group 34"/>
          <p:cNvGrpSpPr/>
          <p:nvPr/>
        </p:nvGrpSpPr>
        <p:grpSpPr>
          <a:xfrm rot="0">
            <a:off x="11540887" y="6504913"/>
            <a:ext cx="495651" cy="49565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36" name="TextBox 36"/>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37" name="Freeform 37"/>
          <p:cNvSpPr/>
          <p:nvPr/>
        </p:nvSpPr>
        <p:spPr>
          <a:xfrm>
            <a:off x="11696199" y="6647173"/>
            <a:ext cx="185026" cy="211130"/>
          </a:xfrm>
          <a:custGeom>
            <a:avLst/>
            <a:gdLst/>
            <a:ahLst/>
            <a:cxnLst/>
            <a:rect l="l" t="t" r="r" b="b"/>
            <a:pathLst>
              <a:path w="185026" h="211130">
                <a:moveTo>
                  <a:pt x="0" y="0"/>
                </a:moveTo>
                <a:lnTo>
                  <a:pt x="185026" y="0"/>
                </a:lnTo>
                <a:lnTo>
                  <a:pt x="185026" y="211130"/>
                </a:lnTo>
                <a:lnTo>
                  <a:pt x="0" y="211130"/>
                </a:lnTo>
                <a:lnTo>
                  <a:pt x="0" y="0"/>
                </a:lnTo>
                <a:close/>
              </a:path>
            </a:pathLst>
          </a:custGeom>
          <a:blipFill>
            <a:blip r:embed="rId1"/>
            <a:stretch>
              <a:fillRect/>
            </a:stretch>
          </a:blipFill>
        </p:spPr>
      </p:sp>
      <p:grpSp>
        <p:nvGrpSpPr>
          <p:cNvPr id="38" name="Group 38"/>
          <p:cNvGrpSpPr/>
          <p:nvPr/>
        </p:nvGrpSpPr>
        <p:grpSpPr>
          <a:xfrm rot="0">
            <a:off x="15749746" y="2225914"/>
            <a:ext cx="495651" cy="495651"/>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47B5"/>
            </a:solidFill>
          </p:spPr>
        </p:sp>
        <p:sp>
          <p:nvSpPr>
            <p:cNvPr id="40" name="TextBox 40"/>
            <p:cNvSpPr txBox="1"/>
            <p:nvPr/>
          </p:nvSpPr>
          <p:spPr>
            <a:xfrm>
              <a:off x="76200" y="66675"/>
              <a:ext cx="660400" cy="669925"/>
            </a:xfrm>
            <a:prstGeom prst="rect">
              <a:avLst/>
            </a:prstGeom>
          </p:spPr>
          <p:txBody>
            <a:bodyPr lIns="24681" tIns="24681" rIns="24681" bIns="24681" rtlCol="0" anchor="ctr"/>
            <a:lstStyle/>
            <a:p>
              <a:pPr algn="ctr">
                <a:lnSpc>
                  <a:spcPts val="2400"/>
                </a:lnSpc>
              </a:pPr>
            </a:p>
          </p:txBody>
        </p:sp>
      </p:grpSp>
      <p:sp>
        <p:nvSpPr>
          <p:cNvPr id="41" name="Freeform 41"/>
          <p:cNvSpPr/>
          <p:nvPr/>
        </p:nvSpPr>
        <p:spPr>
          <a:xfrm>
            <a:off x="15882011" y="2356039"/>
            <a:ext cx="231120" cy="235400"/>
          </a:xfrm>
          <a:custGeom>
            <a:avLst/>
            <a:gdLst/>
            <a:ahLst/>
            <a:cxnLst/>
            <a:rect l="l" t="t" r="r" b="b"/>
            <a:pathLst>
              <a:path w="231120" h="235400">
                <a:moveTo>
                  <a:pt x="0" y="0"/>
                </a:moveTo>
                <a:lnTo>
                  <a:pt x="231120" y="0"/>
                </a:lnTo>
                <a:lnTo>
                  <a:pt x="231120" y="235400"/>
                </a:lnTo>
                <a:lnTo>
                  <a:pt x="0" y="235400"/>
                </a:lnTo>
                <a:lnTo>
                  <a:pt x="0" y="0"/>
                </a:lnTo>
                <a:close/>
              </a:path>
            </a:pathLst>
          </a:custGeom>
          <a:blipFill>
            <a:blip r:embed="rId2"/>
            <a:stretch>
              <a:fillRect/>
            </a:stretch>
          </a:blipFill>
          <a:ln cap="sq">
            <a:noFill/>
            <a:prstDash val="solid"/>
            <a:miter/>
          </a:ln>
        </p:spPr>
      </p:sp>
      <p:grpSp>
        <p:nvGrpSpPr>
          <p:cNvPr id="42" name="Group 42"/>
          <p:cNvGrpSpPr/>
          <p:nvPr/>
        </p:nvGrpSpPr>
        <p:grpSpPr>
          <a:xfrm rot="0">
            <a:off x="-458066" y="-129672"/>
            <a:ext cx="19204133" cy="303956"/>
            <a:chOff x="0" y="0"/>
            <a:chExt cx="5057879" cy="80054"/>
          </a:xfrm>
        </p:grpSpPr>
        <p:sp>
          <p:nvSpPr>
            <p:cNvPr id="43" name="Freeform 43"/>
            <p:cNvSpPr/>
            <p:nvPr/>
          </p:nvSpPr>
          <p:spPr>
            <a:xfrm>
              <a:off x="0" y="0"/>
              <a:ext cx="5057878" cy="80054"/>
            </a:xfrm>
            <a:custGeom>
              <a:avLst/>
              <a:gdLst/>
              <a:ahLst/>
              <a:cxnLst/>
              <a:rect l="l" t="t" r="r" b="b"/>
              <a:pathLst>
                <a:path w="5057878" h="80054">
                  <a:moveTo>
                    <a:pt x="20560" y="0"/>
                  </a:moveTo>
                  <a:lnTo>
                    <a:pt x="5037318" y="0"/>
                  </a:lnTo>
                  <a:cubicBezTo>
                    <a:pt x="5048674" y="0"/>
                    <a:pt x="5057878" y="9205"/>
                    <a:pt x="5057878" y="20560"/>
                  </a:cubicBezTo>
                  <a:lnTo>
                    <a:pt x="5057878" y="59494"/>
                  </a:lnTo>
                  <a:cubicBezTo>
                    <a:pt x="5057878" y="64947"/>
                    <a:pt x="5055712" y="70176"/>
                    <a:pt x="5051857" y="74032"/>
                  </a:cubicBezTo>
                  <a:cubicBezTo>
                    <a:pt x="5048001" y="77888"/>
                    <a:pt x="5042771" y="80054"/>
                    <a:pt x="5037318" y="80054"/>
                  </a:cubicBezTo>
                  <a:lnTo>
                    <a:pt x="20560" y="80054"/>
                  </a:lnTo>
                  <a:cubicBezTo>
                    <a:pt x="15107" y="80054"/>
                    <a:pt x="9878" y="77888"/>
                    <a:pt x="6022" y="74032"/>
                  </a:cubicBezTo>
                  <a:cubicBezTo>
                    <a:pt x="2166" y="70176"/>
                    <a:pt x="0" y="64947"/>
                    <a:pt x="0" y="59494"/>
                  </a:cubicBezTo>
                  <a:lnTo>
                    <a:pt x="0" y="20560"/>
                  </a:lnTo>
                  <a:cubicBezTo>
                    <a:pt x="0" y="15107"/>
                    <a:pt x="2166" y="9878"/>
                    <a:pt x="6022" y="6022"/>
                  </a:cubicBezTo>
                  <a:cubicBezTo>
                    <a:pt x="9878" y="2166"/>
                    <a:pt x="15107" y="0"/>
                    <a:pt x="20560" y="0"/>
                  </a:cubicBezTo>
                  <a:close/>
                </a:path>
              </a:pathLst>
            </a:custGeom>
            <a:solidFill>
              <a:srgbClr val="1747B5"/>
            </a:solidFill>
          </p:spPr>
        </p:sp>
        <p:sp>
          <p:nvSpPr>
            <p:cNvPr id="44" name="TextBox 44"/>
            <p:cNvSpPr txBox="1"/>
            <p:nvPr/>
          </p:nvSpPr>
          <p:spPr>
            <a:xfrm>
              <a:off x="0" y="-38100"/>
              <a:ext cx="5057879" cy="118154"/>
            </a:xfrm>
            <a:prstGeom prst="rect">
              <a:avLst/>
            </a:prstGeom>
          </p:spPr>
          <p:txBody>
            <a:bodyPr lIns="50800" tIns="50800" rIns="50800" bIns="50800" rtlCol="0" anchor="ctr"/>
            <a:lstStyle/>
            <a:p>
              <a:pPr algn="ctr">
                <a:lnSpc>
                  <a:spcPts val="2660"/>
                </a:lnSpc>
                <a:spcBef>
                  <a:spcPct val="0"/>
                </a:spcBef>
              </a:pPr>
            </a:p>
          </p:txBody>
        </p:sp>
      </p:grpSp>
      <p:sp>
        <p:nvSpPr>
          <p:cNvPr id="45" name="TextBox 45"/>
          <p:cNvSpPr txBox="1"/>
          <p:nvPr/>
        </p:nvSpPr>
        <p:spPr>
          <a:xfrm>
            <a:off x="1326427" y="5865298"/>
            <a:ext cx="9334392" cy="645795"/>
          </a:xfrm>
          <a:prstGeom prst="rect">
            <a:avLst/>
          </a:prstGeom>
        </p:spPr>
        <p:txBody>
          <a:bodyPr lIns="0" tIns="0" rIns="0" bIns="0" rtlCol="0" anchor="t">
            <a:spAutoFit/>
          </a:bodyPr>
          <a:lstStyle/>
          <a:p>
            <a:pPr marL="0" lvl="0" indent="0" algn="l">
              <a:lnSpc>
                <a:spcPts val="5040"/>
              </a:lnSpc>
              <a:spcBef>
                <a:spcPct val="0"/>
              </a:spcBef>
            </a:pPr>
            <a:r>
              <a:rPr lang="en-US" sz="3200" u="none" strike="noStrike" spc="413">
                <a:solidFill>
                  <a:srgbClr val="1747B5">
                    <a:alpha val="36863"/>
                  </a:srgbClr>
                </a:solidFill>
                <a:latin typeface="汉仪铸字美心体简" panose="00020600040101010101" charset="-122"/>
                <a:ea typeface="汉仪铸字美心体简" panose="00020600040101010101" charset="-122"/>
                <a:cs typeface="汉仪铸字美心体简" panose="00020600040101010101" charset="-122"/>
                <a:sym typeface="字由点字倔强黑" panose="00020600040101010101" charset="-122"/>
              </a:rPr>
              <a:t>欢迎关注“知网东部区”微信公众号</a:t>
            </a:r>
            <a:endParaRPr lang="en-US" sz="3200" u="none" strike="noStrike" spc="413">
              <a:solidFill>
                <a:srgbClr val="1747B5">
                  <a:alpha val="36863"/>
                </a:srgbClr>
              </a:solidFill>
              <a:latin typeface="汉仪铸字美心体简" panose="00020600040101010101" charset="-122"/>
              <a:ea typeface="汉仪铸字美心体简" panose="00020600040101010101" charset="-122"/>
              <a:cs typeface="汉仪铸字美心体简" panose="00020600040101010101" charset="-122"/>
              <a:sym typeface="字由点字倔强黑" panose="00020600040101010101" charset="-122"/>
            </a:endParaRPr>
          </a:p>
        </p:txBody>
      </p:sp>
      <p:pic>
        <p:nvPicPr>
          <p:cNvPr id="5" name="图片 4"/>
          <p:cNvPicPr>
            <a:picLocks noChangeAspect="1"/>
          </p:cNvPicPr>
          <p:nvPr/>
        </p:nvPicPr>
        <p:blipFill>
          <a:blip r:embed="rId3"/>
          <a:stretch>
            <a:fillRect/>
          </a:stretch>
        </p:blipFill>
        <p:spPr>
          <a:xfrm>
            <a:off x="12119610" y="2884170"/>
            <a:ext cx="4155440" cy="41554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t>1.3 </a:t>
            </a:r>
            <a:r>
              <a:rPr lang="zh-CN" altLang="en-US"/>
              <a:t>学位论文</a:t>
            </a:r>
            <a:r>
              <a:rPr>
                <a:sym typeface="+mn-ea"/>
              </a:rPr>
              <a:t>写作</a:t>
            </a:r>
            <a:r>
              <a:rPr lang="zh-CN" altLang="en-US"/>
              <a:t>流程</a:t>
            </a:r>
            <a:r>
              <a:rPr lang="en-US" altLang="zh-CN"/>
              <a:t>——</a:t>
            </a:r>
            <a:r>
              <a:rPr lang="zh-CN" altLang="en-US" sz="3600"/>
              <a:t>第二步：材料收集</a:t>
            </a:r>
            <a:endParaRPr lang="zh-CN" altLang="en-US" sz="3600"/>
          </a:p>
        </p:txBody>
      </p:sp>
      <p:sp>
        <p:nvSpPr>
          <p:cNvPr id="3" name="椭圆 1"/>
          <p:cNvSpPr>
            <a:spLocks noChangeArrowheads="1"/>
          </p:cNvSpPr>
          <p:nvPr>
            <p:custDataLst>
              <p:tags r:id="rId1"/>
            </p:custDataLst>
          </p:nvPr>
        </p:nvSpPr>
        <p:spPr bwMode="auto">
          <a:xfrm>
            <a:off x="6563702" y="2062165"/>
            <a:ext cx="1616252" cy="1616252"/>
          </a:xfrm>
          <a:prstGeom prst="ellipse">
            <a:avLst/>
          </a:prstGeom>
          <a:solidFill>
            <a:srgbClr val="42ACA8"/>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4790">
                <a:solidFill>
                  <a:sysClr val="window" lastClr="FFFFFF"/>
                </a:solidFill>
                <a:latin typeface="Arial" panose="020B0604020202020204" pitchFamily="34" charset="0"/>
                <a:ea typeface="黑体" panose="02010609060101010101" charset="-122"/>
              </a:rPr>
              <a:t>01</a:t>
            </a:r>
            <a:endParaRPr lang="zh-CN" altLang="en-US" sz="4790">
              <a:solidFill>
                <a:sysClr val="window" lastClr="FFFFFF"/>
              </a:solidFill>
              <a:latin typeface="Arial" panose="020B0604020202020204" pitchFamily="34" charset="0"/>
              <a:ea typeface="黑体" panose="02010609060101010101" charset="-122"/>
            </a:endParaRPr>
          </a:p>
        </p:txBody>
      </p:sp>
      <p:sp>
        <p:nvSpPr>
          <p:cNvPr id="4" name="椭圆 2"/>
          <p:cNvSpPr>
            <a:spLocks noChangeArrowheads="1"/>
          </p:cNvSpPr>
          <p:nvPr>
            <p:custDataLst>
              <p:tags r:id="rId2"/>
            </p:custDataLst>
          </p:nvPr>
        </p:nvSpPr>
        <p:spPr bwMode="auto">
          <a:xfrm>
            <a:off x="1807646" y="3093713"/>
            <a:ext cx="3772044" cy="3772046"/>
          </a:xfrm>
          <a:prstGeom prst="ellipse">
            <a:avLst/>
          </a:prstGeom>
        </p:spPr>
        <p:style>
          <a:lnRef idx="0">
            <a:srgbClr val="FFFFFF"/>
          </a:lnRef>
          <a:fillRef idx="1">
            <a:schemeClr val="accent1"/>
          </a:fillRef>
          <a:effectRef idx="1">
            <a:schemeClr val="accent1"/>
          </a:effectRef>
          <a:fontRef idx="minor">
            <a:schemeClr val="lt1"/>
          </a:fontRef>
        </p:style>
        <p:txBody>
          <a:bodyPr anchor="ctr">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a:r>
              <a:rPr lang="zh-CN" altLang="en-US" sz="8980" dirty="0">
                <a:solidFill>
                  <a:sysClr val="window" lastClr="FFFFFF"/>
                </a:solidFill>
                <a:latin typeface="微软雅黑" panose="020B0503020204020204" charset="-122"/>
                <a:cs typeface="+mn-ea"/>
              </a:rPr>
              <a:t>材料</a:t>
            </a:r>
            <a:endParaRPr lang="zh-CN" altLang="en-US" sz="8980" dirty="0">
              <a:solidFill>
                <a:sysClr val="window" lastClr="FFFFFF"/>
              </a:solidFill>
              <a:latin typeface="微软雅黑" panose="020B0503020204020204" charset="-122"/>
              <a:cs typeface="+mn-ea"/>
            </a:endParaRPr>
          </a:p>
        </p:txBody>
      </p:sp>
      <p:sp>
        <p:nvSpPr>
          <p:cNvPr id="5" name="椭圆 3"/>
          <p:cNvSpPr>
            <a:spLocks noChangeArrowheads="1"/>
          </p:cNvSpPr>
          <p:nvPr>
            <p:custDataLst>
              <p:tags r:id="rId3"/>
            </p:custDataLst>
          </p:nvPr>
        </p:nvSpPr>
        <p:spPr bwMode="auto">
          <a:xfrm>
            <a:off x="6563702" y="4165669"/>
            <a:ext cx="1616252" cy="1618628"/>
          </a:xfrm>
          <a:prstGeom prst="ellipse">
            <a:avLst/>
          </a:prstGeom>
          <a:solidFill>
            <a:srgbClr val="FAB301"/>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4790">
                <a:solidFill>
                  <a:sysClr val="window" lastClr="FFFFFF"/>
                </a:solidFill>
                <a:latin typeface="Arial" panose="020B0604020202020204" pitchFamily="34" charset="0"/>
                <a:ea typeface="黑体" panose="02010609060101010101" charset="-122"/>
              </a:rPr>
              <a:t>02</a:t>
            </a:r>
            <a:endParaRPr lang="zh-CN" altLang="en-US" sz="4790">
              <a:solidFill>
                <a:sysClr val="window" lastClr="FFFFFF"/>
              </a:solidFill>
              <a:latin typeface="Arial" panose="020B0604020202020204" pitchFamily="34" charset="0"/>
              <a:ea typeface="黑体" panose="02010609060101010101" charset="-122"/>
            </a:endParaRPr>
          </a:p>
        </p:txBody>
      </p:sp>
      <p:sp>
        <p:nvSpPr>
          <p:cNvPr id="9" name="矩形 9"/>
          <p:cNvSpPr>
            <a:spLocks noChangeArrowheads="1"/>
          </p:cNvSpPr>
          <p:nvPr>
            <p:custDataLst>
              <p:tags r:id="rId4"/>
            </p:custDataLst>
          </p:nvPr>
        </p:nvSpPr>
        <p:spPr bwMode="auto">
          <a:xfrm>
            <a:off x="8415736" y="2179105"/>
            <a:ext cx="8828536" cy="138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zh-CN" altLang="en-US" sz="3590" dirty="0">
                <a:latin typeface="微软雅黑" panose="020B0503020204020204" charset="-122"/>
              </a:rPr>
              <a:t>材料是研究的基础，是构成论文的基本要素</a:t>
            </a:r>
            <a:endParaRPr lang="zh-CN" altLang="en-US" sz="3590" dirty="0">
              <a:latin typeface="微软雅黑" panose="020B0503020204020204" charset="-122"/>
            </a:endParaRPr>
          </a:p>
        </p:txBody>
      </p:sp>
      <p:sp>
        <p:nvSpPr>
          <p:cNvPr id="6" name="椭圆 13"/>
          <p:cNvSpPr>
            <a:spLocks noChangeArrowheads="1"/>
          </p:cNvSpPr>
          <p:nvPr>
            <p:custDataLst>
              <p:tags r:id="rId5"/>
            </p:custDataLst>
          </p:nvPr>
        </p:nvSpPr>
        <p:spPr bwMode="auto">
          <a:xfrm>
            <a:off x="6563702" y="6271549"/>
            <a:ext cx="1616252" cy="1616252"/>
          </a:xfrm>
          <a:prstGeom prst="ellipse">
            <a:avLst/>
          </a:prstGeom>
          <a:solidFill>
            <a:srgbClr val="DA6C91"/>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4790">
                <a:solidFill>
                  <a:sysClr val="window" lastClr="FFFFFF"/>
                </a:solidFill>
                <a:latin typeface="Arial" panose="020B0604020202020204" pitchFamily="34" charset="0"/>
                <a:ea typeface="黑体" panose="02010609060101010101" charset="-122"/>
              </a:rPr>
              <a:t>03</a:t>
            </a:r>
            <a:endParaRPr lang="zh-CN" altLang="en-US" sz="4790">
              <a:solidFill>
                <a:sysClr val="window" lastClr="FFFFFF"/>
              </a:solidFill>
              <a:latin typeface="Arial" panose="020B0604020202020204" pitchFamily="34" charset="0"/>
              <a:ea typeface="黑体" panose="02010609060101010101" charset="-122"/>
            </a:endParaRPr>
          </a:p>
        </p:txBody>
      </p:sp>
      <p:cxnSp>
        <p:nvCxnSpPr>
          <p:cNvPr id="12" name="肘形连接符 17"/>
          <p:cNvCxnSpPr>
            <a:cxnSpLocks noChangeShapeType="1"/>
            <a:stCxn id="4" idx="6"/>
            <a:endCxn id="3" idx="2"/>
          </p:cNvCxnSpPr>
          <p:nvPr>
            <p:custDataLst>
              <p:tags r:id="rId6"/>
            </p:custDataLst>
          </p:nvPr>
        </p:nvCxnSpPr>
        <p:spPr bwMode="auto">
          <a:xfrm flipV="1">
            <a:off x="5579690" y="2870289"/>
            <a:ext cx="984012" cy="2110634"/>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3" name="肘形连接符 18"/>
          <p:cNvCxnSpPr>
            <a:cxnSpLocks noChangeShapeType="1"/>
            <a:stCxn id="4" idx="6"/>
            <a:endCxn id="5" idx="2"/>
          </p:cNvCxnSpPr>
          <p:nvPr>
            <p:custDataLst>
              <p:tags r:id="rId7"/>
            </p:custDataLst>
          </p:nvPr>
        </p:nvCxnSpPr>
        <p:spPr bwMode="auto">
          <a:xfrm flipV="1">
            <a:off x="5579690" y="4976171"/>
            <a:ext cx="984012" cy="4754"/>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4" name="肘形连接符 19"/>
          <p:cNvCxnSpPr>
            <a:cxnSpLocks noChangeShapeType="1"/>
            <a:stCxn id="4" idx="6"/>
            <a:endCxn id="6" idx="2"/>
          </p:cNvCxnSpPr>
          <p:nvPr>
            <p:custDataLst>
              <p:tags r:id="rId8"/>
            </p:custDataLst>
          </p:nvPr>
        </p:nvCxnSpPr>
        <p:spPr bwMode="auto">
          <a:xfrm>
            <a:off x="5579690" y="4980925"/>
            <a:ext cx="984012" cy="2098750"/>
          </a:xfrm>
          <a:prstGeom prst="bentConnector3">
            <a:avLst>
              <a:gd name="adj1" fmla="val 50000"/>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24" name="矩形 38"/>
          <p:cNvSpPr>
            <a:spLocks noChangeArrowheads="1"/>
          </p:cNvSpPr>
          <p:nvPr>
            <p:custDataLst>
              <p:tags r:id="rId9"/>
            </p:custDataLst>
          </p:nvPr>
        </p:nvSpPr>
        <p:spPr bwMode="auto">
          <a:xfrm>
            <a:off x="8427144" y="4246481"/>
            <a:ext cx="7063970" cy="138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zh-CN" altLang="en-US" sz="3590" dirty="0">
                <a:latin typeface="微软雅黑" panose="020B0503020204020204" charset="-122"/>
              </a:rPr>
              <a:t>材料的占有是完成论文的保障</a:t>
            </a:r>
            <a:endParaRPr lang="zh-CN" altLang="en-US" sz="3590" dirty="0">
              <a:latin typeface="微软雅黑" panose="020B0503020204020204" charset="-122"/>
            </a:endParaRPr>
          </a:p>
        </p:txBody>
      </p:sp>
      <p:sp>
        <p:nvSpPr>
          <p:cNvPr id="25" name="矩形 39"/>
          <p:cNvSpPr>
            <a:spLocks noChangeArrowheads="1"/>
          </p:cNvSpPr>
          <p:nvPr>
            <p:custDataLst>
              <p:tags r:id="rId10"/>
            </p:custDataLst>
          </p:nvPr>
        </p:nvSpPr>
        <p:spPr bwMode="auto">
          <a:xfrm>
            <a:off x="8427144" y="6388013"/>
            <a:ext cx="8557576" cy="138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zh-CN" altLang="en-US" sz="3590" dirty="0">
                <a:latin typeface="微软雅黑" panose="020B0503020204020204" charset="-122"/>
              </a:rPr>
              <a:t>论文的观点从材料中产生，并由材料支撑</a:t>
            </a:r>
            <a:endParaRPr lang="zh-CN" altLang="en-US" sz="3590" dirty="0">
              <a:latin typeface="微软雅黑" panose="020B0503020204020204" charset="-122"/>
            </a:endParaRPr>
          </a:p>
        </p:txBody>
      </p:sp>
      <p:sp>
        <p:nvSpPr>
          <p:cNvPr id="20" name="文本框 19"/>
          <p:cNvSpPr txBox="1"/>
          <p:nvPr>
            <p:custDataLst>
              <p:tags r:id="rId11"/>
            </p:custDataLst>
          </p:nvPr>
        </p:nvSpPr>
        <p:spPr>
          <a:xfrm>
            <a:off x="3423420" y="8470125"/>
            <a:ext cx="11818600" cy="922214"/>
          </a:xfrm>
          <a:prstGeom prst="rect">
            <a:avLst/>
          </a:prstGeom>
          <a:solidFill>
            <a:schemeClr val="accent4">
              <a:lumMod val="60000"/>
              <a:lumOff val="40000"/>
            </a:schemeClr>
          </a:solidFill>
        </p:spPr>
        <p:txBody>
          <a:bodyPr wrap="square" rtlCol="0" anchor="t">
            <a:noAutofit/>
            <a:extLst>
              <a:ext uri="{4A0BC546-FE56-4ADE-93B0-CB8AF2F6F144}">
                <wpsdc:textFrameExt xmlns:wpsdc="http://www.wps.cn/officeDocument/2022/drawingmlCustomData" type="text"/>
              </a:ext>
            </a:extLst>
          </a:bodyPr>
          <a:lstStyle/>
          <a:p>
            <a:pPr lvl="0" algn="ctr">
              <a:lnSpc>
                <a:spcPct val="120000"/>
              </a:lnSpc>
              <a:buClrTx/>
              <a:buSzTx/>
              <a:buFontTx/>
            </a:pPr>
            <a:r>
              <a:rPr lang="zh-CN" sz="3590" b="1" dirty="0">
                <a:latin typeface="Arial" panose="020B0604020202020204" pitchFamily="34" charset="0"/>
                <a:ea typeface="微软雅黑" panose="020B0503020204020204" charset="-122"/>
                <a:sym typeface="+mn-ea"/>
              </a:rPr>
              <a:t>请充分利用图书馆已有资源，包括纸质文献和数据库资源</a:t>
            </a:r>
            <a:endParaRPr lang="zh-CN" sz="3590" b="1" dirty="0">
              <a:latin typeface="Arial" panose="020B0604020202020204" pitchFamily="34" charset="0"/>
              <a:ea typeface="微软雅黑" panose="020B0503020204020204" charset="-122"/>
              <a:sym typeface="+mn-ea"/>
            </a:endParaRPr>
          </a:p>
        </p:txBody>
      </p:sp>
      <p:pic>
        <p:nvPicPr>
          <p:cNvPr id="11" name="图片 10" descr="2022中国知网logo-修改版"/>
          <p:cNvPicPr>
            <a:picLocks noChangeAspect="1"/>
          </p:cNvPicPr>
          <p:nvPr>
            <p:custDataLst>
              <p:tags r:id="rId12"/>
            </p:custDataLst>
          </p:nvPr>
        </p:nvPicPr>
        <p:blipFill>
          <a:blip r:embed="rId13"/>
          <a:stretch>
            <a:fillRect/>
          </a:stretch>
        </p:blipFill>
        <p:spPr>
          <a:xfrm>
            <a:off x="16283940" y="225425"/>
            <a:ext cx="1440000" cy="684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a:xfrm>
            <a:off x="2303650" y="376201"/>
            <a:ext cx="13096820" cy="706755"/>
          </a:xfrm>
        </p:spPr>
        <p:txBody>
          <a:bodyPr/>
          <a:p>
            <a:r>
              <a:rPr lang="en-US" altLang="zh-CN">
                <a:sym typeface="+mn-ea"/>
              </a:rPr>
              <a:t>1.3 </a:t>
            </a:r>
            <a:r>
              <a:rPr lang="zh-CN" altLang="en-US"/>
              <a:t>学位论文</a:t>
            </a:r>
            <a:r>
              <a:rPr>
                <a:sym typeface="+mn-ea"/>
              </a:rPr>
              <a:t>写作</a:t>
            </a:r>
            <a:r>
              <a:rPr lang="zh-CN" altLang="en-US"/>
              <a:t>流程</a:t>
            </a:r>
            <a:r>
              <a:rPr lang="en-US" altLang="zh-CN"/>
              <a:t>——</a:t>
            </a:r>
            <a:r>
              <a:rPr lang="zh-CN" altLang="en-US" sz="3600"/>
              <a:t>第二步：材料收集</a:t>
            </a:r>
            <a:endParaRPr lang="zh-CN" altLang="en-US" sz="3600"/>
          </a:p>
        </p:txBody>
      </p:sp>
      <p:sp>
        <p:nvSpPr>
          <p:cNvPr id="8" name="矩形 9"/>
          <p:cNvSpPr>
            <a:spLocks noChangeArrowheads="1"/>
          </p:cNvSpPr>
          <p:nvPr>
            <p:custDataLst>
              <p:tags r:id="rId1"/>
            </p:custDataLst>
          </p:nvPr>
        </p:nvSpPr>
        <p:spPr bwMode="auto">
          <a:xfrm>
            <a:off x="745198" y="2294143"/>
            <a:ext cx="12971844" cy="138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en-US" altLang="zh-CN" sz="3590" dirty="0">
                <a:latin typeface="微软雅黑" panose="020B0503020204020204" charset="-122"/>
              </a:rPr>
              <a:t>STEP2</a:t>
            </a:r>
            <a:r>
              <a:rPr lang="zh-CN" altLang="en-US" sz="3590" dirty="0">
                <a:latin typeface="微软雅黑" panose="020B0503020204020204" charset="-122"/>
              </a:rPr>
              <a:t>：了解高访问量数据库及期刊，并尝试使用</a:t>
            </a:r>
            <a:endParaRPr lang="zh-CN" altLang="en-US" sz="3590" dirty="0">
              <a:latin typeface="微软雅黑" panose="020B0503020204020204" charset="-122"/>
            </a:endParaRPr>
          </a:p>
        </p:txBody>
      </p:sp>
      <p:sp>
        <p:nvSpPr>
          <p:cNvPr id="10" name="矩形 9"/>
          <p:cNvSpPr>
            <a:spLocks noChangeArrowheads="1"/>
          </p:cNvSpPr>
          <p:nvPr>
            <p:custDataLst>
              <p:tags r:id="rId2"/>
            </p:custDataLst>
          </p:nvPr>
        </p:nvSpPr>
        <p:spPr bwMode="auto">
          <a:xfrm>
            <a:off x="745198" y="1381437"/>
            <a:ext cx="12971844" cy="138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50000"/>
              </a:lnSpc>
            </a:pPr>
            <a:r>
              <a:rPr lang="en-US" altLang="zh-CN" sz="3590" dirty="0">
                <a:latin typeface="微软雅黑" panose="020B0503020204020204" charset="-122"/>
              </a:rPr>
              <a:t>STEP1</a:t>
            </a:r>
            <a:r>
              <a:rPr lang="zh-CN" altLang="en-US" sz="3590" dirty="0">
                <a:latin typeface="微软雅黑" panose="020B0503020204020204" charset="-122"/>
              </a:rPr>
              <a:t>：进入学校图书馆官网，了解资源种类</a:t>
            </a:r>
            <a:endParaRPr lang="zh-CN" altLang="en-US" sz="3590" dirty="0">
              <a:latin typeface="微软雅黑" panose="020B0503020204020204" charset="-122"/>
            </a:endParaRPr>
          </a:p>
        </p:txBody>
      </p:sp>
      <p:pic>
        <p:nvPicPr>
          <p:cNvPr id="11" name="图片 10" descr="2022中国知网logo-修改版"/>
          <p:cNvPicPr>
            <a:picLocks noChangeAspect="1"/>
          </p:cNvPicPr>
          <p:nvPr>
            <p:custDataLst>
              <p:tags r:id="rId3"/>
            </p:custDataLst>
          </p:nvPr>
        </p:nvPicPr>
        <p:blipFill>
          <a:blip r:embed="rId4"/>
          <a:stretch>
            <a:fillRect/>
          </a:stretch>
        </p:blipFill>
        <p:spPr>
          <a:xfrm>
            <a:off x="16283940" y="225425"/>
            <a:ext cx="1440000" cy="684500"/>
          </a:xfrm>
          <a:prstGeom prst="rect">
            <a:avLst/>
          </a:prstGeom>
        </p:spPr>
      </p:pic>
      <p:pic>
        <p:nvPicPr>
          <p:cNvPr id="6" name="图片 5"/>
          <p:cNvPicPr>
            <a:picLocks noChangeAspect="1"/>
          </p:cNvPicPr>
          <p:nvPr/>
        </p:nvPicPr>
        <p:blipFill>
          <a:blip r:embed="rId5"/>
          <a:stretch>
            <a:fillRect/>
          </a:stretch>
        </p:blipFill>
        <p:spPr>
          <a:xfrm>
            <a:off x="2438400" y="3619500"/>
            <a:ext cx="13155930" cy="631507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07.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08.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09.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0.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1.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2.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3.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4.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5.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6.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7.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8.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19.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21.xml><?xml version="1.0" encoding="utf-8"?>
<p:tagLst xmlns:p="http://schemas.openxmlformats.org/presentationml/2006/main">
  <p:tag name="KSO_WM_BEAUTIFY_FLAG" val=""/>
  <p:tag name="KSO_WM_DIAGRAM_VIRTUALLY_FRAME" val="{&quot;height&quot;:246.01677165354332,&quot;left&quot;:76.3244094488189,&quot;top&quot;:87.67700787401574,&quot;width&quot;:538.7255905511811}"/>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3_3"/>
  <p:tag name="KSO_WM_TEMPLATE_CATEGORY" val="diagram"/>
  <p:tag name="KSO_WM_TEMPLATE_INDEX" val="20185842"/>
  <p:tag name="KSO_WM_UNIT_LAYERLEVEL" val="1_1_1"/>
  <p:tag name="KSO_WM_TAG_VERSION" val="1.0"/>
  <p:tag name="KSO_WM_BEAUTIFY_FLAG" val=""/>
  <p:tag name="KSO_WM_UNIT_TYPE" val="o_h_i"/>
  <p:tag name="KSO_WM_UNIT_INDEX" val="1_3_3"/>
  <p:tag name="KSO_WM_UNIT_FILL_FORE_SCHEMECOLOR_INDEX" val="7"/>
  <p:tag name="KSO_WM_UNIT_FILL_TYPE" val="1"/>
  <p:tag name="KSO_WM_UNIT_TEXT_FILL_FORE_SCHEMECOLOR_INDEX" val="13"/>
  <p:tag name="KSO_WM_UNIT_TEXT_FILL_TYP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2_3"/>
  <p:tag name="KSO_WM_TEMPLATE_CATEGORY" val="diagram"/>
  <p:tag name="KSO_WM_TEMPLATE_INDEX" val="20185842"/>
  <p:tag name="KSO_WM_UNIT_LAYERLEVEL" val="1_1_1"/>
  <p:tag name="KSO_WM_TAG_VERSION" val="1.0"/>
  <p:tag name="KSO_WM_BEAUTIFY_FLAG" val=""/>
  <p:tag name="KSO_WM_UNIT_TYPE" val="o_h_i"/>
  <p:tag name="KSO_WM_UNIT_INDEX" val="1_2_3"/>
  <p:tag name="KSO_WM_UNIT_FILL_FORE_SCHEMECOLOR_INDEX" val="6"/>
  <p:tag name="KSO_WM_UNIT_FILL_TYPE" val="1"/>
  <p:tag name="KSO_WM_UNIT_TEXT_FILL_FORE_SCHEMECOLOR_INDEX" val="2"/>
  <p:tag name="KSO_WM_UNIT_TEXT_FILL_TYPE" val="1"/>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i*1_1_3"/>
  <p:tag name="KSO_WM_TEMPLATE_CATEGORY" val="diagram"/>
  <p:tag name="KSO_WM_TEMPLATE_INDEX" val="20185842"/>
  <p:tag name="KSO_WM_UNIT_LAYERLEVEL" val="1_1_1"/>
  <p:tag name="KSO_WM_TAG_VERSION" val="1.0"/>
  <p:tag name="KSO_WM_BEAUTIFY_FLAG" val=""/>
  <p:tag name="KSO_WM_UNIT_TYPE" val="o_h_i"/>
  <p:tag name="KSO_WM_UNIT_INDEX" val="1_1_3"/>
  <p:tag name="KSO_WM_UNIT_FILL_FORE_SCHEMECOLOR_INDEX" val="5"/>
  <p:tag name="KSO_WM_UNIT_FILL_TYPE" val="1"/>
  <p:tag name="KSO_WM_UNIT_TEXT_FILL_FORE_SCHEMECOLOR_INDEX" val="2"/>
  <p:tag name="KSO_WM_UNIT_TEXT_FILL_TYP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1_1"/>
  <p:tag name="KSO_WM_TEMPLATE_CATEGORY" val="diagram"/>
  <p:tag name="KSO_WM_TEMPLATE_INDEX" val="20185842"/>
  <p:tag name="KSO_WM_UNIT_LAYERLEVEL" val="1_1_1"/>
  <p:tag name="KSO_WM_TAG_VERSION" val="1.0"/>
  <p:tag name="KSO_WM_BEAUTIFY_FLAG" val=""/>
  <p:tag name="KSO_WM_UNIT_ISCONTENTSTITLE" val="0"/>
  <p:tag name="KSO_WM_UNIT_PRESET_TEXT" val="添加标题"/>
  <p:tag name="KSO_WM_UNIT_NOCLEAR" val="0"/>
  <p:tag name="KSO_WM_UNIT_VALUE" val="7"/>
  <p:tag name="KSO_WM_UNIT_TYPE" val="o_h_a"/>
  <p:tag name="KSO_WM_UNIT_INDEX" val="1_1_1"/>
  <p:tag name="KSO_WM_UNIT_TEXT_FILL_FORE_SCHEMECOLOR_INDEX" val="14"/>
  <p:tag name="KSO_WM_UNIT_TEX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2_1"/>
  <p:tag name="KSO_WM_TEMPLATE_CATEGORY" val="diagram"/>
  <p:tag name="KSO_WM_TEMPLATE_INDEX" val="20185842"/>
  <p:tag name="KSO_WM_UNIT_LAYERLEVEL" val="1_1_1"/>
  <p:tag name="KSO_WM_TAG_VERSION" val="1.0"/>
  <p:tag name="KSO_WM_BEAUTIFY_FLAG" val=""/>
  <p:tag name="KSO_WM_UNIT_ISCONTENTSTITLE" val="0"/>
  <p:tag name="KSO_WM_UNIT_PRESET_TEXT" val="添加标题"/>
  <p:tag name="KSO_WM_UNIT_NOCLEAR" val="0"/>
  <p:tag name="KSO_WM_UNIT_VALUE" val="7"/>
  <p:tag name="KSO_WM_UNIT_TYPE" val="o_h_a"/>
  <p:tag name="KSO_WM_UNIT_INDEX" val="1_2_1"/>
  <p:tag name="KSO_WM_UNIT_TEXT_FILL_FORE_SCHEMECOLOR_INDEX" val="14"/>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o1-1"/>
  <p:tag name="KSO_WM_UNIT_ID" val="diagram20185842_2*o_h_a*1_3_1"/>
  <p:tag name="KSO_WM_TEMPLATE_CATEGORY" val="diagram"/>
  <p:tag name="KSO_WM_TEMPLATE_INDEX" val="20185842"/>
  <p:tag name="KSO_WM_UNIT_LAYERLEVEL" val="1_1_1"/>
  <p:tag name="KSO_WM_TAG_VERSION" val="1.0"/>
  <p:tag name="KSO_WM_BEAUTIFY_FLAG" val=""/>
  <p:tag name="KSO_WM_UNIT_ISCONTENTSTITLE" val="0"/>
  <p:tag name="KSO_WM_UNIT_PRESET_TEXT" val="添加标题"/>
  <p:tag name="KSO_WM_UNIT_NOCLEAR" val="0"/>
  <p:tag name="KSO_WM_UNIT_VALUE" val="5"/>
  <p:tag name="KSO_WM_UNIT_TYPE" val="o_h_a"/>
  <p:tag name="KSO_WM_UNIT_INDEX" val="1_3_1"/>
  <p:tag name="KSO_WM_UNIT_TEXT_FILL_FORE_SCHEMECOLOR_INDEX" val="14"/>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
  <p:tag name="KSO_WM_UNIT_TYPE" val="n_h_i"/>
  <p:tag name="KSO_WM_UNIT_INDEX" val="1_2_1"/>
  <p:tag name="KSO_WM_UNIT_ID" val="diagram20171553_2*n_h_i*1_2_1"/>
  <p:tag name="KSO_WM_UNIT_LAYERLEVEL" val="1_1_1"/>
  <p:tag name="KSO_WM_DIAGRAM_GROUP_CODE" val="n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142.xml><?xml version="1.0" encoding="utf-8"?>
<p:tagLst xmlns:p="http://schemas.openxmlformats.org/presentationml/2006/main">
  <p:tag name="KSO_WM_TEMPLATE_CATEGORY" val="diagram"/>
  <p:tag name="KSO_WM_TEMPLATE_INDEX" val="20171553"/>
  <p:tag name="KSO_WM_TAG_VERSION" val="1.0"/>
  <p:tag name="KSO_WM_BEAUTIFY_FLAG" val=""/>
  <p:tag name="KSO_WM_UNIT_TYPE" val="n_h_a"/>
  <p:tag name="KSO_WM_UNIT_INDEX" val="1_1_1"/>
  <p:tag name="KSO_WM_UNIT_CLEAR" val="1"/>
  <p:tag name="KSO_WM_UNIT_LAYERLEVEL" val="1_1_1"/>
  <p:tag name="KSO_WM_UNIT_VALUE" val="30"/>
  <p:tag name="KSO_WM_UNIT_HIGHLIGHT" val="0"/>
  <p:tag name="KSO_WM_UNIT_COMPATIBLE" val="0"/>
  <p:tag name="KSO_WM_UNIT_PRESET_TEXT_INDEX" val="3"/>
  <p:tag name="KSO_WM_UNIT_PRESET_TEXT_LEN" val="17"/>
  <p:tag name="KSO_WM_DIAGRAM_GROUP_CODE" val="n1-1"/>
  <p:tag name="KSO_WM_UNIT_ID" val="diagram20171553_2*n_h_a*1_1_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143.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
  <p:tag name="KSO_WM_UNIT_TYPE" val="n_h_i"/>
  <p:tag name="KSO_WM_UNIT_INDEX" val="1_2_2"/>
  <p:tag name="KSO_WM_UNIT_ID" val="diagram20171553_2*n_h_i*1_2_2"/>
  <p:tag name="KSO_WM_UNIT_LAYERLEVEL" val="1_1_1"/>
  <p:tag name="KSO_WM_DIAGRAM_GROUP_CODE" val="n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144.xml><?xml version="1.0" encoding="utf-8"?>
<p:tagLst xmlns:p="http://schemas.openxmlformats.org/presentationml/2006/main">
  <p:tag name="KSO_WM_TEMPLATE_CATEGORY" val="diagram"/>
  <p:tag name="KSO_WM_TEMPLATE_INDEX" val="20171553"/>
  <p:tag name="KSO_WM_TAG_VERSION" val="1.0"/>
  <p:tag name="KSO_WM_BEAUTIFY_FLAG" val=""/>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145.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
  <p:tag name="KSO_WM_UNIT_TYPE" val="n_h_i"/>
  <p:tag name="KSO_WM_UNIT_INDEX" val="1_2_3"/>
  <p:tag name="KSO_WM_UNIT_ID" val="diagram20171553_2*n_h_i*1_2_3"/>
  <p:tag name="KSO_WM_UNIT_LAYERLEVEL" val="1_1_1"/>
  <p:tag name="KSO_WM_DIAGRAM_GROUP_CODE" val="n1-1"/>
  <p:tag name="KSO_WM_UNIT_FILL_FORE_SCHEMECOLOR_INDEX" val="7"/>
  <p:tag name="KSO_WM_UNIT_FILL_TYPE" val="1"/>
  <p:tag name="KSO_WM_UNIT_LINE_FORE_SCHEMECOLOR_INDEX" val="14"/>
  <p:tag name="KSO_WM_UNIT_LINE_FILL_TYPE" val="2"/>
  <p:tag name="KSO_WM_UNIT_TEXT_FILL_FORE_SCHEMECOLOR_INDEX" val="14"/>
  <p:tag name="KSO_WM_UNIT_TEXT_FILL_TYPE" val="1"/>
</p:tagLst>
</file>

<file path=ppt/tags/tag146.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
  <p:tag name="KSO_WM_UNIT_TYPE" val="n_h_i"/>
  <p:tag name="KSO_WM_UNIT_INDEX" val="1_2_4"/>
  <p:tag name="KSO_WM_UNIT_ID" val="diagram20171553_2*n_h_i*1_2_4"/>
  <p:tag name="KSO_WM_UNIT_LAYERLEVEL" val="1_1_1"/>
  <p:tag name="KSO_WM_DIAGRAM_GROUP_CODE" val="n1-1"/>
  <p:tag name="KSO_WM_UNIT_LINE_FORE_SCHEMECOLOR_INDEX" val="14"/>
  <p:tag name="KSO_WM_UNIT_LINE_FILL_TYPE" val="2"/>
</p:tagLst>
</file>

<file path=ppt/tags/tag147.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
  <p:tag name="KSO_WM_UNIT_TYPE" val="n_h_i"/>
  <p:tag name="KSO_WM_UNIT_INDEX" val="1_2_5"/>
  <p:tag name="KSO_WM_UNIT_ID" val="diagram20171553_2*n_h_i*1_2_5"/>
  <p:tag name="KSO_WM_UNIT_LAYERLEVEL" val="1_1_1"/>
  <p:tag name="KSO_WM_DIAGRAM_GROUP_CODE" val="n1-1"/>
  <p:tag name="KSO_WM_UNIT_LINE_FORE_SCHEMECOLOR_INDEX" val="14"/>
  <p:tag name="KSO_WM_UNIT_LINE_FILL_TYPE" val="2"/>
</p:tagLst>
</file>

<file path=ppt/tags/tag148.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
  <p:tag name="KSO_WM_UNIT_TYPE" val="n_h_i"/>
  <p:tag name="KSO_WM_UNIT_INDEX" val="1_2_6"/>
  <p:tag name="KSO_WM_UNIT_ID" val="diagram20171553_2*n_h_i*1_2_6"/>
  <p:tag name="KSO_WM_UNIT_LAYERLEVEL" val="1_1_1"/>
  <p:tag name="KSO_WM_DIAGRAM_GROUP_CODE" val="n1-1"/>
  <p:tag name="KSO_WM_UNIT_LINE_FORE_SCHEMECOLOR_INDEX" val="14"/>
  <p:tag name="KSO_WM_UNIT_LINE_FILL_TYPE" val="2"/>
</p:tagLst>
</file>

<file path=ppt/tags/tag149.xml><?xml version="1.0" encoding="utf-8"?>
<p:tagLst xmlns:p="http://schemas.openxmlformats.org/presentationml/2006/main">
  <p:tag name="KSO_WM_TEMPLATE_CATEGORY" val="diagram"/>
  <p:tag name="KSO_WM_TEMPLATE_INDEX" val="20171553"/>
  <p:tag name="KSO_WM_TAG_VERSION" val="1.0"/>
  <p:tag name="KSO_WM_BEAUTIFY_FLAG" val=""/>
  <p:tag name="KSO_WM_UNIT_TYPE" val="n_h_f"/>
  <p:tag name="KSO_WM_UNIT_INDEX" val="1_2_2"/>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2"/>
  <p:tag name="KSO_WM_UNIT_TEXT_FILL_FORE_SCHEMECOLOR_INDEX" val="13"/>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0.xml><?xml version="1.0" encoding="utf-8"?>
<p:tagLst xmlns:p="http://schemas.openxmlformats.org/presentationml/2006/main">
  <p:tag name="KSO_WM_TEMPLATE_CATEGORY" val="diagram"/>
  <p:tag name="KSO_WM_TEMPLATE_INDEX" val="20171553"/>
  <p:tag name="KSO_WM_TAG_VERSION" val="1.0"/>
  <p:tag name="KSO_WM_BEAUTIFY_FLAG" val=""/>
  <p:tag name="KSO_WM_UNIT_TYPE" val="n_h_f"/>
  <p:tag name="KSO_WM_UNIT_INDEX" val="1_2_3"/>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3"/>
  <p:tag name="KSO_WM_UNIT_TEXT_FILL_FORE_SCHEMECOLOR_INDEX" val="13"/>
  <p:tag name="KSO_WM_UNIT_TEXT_FILL_TYPE" val="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TEMPLATE_CATEGORY" val="diagram"/>
  <p:tag name="KSO_WM_TEMPLATE_INDEX" val="20171553"/>
  <p:tag name="KSO_WM_TAG_VERSION" val="1.0"/>
  <p:tag name="KSO_WM_BEAUTIFY_FLAG" val=""/>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154.xml><?xml version="1.0" encoding="utf-8"?>
<p:tagLst xmlns:p="http://schemas.openxmlformats.org/presentationml/2006/main">
  <p:tag name="KSO_WM_TEMPLATE_CATEGORY" val="diagram"/>
  <p:tag name="KSO_WM_TEMPLATE_INDEX" val="20171553"/>
  <p:tag name="KSO_WM_TAG_VERSION" val="1.0"/>
  <p:tag name="KSO_WM_BEAUTIFY_FLAG" val=""/>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TEMPLATE_CATEGORY" val="diagram"/>
  <p:tag name="KSO_WM_TEMPLATE_INDEX" val="20171553"/>
  <p:tag name="KSO_WM_TAG_VERSION" val="1.0"/>
  <p:tag name="KSO_WM_BEAUTIFY_FLAG" val=""/>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159.xml><?xml version="1.0" encoding="utf-8"?>
<p:tagLst xmlns:p="http://schemas.openxmlformats.org/presentationml/2006/main">
  <p:tag name="KSO_WM_DIAGRAM_VIRTUALLY_FRAME" val="{&quot;height&quot;:96.91236220472442,&quot;left&quot;:104.44307086614174,&quot;top&quot;:158.16881889763778,&quot;width&quot;:462.439370078740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96.91236220472442,&quot;left&quot;:104.44307086614174,&quot;top&quot;:158.16881889763778,&quot;width&quot;:462.4393700787401}"/>
</p:tagLst>
</file>

<file path=ppt/tags/tag161.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162.xml><?xml version="1.0" encoding="utf-8"?>
<p:tagLst xmlns:p="http://schemas.openxmlformats.org/presentationml/2006/main">
  <p:tag name="KSO_WM_DIAGRAM_VIRTUALLY_FRAME" val="{&quot;height&quot;:96.91236220472442,&quot;left&quot;:104.44307086614174,&quot;top&quot;:158.16881889763778,&quot;width&quot;:462.4393700787401}"/>
</p:tagLst>
</file>

<file path=ppt/tags/tag163.xml><?xml version="1.0" encoding="utf-8"?>
<p:tagLst xmlns:p="http://schemas.openxmlformats.org/presentationml/2006/main">
  <p:tag name="KSO_WM_DIAGRAM_VIRTUALLY_FRAME" val="{&quot;height&quot;:96.91236220472442,&quot;left&quot;:104.44307086614174,&quot;top&quot;:158.16881889763778,&quot;width&quot;:462.4393700787401}"/>
</p:tagLst>
</file>

<file path=ppt/tags/tag164.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165.xml><?xml version="1.0" encoding="utf-8"?>
<p:tagLst xmlns:p="http://schemas.openxmlformats.org/presentationml/2006/main">
  <p:tag name="KSO_WM_DIAGRAM_VIRTUALLY_FRAME" val="{&quot;height&quot;:96.91236220472442,&quot;left&quot;:104.44307086614174,&quot;top&quot;:158.16881889763778,&quot;width&quot;:462.4393700787401}"/>
</p:tagLst>
</file>

<file path=ppt/tags/tag166.xml><?xml version="1.0" encoding="utf-8"?>
<p:tagLst xmlns:p="http://schemas.openxmlformats.org/presentationml/2006/main">
  <p:tag name="KSO_WM_DIAGRAM_VIRTUALLY_FRAME" val="{&quot;height&quot;:96.91236220472442,&quot;left&quot;:104.44307086614174,&quot;top&quot;:158.16881889763778,&quot;width&quot;:462.4393700787401}"/>
</p:tagLst>
</file>

<file path=ppt/tags/tag167.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168.xml><?xml version="1.0" encoding="utf-8"?>
<p:tagLst xmlns:p="http://schemas.openxmlformats.org/presentationml/2006/main">
  <p:tag name="KSO_WM_DIAGRAM_VIRTUALLY_FRAME" val="{&quot;height&quot;:96.91236220472442,&quot;left&quot;:104.44307086614174,&quot;top&quot;:158.16881889763778,&quot;width&quot;:462.4393700787401}"/>
</p:tagLst>
</file>

<file path=ppt/tags/tag169.xml><?xml version="1.0" encoding="utf-8"?>
<p:tagLst xmlns:p="http://schemas.openxmlformats.org/presentationml/2006/main">
  <p:tag name="KSO_WM_DIAGRAM_VIRTUALLY_FRAME" val="{&quot;height&quot;:96.91236220472442,&quot;left&quot;:104.44307086614174,&quot;top&quot;:158.16881889763778,&quot;width&quot;:462.439370078740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70.xml><?xml version="1.0" encoding="utf-8"?>
<p:tagLst xmlns:p="http://schemas.openxmlformats.org/presentationml/2006/main">
  <p:tag name="KSO_WM_SLIDE_THEME_ID" val="3326740"/>
  <p:tag name="KSO_WM_SLIDE_THEME_NAME" val="蓝色职场办公简约风主题"/>
  <p:tag name="KSO_WM_SLIDE_TYPE" val="text"/>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80.xml><?xml version="1.0" encoding="utf-8"?>
<p:tagLst xmlns:p="http://schemas.openxmlformats.org/presentationml/2006/main">
  <p:tag name="KSO_WM_SLIDE_THEME_ID" val="3326740"/>
  <p:tag name="KSO_WM_SLIDE_THEME_NAME" val="蓝色职场办公简约风主题"/>
  <p:tag name="KSO_WM_SLIDE_TYPE" val="text"/>
</p:tagLst>
</file>

<file path=ppt/tags/tag181.xml><?xml version="1.0" encoding="utf-8"?>
<p:tagLst xmlns:p="http://schemas.openxmlformats.org/presentationml/2006/main">
  <p:tag name="KSO_WM_SLIDE_THEME_ID" val="3326740"/>
  <p:tag name="KSO_WM_SLIDE_THEME_NAME" val="蓝色职场办公简约风主题"/>
  <p:tag name="KSO_WM_SLIDE_TYPE" val="text"/>
</p:tagLst>
</file>

<file path=ppt/tags/tag182.xml><?xml version="1.0" encoding="utf-8"?>
<p:tagLst xmlns:p="http://schemas.openxmlformats.org/presentationml/2006/main">
  <p:tag name="KSO_WM_SLIDE_THEME_ID" val="3326740"/>
  <p:tag name="KSO_WM_SLIDE_THEME_NAME" val="蓝色职场办公简约风主题"/>
  <p:tag name="KSO_WM_SLIDE_TYPE" val="text"/>
</p:tagLst>
</file>

<file path=ppt/tags/tag183.xml><?xml version="1.0" encoding="utf-8"?>
<p:tagLst xmlns:p="http://schemas.openxmlformats.org/presentationml/2006/main">
  <p:tag name="KSO_WM_SLIDE_THEME_ID" val="3326740"/>
  <p:tag name="KSO_WM_SLIDE_THEME_NAME" val="蓝色职场办公简约风主题"/>
  <p:tag name="KSO_WM_SLIDE_TYPE" val="text"/>
</p:tagLst>
</file>

<file path=ppt/tags/tag184.xml><?xml version="1.0" encoding="utf-8"?>
<p:tagLst xmlns:p="http://schemas.openxmlformats.org/presentationml/2006/main">
  <p:tag name="KSO_WM_SLIDE_THEME_ID" val="3326740"/>
  <p:tag name="KSO_WM_SLIDE_THEME_NAME" val="蓝色职场办公简约风主题"/>
  <p:tag name="KSO_WM_SLIDE_TYPE" val="text"/>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SLIDE_THEME_ID" val="3326740"/>
  <p:tag name="KSO_WM_SLIDE_THEME_NAME" val="蓝色职场办公简约风主题"/>
  <p:tag name="KSO_WM_SLIDE_TYPE" val="text"/>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SLIDE_THEME_ID" val="3326740"/>
  <p:tag name="KSO_WM_SLIDE_THEME_NAME" val="蓝色职场办公简约风主题"/>
  <p:tag name="KSO_WM_SLIDE_TYPE" val="text"/>
</p:tagLst>
</file>

<file path=ppt/tags/tag20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07.xml><?xml version="1.0" encoding="utf-8"?>
<p:tagLst xmlns:p="http://schemas.openxmlformats.org/presentationml/2006/main">
  <p:tag name="KSO_WM_SLIDE_THEME_ID" val="3326740"/>
  <p:tag name="KSO_WM_SLIDE_THEME_NAME" val="蓝色职场办公简约风主题"/>
  <p:tag name="KSO_WM_SLIDE_TYPE" val="text"/>
</p:tagLst>
</file>

<file path=ppt/tags/tag20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0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0.xml><?xml version="1.0" encoding="utf-8"?>
<p:tagLst xmlns:p="http://schemas.openxmlformats.org/presentationml/2006/main">
  <p:tag name="KSO_WM_SLIDE_THEME_ID" val="3326740"/>
  <p:tag name="KSO_WM_SLIDE_THEME_NAME" val="蓝色职场办公简约风主题"/>
  <p:tag name="KSO_WM_SLIDE_TYPE" val="text"/>
</p:tagLst>
</file>

<file path=ppt/tags/tag21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12.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13.xml><?xml version="1.0" encoding="utf-8"?>
<p:tagLst xmlns:p="http://schemas.openxmlformats.org/presentationml/2006/main">
  <p:tag name="KSO_WM_SLIDE_THEME_ID" val="3326740"/>
  <p:tag name="KSO_WM_SLIDE_THEME_NAME" val="蓝色职场办公简约风主题"/>
  <p:tag name="KSO_WM_SLIDE_TYPE" val="text"/>
</p:tagLst>
</file>

<file path=ppt/tags/tag21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1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16.xml><?xml version="1.0" encoding="utf-8"?>
<p:tagLst xmlns:p="http://schemas.openxmlformats.org/presentationml/2006/main">
  <p:tag name="KSO_WM_SLIDE_THEME_ID" val="3326740"/>
  <p:tag name="KSO_WM_SLIDE_THEME_NAME" val="蓝色职场办公简约风主题"/>
  <p:tag name="KSO_WM_SLIDE_TYPE" val="text"/>
</p:tagLst>
</file>

<file path=ppt/tags/tag21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1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19.xml><?xml version="1.0" encoding="utf-8"?>
<p:tagLst xmlns:p="http://schemas.openxmlformats.org/presentationml/2006/main">
  <p:tag name="KSO_WM_SLIDE_THEME_ID" val="3326740"/>
  <p:tag name="KSO_WM_SLIDE_THEME_NAME" val="蓝色职场办公简约风主题"/>
  <p:tag name="KSO_WM_SLIDE_TYPE" val="tex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2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22.xml><?xml version="1.0" encoding="utf-8"?>
<p:tagLst xmlns:p="http://schemas.openxmlformats.org/presentationml/2006/main">
  <p:tag name="KSO_WM_SLIDE_THEME_ID" val="3326740"/>
  <p:tag name="KSO_WM_SLIDE_THEME_NAME" val="蓝色职场办公简约风主题"/>
  <p:tag name="KSO_WM_SLIDE_TYPE" val="text"/>
</p:tagLst>
</file>

<file path=ppt/tags/tag22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2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5934"/>
</p:tagLst>
</file>

<file path=ppt/tags/tag225.xml><?xml version="1.0" encoding="utf-8"?>
<p:tagLst xmlns:p="http://schemas.openxmlformats.org/presentationml/2006/main">
  <p:tag name="KSO_WM_SLIDE_THEME_ID" val="3326740"/>
  <p:tag name="KSO_WM_SLIDE_THEME_NAME" val="蓝色职场办公简约风主题"/>
  <p:tag name="KSO_WM_SLIDE_TYPE" val="text"/>
</p:tagLst>
</file>

<file path=ppt/tags/tag226.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27.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28.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29.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0.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1.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2.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3.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4.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5.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6.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7.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62.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63.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64.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65.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66.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67.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68.xml><?xml version="1.0" encoding="utf-8"?>
<p:tagLst xmlns:p="http://schemas.openxmlformats.org/presentationml/2006/main">
  <p:tag name="KSO_WM_DIAGRAM_VIRTUALLY_FRAME" val="{&quot;height&quot;:242.30102362204724,&quot;left&quot;:42.408976377952754,&quot;top&quot;:88.74787401574802,&quot;width&quot;:340.44850393700796}"/>
</p:tagLst>
</file>

<file path=ppt/tags/tag269.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0.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71.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72.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73.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74.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75.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76.xml><?xml version="1.0" encoding="utf-8"?>
<p:tagLst xmlns:p="http://schemas.openxmlformats.org/presentationml/2006/main">
  <p:tag name="KSO_WM_BEAUTIFY_FLAG" val=""/>
  <p:tag name="KSO_WM_DIAGRAM_VIRTUALLY_FRAME" val="{&quot;height&quot;:242.30102362204724,&quot;left&quot;:42.408976377952754,&quot;top&quot;:88.74787401574802,&quot;width&quot;:340.44850393700796}"/>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wm#"/>
  <p:tag name="KSO_WM_TEMPLATE_CATEGORY" val="custom"/>
  <p:tag name="KSO_WM_TEMPLATE_INDEX" val="20205081"/>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wm#"/>
  <p:tag name="KSO_WM_TEMPLATE_CATEGORY" val="custom"/>
  <p:tag name="KSO_WM_TEMPLATE_INDEX" val="20205081"/>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wm#"/>
  <p:tag name="KSO_WM_TEMPLATE_CATEGORY" val="custom"/>
  <p:tag name="KSO_WM_TEMPLATE_INDEX" val="20205081"/>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wm#"/>
  <p:tag name="KSO_WM_TEMPLATE_CATEGORY" val="custom"/>
  <p:tag name="KSO_WM_TEMPLATE_INDEX" val="20205081"/>
</p:tagLst>
</file>

<file path=ppt/tags/tag313.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14.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15.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16.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17.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18.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19.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2.xml><?xml version="1.0" encoding="utf-8"?>
<p:tagLst xmlns:p="http://schemas.openxmlformats.org/presentationml/2006/main">
  <p:tag name="KSO_WM_UNIT_PLACING_PICTURE_USER_VIEWPORT" val="{&quot;height&quot;:9922.092913385826,&quot;width&quot;:17969}"/>
</p:tagLst>
</file>

<file path=ppt/tags/tag320.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21.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22.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23.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24.xml><?xml version="1.0" encoding="utf-8"?>
<p:tagLst xmlns:p="http://schemas.openxmlformats.org/presentationml/2006/main">
  <p:tag name="KSO_WM_DIAGRAM_VIRTUALLY_FRAME" val="{&quot;height&quot;:96.9123622047244,&quot;left&quot;:104.44307086614174,&quot;top&quot;:158.16881889763778,&quot;width&quot;:462.4393700787401}"/>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00112_3*q_h_a*1_1_1"/>
  <p:tag name="KSO_WM_TEMPLATE_CATEGORY" val="diagram"/>
  <p:tag name="KSO_WM_TEMPLATE_INDEX" val="20200112"/>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35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00112_3*q_h_a*1_1_1"/>
  <p:tag name="KSO_WM_TEMPLATE_CATEGORY" val="diagram"/>
  <p:tag name="KSO_WM_TEMPLATE_INDEX" val="20200112"/>
  <p:tag name="KSO_WM_UNIT_LAYERLEVEL" val="1_1_1"/>
  <p:tag name="KSO_WM_TAG_VERSION" val="1.0"/>
  <p:tag name="KSO_WM_BEAUTIFY_FLAG" val=""/>
  <p:tag name="KSO_WM_UNIT_PRESET_TEXT" val="添加标题"/>
  <p:tag name="KSO_WM_UNIT_TEXT_FILL_FORE_SCHEMECOLOR_INDEX" val="13"/>
  <p:tag name="KSO_WM_UNIT_TEXT_FILL_TYPE" val="1"/>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TEMPLATE_CATEGORY" val="diagram"/>
  <p:tag name="KSO_WM_TEMPLATE_INDEX" val="20187021"/>
  <p:tag name="KSO_WM_TAG_VERSION" val="1.0"/>
  <p:tag name="KSO_WM_UNIT_TYPE" val="o_h_a"/>
  <p:tag name="KSO_WM_UNIT_INDEX" val="1_1_1"/>
  <p:tag name="KSO_WM_UNIT_ID" val="diagram20187021_1*o_h_a*1_1_1"/>
  <p:tag name="KSO_WM_UNIT_LAYERLEVEL" val="1_1_1"/>
  <p:tag name="KSO_WM_UNIT_VALUE" val="27"/>
  <p:tag name="KSO_WM_UNIT_HIGHLIGHT" val="0"/>
  <p:tag name="KSO_WM_UNIT_COMPATIBLE" val="0"/>
  <p:tag name="KSO_WM_UNIT_CLEAR" val="0"/>
  <p:tag name="KSO_WM_BEAUTIFY_FLAG" val=""/>
  <p:tag name="KSO_WM_DIAGRAM_GROUP_CODE" val="o1-1"/>
  <p:tag name="KSO_WM_UNIT_PRESET_TEXT" val="01_x000B_标题文本预设"/>
  <p:tag name="KSO_WM_UNIT_FILL_FORE_SCHEMECOLOR_INDEX" val="5"/>
  <p:tag name="KSO_WM_UNIT_FILL_TYPE" val="1"/>
  <p:tag name="KSO_WM_UNIT_TEXT_FILL_FORE_SCHEMECOLOR_INDEX" val="14"/>
  <p:tag name="KSO_WM_UNIT_TEXT_FILL_TYPE" val="1"/>
</p:tagLst>
</file>

<file path=ppt/tags/tag375.xml><?xml version="1.0" encoding="utf-8"?>
<p:tagLst xmlns:p="http://schemas.openxmlformats.org/presentationml/2006/main">
  <p:tag name="KSO_WM_TEMPLATE_CATEGORY" val="diagram"/>
  <p:tag name="KSO_WM_TEMPLATE_INDEX" val="20187021"/>
  <p:tag name="KSO_WM_TAG_VERSION" val="1.0"/>
  <p:tag name="KSO_WM_UNIT_TYPE" val="o_h_a"/>
  <p:tag name="KSO_WM_UNIT_INDEX" val="1_2_1"/>
  <p:tag name="KSO_WM_UNIT_ID" val="diagram20187021_1*o_h_a*1_2_1"/>
  <p:tag name="KSO_WM_UNIT_LAYERLEVEL" val="1_1_1"/>
  <p:tag name="KSO_WM_UNIT_VALUE" val="18"/>
  <p:tag name="KSO_WM_UNIT_HIGHLIGHT" val="0"/>
  <p:tag name="KSO_WM_UNIT_COMPATIBLE" val="0"/>
  <p:tag name="KSO_WM_UNIT_CLEAR" val="0"/>
  <p:tag name="KSO_WM_BEAUTIFY_FLAG" val=""/>
  <p:tag name="KSO_WM_DIAGRAM_GROUP_CODE" val="o1-1"/>
  <p:tag name="KSO_WM_UNIT_PRESET_TEXT" val="02_x000B_标题文本预设"/>
  <p:tag name="KSO_WM_UNIT_FILL_FORE_SCHEMECOLOR_INDEX" val="6"/>
  <p:tag name="KSO_WM_UNIT_FILL_TYPE" val="1"/>
  <p:tag name="KSO_WM_UNIT_TEXT_FILL_FORE_SCHEMECOLOR_INDEX" val="14"/>
  <p:tag name="KSO_WM_UNIT_TEXT_FILL_TYPE" val="1"/>
</p:tagLst>
</file>

<file path=ppt/tags/tag376.xml><?xml version="1.0" encoding="utf-8"?>
<p:tagLst xmlns:p="http://schemas.openxmlformats.org/presentationml/2006/main">
  <p:tag name="KSO_WM_TEMPLATE_CATEGORY" val="diagram"/>
  <p:tag name="KSO_WM_TEMPLATE_INDEX" val="20187021"/>
  <p:tag name="KSO_WM_TAG_VERSION" val="1.0"/>
  <p:tag name="KSO_WM_UNIT_TYPE" val="o_h_a"/>
  <p:tag name="KSO_WM_UNIT_INDEX" val="1_3_1"/>
  <p:tag name="KSO_WM_UNIT_ID" val="diagram20187021_1*o_h_a*1_3_1"/>
  <p:tag name="KSO_WM_UNIT_LAYERLEVEL" val="1_1_1"/>
  <p:tag name="KSO_WM_UNIT_VALUE" val="26"/>
  <p:tag name="KSO_WM_UNIT_HIGHLIGHT" val="0"/>
  <p:tag name="KSO_WM_UNIT_COMPATIBLE" val="0"/>
  <p:tag name="KSO_WM_UNIT_CLEAR" val="0"/>
  <p:tag name="KSO_WM_BEAUTIFY_FLAG" val=""/>
  <p:tag name="KSO_WM_DIAGRAM_GROUP_CODE" val="o1-1"/>
  <p:tag name="KSO_WM_UNIT_PRESET_TEXT" val="03_x000B_标题文本预设"/>
  <p:tag name="KSO_WM_UNIT_FILL_FORE_SCHEMECOLOR_INDEX" val="7"/>
  <p:tag name="KSO_WM_UNIT_FILL_TYPE" val="1"/>
  <p:tag name="KSO_WM_UNIT_TEXT_FILL_FORE_SCHEMECOLOR_INDEX" val="14"/>
  <p:tag name="KSO_WM_UNIT_TEXT_FILL_TYPE" val="1"/>
</p:tagLst>
</file>

<file path=ppt/tags/tag377.xml><?xml version="1.0" encoding="utf-8"?>
<p:tagLst xmlns:p="http://schemas.openxmlformats.org/presentationml/2006/main">
  <p:tag name="KSO_WM_TEMPLATE_CATEGORY" val="diagram"/>
  <p:tag name="KSO_WM_TEMPLATE_INDEX" val="20187021"/>
  <p:tag name="KSO_WM_TAG_VERSION" val="1.0"/>
  <p:tag name="KSO_WM_UNIT_TYPE" val="o_h_f"/>
  <p:tag name="KSO_WM_UNIT_INDEX" val="1_3_1"/>
  <p:tag name="KSO_WM_UNIT_ID" val="diagram20187021_1*o_h_f*1_3_1"/>
  <p:tag name="KSO_WM_UNIT_LAYERLEVEL" val="1_1_1"/>
  <p:tag name="KSO_WM_UNIT_VALUE" val="30"/>
  <p:tag name="KSO_WM_UNIT_HIGHLIGHT" val="0"/>
  <p:tag name="KSO_WM_UNIT_COMPATIBLE" val="0"/>
  <p:tag name="KSO_WM_UNIT_CLEAR" val="0"/>
  <p:tag name="KSO_WM_BEAUTIFY_FLAG" val=""/>
  <p:tag name="KSO_WM_DIAGRAM_GROUP_CODE" val="o1-1"/>
  <p:tag name="KSO_WM_UNIT_PRESET_TEXT" val="此部分内容作为文字排版占位显示（建议使用主题字体）"/>
  <p:tag name="KSO_WM_UNIT_TEXT_FILL_FORE_SCHEMECOLOR_INDEX" val="13"/>
  <p:tag name="KSO_WM_UNIT_TEXT_FILL_TYPE" val="1"/>
</p:tagLst>
</file>

<file path=ppt/tags/tag378.xml><?xml version="1.0" encoding="utf-8"?>
<p:tagLst xmlns:p="http://schemas.openxmlformats.org/presentationml/2006/main">
  <p:tag name="KSO_WM_TEMPLATE_CATEGORY" val="diagram"/>
  <p:tag name="KSO_WM_TEMPLATE_INDEX" val="20187021"/>
  <p:tag name="KSO_WM_TAG_VERSION" val="1.0"/>
  <p:tag name="KSO_WM_UNIT_TYPE" val="o_h_f"/>
  <p:tag name="KSO_WM_UNIT_INDEX" val="1_1_1"/>
  <p:tag name="KSO_WM_UNIT_ID" val="diagram20187021_1*o_h_f*1_1_1"/>
  <p:tag name="KSO_WM_UNIT_LAYERLEVEL" val="1_1_1"/>
  <p:tag name="KSO_WM_UNIT_VALUE" val="30"/>
  <p:tag name="KSO_WM_UNIT_HIGHLIGHT" val="0"/>
  <p:tag name="KSO_WM_UNIT_COMPATIBLE" val="0"/>
  <p:tag name="KSO_WM_UNIT_CLEAR" val="0"/>
  <p:tag name="KSO_WM_BEAUTIFY_FLAG" val=""/>
  <p:tag name="KSO_WM_DIAGRAM_GROUP_CODE" val="o1-1"/>
  <p:tag name="KSO_WM_UNIT_PRESET_TEXT" val="此部分内容作为文字排版占位显示（建议使用主题字体）"/>
  <p:tag name="KSO_WM_UNIT_TEXT_FILL_FORE_SCHEMECOLOR_INDEX" val="13"/>
  <p:tag name="KSO_WM_UNIT_TEXT_FILL_TYPE" val="1"/>
</p:tagLst>
</file>

<file path=ppt/tags/tag379.xml><?xml version="1.0" encoding="utf-8"?>
<p:tagLst xmlns:p="http://schemas.openxmlformats.org/presentationml/2006/main">
  <p:tag name="KSO_WM_TEMPLATE_CATEGORY" val="diagram"/>
  <p:tag name="KSO_WM_TEMPLATE_INDEX" val="20187021"/>
  <p:tag name="KSO_WM_TAG_VERSION" val="1.0"/>
  <p:tag name="KSO_WM_UNIT_TYPE" val="o_i"/>
  <p:tag name="KSO_WM_UNIT_INDEX" val="1_3"/>
  <p:tag name="KSO_WM_UNIT_ID" val="diagram20187021_1*o_i*1_3"/>
  <p:tag name="KSO_WM_UNIT_LAYERLEVEL" val="1_1"/>
  <p:tag name="KSO_WM_BEAUTIFY_FLAG" val=""/>
  <p:tag name="KSO_WM_DIAGRAM_GROUP_CODE" val="o1-1"/>
  <p:tag name="KSO_WM_UNIT_LINE_FORE_SCHEMECOLOR_INDEX" val="15"/>
  <p:tag name="KSO_WM_UNIT_LINE_FILL_TYPE" val="2"/>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TEMPLATE_CATEGORY" val="diagram"/>
  <p:tag name="KSO_WM_TEMPLATE_INDEX" val="20187021"/>
  <p:tag name="KSO_WM_TAG_VERSION" val="1.0"/>
  <p:tag name="KSO_WM_UNIT_TYPE" val="o_h_f"/>
  <p:tag name="KSO_WM_UNIT_INDEX" val="1_2_1"/>
  <p:tag name="KSO_WM_UNIT_ID" val="diagram20187021_1*o_h_f*1_2_1"/>
  <p:tag name="KSO_WM_UNIT_LAYERLEVEL" val="1_1_1"/>
  <p:tag name="KSO_WM_UNIT_VALUE" val="30"/>
  <p:tag name="KSO_WM_UNIT_HIGHLIGHT" val="0"/>
  <p:tag name="KSO_WM_UNIT_COMPATIBLE" val="0"/>
  <p:tag name="KSO_WM_UNIT_CLEAR" val="0"/>
  <p:tag name="KSO_WM_BEAUTIFY_FLAG" val=""/>
  <p:tag name="KSO_WM_DIAGRAM_GROUP_CODE" val="o1-1"/>
  <p:tag name="KSO_WM_UNIT_PRESET_TEXT" val="此部分内容作为文字排版占位显示（建议使用主题字体）"/>
  <p:tag name="KSO_WM_UNIT_TEXT_FILL_FORE_SCHEMECOLOR_INDEX" val="13"/>
  <p:tag name="KSO_WM_UNIT_TEXT_FILL_TYPE" val="1"/>
</p:tagLst>
</file>

<file path=ppt/tags/tag381.xml><?xml version="1.0" encoding="utf-8"?>
<p:tagLst xmlns:p="http://schemas.openxmlformats.org/presentationml/2006/main">
  <p:tag name="KSO_WM_TEMPLATE_CATEGORY" val="diagram"/>
  <p:tag name="KSO_WM_TEMPLATE_INDEX" val="20187021"/>
  <p:tag name="KSO_WM_TAG_VERSION" val="1.0"/>
  <p:tag name="KSO_WM_UNIT_TYPE" val="o_i"/>
  <p:tag name="KSO_WM_UNIT_INDEX" val="1_4"/>
  <p:tag name="KSO_WM_UNIT_ID" val="diagram20187021_1*o_i*1_4"/>
  <p:tag name="KSO_WM_UNIT_LAYERLEVEL" val="1_1"/>
  <p:tag name="KSO_WM_BEAUTIFY_FLAG" val=""/>
  <p:tag name="KSO_WM_DIAGRAM_GROUP_CODE" val="o1-1"/>
  <p:tag name="KSO_WM_UNIT_LINE_FORE_SCHEMECOLOR_INDEX" val="15"/>
  <p:tag name="KSO_WM_UNIT_LINE_FILL_TYPE" val="2"/>
</p:tagLst>
</file>

<file path=ppt/tags/tag382.xml><?xml version="1.0" encoding="utf-8"?>
<p:tagLst xmlns:p="http://schemas.openxmlformats.org/presentationml/2006/main">
  <p:tag name="KSO_WM_TEMPLATE_CATEGORY" val="diagram"/>
  <p:tag name="KSO_WM_TEMPLATE_INDEX" val="20187021"/>
  <p:tag name="KSO_WM_TAG_VERSION" val="1.0"/>
  <p:tag name="KSO_WM_UNIT_TYPE" val="o_i"/>
  <p:tag name="KSO_WM_UNIT_INDEX" val="1_5"/>
  <p:tag name="KSO_WM_UNIT_ID" val="diagram20187021_1*o_i*1_5"/>
  <p:tag name="KSO_WM_UNIT_LAYERLEVEL" val="1_1"/>
  <p:tag name="KSO_WM_BEAUTIFY_FLAG" val=""/>
  <p:tag name="KSO_WM_DIAGRAM_GROUP_CODE" val="o1-1"/>
  <p:tag name="KSO_WM_UNIT_LINE_FORE_SCHEMECOLOR_INDEX" val="15"/>
  <p:tag name="KSO_WM_UNIT_LINE_FILL_TYPE" val="2"/>
</p:tagLst>
</file>

<file path=ppt/tags/tag383.xml><?xml version="1.0" encoding="utf-8"?>
<p:tagLst xmlns:p="http://schemas.openxmlformats.org/presentationml/2006/main">
  <p:tag name="KSO_WM_TEMPLATE_CATEGORY" val="diagram"/>
  <p:tag name="KSO_WM_TEMPLATE_INDEX" val="20187021"/>
  <p:tag name="KSO_WM_TAG_VERSION" val="1.0"/>
  <p:tag name="KSO_WM_UNIT_TYPE" val="o_h_i"/>
  <p:tag name="KSO_WM_UNIT_INDEX" val="1_1_2"/>
  <p:tag name="KSO_WM_UNIT_ID" val="diagram20187021_1*o_h_i*1_1_2"/>
  <p:tag name="KSO_WM_UNIT_LAYERLEVEL" val="1_1_1"/>
  <p:tag name="KSO_WM_BEAUTIFY_FLAG" val=""/>
  <p:tag name="KSO_WM_DIAGRAM_GROUP_CODE" val="o1-1"/>
  <p:tag name="KSO_WM_UNIT_FILL_FORE_SCHEMECOLOR_INDEX" val="5"/>
  <p:tag name="KSO_WM_UNIT_FILL_TYPE" val="1"/>
  <p:tag name="KSO_WM_UNIT_TEXT_FILL_FORE_SCHEMECOLOR_INDEX" val="14"/>
  <p:tag name="KSO_WM_UNIT_TEXT_FILL_TYPE" val="1"/>
</p:tagLst>
</file>

<file path=ppt/tags/tag384.xml><?xml version="1.0" encoding="utf-8"?>
<p:tagLst xmlns:p="http://schemas.openxmlformats.org/presentationml/2006/main">
  <p:tag name="KSO_WM_TEMPLATE_CATEGORY" val="diagram"/>
  <p:tag name="KSO_WM_TEMPLATE_INDEX" val="20187021"/>
  <p:tag name="KSO_WM_TAG_VERSION" val="1.0"/>
  <p:tag name="KSO_WM_UNIT_TYPE" val="o_h_i"/>
  <p:tag name="KSO_WM_UNIT_INDEX" val="1_2_2"/>
  <p:tag name="KSO_WM_UNIT_ID" val="diagram20187021_1*o_h_i*1_2_2"/>
  <p:tag name="KSO_WM_UNIT_LAYERLEVEL" val="1_1_1"/>
  <p:tag name="KSO_WM_BEAUTIFY_FLAG" val=""/>
  <p:tag name="KSO_WM_DIAGRAM_GROUP_CODE" val="o1-1"/>
  <p:tag name="KSO_WM_UNIT_FILL_FORE_SCHEMECOLOR_INDEX" val="6"/>
  <p:tag name="KSO_WM_UNIT_FILL_TYPE" val="1"/>
  <p:tag name="KSO_WM_UNIT_TEXT_FILL_FORE_SCHEMECOLOR_INDEX" val="14"/>
  <p:tag name="KSO_WM_UNIT_TEXT_FILL_TYPE" val="1"/>
</p:tagLst>
</file>

<file path=ppt/tags/tag385.xml><?xml version="1.0" encoding="utf-8"?>
<p:tagLst xmlns:p="http://schemas.openxmlformats.org/presentationml/2006/main">
  <p:tag name="KSO_WM_TEMPLATE_CATEGORY" val="diagram"/>
  <p:tag name="KSO_WM_TEMPLATE_INDEX" val="20187021"/>
  <p:tag name="KSO_WM_TAG_VERSION" val="1.0"/>
  <p:tag name="KSO_WM_UNIT_TYPE" val="o_h_i"/>
  <p:tag name="KSO_WM_UNIT_INDEX" val="1_3_2"/>
  <p:tag name="KSO_WM_UNIT_ID" val="diagram20187021_1*o_h_i*1_3_2"/>
  <p:tag name="KSO_WM_UNIT_LAYERLEVEL" val="1_1_1"/>
  <p:tag name="KSO_WM_BEAUTIFY_FLAG" val=""/>
  <p:tag name="KSO_WM_DIAGRAM_GROUP_CODE" val="o1-1"/>
  <p:tag name="KSO_WM_UNIT_FILL_FORE_SCHEMECOLOR_INDEX" val="7"/>
  <p:tag name="KSO_WM_UNIT_FILL_TYPE" val="1"/>
  <p:tag name="KSO_WM_UNIT_TEXT_FILL_FORE_SCHEMECOLOR_INDEX" val="14"/>
  <p:tag name="KSO_WM_UNIT_TEXT_FILL_TYPE" val="1"/>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p="http://schemas.openxmlformats.org/presentationml/2006/main">
  <p:tag name="KSO_WM_UNIT_PLACING_PICTURE_USER_VIEWPORT" val="{&quot;height&quot;:9922.092913385826,&quot;width&quot;:17969}"/>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3_1"/>
  <p:tag name="KSO_WM_UNIT_PRESET_TEXT" val="单击此处添加文本具体内容，简明扼要的阐述您的观点。根据需要可酌情增减文字，以便观者准确的理解您传达的思想。"/>
  <p:tag name="KSO_WM_UNIT_VALUE" val="108"/>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3_1"/>
  <p:tag name="KSO_WM_UNIT_PRESET_TEXT" val="单击此处添加文本具体内容，简明扼要的阐述您的观点。根据需要可酌情增减文字，以便观者准确的理解您传达的思想。"/>
  <p:tag name="KSO_WM_UNIT_VALUE" val="108"/>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4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4_1"/>
  <p:tag name="KSO_WM_UNIT_PRESET_TEXT" val="单击此处添加文本具体内容，简明扼要的阐述您的观点。根据需要可酌情增减文字，以便观者准确的理解您传达的思想。"/>
  <p:tag name="KSO_WM_UNIT_VALUE" val="108"/>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
  <p:tag name="KSO_WM_UNIT_ISCONTENTSTITLE" val="0"/>
  <p:tag name="KSO_WM_UNIT_NOCLEAR" val="0"/>
  <p:tag name="KSO_WM_DIAGRAM_GROUP_CODE" val="m1-1"/>
  <p:tag name="KSO_WM_UNIT_TYPE" val="m_h_a"/>
  <p:tag name="KSO_WM_UNIT_INDEX" val="1_1_1"/>
  <p:tag name="KSO_WM_UNIT_PRESET_TEXT" val="添加标题"/>
  <p:tag name="KSO_WM_UNIT_VALUE" val="6"/>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3_1"/>
  <p:tag name="KSO_WM_UNIT_PRESET_TEXT" val="单击此处添加文本具体内容，简明扼要的阐述您的观点。根据需要可酌情增减文字，以便观者准确的理解您传达的思想。"/>
  <p:tag name="KSO_WM_UNIT_VALUE" val="108"/>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4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4_1"/>
  <p:tag name="KSO_WM_UNIT_PRESET_TEXT" val="单击此处添加文本具体内容，简明扼要的阐述您的观点。根据需要可酌情增减文字，以便观者准确的理解您传达的思想。"/>
  <p:tag name="KSO_WM_UNIT_VALUE" val="108"/>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5_1"/>
  <p:tag name="KSO_WM_TEMPLATE_CATEGORY" val="diagram"/>
  <p:tag name="KSO_WM_TEMPLATE_INDEX" val="20201466"/>
  <p:tag name="KSO_WM_UNIT_LAYERLEVEL" val="1_1_1"/>
  <p:tag name="KSO_WM_TAG_VERSION" val="1.0"/>
  <p:tag name="KSO_WM_BEAUTIFY_FLAG" val=""/>
  <p:tag name="KSO_WM_DIAGRAM_GROUP_CODE" val="m1-1"/>
  <p:tag name="KSO_WM_UNIT_NOCLEAR" val="0"/>
  <p:tag name="KSO_WM_UNIT_TYPE" val="m_h_f"/>
  <p:tag name="KSO_WM_UNIT_INDEX" val="1_5_1"/>
  <p:tag name="KSO_WM_UNIT_PRESET_TEXT" val="单击此处添加文本具体内容，简明扼要的阐述您的观点。根据需要可酌情增减文字，以便观者准确的理解您传达的思想。"/>
  <p:tag name="KSO_WM_UNIT_VALUE" val="108"/>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84_3*m_h_f*1_1_1"/>
  <p:tag name="KSO_WM_TEMPLATE_CATEGORY" val="diagram"/>
  <p:tag name="KSO_WM_TEMPLATE_INDEX" val="20200184"/>
  <p:tag name="KSO_WM_UNIT_LAYERLEVEL" val="1_1_1"/>
  <p:tag name="KSO_WM_TAG_VERSION" val="1.0"/>
  <p:tag name="KSO_WM_BEAUTIFY_FLAG" val=""/>
  <p:tag name="KSO_WM_UNIT_PRESET_TEXT" val="单击此处添加文本具体内容，简明扼要的阐述您的观点。"/>
  <p:tag name="KSO_WM_UNIT_TEXT_FILL_FORE_SCHEMECOLOR_INDEX" val="14"/>
  <p:tag name="KSO_WM_UNIT_TEXT_FILL_TYPE" val="1"/>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84_3*m_h_f*1_1_1"/>
  <p:tag name="KSO_WM_TEMPLATE_CATEGORY" val="diagram"/>
  <p:tag name="KSO_WM_TEMPLATE_INDEX" val="20200184"/>
  <p:tag name="KSO_WM_UNIT_LAYERLEVEL" val="1_1_1"/>
  <p:tag name="KSO_WM_TAG_VERSION" val="1.0"/>
  <p:tag name="KSO_WM_BEAUTIFY_FLAG" val=""/>
  <p:tag name="KSO_WM_UNIT_PRESET_TEXT" val="单击此处添加文本具体内容，简明扼要的阐述您的观点。"/>
  <p:tag name="KSO_WM_UNIT_TEXT_FILL_FORE_SCHEMECOLOR_INDEX" val="14"/>
  <p:tag name="KSO_WM_UNIT_TEXT_FILL_TYPE" val="1"/>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i"/>
  <p:tag name="KSO_WM_UNIT_INDEX" val="1_6_1"/>
  <p:tag name="KSO_WM_UNIT_ID" val="diagram20174812_4*q_h_i*1_6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487.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i"/>
  <p:tag name="KSO_WM_UNIT_INDEX" val="1_2_1"/>
  <p:tag name="KSO_WM_UNIT_ID" val="diagram20174812_4*q_h_i*1_2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488.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i"/>
  <p:tag name="KSO_WM_UNIT_INDEX" val="1_1_1"/>
  <p:tag name="KSO_WM_UNIT_ID" val="diagram20174812_4*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489.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i"/>
  <p:tag name="KSO_WM_UNIT_INDEX" val="1_1"/>
  <p:tag name="KSO_WM_UNIT_ID" val="diagram20174812_4*q_i*1_1"/>
  <p:tag name="KSO_WM_UNIT_LAYERLEVEL" val="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i"/>
  <p:tag name="KSO_WM_UNIT_INDEX" val="1_3_1"/>
  <p:tag name="KSO_WM_UNIT_ID" val="diagram20174812_4*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491.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i"/>
  <p:tag name="KSO_WM_UNIT_INDEX" val="1_4_1"/>
  <p:tag name="KSO_WM_UNIT_ID" val="diagram20174812_4*q_h_i*1_4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492.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i"/>
  <p:tag name="KSO_WM_UNIT_INDEX" val="1_5_2"/>
  <p:tag name="KSO_WM_UNIT_ID" val="diagram20174812_4*q_h_i*1_5_2"/>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5"/>
  <p:tag name="KSO_WM_UNIT_FILL_TYPE" val="1"/>
</p:tagLst>
</file>

<file path=ppt/tags/tag493.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x"/>
  <p:tag name="KSO_WM_UNIT_INDEX" val="1_1_1"/>
  <p:tag name="KSO_WM_UNIT_ID" val="diagram20174812_4*q_h_x*1_1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40*166"/>
  <p:tag name="KSO_WM_UNIT_FILL_FORE_SCHEMECOLOR_INDEX" val="14"/>
  <p:tag name="KSO_WM_UNIT_FILL_TYPE" val="1"/>
</p:tagLst>
</file>

<file path=ppt/tags/tag494.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x"/>
  <p:tag name="KSO_WM_UNIT_INDEX" val="1_5_1"/>
  <p:tag name="KSO_WM_UNIT_ID" val="diagram20174812_4*q_h_x*1_5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00*136"/>
  <p:tag name="KSO_WM_UNIT_FILL_FORE_SCHEMECOLOR_INDEX" val="14"/>
  <p:tag name="KSO_WM_UNIT_FILL_TYPE" val="1"/>
</p:tagLst>
</file>

<file path=ppt/tags/tag495.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x"/>
  <p:tag name="KSO_WM_UNIT_INDEX" val="1_3_1"/>
  <p:tag name="KSO_WM_UNIT_ID" val="diagram20174812_4*q_h_x*1_3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40*139"/>
  <p:tag name="KSO_WM_UNIT_FILL_FORE_SCHEMECOLOR_INDEX" val="14"/>
  <p:tag name="KSO_WM_UNIT_FILL_TYPE" val="1"/>
</p:tagLst>
</file>

<file path=ppt/tags/tag496.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x"/>
  <p:tag name="KSO_WM_UNIT_INDEX" val="1_6_1"/>
  <p:tag name="KSO_WM_UNIT_ID" val="diagram20174812_4*q_h_x*1_6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04*131"/>
  <p:tag name="KSO_WM_UNIT_FILL_FORE_SCHEMECOLOR_INDEX" val="14"/>
  <p:tag name="KSO_WM_UNIT_FILL_TYPE" val="1"/>
</p:tagLst>
</file>

<file path=ppt/tags/tag497.xml><?xml version="1.0" encoding="utf-8"?>
<p:tagLst xmlns:p="http://schemas.openxmlformats.org/presentationml/2006/main">
  <p:tag name="KSO_WM_TAG_VERSION" val="1.0"/>
  <p:tag name="KSO_WM_BEAUTIFY_FLAG" val=""/>
  <p:tag name="KSO_WM_TEMPLATE_CATEGORY" val="diagram"/>
  <p:tag name="KSO_WM_TEMPLATE_INDEX" val="20174812"/>
  <p:tag name="KSO_WM_UNIT_TYPE" val="q_h_x"/>
  <p:tag name="KSO_WM_UNIT_INDEX" val="1_2_1"/>
  <p:tag name="KSO_WM_UNIT_ID" val="diagram20174812_4*q_h_x*1_2_1"/>
  <p:tag name="KSO_WM_UNIT_LAYERLEVEL" val="1_1_1"/>
  <p:tag name="KSO_WM_DIAGRAM_GROUP_CODE" val="q1-1"/>
  <p:tag name="KSO_WM_UNIT_HIGHLIGHT" val="0"/>
  <p:tag name="KSO_WM_UNIT_COMPATIBLE" val="0"/>
  <p:tag name="KSO_WM_UNIT_DIAGRAM_ISNUMVISUAL" val="0"/>
  <p:tag name="KSO_WM_UNIT_DIAGRAM_ISREFERUNIT" val="0"/>
  <p:tag name="KSO_WM_UNIT_VALUE" val="114*132"/>
  <p:tag name="KSO_WM_UNIT_FILL_FORE_SCHEMECOLOR_INDEX" val="14"/>
  <p:tag name="KSO_WM_UNIT_FILL_TYPE" val="1"/>
</p:tagLst>
</file>

<file path=ppt/tags/tag498.xml><?xml version="1.0" encoding="utf-8"?>
<p:tagLst xmlns:p="http://schemas.openxmlformats.org/presentationml/2006/main">
  <p:tag name="KSO_WM_UNIT_VALUE" val="8"/>
  <p:tag name="KSO_WM_UNIT_HIGHLIGHT" val="0"/>
  <p:tag name="KSO_WM_UNIT_COMPATIBLE" val="0"/>
  <p:tag name="KSO_WM_TAG_VERSION" val="1.0"/>
  <p:tag name="KSO_WM_BEAUTIFY_FLAG" val=""/>
  <p:tag name="KSO_WM_TEMPLATE_CATEGORY" val="diagram"/>
  <p:tag name="KSO_WM_TEMPLATE_INDEX" val="20174812"/>
  <p:tag name="KSO_WM_UNIT_TYPE" val="q_a"/>
  <p:tag name="KSO_WM_UNIT_INDEX" val="1_1"/>
  <p:tag name="KSO_WM_UNIT_ID" val="diagram20174812_4*q_a*1_1"/>
  <p:tag name="KSO_WM_UNIT_LAYERLEVEL" val="1_1"/>
  <p:tag name="KSO_WM_DIAGRAM_GROUP_CODE" val="q1-1"/>
  <p:tag name="KSO_WM_UNIT_DIAGRAM_ISNUMVISUAL" val="0"/>
  <p:tag name="KSO_WM_UNIT_DIAGRAM_ISREFERUNIT" val="0"/>
  <p:tag name="KSO_WM_UNIT_ISCONTENTSTITLE" val="0"/>
  <p:tag name="KSO_WM_UNIT_NOCLEAR" val="0"/>
  <p:tag name="KSO_WM_UNIT_PRESET_TEXT" val="添加标题"/>
  <p:tag name="KSO_WM_UNIT_TEXT_FILL_FORE_SCHEMECOLOR_INDEX" val="14"/>
  <p:tag name="KSO_WM_UNIT_TEXT_FILL_TYPE" val="1"/>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1_1"/>
  <p:tag name="KSO_WM_TEMPLATE_CATEGORY" val="diagram"/>
  <p:tag name="KSO_WM_TEMPLATE_INDEX" val="20174812"/>
  <p:tag name="KSO_WM_UNIT_LAYERLEVEL" val="1_1_1"/>
  <p:tag name="KSO_WM_TAG_VERSION" val="1.0"/>
  <p:tag name="KSO_WM_BEAUTIFY_FLAG" val=""/>
  <p:tag name="KSO_WM_UNIT_NOCLEAR" val="0"/>
  <p:tag name="KSO_WM_UNIT_TYPE" val="q_h_f"/>
  <p:tag name="KSO_WM_UNIT_INDEX" val="1_1_1"/>
  <p:tag name="KSO_WM_UNIT_PRESET_TEXT" val="单击此处添加文本具体内容，简明扼要的阐述您的观点。"/>
  <p:tag name="KSO_WM_UNIT_VALUE" val="54"/>
  <p:tag name="KSO_WM_UNIT_TEXT_FILL_FORE_SCHEMECOLOR_INDEX" val="13"/>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1_1"/>
  <p:tag name="KSO_WM_TEMPLATE_CATEGORY" val="diagram"/>
  <p:tag name="KSO_WM_TEMPLATE_INDEX" val="20174812"/>
  <p:tag name="KSO_WM_UNIT_LAYERLEVEL" val="1_1_1"/>
  <p:tag name="KSO_WM_TAG_VERSION" val="1.0"/>
  <p:tag name="KSO_WM_BEAUTIFY_FLAG" val=""/>
  <p:tag name="KSO_WM_UNIT_ISCONTENTSTITLE" val="0"/>
  <p:tag name="KSO_WM_UNIT_NOCLEAR" val="0"/>
  <p:tag name="KSO_WM_UNIT_TYPE" val="q_h_a"/>
  <p:tag name="KSO_WM_UNIT_INDEX" val="1_1_1"/>
  <p:tag name="KSO_WM_UNIT_PRESET_TEXT" val="单击此处添加标题"/>
  <p:tag name="KSO_WM_UNIT_VALUE" val="13"/>
  <p:tag name="KSO_WM_UNIT_TEXT_FILL_FORE_SCHEMECOLOR_INDEX" val="13"/>
  <p:tag name="KSO_WM_UNIT_TEXT_FILL_TYPE" val="1"/>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6_1"/>
  <p:tag name="KSO_WM_TEMPLATE_CATEGORY" val="diagram"/>
  <p:tag name="KSO_WM_TEMPLATE_INDEX" val="20174812"/>
  <p:tag name="KSO_WM_UNIT_LAYERLEVEL" val="1_1_1"/>
  <p:tag name="KSO_WM_TAG_VERSION" val="1.0"/>
  <p:tag name="KSO_WM_BEAUTIFY_FLAG" val=""/>
  <p:tag name="KSO_WM_UNIT_NOCLEAR" val="0"/>
  <p:tag name="KSO_WM_UNIT_TYPE" val="q_h_f"/>
  <p:tag name="KSO_WM_UNIT_INDEX" val="1_6_1"/>
  <p:tag name="KSO_WM_UNIT_PRESET_TEXT" val="单击此处添加文本具体内容，简明扼要的阐述您的观点。"/>
  <p:tag name="KSO_WM_UNIT_VALUE" val="54"/>
  <p:tag name="KSO_WM_UNIT_TEXT_FILL_FORE_SCHEMECOLOR_INDEX" val="13"/>
  <p:tag name="KSO_WM_UNIT_TEXT_FILL_TYPE" val="1"/>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6_1"/>
  <p:tag name="KSO_WM_TEMPLATE_CATEGORY" val="diagram"/>
  <p:tag name="KSO_WM_TEMPLATE_INDEX" val="20174812"/>
  <p:tag name="KSO_WM_UNIT_LAYERLEVEL" val="1_1_1"/>
  <p:tag name="KSO_WM_TAG_VERSION" val="1.0"/>
  <p:tag name="KSO_WM_BEAUTIFY_FLAG" val=""/>
  <p:tag name="KSO_WM_UNIT_ISCONTENTSTITLE" val="0"/>
  <p:tag name="KSO_WM_UNIT_NOCLEAR" val="0"/>
  <p:tag name="KSO_WM_UNIT_TYPE" val="q_h_a"/>
  <p:tag name="KSO_WM_UNIT_INDEX" val="1_6_1"/>
  <p:tag name="KSO_WM_UNIT_PRESET_TEXT" val="单击此处添加标题"/>
  <p:tag name="KSO_WM_UNIT_VALUE" val="13"/>
  <p:tag name="KSO_WM_UNIT_TEXT_FILL_FORE_SCHEMECOLOR_INDEX" val="13"/>
  <p:tag name="KSO_WM_UNIT_TEXT_FILL_TYPE" val="1"/>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5_1"/>
  <p:tag name="KSO_WM_TEMPLATE_CATEGORY" val="diagram"/>
  <p:tag name="KSO_WM_TEMPLATE_INDEX" val="20174812"/>
  <p:tag name="KSO_WM_UNIT_LAYERLEVEL" val="1_1_1"/>
  <p:tag name="KSO_WM_TAG_VERSION" val="1.0"/>
  <p:tag name="KSO_WM_BEAUTIFY_FLAG" val=""/>
  <p:tag name="KSO_WM_UNIT_NOCLEAR" val="0"/>
  <p:tag name="KSO_WM_UNIT_TYPE" val="q_h_f"/>
  <p:tag name="KSO_WM_UNIT_INDEX" val="1_5_1"/>
  <p:tag name="KSO_WM_UNIT_PRESET_TEXT" val="单击此处添加文本具体内容，简明扼要的阐述您的观点。"/>
  <p:tag name="KSO_WM_UNIT_VALUE" val="54"/>
  <p:tag name="KSO_WM_UNIT_TEXT_FILL_FORE_SCHEMECOLOR_INDEX" val="13"/>
  <p:tag name="KSO_WM_UNIT_TEXT_FILL_TYPE" val="1"/>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5_1"/>
  <p:tag name="KSO_WM_TEMPLATE_CATEGORY" val="diagram"/>
  <p:tag name="KSO_WM_TEMPLATE_INDEX" val="20174812"/>
  <p:tag name="KSO_WM_UNIT_LAYERLEVEL" val="1_1_1"/>
  <p:tag name="KSO_WM_TAG_VERSION" val="1.0"/>
  <p:tag name="KSO_WM_BEAUTIFY_FLAG" val=""/>
  <p:tag name="KSO_WM_UNIT_ISCONTENTSTITLE" val="0"/>
  <p:tag name="KSO_WM_UNIT_NOCLEAR" val="0"/>
  <p:tag name="KSO_WM_UNIT_TYPE" val="q_h_a"/>
  <p:tag name="KSO_WM_UNIT_INDEX" val="1_5_1"/>
  <p:tag name="KSO_WM_UNIT_PRESET_TEXT" val="单击此处添加标题"/>
  <p:tag name="KSO_WM_UNIT_VALUE" val="13"/>
  <p:tag name="KSO_WM_UNIT_TEXT_FILL_FORE_SCHEMECOLOR_INDEX" val="13"/>
  <p:tag name="KSO_WM_UNIT_TEXT_FILL_TYPE" val="1"/>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2_1"/>
  <p:tag name="KSO_WM_TEMPLATE_CATEGORY" val="diagram"/>
  <p:tag name="KSO_WM_TEMPLATE_INDEX" val="20174812"/>
  <p:tag name="KSO_WM_UNIT_LAYERLEVEL" val="1_1_1"/>
  <p:tag name="KSO_WM_TAG_VERSION" val="1.0"/>
  <p:tag name="KSO_WM_BEAUTIFY_FLAG" val=""/>
  <p:tag name="KSO_WM_UNIT_NOCLEAR" val="0"/>
  <p:tag name="KSO_WM_UNIT_TYPE" val="q_h_f"/>
  <p:tag name="KSO_WM_UNIT_INDEX" val="1_2_1"/>
  <p:tag name="KSO_WM_UNIT_PRESET_TEXT" val="单击此处添加文本具体内容，简明扼要的阐述您的观点。"/>
  <p:tag name="KSO_WM_UNIT_VALUE" val="54"/>
  <p:tag name="KSO_WM_UNIT_TEXT_FILL_FORE_SCHEMECOLOR_INDEX" val="13"/>
  <p:tag name="KSO_WM_UNIT_TEXT_FILL_TYPE" val="1"/>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2_1"/>
  <p:tag name="KSO_WM_TEMPLATE_CATEGORY" val="diagram"/>
  <p:tag name="KSO_WM_TEMPLATE_INDEX" val="20174812"/>
  <p:tag name="KSO_WM_UNIT_LAYERLEVEL" val="1_1_1"/>
  <p:tag name="KSO_WM_TAG_VERSION" val="1.0"/>
  <p:tag name="KSO_WM_BEAUTIFY_FLAG" val=""/>
  <p:tag name="KSO_WM_UNIT_ISCONTENTSTITLE" val="0"/>
  <p:tag name="KSO_WM_UNIT_NOCLEAR" val="0"/>
  <p:tag name="KSO_WM_UNIT_TYPE" val="q_h_a"/>
  <p:tag name="KSO_WM_UNIT_INDEX" val="1_2_1"/>
  <p:tag name="KSO_WM_UNIT_PRESET_TEXT" val="单击此处添加标题"/>
  <p:tag name="KSO_WM_UNIT_VALUE" val="13"/>
  <p:tag name="KSO_WM_UNIT_TEXT_FILL_FORE_SCHEMECOLOR_INDEX" val="13"/>
  <p:tag name="KSO_WM_UNIT_TEXT_FILL_TYPE" val="1"/>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3_1"/>
  <p:tag name="KSO_WM_TEMPLATE_CATEGORY" val="diagram"/>
  <p:tag name="KSO_WM_TEMPLATE_INDEX" val="20174812"/>
  <p:tag name="KSO_WM_UNIT_LAYERLEVEL" val="1_1_1"/>
  <p:tag name="KSO_WM_TAG_VERSION" val="1.0"/>
  <p:tag name="KSO_WM_BEAUTIFY_FLAG" val=""/>
  <p:tag name="KSO_WM_UNIT_NOCLEAR" val="0"/>
  <p:tag name="KSO_WM_UNIT_TYPE" val="q_h_f"/>
  <p:tag name="KSO_WM_UNIT_INDEX" val="1_3_1"/>
  <p:tag name="KSO_WM_UNIT_PRESET_TEXT" val="单击此处添加文本具体内容，简明扼要的阐述您的观点。"/>
  <p:tag name="KSO_WM_UNIT_VALUE" val="54"/>
  <p:tag name="KSO_WM_UNIT_TEXT_FILL_FORE_SCHEMECOLOR_INDEX" val="13"/>
  <p:tag name="KSO_WM_UNIT_TEXT_FILL_TYPE" val="1"/>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3_1"/>
  <p:tag name="KSO_WM_TEMPLATE_CATEGORY" val="diagram"/>
  <p:tag name="KSO_WM_TEMPLATE_INDEX" val="20174812"/>
  <p:tag name="KSO_WM_UNIT_LAYERLEVEL" val="1_1_1"/>
  <p:tag name="KSO_WM_TAG_VERSION" val="1.0"/>
  <p:tag name="KSO_WM_BEAUTIFY_FLAG" val=""/>
  <p:tag name="KSO_WM_UNIT_ISCONTENTSTITLE" val="0"/>
  <p:tag name="KSO_WM_UNIT_NOCLEAR" val="0"/>
  <p:tag name="KSO_WM_UNIT_TYPE" val="q_h_a"/>
  <p:tag name="KSO_WM_UNIT_INDEX" val="1_3_1"/>
  <p:tag name="KSO_WM_UNIT_PRESET_TEXT" val="单击此处添加标题"/>
  <p:tag name="KSO_WM_UNIT_VALUE" val="13"/>
  <p:tag name="KSO_WM_UNIT_TEXT_FILL_FORE_SCHEMECOLOR_INDEX" val="13"/>
  <p:tag name="KSO_WM_UNIT_TEXT_FILL_TYPE" val="1"/>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f*1_4_1"/>
  <p:tag name="KSO_WM_TEMPLATE_CATEGORY" val="diagram"/>
  <p:tag name="KSO_WM_TEMPLATE_INDEX" val="20174812"/>
  <p:tag name="KSO_WM_UNIT_LAYERLEVEL" val="1_1_1"/>
  <p:tag name="KSO_WM_TAG_VERSION" val="1.0"/>
  <p:tag name="KSO_WM_BEAUTIFY_FLAG" val=""/>
  <p:tag name="KSO_WM_UNIT_NOCLEAR" val="0"/>
  <p:tag name="KSO_WM_UNIT_TYPE" val="q_h_f"/>
  <p:tag name="KSO_WM_UNIT_INDEX" val="1_4_1"/>
  <p:tag name="KSO_WM_UNIT_PRESET_TEXT" val="单击此处添加文本具体内容，简明扼要的阐述您的观点。"/>
  <p:tag name="KSO_WM_UNIT_VALUE" val="54"/>
  <p:tag name="KSO_WM_UNIT_TEXT_FILL_FORE_SCHEMECOLOR_INDEX" val="13"/>
  <p:tag name="KSO_WM_UNIT_TEXT_FILL_TYPE" val="1"/>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a*1_4_1"/>
  <p:tag name="KSO_WM_TEMPLATE_CATEGORY" val="diagram"/>
  <p:tag name="KSO_WM_TEMPLATE_INDEX" val="20174812"/>
  <p:tag name="KSO_WM_UNIT_LAYERLEVEL" val="1_1_1"/>
  <p:tag name="KSO_WM_TAG_VERSION" val="1.0"/>
  <p:tag name="KSO_WM_BEAUTIFY_FLAG" val=""/>
  <p:tag name="KSO_WM_UNIT_ISCONTENTSTITLE" val="0"/>
  <p:tag name="KSO_WM_UNIT_NOCLEAR" val="0"/>
  <p:tag name="KSO_WM_UNIT_TYPE" val="q_h_a"/>
  <p:tag name="KSO_WM_UNIT_INDEX" val="1_4_1"/>
  <p:tag name="KSO_WM_UNIT_PRESET_TEXT" val="单击此处添加标题"/>
  <p:tag name="KSO_WM_UNIT_VALUE" val="13"/>
  <p:tag name="KSO_WM_UNIT_TEXT_FILL_FORE_SCHEMECOLOR_INDEX" val="13"/>
  <p:tag name="KSO_WM_UNIT_TEXT_FILL_TYPE" val="1"/>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ID" val="diagram20174812_4*q_h_x*1_4_1"/>
  <p:tag name="KSO_WM_TEMPLATE_CATEGORY" val="diagram"/>
  <p:tag name="KSO_WM_TEMPLATE_INDEX" val="20174812"/>
  <p:tag name="KSO_WM_UNIT_LAYERLEVEL" val="1_1_1"/>
  <p:tag name="KSO_WM_TAG_VERSION" val="1.0"/>
  <p:tag name="KSO_WM_BEAUTIFY_FLAG" val=""/>
  <p:tag name="KSO_WM_UNIT_VALUE" val="150*150"/>
  <p:tag name="KSO_WM_UNIT_TYPE" val="q_h_x"/>
  <p:tag name="KSO_WM_UNIT_INDEX" val="1_4_1"/>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PLACING_PICTURE_USER_VIEWPORT" val="{&quot;height&quot;:9922.092913385826,&quot;width&quot;:17969}"/>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TAG_VERSION" val="1.0"/>
  <p:tag name="KSO_WM_BEAUTIFY_FLAG" val=""/>
  <p:tag name="KSO_WM_UNIT_TYPE" val="i"/>
  <p:tag name="KSO_WM_UNIT_ID" val="special20163155_7*i*0"/>
  <p:tag name="KSO_WM_TEMPLATE_CATEGORY" val="special"/>
  <p:tag name="KSO_WM_TEMPLATE_INDEX" val="20163155"/>
  <p:tag name="KSO_WM_UNIT_INDEX" val="0"/>
</p:tagLst>
</file>

<file path=ppt/tags/tag543.xml><?xml version="1.0" encoding="utf-8"?>
<p:tagLst xmlns:p="http://schemas.openxmlformats.org/presentationml/2006/main">
  <p:tag name="KSO_WM_TAG_VERSION" val="1.0"/>
  <p:tag name="KSO_WM_BEAUTIFY_FLAG" val=""/>
  <p:tag name="KSO_WM_UNIT_TYPE" val="i"/>
  <p:tag name="KSO_WM_UNIT_ID" val="special20163155_7*i*1"/>
  <p:tag name="KSO_WM_TEMPLATE_CATEGORY" val="special"/>
  <p:tag name="KSO_WM_TEMPLATE_INDEX" val="20163155"/>
  <p:tag name="KSO_WM_UNIT_INDEX" val="1"/>
</p:tagLst>
</file>

<file path=ppt/tags/tag544.xml><?xml version="1.0" encoding="utf-8"?>
<p:tagLst xmlns:p="http://schemas.openxmlformats.org/presentationml/2006/main">
  <p:tag name="KSO_WM_TAG_VERSION" val="1.0"/>
  <p:tag name="KSO_WM_BEAUTIFY_FLAG" val=""/>
  <p:tag name="KSO_WM_UNIT_TYPE" val="i"/>
  <p:tag name="KSO_WM_UNIT_ID" val="special20163155_7*i*2"/>
  <p:tag name="KSO_WM_TEMPLATE_CATEGORY" val="special"/>
  <p:tag name="KSO_WM_TEMPLATE_INDEX" val="20163155"/>
  <p:tag name="KSO_WM_UNIT_INDEX" val="2"/>
</p:tagLst>
</file>

<file path=ppt/tags/tag545.xml><?xml version="1.0" encoding="utf-8"?>
<p:tagLst xmlns:p="http://schemas.openxmlformats.org/presentationml/2006/main">
  <p:tag name="KSO_WM_TAG_VERSION" val="1.0"/>
  <p:tag name="KSO_WM_BEAUTIFY_FLAG" val=""/>
  <p:tag name="KSO_WM_UNIT_TYPE" val="i"/>
  <p:tag name="KSO_WM_UNIT_ID" val="special20163155_7*i*3"/>
  <p:tag name="KSO_WM_TEMPLATE_CATEGORY" val="special"/>
  <p:tag name="KSO_WM_TEMPLATE_INDEX" val="20163155"/>
  <p:tag name="KSO_WM_UNIT_INDEX" val="3"/>
</p:tagLst>
</file>

<file path=ppt/tags/tag546.xml><?xml version="1.0" encoding="utf-8"?>
<p:tagLst xmlns:p="http://schemas.openxmlformats.org/presentationml/2006/main">
  <p:tag name="KSO_WM_TAG_VERSION" val="1.0"/>
  <p:tag name="KSO_WM_BEAUTIFY_FLAG" val=""/>
  <p:tag name="KSO_WM_UNIT_TYPE" val="i"/>
  <p:tag name="KSO_WM_UNIT_ID" val="special20163155_7*i*4"/>
  <p:tag name="KSO_WM_TEMPLATE_CATEGORY" val="special"/>
  <p:tag name="KSO_WM_TEMPLATE_INDEX" val="20163155"/>
  <p:tag name="KSO_WM_UNIT_INDEX" val="4"/>
</p:tagLst>
</file>

<file path=ppt/tags/tag547.xml><?xml version="1.0" encoding="utf-8"?>
<p:tagLst xmlns:p="http://schemas.openxmlformats.org/presentationml/2006/main">
  <p:tag name="KSO_WM_TAG_VERSION" val="1.0"/>
  <p:tag name="KSO_WM_BEAUTIFY_FLAG" val=""/>
  <p:tag name="KSO_WM_UNIT_TYPE" val="i"/>
  <p:tag name="KSO_WM_UNIT_ID" val="special20163155_7*i*5"/>
  <p:tag name="KSO_WM_TEMPLATE_CATEGORY" val="special"/>
  <p:tag name="KSO_WM_TEMPLATE_INDEX" val="20163155"/>
  <p:tag name="KSO_WM_UNIT_INDEX" val="5"/>
</p:tagLst>
</file>

<file path=ppt/tags/tag548.xml><?xml version="1.0" encoding="utf-8"?>
<p:tagLst xmlns:p="http://schemas.openxmlformats.org/presentationml/2006/main">
  <p:tag name="KSO_WM_TAG_VERSION" val="1.0"/>
  <p:tag name="KSO_WM_BEAUTIFY_FLAG" val=""/>
  <p:tag name="KSO_WM_UNIT_TYPE" val="i"/>
  <p:tag name="KSO_WM_UNIT_ID" val="special20163155_7*i*6"/>
  <p:tag name="KSO_WM_TEMPLATE_CATEGORY" val="special"/>
  <p:tag name="KSO_WM_TEMPLATE_INDEX" val="20163155"/>
  <p:tag name="KSO_WM_UNIT_INDEX" val="6"/>
</p:tagLst>
</file>

<file path=ppt/tags/tag549.xml><?xml version="1.0" encoding="utf-8"?>
<p:tagLst xmlns:p="http://schemas.openxmlformats.org/presentationml/2006/main">
  <p:tag name="KSO_WM_TAG_VERSION" val="1.0"/>
  <p:tag name="KSO_WM_BEAUTIFY_FLAG" val=""/>
  <p:tag name="KSO_WM_UNIT_TYPE" val="i"/>
  <p:tag name="KSO_WM_UNIT_ID" val="special20163155_7*i*7"/>
  <p:tag name="KSO_WM_TEMPLATE_CATEGORY" val="special"/>
  <p:tag name="KSO_WM_TEMPLATE_INDEX" val="20163155"/>
  <p:tag name="KSO_WM_UNIT_INDEX" val="7"/>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TAG_VERSION" val="1.0"/>
  <p:tag name="KSO_WM_BEAUTIFY_FLAG" val=""/>
  <p:tag name="KSO_WM_UNIT_TYPE" val="i"/>
  <p:tag name="KSO_WM_UNIT_ID" val="special20163155_7*i*8"/>
  <p:tag name="KSO_WM_TEMPLATE_CATEGORY" val="special"/>
  <p:tag name="KSO_WM_TEMPLATE_INDEX" val="20163155"/>
  <p:tag name="KSO_WM_UNIT_INDEX" val="8"/>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xml><?xml version="1.0" encoding="utf-8"?>
<p:tagLst xmlns:p="http://schemas.openxmlformats.org/presentationml/2006/main">
  <p:tag name="KSO_WM_BEAUTIFY_FLAG" val=""/>
  <p:tag name="KSO_WM_UNIT_PLACING_PICTURE_USER_VIEWPORT" val="{&quot;height&quot;:10800,&quot;width&quot;:19200}"/>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commondata" val="eyJoZGlkIjoiOWY5MmNhMDk2Mjc5ZmFkZDZlMzc4NGU4OThmMTE3YTcifQ=="/>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84.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85.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86.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87.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88.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89.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91.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92.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93.xml><?xml version="1.0" encoding="utf-8"?>
<p:tagLst xmlns:p="http://schemas.openxmlformats.org/presentationml/2006/main">
  <p:tag name="KSO_WM_DIAGRAM_VIRTUALLY_FRAME" val="{&quot;height&quot;:628.1207086614173,&quot;left&quot;:556.2734645669291,&quot;top&quot;:171.27929133858268,&quot;width&quot;:861.626535433071}"/>
</p:tagLst>
</file>

<file path=ppt/tags/tag94.xml><?xml version="1.0" encoding="utf-8"?>
<p:tagLst xmlns:p="http://schemas.openxmlformats.org/presentationml/2006/main">
  <p:tag name="KSO_WM_DIAGRAM_VIRTUALLY_FRAME" val="{&quot;height&quot;:565.9616535433072,&quot;left&quot;:556.2734645669291,&quot;top&quot;:171.27929133858268,&quot;width&quot;:861.626535433071}"/>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毕业答辩】深蓝+黑">
      <a:dk1>
        <a:sysClr val="windowText" lastClr="000000"/>
      </a:dk1>
      <a:lt1>
        <a:sysClr val="window" lastClr="FFFFFF"/>
      </a:lt1>
      <a:dk2>
        <a:srgbClr val="44546A"/>
      </a:dk2>
      <a:lt2>
        <a:srgbClr val="E7E6E6"/>
      </a:lt2>
      <a:accent1>
        <a:srgbClr val="155397"/>
      </a:accent1>
      <a:accent2>
        <a:srgbClr val="3F3F3F"/>
      </a:accent2>
      <a:accent3>
        <a:srgbClr val="0C0C0C"/>
      </a:accent3>
      <a:accent4>
        <a:srgbClr val="D70000"/>
      </a:accent4>
      <a:accent5>
        <a:srgbClr val="FFFF00"/>
      </a:accent5>
      <a:accent6>
        <a:srgbClr val="FFFF00"/>
      </a:accent6>
      <a:hlink>
        <a:srgbClr val="0563C1"/>
      </a:hlink>
      <a:folHlink>
        <a:srgbClr val="954F72"/>
      </a:folHlink>
    </a:clrScheme>
    <a:fontScheme name="主题字体">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主题">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defTabSz="68580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6408</Words>
  <Application>WPS 演示</Application>
  <PresentationFormat>On-screen Show (4:3)</PresentationFormat>
  <Paragraphs>824</Paragraphs>
  <Slides>70</Slides>
  <Notes>0</Notes>
  <HiddenSlides>0</HiddenSlides>
  <MMClips>0</MMClips>
  <ScaleCrop>false</ScaleCrop>
  <HeadingPairs>
    <vt:vector size="6" baseType="variant">
      <vt:variant>
        <vt:lpstr>已用的字体</vt:lpstr>
      </vt:variant>
      <vt:variant>
        <vt:i4>31</vt:i4>
      </vt:variant>
      <vt:variant>
        <vt:lpstr>主题</vt:lpstr>
      </vt:variant>
      <vt:variant>
        <vt:i4>5</vt:i4>
      </vt:variant>
      <vt:variant>
        <vt:lpstr>幻灯片标题</vt:lpstr>
      </vt:variant>
      <vt:variant>
        <vt:i4>70</vt:i4>
      </vt:variant>
    </vt:vector>
  </HeadingPairs>
  <TitlesOfParts>
    <vt:vector size="106" baseType="lpstr">
      <vt:lpstr>Arial</vt:lpstr>
      <vt:lpstr>宋体</vt:lpstr>
      <vt:lpstr>Wingdings</vt:lpstr>
      <vt:lpstr>Impact</vt:lpstr>
      <vt:lpstr>Calibri</vt:lpstr>
      <vt:lpstr>微软雅黑</vt:lpstr>
      <vt:lpstr>Wingdings</vt:lpstr>
      <vt:lpstr>思源黑体 CN Bold</vt:lpstr>
      <vt:lpstr>黑体</vt:lpstr>
      <vt:lpstr>华文中宋</vt:lpstr>
      <vt:lpstr>Times New Roman</vt:lpstr>
      <vt:lpstr>思源黑体</vt:lpstr>
      <vt:lpstr>字由点字倔强黑</vt:lpstr>
      <vt:lpstr>汉仪铸字美心体简</vt:lpstr>
      <vt:lpstr>Arial Unicode MS</vt:lpstr>
      <vt:lpstr>汉仪综艺体简</vt:lpstr>
      <vt:lpstr>DIN-BoldItalic</vt:lpstr>
      <vt:lpstr>楷体</vt:lpstr>
      <vt:lpstr>方正风雅宋简体</vt:lpstr>
      <vt:lpstr>可可唯自强者强</vt:lpstr>
      <vt:lpstr>Verdana</vt:lpstr>
      <vt:lpstr>Gill Sans</vt:lpstr>
      <vt:lpstr>华文细黑</vt:lpstr>
      <vt:lpstr>Gill Sans MT</vt:lpstr>
      <vt:lpstr>方正兰亭细黑_GBK_M</vt:lpstr>
      <vt:lpstr>Source Sans Pro</vt:lpstr>
      <vt:lpstr>Open Sans</vt:lpstr>
      <vt:lpstr>Segoe Print</vt:lpstr>
      <vt:lpstr>等线 Light</vt:lpstr>
      <vt:lpstr>等线</vt:lpstr>
      <vt:lpstr>Yu Gothic UI</vt:lpstr>
      <vt:lpstr>Office Theme</vt:lpstr>
      <vt:lpstr>1_Office 主题</vt:lpstr>
      <vt:lpstr>5_Office 主题​​</vt:lpstr>
      <vt:lpstr>2_Office 主题</vt:lpstr>
      <vt:lpstr>7_Office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知网的AIGC检测报告有哪些指标？如何解读？</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深蓝黄色商务风个人汇报总结PPT模板演示文稿</dc:title>
  <dc:creator/>
  <cp:lastModifiedBy>木易</cp:lastModifiedBy>
  <cp:revision>40</cp:revision>
  <dcterms:created xsi:type="dcterms:W3CDTF">2006-08-16T00:00:00Z</dcterms:created>
  <dcterms:modified xsi:type="dcterms:W3CDTF">2024-11-26T12:31:02Z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FD98C2BB06BF48AFB504021FDC87739F_12</vt:lpwstr>
  </property>
  <property fmtid="{D5CDD505-2E9C-101B-9397-08002B2CF9AE}" pid="3" name="KSOProductBuildVer">
    <vt:lpwstr>2052-12.1.0.18608</vt:lpwstr>
  </property>
</Properties>
</file>