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32.svg" ContentType="image/svg+xml"/>
  <Override PartName="/ppt/media/image34.svg" ContentType="image/svg+xml"/>
  <Override PartName="/ppt/media/image39.svg" ContentType="image/svg+xml"/>
  <Override PartName="/ppt/media/image41.svg" ContentType="image/svg+xml"/>
  <Override PartName="/ppt/media/image4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  <p:sldMasterId id="2147483662" r:id="rId4"/>
    <p:sldMasterId id="2147483667" r:id="rId5"/>
    <p:sldMasterId id="2147483674" r:id="rId6"/>
  </p:sldMasterIdLst>
  <p:notesMasterIdLst>
    <p:notesMasterId r:id="rId9"/>
  </p:notesMasterIdLst>
  <p:sldIdLst>
    <p:sldId id="549" r:id="rId7"/>
    <p:sldId id="964" r:id="rId8"/>
    <p:sldId id="550" r:id="rId10"/>
    <p:sldId id="551" r:id="rId11"/>
    <p:sldId id="1084" r:id="rId12"/>
    <p:sldId id="967" r:id="rId13"/>
    <p:sldId id="968" r:id="rId14"/>
    <p:sldId id="969" r:id="rId15"/>
    <p:sldId id="971" r:id="rId16"/>
    <p:sldId id="972" r:id="rId17"/>
    <p:sldId id="259" r:id="rId18"/>
    <p:sldId id="973" r:id="rId19"/>
    <p:sldId id="976" r:id="rId20"/>
    <p:sldId id="552" r:id="rId21"/>
    <p:sldId id="328" r:id="rId22"/>
    <p:sldId id="329" r:id="rId23"/>
    <p:sldId id="1027" r:id="rId24"/>
    <p:sldId id="1028" r:id="rId25"/>
    <p:sldId id="330" r:id="rId26"/>
    <p:sldId id="555" r:id="rId27"/>
    <p:sldId id="1029" r:id="rId28"/>
    <p:sldId id="1030" r:id="rId29"/>
    <p:sldId id="812" r:id="rId30"/>
    <p:sldId id="716" r:id="rId31"/>
    <p:sldId id="719" r:id="rId32"/>
    <p:sldId id="717" r:id="rId33"/>
    <p:sldId id="272" r:id="rId34"/>
    <p:sldId id="274" r:id="rId35"/>
    <p:sldId id="610" r:id="rId36"/>
    <p:sldId id="611" r:id="rId37"/>
    <p:sldId id="278" r:id="rId38"/>
    <p:sldId id="721" r:id="rId39"/>
    <p:sldId id="614" r:id="rId40"/>
    <p:sldId id="1036" r:id="rId41"/>
    <p:sldId id="1032" r:id="rId42"/>
    <p:sldId id="1035" r:id="rId43"/>
    <p:sldId id="722" r:id="rId44"/>
    <p:sldId id="723" r:id="rId45"/>
    <p:sldId id="813" r:id="rId46"/>
    <p:sldId id="340" r:id="rId47"/>
    <p:sldId id="619" r:id="rId48"/>
    <p:sldId id="620" r:id="rId49"/>
    <p:sldId id="814" r:id="rId50"/>
    <p:sldId id="1034" r:id="rId51"/>
    <p:sldId id="1037" r:id="rId52"/>
    <p:sldId id="1038" r:id="rId53"/>
    <p:sldId id="1040" r:id="rId54"/>
    <p:sldId id="1039" r:id="rId55"/>
    <p:sldId id="1041" r:id="rId56"/>
    <p:sldId id="1042" r:id="rId57"/>
    <p:sldId id="1048" r:id="rId58"/>
    <p:sldId id="1043" r:id="rId59"/>
    <p:sldId id="1044" r:id="rId60"/>
    <p:sldId id="1045" r:id="rId61"/>
    <p:sldId id="1049" r:id="rId62"/>
    <p:sldId id="1050" r:id="rId63"/>
    <p:sldId id="1046" r:id="rId64"/>
    <p:sldId id="1051" r:id="rId65"/>
    <p:sldId id="1052" r:id="rId66"/>
    <p:sldId id="1053" r:id="rId67"/>
    <p:sldId id="1054" r:id="rId68"/>
    <p:sldId id="1055" r:id="rId69"/>
    <p:sldId id="1056" r:id="rId70"/>
    <p:sldId id="651" r:id="rId71"/>
    <p:sldId id="816" r:id="rId72"/>
    <p:sldId id="1059" r:id="rId73"/>
    <p:sldId id="1058" r:id="rId74"/>
    <p:sldId id="1060" r:id="rId75"/>
    <p:sldId id="1062" r:id="rId76"/>
    <p:sldId id="322" r:id="rId77"/>
  </p:sldIdLst>
  <p:sldSz cx="12192000" cy="6858000"/>
  <p:notesSz cx="6858000" cy="9144000"/>
  <p:custDataLst>
    <p:tags r:id="rId8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inge" initials="JG" lastIdx="2" clrIdx="0"/>
  <p:cmAuthor id="7" name="未知用户2" initials="未" lastIdx="43" clrIdx="1"/>
  <p:cmAuthor id="1" name="Hongyan" initials="H" lastIdx="7" clrIdx="0"/>
  <p:cmAuthor id="8" name="clm" initials="c" lastIdx="15" clrIdx="0"/>
  <p:cmAuthor id="2" name="作者" initials="A" lastIdx="0" clrIdx="1"/>
  <p:cmAuthor id="9" name="ww7685" initials="w" lastIdx="3" clrIdx="0"/>
  <p:cmAuthor id="10" name="CNKIer" initials="C" lastIdx="4" clrIdx="9"/>
  <p:cmAuthor id="4" name="王蔚" initials="王" lastIdx="0" clrIdx="0"/>
  <p:cmAuthor id="5" name="Administrator" initials="A" lastIdx="54" clrIdx="0"/>
  <p:cmAuthor id="6" name="CaiSen" initials="C" lastIdx="1" clrIdx="4"/>
  <p:cmAuthor id="3" name="YlmF" initials="Y" lastIdx="0" clrIdx="0"/>
  <p:cmAuthor id="11" name="张云芸" initials="张" lastIdx="1" clrIdx="10"/>
  <p:cmAuthor id="46" name="Windows 用户" initials="W用" lastIdx="11" clrIdx="45"/>
  <p:cmAuthor id="47" name="cnki" initials="c" lastIdx="0" clrIdx="4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2" Type="http://schemas.openxmlformats.org/officeDocument/2006/relationships/tags" Target="tags/tag504.xml"/><Relationship Id="rId81" Type="http://schemas.openxmlformats.org/officeDocument/2006/relationships/commentAuthors" Target="commentAuthors.xml"/><Relationship Id="rId80" Type="http://schemas.openxmlformats.org/officeDocument/2006/relationships/tableStyles" Target="tableStyles.xml"/><Relationship Id="rId8" Type="http://schemas.openxmlformats.org/officeDocument/2006/relationships/slide" Target="slides/slide2.xml"/><Relationship Id="rId79" Type="http://schemas.openxmlformats.org/officeDocument/2006/relationships/viewProps" Target="viewProps.xml"/><Relationship Id="rId78" Type="http://schemas.openxmlformats.org/officeDocument/2006/relationships/presProps" Target="presProps.xml"/><Relationship Id="rId77" Type="http://schemas.openxmlformats.org/officeDocument/2006/relationships/slide" Target="slides/slide70.xml"/><Relationship Id="rId76" Type="http://schemas.openxmlformats.org/officeDocument/2006/relationships/slide" Target="slides/slide69.xml"/><Relationship Id="rId75" Type="http://schemas.openxmlformats.org/officeDocument/2006/relationships/slide" Target="slides/slide68.xml"/><Relationship Id="rId74" Type="http://schemas.openxmlformats.org/officeDocument/2006/relationships/slide" Target="slides/slide67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7" Type="http://schemas.openxmlformats.org/officeDocument/2006/relationships/slide" Target="slides/slide1.xml"/><Relationship Id="rId69" Type="http://schemas.openxmlformats.org/officeDocument/2006/relationships/slide" Target="slides/slide62.xml"/><Relationship Id="rId68" Type="http://schemas.openxmlformats.org/officeDocument/2006/relationships/slide" Target="slides/slide61.xml"/><Relationship Id="rId67" Type="http://schemas.openxmlformats.org/officeDocument/2006/relationships/slide" Target="slides/slide60.xml"/><Relationship Id="rId66" Type="http://schemas.openxmlformats.org/officeDocument/2006/relationships/slide" Target="slides/slide59.xml"/><Relationship Id="rId65" Type="http://schemas.openxmlformats.org/officeDocument/2006/relationships/slide" Target="slides/slide58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60" Type="http://schemas.openxmlformats.org/officeDocument/2006/relationships/slide" Target="slides/slide53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52.xml"/><Relationship Id="rId58" Type="http://schemas.openxmlformats.org/officeDocument/2006/relationships/slide" Target="slides/slide51.xml"/><Relationship Id="rId57" Type="http://schemas.openxmlformats.org/officeDocument/2006/relationships/slide" Target="slides/slide50.xml"/><Relationship Id="rId56" Type="http://schemas.openxmlformats.org/officeDocument/2006/relationships/slide" Target="slides/slide49.xml"/><Relationship Id="rId55" Type="http://schemas.openxmlformats.org/officeDocument/2006/relationships/slide" Target="slides/slide48.xml"/><Relationship Id="rId54" Type="http://schemas.openxmlformats.org/officeDocument/2006/relationships/slide" Target="slides/slide47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0" Type="http://schemas.openxmlformats.org/officeDocument/2006/relationships/slide" Target="slides/slide3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相信大家对知网并不陌生，在平时找论文、下论文、查重的时候，会第一时间想到知网。但是，不知道大家都是怎么使用知网的呢？是不是像用百度那样，一框式检索找到论文，下载，然后读一读论文就结束了呢？我相信可能有部分同学是这么操作的。如果真的是这样的话，其实大家只是了解到知网的冰山一角，知网的很多功能犹如水下冰山，是很值得大家去挖掘和探索的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2016年，将人工智能写入十三五规划，alphago战胜围棋世界冠军李世石</a:t>
            </a:r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2016年，将人工智能写入十三五规划，alphago战胜围棋世界冠军李世石</a:t>
            </a:r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H指数定义：是指某学者发表的论文中，至少有H篇的被引频次大于H次。H指数代表了该学者产出优秀论文的能力。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H指数定义：是指某学者发表的论文中，至少有H篇的被引频次大于H次。H指数代表了该学者产出优秀论文的能力。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81013" y="1279525"/>
            <a:ext cx="6140450" cy="34544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zh-CN" altLang="en-US"/>
              <a:t>选择核心期刊的这个方法各位老师可以集中注意力听一下，每次都会有很有多老师发微信问我知网怎么找核刊，这个对大家来说还是需求挺大的。</a:t>
            </a:r>
            <a:endParaRPr lang="zh-CN" altLang="en-US"/>
          </a:p>
        </p:txBody>
      </p:sp>
      <p:sp>
        <p:nvSpPr>
          <p:cNvPr id="1085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B237C30-C933-4A33-9C18-916CA9C28EA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88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1437" tIns="45718" rIns="91437" bIns="45718"/>
          <a:lstStyle/>
          <a:p>
            <a:endParaRPr lang="zh-CN" altLang="en-US"/>
          </a:p>
        </p:txBody>
      </p:sp>
      <p:sp>
        <p:nvSpPr>
          <p:cNvPr id="122884" name="灯片编号占位符 3"/>
          <p:cNvSpPr txBox="1">
            <a:spLocks noGrp="1"/>
          </p:cNvSpPr>
          <p:nvPr/>
        </p:nvSpPr>
        <p:spPr bwMode="auto">
          <a:xfrm>
            <a:off x="4023992" y="9721107"/>
            <a:ext cx="3078427" cy="5135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 anchor="b"/>
          <a:lstStyle/>
          <a:p>
            <a:pPr algn="r" defTabSz="915035"/>
            <a:fld id="{380C4B44-0ECC-443A-B253-29ABD69841CE}" type="slidenum">
              <a:rPr lang="zh-CN" altLang="en-US" sz="120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effectLst/>
              <a:latin typeface="system-u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02C5E7-3DBA-4C42-BB4D-F9B1117E36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tags" Target="../tags/tag31.xml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1133" y="200022"/>
            <a:ext cx="10010644" cy="44196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uFillTx/>
                <a:latin typeface="+mj-ea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21133" y="779330"/>
            <a:ext cx="11575493" cy="5562086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70192" y="6349833"/>
            <a:ext cx="2700000" cy="316800"/>
          </a:xfrm>
        </p:spPr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altLang="zh-CN"/>
              <a:t>www.cnki.net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22055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321133" y="647716"/>
            <a:ext cx="10010644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www.cnki.net</a:t>
            </a: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bg>
      <p:bgPr>
        <a:solidFill>
          <a:schemeClr val="accent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50190" y="31750"/>
            <a:ext cx="1946275" cy="705485"/>
          </a:xfrm>
        </p:spPr>
        <p:txBody>
          <a:bodyPr vert="horz" lIns="90000" tIns="46800" rIns="90000" bIns="46800" rtlCol="0" anchor="ctr" anchorCtr="0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dirty="0">
                <a:sym typeface="+mn-ea"/>
              </a:rPr>
              <a:t>知网简介</a:t>
            </a:r>
            <a:endParaRPr lang="zh-CN" dirty="0">
              <a:sym typeface="+mn-ea"/>
            </a:endParaRPr>
          </a:p>
        </p:txBody>
      </p:sp>
      <p:pic>
        <p:nvPicPr>
          <p:cNvPr id="10" name="图片 9" descr="公司Logo878811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0505" y="76200"/>
            <a:ext cx="1699895" cy="66103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 flipV="1">
            <a:off x="115570" y="637540"/>
            <a:ext cx="10149205" cy="2159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1133" y="200022"/>
            <a:ext cx="10010644" cy="44196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uFillTx/>
                <a:latin typeface="+mj-ea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21133" y="779330"/>
            <a:ext cx="11575493" cy="5562086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70192" y="6349833"/>
            <a:ext cx="2700000" cy="316800"/>
          </a:xfrm>
        </p:spPr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altLang="zh-CN"/>
              <a:t>www.cnki.net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22055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321133" y="647716"/>
            <a:ext cx="10010644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50190" y="31750"/>
            <a:ext cx="1946275" cy="705485"/>
          </a:xfrm>
        </p:spPr>
        <p:txBody>
          <a:bodyPr vert="horz" lIns="90000" tIns="46800" rIns="90000" bIns="46800" rtlCol="0" anchor="ctr" anchorCtr="0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dirty="0">
                <a:sym typeface="+mn-ea"/>
              </a:rPr>
              <a:t>知网简介</a:t>
            </a:r>
            <a:endParaRPr lang="zh-CN" dirty="0"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115570" y="637540"/>
            <a:ext cx="10149205" cy="2159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1133" y="200022"/>
            <a:ext cx="10010644" cy="44196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uFillTx/>
                <a:latin typeface="+mj-ea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21133" y="779330"/>
            <a:ext cx="11575493" cy="5562086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70192" y="6349833"/>
            <a:ext cx="2700000" cy="316800"/>
          </a:xfrm>
        </p:spPr>
        <p:txBody>
          <a:bodyPr/>
          <a:lstStyle/>
          <a:p>
            <a:fld id="{760FBDFE-C587-4B4C-A407-44438C67B59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 altLang="zh-CN"/>
              <a:t>www.cnki.net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22055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321133" y="647716"/>
            <a:ext cx="10010644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361" y="-70759"/>
            <a:ext cx="10515600" cy="965409"/>
          </a:xfrm>
        </p:spPr>
        <p:txBody>
          <a:bodyPr>
            <a:normAutofit/>
          </a:bodyPr>
          <a:lstStyle>
            <a:lvl1pPr>
              <a:defRPr sz="20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 bwMode="auto"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1133" y="200022"/>
            <a:ext cx="10010644" cy="44196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000" b="1" i="0" u="none" strike="noStrike" kern="1200" cap="none" spc="200" normalizeH="0" baseline="0" noProof="1" dirty="0">
                <a:solidFill>
                  <a:srgbClr val="FF0000"/>
                </a:solidFill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21133" y="779330"/>
            <a:ext cx="11575493" cy="5562086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321133" y="647716"/>
            <a:ext cx="10010644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研究概述_需换右下角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 userDrawn="1"/>
        </p:nvSpPr>
        <p:spPr>
          <a:xfrm rot="5400000">
            <a:off x="1496170" y="1196662"/>
            <a:ext cx="295275" cy="1371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0" y="0"/>
            <a:ext cx="15752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94286" y="1070015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研究概述</a:t>
            </a:r>
            <a:endParaRPr lang="zh-CN" altLang="en-US" sz="20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94286" y="1858061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charset="-122"/>
                <a:ea typeface="微软雅黑" panose="020B0503020204020204" charset="-122"/>
              </a:rPr>
              <a:t>研究方法</a:t>
            </a:r>
            <a:endParaRPr lang="zh-CN" altLang="en-US" sz="2000" dirty="0">
              <a:solidFill>
                <a:srgbClr val="365EA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94286" y="2646107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charset="-122"/>
                <a:ea typeface="微软雅黑" panose="020B0503020204020204" charset="-122"/>
              </a:rPr>
              <a:t>研究过程</a:t>
            </a:r>
            <a:endParaRPr lang="zh-CN" altLang="en-US" sz="2000" dirty="0">
              <a:solidFill>
                <a:srgbClr val="365EA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94286" y="3434153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charset="-122"/>
                <a:ea typeface="微软雅黑" panose="020B0503020204020204" charset="-122"/>
              </a:rPr>
              <a:t>研究成果</a:t>
            </a:r>
            <a:endParaRPr lang="zh-CN" altLang="en-US" sz="2000" dirty="0">
              <a:solidFill>
                <a:srgbClr val="365EA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 userDrawn="1"/>
        </p:nvSpPr>
        <p:spPr>
          <a:xfrm>
            <a:off x="94286" y="4222199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charset="-122"/>
                <a:ea typeface="微软雅黑" panose="020B0503020204020204" charset="-122"/>
              </a:rPr>
              <a:t>结论建议</a:t>
            </a:r>
            <a:endParaRPr lang="zh-CN" altLang="en-US" sz="2000" dirty="0">
              <a:solidFill>
                <a:srgbClr val="365EA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7" y="5325354"/>
            <a:ext cx="829600" cy="8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研究方法_需换右下角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等腰三角形 15"/>
          <p:cNvSpPr/>
          <p:nvPr userDrawn="1"/>
        </p:nvSpPr>
        <p:spPr>
          <a:xfrm rot="5400000">
            <a:off x="1478909" y="1989541"/>
            <a:ext cx="295275" cy="1371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0" y="0"/>
            <a:ext cx="15752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94286" y="1070015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charset="-122"/>
                <a:ea typeface="微软雅黑" panose="020B0503020204020204" charset="-122"/>
              </a:rPr>
              <a:t>研究概述</a:t>
            </a:r>
            <a:endParaRPr lang="zh-CN" altLang="en-US" sz="2000" dirty="0">
              <a:solidFill>
                <a:srgbClr val="365EA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94286" y="1858061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研究方法</a:t>
            </a:r>
            <a:endParaRPr lang="zh-CN" altLang="en-US" sz="20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94286" y="2646107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charset="-122"/>
                <a:ea typeface="微软雅黑" panose="020B0503020204020204" charset="-122"/>
              </a:rPr>
              <a:t>研究过程</a:t>
            </a:r>
            <a:endParaRPr lang="zh-CN" altLang="en-US" sz="2000" dirty="0">
              <a:solidFill>
                <a:srgbClr val="365EA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94286" y="3434153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charset="-122"/>
                <a:ea typeface="微软雅黑" panose="020B0503020204020204" charset="-122"/>
              </a:rPr>
              <a:t>研究成果</a:t>
            </a:r>
            <a:endParaRPr lang="zh-CN" altLang="en-US" sz="2000" dirty="0">
              <a:solidFill>
                <a:srgbClr val="365EA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 userDrawn="1"/>
        </p:nvSpPr>
        <p:spPr>
          <a:xfrm>
            <a:off x="94286" y="4222199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charset="-122"/>
                <a:ea typeface="微软雅黑" panose="020B0503020204020204" charset="-122"/>
              </a:rPr>
              <a:t>结论建议</a:t>
            </a:r>
            <a:endParaRPr lang="zh-CN" altLang="en-US" sz="2000" dirty="0">
              <a:solidFill>
                <a:srgbClr val="365EA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7" y="5325354"/>
            <a:ext cx="829600" cy="8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研究过程_需换右下角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5752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1474739" y="2777587"/>
            <a:ext cx="295275" cy="1371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94286" y="1070015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charset="-122"/>
                <a:ea typeface="微软雅黑" panose="020B0503020204020204" charset="-122"/>
              </a:rPr>
              <a:t>研究概述</a:t>
            </a:r>
            <a:endParaRPr lang="zh-CN" altLang="en-US" sz="2000" dirty="0">
              <a:solidFill>
                <a:srgbClr val="365EA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94286" y="1858061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charset="-122"/>
                <a:ea typeface="微软雅黑" panose="020B0503020204020204" charset="-122"/>
              </a:rPr>
              <a:t>研究方法</a:t>
            </a:r>
            <a:endParaRPr lang="zh-CN" altLang="en-US" sz="2000" dirty="0">
              <a:solidFill>
                <a:srgbClr val="365EA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94286" y="2646107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研究过程</a:t>
            </a:r>
            <a:endParaRPr lang="zh-CN" altLang="en-US" sz="20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94286" y="3434153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charset="-122"/>
                <a:ea typeface="微软雅黑" panose="020B0503020204020204" charset="-122"/>
              </a:rPr>
              <a:t>研究成果</a:t>
            </a:r>
            <a:endParaRPr lang="zh-CN" altLang="en-US" sz="2000" dirty="0">
              <a:solidFill>
                <a:srgbClr val="365EA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94286" y="4222199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charset="-122"/>
                <a:ea typeface="微软雅黑" panose="020B0503020204020204" charset="-122"/>
              </a:rPr>
              <a:t>结论建议</a:t>
            </a:r>
            <a:endParaRPr lang="zh-CN" altLang="en-US" sz="2000" dirty="0">
              <a:solidFill>
                <a:srgbClr val="365EA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7" y="5325354"/>
            <a:ext cx="829600" cy="8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研究成果_需换右下角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0" y="0"/>
            <a:ext cx="15752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等腰三角形 16"/>
          <p:cNvSpPr/>
          <p:nvPr userDrawn="1"/>
        </p:nvSpPr>
        <p:spPr>
          <a:xfrm rot="5400000">
            <a:off x="1453307" y="3565633"/>
            <a:ext cx="295275" cy="1371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94286" y="1070015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charset="-122"/>
                <a:ea typeface="微软雅黑" panose="020B0503020204020204" charset="-122"/>
              </a:rPr>
              <a:t>研究概述</a:t>
            </a:r>
            <a:endParaRPr lang="zh-CN" altLang="en-US" sz="2000" dirty="0">
              <a:solidFill>
                <a:srgbClr val="365EA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94286" y="1858061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charset="-122"/>
                <a:ea typeface="微软雅黑" panose="020B0503020204020204" charset="-122"/>
              </a:rPr>
              <a:t>研究方法</a:t>
            </a:r>
            <a:endParaRPr lang="zh-CN" altLang="en-US" sz="2000" dirty="0">
              <a:solidFill>
                <a:srgbClr val="365EA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94286" y="2646107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charset="-122"/>
                <a:ea typeface="微软雅黑" panose="020B0503020204020204" charset="-122"/>
              </a:rPr>
              <a:t>研究过程</a:t>
            </a:r>
            <a:endParaRPr lang="zh-CN" altLang="en-US" sz="2000" dirty="0">
              <a:solidFill>
                <a:srgbClr val="365EA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94286" y="3434153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研究成果</a:t>
            </a:r>
            <a:endParaRPr lang="zh-CN" altLang="en-US" sz="20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94286" y="4222199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charset="-122"/>
                <a:ea typeface="微软雅黑" panose="020B0503020204020204" charset="-122"/>
              </a:rPr>
              <a:t>结论建议</a:t>
            </a:r>
            <a:endParaRPr lang="zh-CN" altLang="en-US" sz="2000" dirty="0">
              <a:solidFill>
                <a:srgbClr val="365EA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7" y="5325354"/>
            <a:ext cx="829600" cy="8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论建议_需换右下角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0" y="0"/>
            <a:ext cx="15752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等腰三角形 16"/>
          <p:cNvSpPr/>
          <p:nvPr userDrawn="1"/>
        </p:nvSpPr>
        <p:spPr>
          <a:xfrm rot="5400000">
            <a:off x="1474739" y="4353679"/>
            <a:ext cx="295275" cy="1371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94286" y="1070015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charset="-122"/>
                <a:ea typeface="微软雅黑" panose="020B0503020204020204" charset="-122"/>
              </a:rPr>
              <a:t>研究概述</a:t>
            </a:r>
            <a:endParaRPr lang="zh-CN" altLang="en-US" sz="2000" dirty="0">
              <a:solidFill>
                <a:srgbClr val="365EA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94286" y="1858061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charset="-122"/>
                <a:ea typeface="微软雅黑" panose="020B0503020204020204" charset="-122"/>
              </a:rPr>
              <a:t>研究方法</a:t>
            </a:r>
            <a:endParaRPr lang="zh-CN" altLang="en-US" sz="2000" dirty="0">
              <a:solidFill>
                <a:srgbClr val="365EA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94286" y="2646107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charset="-122"/>
                <a:ea typeface="微软雅黑" panose="020B0503020204020204" charset="-122"/>
              </a:rPr>
              <a:t>研究过程</a:t>
            </a:r>
            <a:endParaRPr lang="zh-CN" altLang="en-US" sz="2000" dirty="0">
              <a:solidFill>
                <a:srgbClr val="365EA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94286" y="3434153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charset="-122"/>
                <a:ea typeface="微软雅黑" panose="020B0503020204020204" charset="-122"/>
              </a:rPr>
              <a:t>研究成果</a:t>
            </a:r>
            <a:endParaRPr lang="zh-CN" altLang="en-US" sz="2000" dirty="0">
              <a:solidFill>
                <a:srgbClr val="365EA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94286" y="4222199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结论建议</a:t>
            </a:r>
            <a:endParaRPr lang="zh-CN" altLang="en-US" sz="20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7" y="5325354"/>
            <a:ext cx="829600" cy="8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版式_右下角通用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02657" y="337014"/>
            <a:ext cx="5258480" cy="68262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741C5-8F5C-4213-BB69-8C2D02590C1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 altLang="zh-CN" dirty="0">
                <a:solidFill>
                  <a:srgbClr val="000000">
                    <a:lumMod val="60000"/>
                    <a:lumOff val="40000"/>
                  </a:srgbClr>
                </a:solidFill>
              </a:rPr>
              <a:t>P</a:t>
            </a:r>
            <a:fld id="{38893EA9-123D-489F-8313-43A8A4AC4565}" type="slidenum">
              <a:rPr lang="zh-CN" altLang="en-US" dirty="0" smtClean="0">
                <a:solidFill>
                  <a:srgbClr val="000000">
                    <a:lumMod val="60000"/>
                    <a:lumOff val="40000"/>
                  </a:srgbClr>
                </a:solidFill>
              </a:rPr>
            </a:fld>
            <a:endParaRPr lang="zh-CN" altLang="en-US" dirty="0">
              <a:solidFill>
                <a:srgbClr val="000000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07321" y="396194"/>
            <a:ext cx="766308" cy="684421"/>
          </a:xfrm>
          <a:custGeom>
            <a:avLst/>
            <a:gdLst>
              <a:gd name="T0" fmla="*/ 400 w 528"/>
              <a:gd name="T1" fmla="*/ 293 h 471"/>
              <a:gd name="T2" fmla="*/ 430 w 528"/>
              <a:gd name="T3" fmla="*/ 279 h 471"/>
              <a:gd name="T4" fmla="*/ 430 w 528"/>
              <a:gd name="T5" fmla="*/ 278 h 471"/>
              <a:gd name="T6" fmla="*/ 430 w 528"/>
              <a:gd name="T7" fmla="*/ 204 h 471"/>
              <a:gd name="T8" fmla="*/ 401 w 528"/>
              <a:gd name="T9" fmla="*/ 218 h 471"/>
              <a:gd name="T10" fmla="*/ 400 w 528"/>
              <a:gd name="T11" fmla="*/ 293 h 471"/>
              <a:gd name="T12" fmla="*/ 90 w 528"/>
              <a:gd name="T13" fmla="*/ 204 h 471"/>
              <a:gd name="T14" fmla="*/ 90 w 528"/>
              <a:gd name="T15" fmla="*/ 279 h 471"/>
              <a:gd name="T16" fmla="*/ 248 w 528"/>
              <a:gd name="T17" fmla="*/ 354 h 471"/>
              <a:gd name="T18" fmla="*/ 274 w 528"/>
              <a:gd name="T19" fmla="*/ 354 h 471"/>
              <a:gd name="T20" fmla="*/ 371 w 528"/>
              <a:gd name="T21" fmla="*/ 307 h 471"/>
              <a:gd name="T22" fmla="*/ 371 w 528"/>
              <a:gd name="T23" fmla="*/ 232 h 471"/>
              <a:gd name="T24" fmla="*/ 260 w 528"/>
              <a:gd name="T25" fmla="*/ 286 h 471"/>
              <a:gd name="T26" fmla="*/ 90 w 528"/>
              <a:gd name="T27" fmla="*/ 204 h 471"/>
              <a:gd name="T28" fmla="*/ 394 w 528"/>
              <a:gd name="T29" fmla="*/ 197 h 471"/>
              <a:gd name="T30" fmla="*/ 391 w 528"/>
              <a:gd name="T31" fmla="*/ 196 h 471"/>
              <a:gd name="T32" fmla="*/ 287 w 528"/>
              <a:gd name="T33" fmla="*/ 139 h 471"/>
              <a:gd name="T34" fmla="*/ 288 w 528"/>
              <a:gd name="T35" fmla="*/ 132 h 471"/>
              <a:gd name="T36" fmla="*/ 264 w 528"/>
              <a:gd name="T37" fmla="*/ 108 h 471"/>
              <a:gd name="T38" fmla="*/ 240 w 528"/>
              <a:gd name="T39" fmla="*/ 132 h 471"/>
              <a:gd name="T40" fmla="*/ 264 w 528"/>
              <a:gd name="T41" fmla="*/ 156 h 471"/>
              <a:gd name="T42" fmla="*/ 281 w 528"/>
              <a:gd name="T43" fmla="*/ 150 h 471"/>
              <a:gd name="T44" fmla="*/ 383 w 528"/>
              <a:gd name="T45" fmla="*/ 207 h 471"/>
              <a:gd name="T46" fmla="*/ 394 w 528"/>
              <a:gd name="T47" fmla="*/ 197 h 471"/>
              <a:gd name="T48" fmla="*/ 528 w 528"/>
              <a:gd name="T49" fmla="*/ 132 h 471"/>
              <a:gd name="T50" fmla="*/ 260 w 528"/>
              <a:gd name="T51" fmla="*/ 0 h 471"/>
              <a:gd name="T52" fmla="*/ 0 w 528"/>
              <a:gd name="T53" fmla="*/ 126 h 471"/>
              <a:gd name="T54" fmla="*/ 0 w 528"/>
              <a:gd name="T55" fmla="*/ 137 h 471"/>
              <a:gd name="T56" fmla="*/ 260 w 528"/>
              <a:gd name="T57" fmla="*/ 263 h 471"/>
              <a:gd name="T58" fmla="*/ 371 w 528"/>
              <a:gd name="T59" fmla="*/ 209 h 471"/>
              <a:gd name="T60" fmla="*/ 371 w 528"/>
              <a:gd name="T61" fmla="*/ 205 h 471"/>
              <a:gd name="T62" fmla="*/ 281 w 528"/>
              <a:gd name="T63" fmla="*/ 158 h 471"/>
              <a:gd name="T64" fmla="*/ 264 w 528"/>
              <a:gd name="T65" fmla="*/ 163 h 471"/>
              <a:gd name="T66" fmla="*/ 233 w 528"/>
              <a:gd name="T67" fmla="*/ 132 h 471"/>
              <a:gd name="T68" fmla="*/ 264 w 528"/>
              <a:gd name="T69" fmla="*/ 100 h 471"/>
              <a:gd name="T70" fmla="*/ 295 w 528"/>
              <a:gd name="T71" fmla="*/ 132 h 471"/>
              <a:gd name="T72" fmla="*/ 295 w 528"/>
              <a:gd name="T73" fmla="*/ 135 h 471"/>
              <a:gd name="T74" fmla="*/ 401 w 528"/>
              <a:gd name="T75" fmla="*/ 194 h 471"/>
              <a:gd name="T76" fmla="*/ 528 w 528"/>
              <a:gd name="T77" fmla="*/ 132 h 471"/>
              <a:gd name="T78" fmla="*/ 394 w 528"/>
              <a:gd name="T79" fmla="*/ 197 h 471"/>
              <a:gd name="T80" fmla="*/ 395 w 528"/>
              <a:gd name="T81" fmla="*/ 293 h 471"/>
              <a:gd name="T82" fmla="*/ 404 w 528"/>
              <a:gd name="T83" fmla="*/ 307 h 471"/>
              <a:gd name="T84" fmla="*/ 396 w 528"/>
              <a:gd name="T85" fmla="*/ 320 h 471"/>
              <a:gd name="T86" fmla="*/ 403 w 528"/>
              <a:gd name="T87" fmla="*/ 320 h 471"/>
              <a:gd name="T88" fmla="*/ 416 w 528"/>
              <a:gd name="T89" fmla="*/ 471 h 471"/>
              <a:gd name="T90" fmla="*/ 364 w 528"/>
              <a:gd name="T91" fmla="*/ 471 h 471"/>
              <a:gd name="T92" fmla="*/ 377 w 528"/>
              <a:gd name="T93" fmla="*/ 320 h 471"/>
              <a:gd name="T94" fmla="*/ 384 w 528"/>
              <a:gd name="T95" fmla="*/ 320 h 471"/>
              <a:gd name="T96" fmla="*/ 376 w 528"/>
              <a:gd name="T97" fmla="*/ 307 h 471"/>
              <a:gd name="T98" fmla="*/ 384 w 528"/>
              <a:gd name="T99" fmla="*/ 293 h 471"/>
              <a:gd name="T100" fmla="*/ 383 w 528"/>
              <a:gd name="T101" fmla="*/ 207 h 471"/>
              <a:gd name="T102" fmla="*/ 394 w 528"/>
              <a:gd name="T103" fmla="*/ 197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28" h="471">
                <a:moveTo>
                  <a:pt x="400" y="293"/>
                </a:moveTo>
                <a:cubicBezTo>
                  <a:pt x="430" y="279"/>
                  <a:pt x="430" y="279"/>
                  <a:pt x="430" y="279"/>
                </a:cubicBezTo>
                <a:cubicBezTo>
                  <a:pt x="430" y="279"/>
                  <a:pt x="430" y="278"/>
                  <a:pt x="430" y="278"/>
                </a:cubicBezTo>
                <a:cubicBezTo>
                  <a:pt x="430" y="204"/>
                  <a:pt x="430" y="204"/>
                  <a:pt x="430" y="204"/>
                </a:cubicBezTo>
                <a:cubicBezTo>
                  <a:pt x="401" y="218"/>
                  <a:pt x="401" y="218"/>
                  <a:pt x="401" y="218"/>
                </a:cubicBezTo>
                <a:cubicBezTo>
                  <a:pt x="400" y="293"/>
                  <a:pt x="400" y="293"/>
                  <a:pt x="400" y="293"/>
                </a:cubicBezTo>
                <a:close/>
                <a:moveTo>
                  <a:pt x="90" y="204"/>
                </a:moveTo>
                <a:cubicBezTo>
                  <a:pt x="90" y="279"/>
                  <a:pt x="90" y="279"/>
                  <a:pt x="90" y="279"/>
                </a:cubicBezTo>
                <a:cubicBezTo>
                  <a:pt x="143" y="304"/>
                  <a:pt x="195" y="329"/>
                  <a:pt x="248" y="354"/>
                </a:cubicBezTo>
                <a:cubicBezTo>
                  <a:pt x="257" y="357"/>
                  <a:pt x="265" y="357"/>
                  <a:pt x="274" y="354"/>
                </a:cubicBezTo>
                <a:cubicBezTo>
                  <a:pt x="371" y="307"/>
                  <a:pt x="371" y="307"/>
                  <a:pt x="371" y="307"/>
                </a:cubicBezTo>
                <a:cubicBezTo>
                  <a:pt x="371" y="232"/>
                  <a:pt x="371" y="232"/>
                  <a:pt x="371" y="232"/>
                </a:cubicBezTo>
                <a:cubicBezTo>
                  <a:pt x="260" y="286"/>
                  <a:pt x="260" y="286"/>
                  <a:pt x="260" y="286"/>
                </a:cubicBezTo>
                <a:cubicBezTo>
                  <a:pt x="90" y="204"/>
                  <a:pt x="90" y="204"/>
                  <a:pt x="90" y="204"/>
                </a:cubicBezTo>
                <a:close/>
                <a:moveTo>
                  <a:pt x="394" y="197"/>
                </a:moveTo>
                <a:cubicBezTo>
                  <a:pt x="391" y="196"/>
                  <a:pt x="391" y="196"/>
                  <a:pt x="391" y="196"/>
                </a:cubicBezTo>
                <a:cubicBezTo>
                  <a:pt x="287" y="139"/>
                  <a:pt x="287" y="139"/>
                  <a:pt x="287" y="139"/>
                </a:cubicBezTo>
                <a:cubicBezTo>
                  <a:pt x="288" y="136"/>
                  <a:pt x="288" y="134"/>
                  <a:pt x="288" y="132"/>
                </a:cubicBezTo>
                <a:cubicBezTo>
                  <a:pt x="288" y="118"/>
                  <a:pt x="277" y="108"/>
                  <a:pt x="264" y="108"/>
                </a:cubicBezTo>
                <a:cubicBezTo>
                  <a:pt x="251" y="108"/>
                  <a:pt x="240" y="118"/>
                  <a:pt x="240" y="132"/>
                </a:cubicBezTo>
                <a:cubicBezTo>
                  <a:pt x="240" y="145"/>
                  <a:pt x="251" y="156"/>
                  <a:pt x="264" y="156"/>
                </a:cubicBezTo>
                <a:cubicBezTo>
                  <a:pt x="270" y="156"/>
                  <a:pt x="276" y="154"/>
                  <a:pt x="281" y="150"/>
                </a:cubicBezTo>
                <a:cubicBezTo>
                  <a:pt x="383" y="207"/>
                  <a:pt x="383" y="207"/>
                  <a:pt x="383" y="207"/>
                </a:cubicBezTo>
                <a:cubicBezTo>
                  <a:pt x="394" y="197"/>
                  <a:pt x="394" y="197"/>
                  <a:pt x="394" y="197"/>
                </a:cubicBezTo>
                <a:close/>
                <a:moveTo>
                  <a:pt x="528" y="132"/>
                </a:moveTo>
                <a:cubicBezTo>
                  <a:pt x="260" y="0"/>
                  <a:pt x="260" y="0"/>
                  <a:pt x="260" y="0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137"/>
                  <a:pt x="0" y="137"/>
                  <a:pt x="0" y="137"/>
                </a:cubicBezTo>
                <a:cubicBezTo>
                  <a:pt x="260" y="263"/>
                  <a:pt x="260" y="263"/>
                  <a:pt x="260" y="263"/>
                </a:cubicBezTo>
                <a:cubicBezTo>
                  <a:pt x="371" y="209"/>
                  <a:pt x="371" y="209"/>
                  <a:pt x="371" y="209"/>
                </a:cubicBezTo>
                <a:cubicBezTo>
                  <a:pt x="371" y="205"/>
                  <a:pt x="371" y="205"/>
                  <a:pt x="371" y="205"/>
                </a:cubicBezTo>
                <a:cubicBezTo>
                  <a:pt x="281" y="158"/>
                  <a:pt x="281" y="158"/>
                  <a:pt x="281" y="158"/>
                </a:cubicBezTo>
                <a:cubicBezTo>
                  <a:pt x="276" y="162"/>
                  <a:pt x="270" y="163"/>
                  <a:pt x="264" y="163"/>
                </a:cubicBezTo>
                <a:cubicBezTo>
                  <a:pt x="247" y="163"/>
                  <a:pt x="233" y="149"/>
                  <a:pt x="233" y="132"/>
                </a:cubicBezTo>
                <a:cubicBezTo>
                  <a:pt x="233" y="114"/>
                  <a:pt x="247" y="100"/>
                  <a:pt x="264" y="100"/>
                </a:cubicBezTo>
                <a:cubicBezTo>
                  <a:pt x="281" y="100"/>
                  <a:pt x="295" y="114"/>
                  <a:pt x="295" y="132"/>
                </a:cubicBezTo>
                <a:cubicBezTo>
                  <a:pt x="295" y="133"/>
                  <a:pt x="295" y="134"/>
                  <a:pt x="295" y="135"/>
                </a:cubicBezTo>
                <a:cubicBezTo>
                  <a:pt x="401" y="194"/>
                  <a:pt x="401" y="194"/>
                  <a:pt x="401" y="194"/>
                </a:cubicBezTo>
                <a:cubicBezTo>
                  <a:pt x="528" y="132"/>
                  <a:pt x="528" y="132"/>
                  <a:pt x="528" y="132"/>
                </a:cubicBezTo>
                <a:close/>
                <a:moveTo>
                  <a:pt x="394" y="197"/>
                </a:moveTo>
                <a:cubicBezTo>
                  <a:pt x="395" y="293"/>
                  <a:pt x="395" y="293"/>
                  <a:pt x="395" y="293"/>
                </a:cubicBezTo>
                <a:cubicBezTo>
                  <a:pt x="401" y="295"/>
                  <a:pt x="404" y="300"/>
                  <a:pt x="404" y="307"/>
                </a:cubicBezTo>
                <a:cubicBezTo>
                  <a:pt x="404" y="312"/>
                  <a:pt x="401" y="317"/>
                  <a:pt x="396" y="320"/>
                </a:cubicBezTo>
                <a:cubicBezTo>
                  <a:pt x="403" y="320"/>
                  <a:pt x="403" y="320"/>
                  <a:pt x="403" y="320"/>
                </a:cubicBezTo>
                <a:cubicBezTo>
                  <a:pt x="416" y="471"/>
                  <a:pt x="416" y="471"/>
                  <a:pt x="416" y="471"/>
                </a:cubicBezTo>
                <a:cubicBezTo>
                  <a:pt x="364" y="471"/>
                  <a:pt x="364" y="471"/>
                  <a:pt x="364" y="471"/>
                </a:cubicBezTo>
                <a:cubicBezTo>
                  <a:pt x="377" y="320"/>
                  <a:pt x="377" y="320"/>
                  <a:pt x="377" y="320"/>
                </a:cubicBezTo>
                <a:cubicBezTo>
                  <a:pt x="384" y="320"/>
                  <a:pt x="384" y="320"/>
                  <a:pt x="384" y="320"/>
                </a:cubicBezTo>
                <a:cubicBezTo>
                  <a:pt x="379" y="317"/>
                  <a:pt x="376" y="312"/>
                  <a:pt x="376" y="307"/>
                </a:cubicBezTo>
                <a:cubicBezTo>
                  <a:pt x="376" y="301"/>
                  <a:pt x="379" y="296"/>
                  <a:pt x="384" y="293"/>
                </a:cubicBezTo>
                <a:cubicBezTo>
                  <a:pt x="383" y="207"/>
                  <a:pt x="383" y="207"/>
                  <a:pt x="383" y="207"/>
                </a:cubicBezTo>
                <a:cubicBezTo>
                  <a:pt x="394" y="197"/>
                  <a:pt x="394" y="197"/>
                  <a:pt x="394" y="1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1302657" y="859160"/>
            <a:ext cx="2373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00">
                    <a:lumMod val="40000"/>
                    <a:lumOff val="60000"/>
                  </a:srgb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MORESHI POWERPOINT</a:t>
            </a:r>
            <a:endParaRPr lang="zh-CN" altLang="en-US" sz="1400" dirty="0">
              <a:solidFill>
                <a:srgbClr val="000000">
                  <a:lumMod val="40000"/>
                  <a:lumOff val="60000"/>
                </a:srgbClr>
              </a:solidFill>
              <a:latin typeface="华文细黑" panose="02010600040101010101" pitchFamily="2" charset="-122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10616765" y="0"/>
            <a:ext cx="15752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11046201" y="5566054"/>
            <a:ext cx="716362" cy="845938"/>
            <a:chOff x="8367154" y="5203814"/>
            <a:chExt cx="1890395" cy="2232329"/>
          </a:xfrm>
        </p:grpSpPr>
        <p:sp>
          <p:nvSpPr>
            <p:cNvPr id="11" name="Freeform 145"/>
            <p:cNvSpPr/>
            <p:nvPr/>
          </p:nvSpPr>
          <p:spPr bwMode="auto">
            <a:xfrm>
              <a:off x="8367154" y="5203814"/>
              <a:ext cx="1890395" cy="2232329"/>
            </a:xfrm>
            <a:custGeom>
              <a:avLst/>
              <a:gdLst>
                <a:gd name="T0" fmla="*/ 758 w 777"/>
                <a:gd name="T1" fmla="*/ 204 h 918"/>
                <a:gd name="T2" fmla="*/ 389 w 777"/>
                <a:gd name="T3" fmla="*/ 0 h 918"/>
                <a:gd name="T4" fmla="*/ 19 w 777"/>
                <a:gd name="T5" fmla="*/ 204 h 918"/>
                <a:gd name="T6" fmla="*/ 271 w 777"/>
                <a:gd name="T7" fmla="*/ 833 h 918"/>
                <a:gd name="T8" fmla="*/ 389 w 777"/>
                <a:gd name="T9" fmla="*/ 918 h 918"/>
                <a:gd name="T10" fmla="*/ 506 w 777"/>
                <a:gd name="T11" fmla="*/ 832 h 918"/>
                <a:gd name="T12" fmla="*/ 758 w 777"/>
                <a:gd name="T13" fmla="*/ 204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7" h="918">
                  <a:moveTo>
                    <a:pt x="758" y="204"/>
                  </a:moveTo>
                  <a:cubicBezTo>
                    <a:pt x="389" y="0"/>
                    <a:pt x="389" y="0"/>
                    <a:pt x="389" y="0"/>
                  </a:cubicBezTo>
                  <a:cubicBezTo>
                    <a:pt x="19" y="204"/>
                    <a:pt x="19" y="204"/>
                    <a:pt x="19" y="204"/>
                  </a:cubicBezTo>
                  <a:cubicBezTo>
                    <a:pt x="19" y="204"/>
                    <a:pt x="0" y="622"/>
                    <a:pt x="271" y="833"/>
                  </a:cubicBezTo>
                  <a:cubicBezTo>
                    <a:pt x="306" y="864"/>
                    <a:pt x="344" y="893"/>
                    <a:pt x="389" y="918"/>
                  </a:cubicBezTo>
                  <a:cubicBezTo>
                    <a:pt x="433" y="893"/>
                    <a:pt x="472" y="864"/>
                    <a:pt x="506" y="832"/>
                  </a:cubicBezTo>
                  <a:cubicBezTo>
                    <a:pt x="777" y="622"/>
                    <a:pt x="758" y="204"/>
                    <a:pt x="758" y="2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2" name="Freeform 146"/>
            <p:cNvSpPr>
              <a:spLocks noEditPoints="1"/>
            </p:cNvSpPr>
            <p:nvPr/>
          </p:nvSpPr>
          <p:spPr bwMode="auto">
            <a:xfrm>
              <a:off x="8530421" y="5338329"/>
              <a:ext cx="1564890" cy="1962273"/>
            </a:xfrm>
            <a:custGeom>
              <a:avLst/>
              <a:gdLst>
                <a:gd name="T0" fmla="*/ 322 w 643"/>
                <a:gd name="T1" fmla="*/ 807 h 807"/>
                <a:gd name="T2" fmla="*/ 317 w 643"/>
                <a:gd name="T3" fmla="*/ 804 h 807"/>
                <a:gd name="T4" fmla="*/ 237 w 643"/>
                <a:gd name="T5" fmla="*/ 742 h 807"/>
                <a:gd name="T6" fmla="*/ 234 w 643"/>
                <a:gd name="T7" fmla="*/ 739 h 807"/>
                <a:gd name="T8" fmla="*/ 0 w 643"/>
                <a:gd name="T9" fmla="*/ 183 h 807"/>
                <a:gd name="T10" fmla="*/ 0 w 643"/>
                <a:gd name="T11" fmla="*/ 178 h 807"/>
                <a:gd name="T12" fmla="*/ 322 w 643"/>
                <a:gd name="T13" fmla="*/ 0 h 807"/>
                <a:gd name="T14" fmla="*/ 643 w 643"/>
                <a:gd name="T15" fmla="*/ 178 h 807"/>
                <a:gd name="T16" fmla="*/ 643 w 643"/>
                <a:gd name="T17" fmla="*/ 183 h 807"/>
                <a:gd name="T18" fmla="*/ 409 w 643"/>
                <a:gd name="T19" fmla="*/ 739 h 807"/>
                <a:gd name="T20" fmla="*/ 406 w 643"/>
                <a:gd name="T21" fmla="*/ 742 h 807"/>
                <a:gd name="T22" fmla="*/ 326 w 643"/>
                <a:gd name="T23" fmla="*/ 804 h 807"/>
                <a:gd name="T24" fmla="*/ 322 w 643"/>
                <a:gd name="T25" fmla="*/ 807 h 807"/>
                <a:gd name="T26" fmla="*/ 18 w 643"/>
                <a:gd name="T27" fmla="*/ 187 h 807"/>
                <a:gd name="T28" fmla="*/ 244 w 643"/>
                <a:gd name="T29" fmla="*/ 726 h 807"/>
                <a:gd name="T30" fmla="*/ 248 w 643"/>
                <a:gd name="T31" fmla="*/ 729 h 807"/>
                <a:gd name="T32" fmla="*/ 322 w 643"/>
                <a:gd name="T33" fmla="*/ 787 h 807"/>
                <a:gd name="T34" fmla="*/ 395 w 643"/>
                <a:gd name="T35" fmla="*/ 729 h 807"/>
                <a:gd name="T36" fmla="*/ 399 w 643"/>
                <a:gd name="T37" fmla="*/ 726 h 807"/>
                <a:gd name="T38" fmla="*/ 625 w 643"/>
                <a:gd name="T39" fmla="*/ 187 h 807"/>
                <a:gd name="T40" fmla="*/ 322 w 643"/>
                <a:gd name="T41" fmla="*/ 19 h 807"/>
                <a:gd name="T42" fmla="*/ 18 w 643"/>
                <a:gd name="T43" fmla="*/ 187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3" h="807">
                  <a:moveTo>
                    <a:pt x="322" y="807"/>
                  </a:moveTo>
                  <a:cubicBezTo>
                    <a:pt x="317" y="804"/>
                    <a:pt x="317" y="804"/>
                    <a:pt x="317" y="804"/>
                  </a:cubicBezTo>
                  <a:cubicBezTo>
                    <a:pt x="289" y="785"/>
                    <a:pt x="262" y="765"/>
                    <a:pt x="237" y="742"/>
                  </a:cubicBezTo>
                  <a:cubicBezTo>
                    <a:pt x="236" y="741"/>
                    <a:pt x="235" y="740"/>
                    <a:pt x="234" y="739"/>
                  </a:cubicBezTo>
                  <a:cubicBezTo>
                    <a:pt x="26" y="578"/>
                    <a:pt x="3" y="273"/>
                    <a:pt x="0" y="18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22" y="0"/>
                    <a:pt x="322" y="0"/>
                    <a:pt x="322" y="0"/>
                  </a:cubicBezTo>
                  <a:cubicBezTo>
                    <a:pt x="643" y="178"/>
                    <a:pt x="643" y="178"/>
                    <a:pt x="643" y="178"/>
                  </a:cubicBezTo>
                  <a:cubicBezTo>
                    <a:pt x="643" y="183"/>
                    <a:pt x="643" y="183"/>
                    <a:pt x="643" y="183"/>
                  </a:cubicBezTo>
                  <a:cubicBezTo>
                    <a:pt x="640" y="273"/>
                    <a:pt x="617" y="578"/>
                    <a:pt x="409" y="739"/>
                  </a:cubicBezTo>
                  <a:cubicBezTo>
                    <a:pt x="408" y="740"/>
                    <a:pt x="407" y="741"/>
                    <a:pt x="406" y="742"/>
                  </a:cubicBezTo>
                  <a:cubicBezTo>
                    <a:pt x="382" y="764"/>
                    <a:pt x="355" y="785"/>
                    <a:pt x="326" y="804"/>
                  </a:cubicBezTo>
                  <a:lnTo>
                    <a:pt x="322" y="807"/>
                  </a:lnTo>
                  <a:close/>
                  <a:moveTo>
                    <a:pt x="18" y="187"/>
                  </a:moveTo>
                  <a:cubicBezTo>
                    <a:pt x="21" y="281"/>
                    <a:pt x="46" y="572"/>
                    <a:pt x="244" y="726"/>
                  </a:cubicBezTo>
                  <a:cubicBezTo>
                    <a:pt x="246" y="727"/>
                    <a:pt x="247" y="728"/>
                    <a:pt x="248" y="729"/>
                  </a:cubicBezTo>
                  <a:cubicBezTo>
                    <a:pt x="271" y="750"/>
                    <a:pt x="296" y="769"/>
                    <a:pt x="322" y="787"/>
                  </a:cubicBezTo>
                  <a:cubicBezTo>
                    <a:pt x="347" y="769"/>
                    <a:pt x="372" y="750"/>
                    <a:pt x="395" y="729"/>
                  </a:cubicBezTo>
                  <a:cubicBezTo>
                    <a:pt x="396" y="728"/>
                    <a:pt x="397" y="727"/>
                    <a:pt x="399" y="726"/>
                  </a:cubicBezTo>
                  <a:cubicBezTo>
                    <a:pt x="597" y="572"/>
                    <a:pt x="623" y="281"/>
                    <a:pt x="625" y="187"/>
                  </a:cubicBezTo>
                  <a:cubicBezTo>
                    <a:pt x="322" y="19"/>
                    <a:pt x="322" y="19"/>
                    <a:pt x="322" y="19"/>
                  </a:cubicBezTo>
                  <a:lnTo>
                    <a:pt x="18" y="18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3" name="Freeform 147"/>
            <p:cNvSpPr>
              <a:spLocks noEditPoints="1"/>
            </p:cNvSpPr>
            <p:nvPr/>
          </p:nvSpPr>
          <p:spPr bwMode="auto">
            <a:xfrm>
              <a:off x="8462650" y="5260290"/>
              <a:ext cx="1700431" cy="2120404"/>
            </a:xfrm>
            <a:custGeom>
              <a:avLst/>
              <a:gdLst>
                <a:gd name="T0" fmla="*/ 350 w 699"/>
                <a:gd name="T1" fmla="*/ 872 h 872"/>
                <a:gd name="T2" fmla="*/ 348 w 699"/>
                <a:gd name="T3" fmla="*/ 871 h 872"/>
                <a:gd name="T4" fmla="*/ 246 w 699"/>
                <a:gd name="T5" fmla="*/ 795 h 872"/>
                <a:gd name="T6" fmla="*/ 245 w 699"/>
                <a:gd name="T7" fmla="*/ 794 h 872"/>
                <a:gd name="T8" fmla="*/ 0 w 699"/>
                <a:gd name="T9" fmla="*/ 195 h 872"/>
                <a:gd name="T10" fmla="*/ 0 w 699"/>
                <a:gd name="T11" fmla="*/ 193 h 872"/>
                <a:gd name="T12" fmla="*/ 350 w 699"/>
                <a:gd name="T13" fmla="*/ 0 h 872"/>
                <a:gd name="T14" fmla="*/ 699 w 699"/>
                <a:gd name="T15" fmla="*/ 193 h 872"/>
                <a:gd name="T16" fmla="*/ 699 w 699"/>
                <a:gd name="T17" fmla="*/ 195 h 872"/>
                <a:gd name="T18" fmla="*/ 455 w 699"/>
                <a:gd name="T19" fmla="*/ 794 h 872"/>
                <a:gd name="T20" fmla="*/ 453 w 699"/>
                <a:gd name="T21" fmla="*/ 795 h 872"/>
                <a:gd name="T22" fmla="*/ 351 w 699"/>
                <a:gd name="T23" fmla="*/ 871 h 872"/>
                <a:gd name="T24" fmla="*/ 350 w 699"/>
                <a:gd name="T25" fmla="*/ 872 h 872"/>
                <a:gd name="T26" fmla="*/ 6 w 699"/>
                <a:gd name="T27" fmla="*/ 196 h 872"/>
                <a:gd name="T28" fmla="*/ 248 w 699"/>
                <a:gd name="T29" fmla="*/ 789 h 872"/>
                <a:gd name="T30" fmla="*/ 250 w 699"/>
                <a:gd name="T31" fmla="*/ 791 h 872"/>
                <a:gd name="T32" fmla="*/ 350 w 699"/>
                <a:gd name="T33" fmla="*/ 866 h 872"/>
                <a:gd name="T34" fmla="*/ 450 w 699"/>
                <a:gd name="T35" fmla="*/ 791 h 872"/>
                <a:gd name="T36" fmla="*/ 451 w 699"/>
                <a:gd name="T37" fmla="*/ 789 h 872"/>
                <a:gd name="T38" fmla="*/ 694 w 699"/>
                <a:gd name="T39" fmla="*/ 196 h 872"/>
                <a:gd name="T40" fmla="*/ 350 w 699"/>
                <a:gd name="T41" fmla="*/ 6 h 872"/>
                <a:gd name="T42" fmla="*/ 6 w 699"/>
                <a:gd name="T43" fmla="*/ 196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9" h="872">
                  <a:moveTo>
                    <a:pt x="350" y="872"/>
                  </a:moveTo>
                  <a:cubicBezTo>
                    <a:pt x="348" y="871"/>
                    <a:pt x="348" y="871"/>
                    <a:pt x="348" y="871"/>
                  </a:cubicBezTo>
                  <a:cubicBezTo>
                    <a:pt x="312" y="849"/>
                    <a:pt x="277" y="823"/>
                    <a:pt x="246" y="795"/>
                  </a:cubicBezTo>
                  <a:cubicBezTo>
                    <a:pt x="245" y="795"/>
                    <a:pt x="245" y="794"/>
                    <a:pt x="245" y="794"/>
                  </a:cubicBezTo>
                  <a:cubicBezTo>
                    <a:pt x="11" y="612"/>
                    <a:pt x="0" y="263"/>
                    <a:pt x="0" y="195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699" y="193"/>
                    <a:pt x="699" y="193"/>
                    <a:pt x="699" y="193"/>
                  </a:cubicBezTo>
                  <a:cubicBezTo>
                    <a:pt x="699" y="195"/>
                    <a:pt x="699" y="195"/>
                    <a:pt x="699" y="195"/>
                  </a:cubicBezTo>
                  <a:cubicBezTo>
                    <a:pt x="699" y="263"/>
                    <a:pt x="689" y="612"/>
                    <a:pt x="455" y="794"/>
                  </a:cubicBezTo>
                  <a:cubicBezTo>
                    <a:pt x="454" y="794"/>
                    <a:pt x="454" y="794"/>
                    <a:pt x="453" y="795"/>
                  </a:cubicBezTo>
                  <a:cubicBezTo>
                    <a:pt x="422" y="823"/>
                    <a:pt x="388" y="849"/>
                    <a:pt x="351" y="871"/>
                  </a:cubicBezTo>
                  <a:lnTo>
                    <a:pt x="350" y="872"/>
                  </a:lnTo>
                  <a:close/>
                  <a:moveTo>
                    <a:pt x="6" y="196"/>
                  </a:moveTo>
                  <a:cubicBezTo>
                    <a:pt x="6" y="268"/>
                    <a:pt x="18" y="611"/>
                    <a:pt x="248" y="789"/>
                  </a:cubicBezTo>
                  <a:cubicBezTo>
                    <a:pt x="249" y="790"/>
                    <a:pt x="249" y="790"/>
                    <a:pt x="250" y="791"/>
                  </a:cubicBezTo>
                  <a:cubicBezTo>
                    <a:pt x="280" y="819"/>
                    <a:pt x="314" y="844"/>
                    <a:pt x="350" y="866"/>
                  </a:cubicBezTo>
                  <a:cubicBezTo>
                    <a:pt x="385" y="844"/>
                    <a:pt x="419" y="819"/>
                    <a:pt x="450" y="791"/>
                  </a:cubicBezTo>
                  <a:cubicBezTo>
                    <a:pt x="450" y="790"/>
                    <a:pt x="451" y="790"/>
                    <a:pt x="451" y="789"/>
                  </a:cubicBezTo>
                  <a:cubicBezTo>
                    <a:pt x="681" y="611"/>
                    <a:pt x="694" y="268"/>
                    <a:pt x="694" y="196"/>
                  </a:cubicBezTo>
                  <a:cubicBezTo>
                    <a:pt x="350" y="6"/>
                    <a:pt x="350" y="6"/>
                    <a:pt x="350" y="6"/>
                  </a:cubicBezTo>
                  <a:lnTo>
                    <a:pt x="6" y="1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4" name="Freeform 261"/>
            <p:cNvSpPr>
              <a:spLocks noEditPoints="1"/>
            </p:cNvSpPr>
            <p:nvPr/>
          </p:nvSpPr>
          <p:spPr bwMode="auto">
            <a:xfrm>
              <a:off x="9015085" y="5797322"/>
              <a:ext cx="595562" cy="853296"/>
            </a:xfrm>
            <a:custGeom>
              <a:avLst/>
              <a:gdLst>
                <a:gd name="T0" fmla="*/ 580 w 580"/>
                <a:gd name="T1" fmla="*/ 831 h 831"/>
                <a:gd name="T2" fmla="*/ 0 w 580"/>
                <a:gd name="T3" fmla="*/ 831 h 831"/>
                <a:gd name="T4" fmla="*/ 0 w 580"/>
                <a:gd name="T5" fmla="*/ 611 h 831"/>
                <a:gd name="T6" fmla="*/ 61 w 580"/>
                <a:gd name="T7" fmla="*/ 611 h 831"/>
                <a:gd name="T8" fmla="*/ 61 w 580"/>
                <a:gd name="T9" fmla="*/ 220 h 831"/>
                <a:gd name="T10" fmla="*/ 0 w 580"/>
                <a:gd name="T11" fmla="*/ 220 h 831"/>
                <a:gd name="T12" fmla="*/ 0 w 580"/>
                <a:gd name="T13" fmla="*/ 0 h 831"/>
                <a:gd name="T14" fmla="*/ 367 w 580"/>
                <a:gd name="T15" fmla="*/ 0 h 831"/>
                <a:gd name="T16" fmla="*/ 367 w 580"/>
                <a:gd name="T17" fmla="*/ 220 h 831"/>
                <a:gd name="T18" fmla="*/ 289 w 580"/>
                <a:gd name="T19" fmla="*/ 220 h 831"/>
                <a:gd name="T20" fmla="*/ 289 w 580"/>
                <a:gd name="T21" fmla="*/ 611 h 831"/>
                <a:gd name="T22" fmla="*/ 360 w 580"/>
                <a:gd name="T23" fmla="*/ 611 h 831"/>
                <a:gd name="T24" fmla="*/ 360 w 580"/>
                <a:gd name="T25" fmla="*/ 516 h 831"/>
                <a:gd name="T26" fmla="*/ 580 w 580"/>
                <a:gd name="T27" fmla="*/ 516 h 831"/>
                <a:gd name="T28" fmla="*/ 580 w 580"/>
                <a:gd name="T29" fmla="*/ 831 h 831"/>
                <a:gd name="T30" fmla="*/ 568 w 580"/>
                <a:gd name="T31" fmla="*/ 817 h 831"/>
                <a:gd name="T32" fmla="*/ 568 w 580"/>
                <a:gd name="T33" fmla="*/ 528 h 831"/>
                <a:gd name="T34" fmla="*/ 372 w 580"/>
                <a:gd name="T35" fmla="*/ 528 h 831"/>
                <a:gd name="T36" fmla="*/ 372 w 580"/>
                <a:gd name="T37" fmla="*/ 623 h 831"/>
                <a:gd name="T38" fmla="*/ 277 w 580"/>
                <a:gd name="T39" fmla="*/ 623 h 831"/>
                <a:gd name="T40" fmla="*/ 277 w 580"/>
                <a:gd name="T41" fmla="*/ 208 h 831"/>
                <a:gd name="T42" fmla="*/ 357 w 580"/>
                <a:gd name="T43" fmla="*/ 208 h 831"/>
                <a:gd name="T44" fmla="*/ 357 w 580"/>
                <a:gd name="T45" fmla="*/ 14 h 831"/>
                <a:gd name="T46" fmla="*/ 12 w 580"/>
                <a:gd name="T47" fmla="*/ 14 h 831"/>
                <a:gd name="T48" fmla="*/ 12 w 580"/>
                <a:gd name="T49" fmla="*/ 208 h 831"/>
                <a:gd name="T50" fmla="*/ 75 w 580"/>
                <a:gd name="T51" fmla="*/ 208 h 831"/>
                <a:gd name="T52" fmla="*/ 75 w 580"/>
                <a:gd name="T53" fmla="*/ 623 h 831"/>
                <a:gd name="T54" fmla="*/ 12 w 580"/>
                <a:gd name="T55" fmla="*/ 623 h 831"/>
                <a:gd name="T56" fmla="*/ 12 w 580"/>
                <a:gd name="T57" fmla="*/ 817 h 831"/>
                <a:gd name="T58" fmla="*/ 568 w 580"/>
                <a:gd name="T59" fmla="*/ 817 h 831"/>
                <a:gd name="T60" fmla="*/ 530 w 580"/>
                <a:gd name="T61" fmla="*/ 779 h 831"/>
                <a:gd name="T62" fmla="*/ 52 w 580"/>
                <a:gd name="T63" fmla="*/ 779 h 831"/>
                <a:gd name="T64" fmla="*/ 52 w 580"/>
                <a:gd name="T65" fmla="*/ 663 h 831"/>
                <a:gd name="T66" fmla="*/ 113 w 580"/>
                <a:gd name="T67" fmla="*/ 663 h 831"/>
                <a:gd name="T68" fmla="*/ 113 w 580"/>
                <a:gd name="T69" fmla="*/ 168 h 831"/>
                <a:gd name="T70" fmla="*/ 52 w 580"/>
                <a:gd name="T71" fmla="*/ 168 h 831"/>
                <a:gd name="T72" fmla="*/ 52 w 580"/>
                <a:gd name="T73" fmla="*/ 52 h 831"/>
                <a:gd name="T74" fmla="*/ 317 w 580"/>
                <a:gd name="T75" fmla="*/ 52 h 831"/>
                <a:gd name="T76" fmla="*/ 317 w 580"/>
                <a:gd name="T77" fmla="*/ 168 h 831"/>
                <a:gd name="T78" fmla="*/ 237 w 580"/>
                <a:gd name="T79" fmla="*/ 168 h 831"/>
                <a:gd name="T80" fmla="*/ 237 w 580"/>
                <a:gd name="T81" fmla="*/ 663 h 831"/>
                <a:gd name="T82" fmla="*/ 410 w 580"/>
                <a:gd name="T83" fmla="*/ 663 h 831"/>
                <a:gd name="T84" fmla="*/ 410 w 580"/>
                <a:gd name="T85" fmla="*/ 566 h 831"/>
                <a:gd name="T86" fmla="*/ 530 w 580"/>
                <a:gd name="T87" fmla="*/ 566 h 831"/>
                <a:gd name="T88" fmla="*/ 530 w 580"/>
                <a:gd name="T89" fmla="*/ 779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80" h="831">
                  <a:moveTo>
                    <a:pt x="580" y="831"/>
                  </a:moveTo>
                  <a:lnTo>
                    <a:pt x="0" y="831"/>
                  </a:lnTo>
                  <a:lnTo>
                    <a:pt x="0" y="611"/>
                  </a:lnTo>
                  <a:lnTo>
                    <a:pt x="61" y="611"/>
                  </a:lnTo>
                  <a:lnTo>
                    <a:pt x="61" y="220"/>
                  </a:lnTo>
                  <a:lnTo>
                    <a:pt x="0" y="220"/>
                  </a:lnTo>
                  <a:lnTo>
                    <a:pt x="0" y="0"/>
                  </a:lnTo>
                  <a:lnTo>
                    <a:pt x="367" y="0"/>
                  </a:lnTo>
                  <a:lnTo>
                    <a:pt x="367" y="220"/>
                  </a:lnTo>
                  <a:lnTo>
                    <a:pt x="289" y="220"/>
                  </a:lnTo>
                  <a:lnTo>
                    <a:pt x="289" y="611"/>
                  </a:lnTo>
                  <a:lnTo>
                    <a:pt x="360" y="611"/>
                  </a:lnTo>
                  <a:lnTo>
                    <a:pt x="360" y="516"/>
                  </a:lnTo>
                  <a:lnTo>
                    <a:pt x="580" y="516"/>
                  </a:lnTo>
                  <a:lnTo>
                    <a:pt x="580" y="831"/>
                  </a:lnTo>
                  <a:close/>
                  <a:moveTo>
                    <a:pt x="568" y="817"/>
                  </a:moveTo>
                  <a:lnTo>
                    <a:pt x="568" y="528"/>
                  </a:lnTo>
                  <a:lnTo>
                    <a:pt x="372" y="528"/>
                  </a:lnTo>
                  <a:lnTo>
                    <a:pt x="372" y="623"/>
                  </a:lnTo>
                  <a:lnTo>
                    <a:pt x="277" y="623"/>
                  </a:lnTo>
                  <a:lnTo>
                    <a:pt x="277" y="208"/>
                  </a:lnTo>
                  <a:lnTo>
                    <a:pt x="357" y="208"/>
                  </a:lnTo>
                  <a:lnTo>
                    <a:pt x="357" y="14"/>
                  </a:lnTo>
                  <a:lnTo>
                    <a:pt x="12" y="14"/>
                  </a:lnTo>
                  <a:lnTo>
                    <a:pt x="12" y="208"/>
                  </a:lnTo>
                  <a:lnTo>
                    <a:pt x="75" y="208"/>
                  </a:lnTo>
                  <a:lnTo>
                    <a:pt x="75" y="623"/>
                  </a:lnTo>
                  <a:lnTo>
                    <a:pt x="12" y="623"/>
                  </a:lnTo>
                  <a:lnTo>
                    <a:pt x="12" y="817"/>
                  </a:lnTo>
                  <a:lnTo>
                    <a:pt x="568" y="817"/>
                  </a:lnTo>
                  <a:close/>
                  <a:moveTo>
                    <a:pt x="530" y="779"/>
                  </a:moveTo>
                  <a:lnTo>
                    <a:pt x="52" y="779"/>
                  </a:lnTo>
                  <a:lnTo>
                    <a:pt x="52" y="663"/>
                  </a:lnTo>
                  <a:lnTo>
                    <a:pt x="113" y="663"/>
                  </a:lnTo>
                  <a:lnTo>
                    <a:pt x="113" y="168"/>
                  </a:lnTo>
                  <a:lnTo>
                    <a:pt x="52" y="168"/>
                  </a:lnTo>
                  <a:lnTo>
                    <a:pt x="52" y="52"/>
                  </a:lnTo>
                  <a:lnTo>
                    <a:pt x="317" y="52"/>
                  </a:lnTo>
                  <a:lnTo>
                    <a:pt x="317" y="168"/>
                  </a:lnTo>
                  <a:lnTo>
                    <a:pt x="237" y="168"/>
                  </a:lnTo>
                  <a:lnTo>
                    <a:pt x="237" y="663"/>
                  </a:lnTo>
                  <a:lnTo>
                    <a:pt x="410" y="663"/>
                  </a:lnTo>
                  <a:lnTo>
                    <a:pt x="410" y="566"/>
                  </a:lnTo>
                  <a:lnTo>
                    <a:pt x="530" y="566"/>
                  </a:lnTo>
                  <a:lnTo>
                    <a:pt x="530" y="779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741C5-8F5C-4213-BB69-8C2D02590C1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3EA9-123D-489F-8313-43A8A4AC4565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使用说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02657" y="337014"/>
            <a:ext cx="5258480" cy="68262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741C5-8F5C-4213-BB69-8C2D02590C1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 altLang="zh-CN" dirty="0">
                <a:solidFill>
                  <a:srgbClr val="000000">
                    <a:lumMod val="60000"/>
                    <a:lumOff val="40000"/>
                  </a:srgbClr>
                </a:solidFill>
              </a:rPr>
              <a:t>P</a:t>
            </a:r>
            <a:fld id="{38893EA9-123D-489F-8313-43A8A4AC4565}" type="slidenum">
              <a:rPr lang="zh-CN" altLang="en-US" dirty="0" smtClean="0">
                <a:solidFill>
                  <a:srgbClr val="000000">
                    <a:lumMod val="60000"/>
                    <a:lumOff val="40000"/>
                  </a:srgbClr>
                </a:solidFill>
              </a:rPr>
            </a:fld>
            <a:endParaRPr lang="zh-CN" altLang="en-US" dirty="0">
              <a:solidFill>
                <a:srgbClr val="000000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07321" y="396194"/>
            <a:ext cx="766308" cy="684421"/>
          </a:xfrm>
          <a:custGeom>
            <a:avLst/>
            <a:gdLst>
              <a:gd name="T0" fmla="*/ 400 w 528"/>
              <a:gd name="T1" fmla="*/ 293 h 471"/>
              <a:gd name="T2" fmla="*/ 430 w 528"/>
              <a:gd name="T3" fmla="*/ 279 h 471"/>
              <a:gd name="T4" fmla="*/ 430 w 528"/>
              <a:gd name="T5" fmla="*/ 278 h 471"/>
              <a:gd name="T6" fmla="*/ 430 w 528"/>
              <a:gd name="T7" fmla="*/ 204 h 471"/>
              <a:gd name="T8" fmla="*/ 401 w 528"/>
              <a:gd name="T9" fmla="*/ 218 h 471"/>
              <a:gd name="T10" fmla="*/ 400 w 528"/>
              <a:gd name="T11" fmla="*/ 293 h 471"/>
              <a:gd name="T12" fmla="*/ 90 w 528"/>
              <a:gd name="T13" fmla="*/ 204 h 471"/>
              <a:gd name="T14" fmla="*/ 90 w 528"/>
              <a:gd name="T15" fmla="*/ 279 h 471"/>
              <a:gd name="T16" fmla="*/ 248 w 528"/>
              <a:gd name="T17" fmla="*/ 354 h 471"/>
              <a:gd name="T18" fmla="*/ 274 w 528"/>
              <a:gd name="T19" fmla="*/ 354 h 471"/>
              <a:gd name="T20" fmla="*/ 371 w 528"/>
              <a:gd name="T21" fmla="*/ 307 h 471"/>
              <a:gd name="T22" fmla="*/ 371 w 528"/>
              <a:gd name="T23" fmla="*/ 232 h 471"/>
              <a:gd name="T24" fmla="*/ 260 w 528"/>
              <a:gd name="T25" fmla="*/ 286 h 471"/>
              <a:gd name="T26" fmla="*/ 90 w 528"/>
              <a:gd name="T27" fmla="*/ 204 h 471"/>
              <a:gd name="T28" fmla="*/ 394 w 528"/>
              <a:gd name="T29" fmla="*/ 197 h 471"/>
              <a:gd name="T30" fmla="*/ 391 w 528"/>
              <a:gd name="T31" fmla="*/ 196 h 471"/>
              <a:gd name="T32" fmla="*/ 287 w 528"/>
              <a:gd name="T33" fmla="*/ 139 h 471"/>
              <a:gd name="T34" fmla="*/ 288 w 528"/>
              <a:gd name="T35" fmla="*/ 132 h 471"/>
              <a:gd name="T36" fmla="*/ 264 w 528"/>
              <a:gd name="T37" fmla="*/ 108 h 471"/>
              <a:gd name="T38" fmla="*/ 240 w 528"/>
              <a:gd name="T39" fmla="*/ 132 h 471"/>
              <a:gd name="T40" fmla="*/ 264 w 528"/>
              <a:gd name="T41" fmla="*/ 156 h 471"/>
              <a:gd name="T42" fmla="*/ 281 w 528"/>
              <a:gd name="T43" fmla="*/ 150 h 471"/>
              <a:gd name="T44" fmla="*/ 383 w 528"/>
              <a:gd name="T45" fmla="*/ 207 h 471"/>
              <a:gd name="T46" fmla="*/ 394 w 528"/>
              <a:gd name="T47" fmla="*/ 197 h 471"/>
              <a:gd name="T48" fmla="*/ 528 w 528"/>
              <a:gd name="T49" fmla="*/ 132 h 471"/>
              <a:gd name="T50" fmla="*/ 260 w 528"/>
              <a:gd name="T51" fmla="*/ 0 h 471"/>
              <a:gd name="T52" fmla="*/ 0 w 528"/>
              <a:gd name="T53" fmla="*/ 126 h 471"/>
              <a:gd name="T54" fmla="*/ 0 w 528"/>
              <a:gd name="T55" fmla="*/ 137 h 471"/>
              <a:gd name="T56" fmla="*/ 260 w 528"/>
              <a:gd name="T57" fmla="*/ 263 h 471"/>
              <a:gd name="T58" fmla="*/ 371 w 528"/>
              <a:gd name="T59" fmla="*/ 209 h 471"/>
              <a:gd name="T60" fmla="*/ 371 w 528"/>
              <a:gd name="T61" fmla="*/ 205 h 471"/>
              <a:gd name="T62" fmla="*/ 281 w 528"/>
              <a:gd name="T63" fmla="*/ 158 h 471"/>
              <a:gd name="T64" fmla="*/ 264 w 528"/>
              <a:gd name="T65" fmla="*/ 163 h 471"/>
              <a:gd name="T66" fmla="*/ 233 w 528"/>
              <a:gd name="T67" fmla="*/ 132 h 471"/>
              <a:gd name="T68" fmla="*/ 264 w 528"/>
              <a:gd name="T69" fmla="*/ 100 h 471"/>
              <a:gd name="T70" fmla="*/ 295 w 528"/>
              <a:gd name="T71" fmla="*/ 132 h 471"/>
              <a:gd name="T72" fmla="*/ 295 w 528"/>
              <a:gd name="T73" fmla="*/ 135 h 471"/>
              <a:gd name="T74" fmla="*/ 401 w 528"/>
              <a:gd name="T75" fmla="*/ 194 h 471"/>
              <a:gd name="T76" fmla="*/ 528 w 528"/>
              <a:gd name="T77" fmla="*/ 132 h 471"/>
              <a:gd name="T78" fmla="*/ 394 w 528"/>
              <a:gd name="T79" fmla="*/ 197 h 471"/>
              <a:gd name="T80" fmla="*/ 395 w 528"/>
              <a:gd name="T81" fmla="*/ 293 h 471"/>
              <a:gd name="T82" fmla="*/ 404 w 528"/>
              <a:gd name="T83" fmla="*/ 307 h 471"/>
              <a:gd name="T84" fmla="*/ 396 w 528"/>
              <a:gd name="T85" fmla="*/ 320 h 471"/>
              <a:gd name="T86" fmla="*/ 403 w 528"/>
              <a:gd name="T87" fmla="*/ 320 h 471"/>
              <a:gd name="T88" fmla="*/ 416 w 528"/>
              <a:gd name="T89" fmla="*/ 471 h 471"/>
              <a:gd name="T90" fmla="*/ 364 w 528"/>
              <a:gd name="T91" fmla="*/ 471 h 471"/>
              <a:gd name="T92" fmla="*/ 377 w 528"/>
              <a:gd name="T93" fmla="*/ 320 h 471"/>
              <a:gd name="T94" fmla="*/ 384 w 528"/>
              <a:gd name="T95" fmla="*/ 320 h 471"/>
              <a:gd name="T96" fmla="*/ 376 w 528"/>
              <a:gd name="T97" fmla="*/ 307 h 471"/>
              <a:gd name="T98" fmla="*/ 384 w 528"/>
              <a:gd name="T99" fmla="*/ 293 h 471"/>
              <a:gd name="T100" fmla="*/ 383 w 528"/>
              <a:gd name="T101" fmla="*/ 207 h 471"/>
              <a:gd name="T102" fmla="*/ 394 w 528"/>
              <a:gd name="T103" fmla="*/ 197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28" h="471">
                <a:moveTo>
                  <a:pt x="400" y="293"/>
                </a:moveTo>
                <a:cubicBezTo>
                  <a:pt x="430" y="279"/>
                  <a:pt x="430" y="279"/>
                  <a:pt x="430" y="279"/>
                </a:cubicBezTo>
                <a:cubicBezTo>
                  <a:pt x="430" y="279"/>
                  <a:pt x="430" y="278"/>
                  <a:pt x="430" y="278"/>
                </a:cubicBezTo>
                <a:cubicBezTo>
                  <a:pt x="430" y="204"/>
                  <a:pt x="430" y="204"/>
                  <a:pt x="430" y="204"/>
                </a:cubicBezTo>
                <a:cubicBezTo>
                  <a:pt x="401" y="218"/>
                  <a:pt x="401" y="218"/>
                  <a:pt x="401" y="218"/>
                </a:cubicBezTo>
                <a:cubicBezTo>
                  <a:pt x="400" y="293"/>
                  <a:pt x="400" y="293"/>
                  <a:pt x="400" y="293"/>
                </a:cubicBezTo>
                <a:close/>
                <a:moveTo>
                  <a:pt x="90" y="204"/>
                </a:moveTo>
                <a:cubicBezTo>
                  <a:pt x="90" y="279"/>
                  <a:pt x="90" y="279"/>
                  <a:pt x="90" y="279"/>
                </a:cubicBezTo>
                <a:cubicBezTo>
                  <a:pt x="143" y="304"/>
                  <a:pt x="195" y="329"/>
                  <a:pt x="248" y="354"/>
                </a:cubicBezTo>
                <a:cubicBezTo>
                  <a:pt x="257" y="357"/>
                  <a:pt x="265" y="357"/>
                  <a:pt x="274" y="354"/>
                </a:cubicBezTo>
                <a:cubicBezTo>
                  <a:pt x="371" y="307"/>
                  <a:pt x="371" y="307"/>
                  <a:pt x="371" y="307"/>
                </a:cubicBezTo>
                <a:cubicBezTo>
                  <a:pt x="371" y="232"/>
                  <a:pt x="371" y="232"/>
                  <a:pt x="371" y="232"/>
                </a:cubicBezTo>
                <a:cubicBezTo>
                  <a:pt x="260" y="286"/>
                  <a:pt x="260" y="286"/>
                  <a:pt x="260" y="286"/>
                </a:cubicBezTo>
                <a:cubicBezTo>
                  <a:pt x="90" y="204"/>
                  <a:pt x="90" y="204"/>
                  <a:pt x="90" y="204"/>
                </a:cubicBezTo>
                <a:close/>
                <a:moveTo>
                  <a:pt x="394" y="197"/>
                </a:moveTo>
                <a:cubicBezTo>
                  <a:pt x="391" y="196"/>
                  <a:pt x="391" y="196"/>
                  <a:pt x="391" y="196"/>
                </a:cubicBezTo>
                <a:cubicBezTo>
                  <a:pt x="287" y="139"/>
                  <a:pt x="287" y="139"/>
                  <a:pt x="287" y="139"/>
                </a:cubicBezTo>
                <a:cubicBezTo>
                  <a:pt x="288" y="136"/>
                  <a:pt x="288" y="134"/>
                  <a:pt x="288" y="132"/>
                </a:cubicBezTo>
                <a:cubicBezTo>
                  <a:pt x="288" y="118"/>
                  <a:pt x="277" y="108"/>
                  <a:pt x="264" y="108"/>
                </a:cubicBezTo>
                <a:cubicBezTo>
                  <a:pt x="251" y="108"/>
                  <a:pt x="240" y="118"/>
                  <a:pt x="240" y="132"/>
                </a:cubicBezTo>
                <a:cubicBezTo>
                  <a:pt x="240" y="145"/>
                  <a:pt x="251" y="156"/>
                  <a:pt x="264" y="156"/>
                </a:cubicBezTo>
                <a:cubicBezTo>
                  <a:pt x="270" y="156"/>
                  <a:pt x="276" y="154"/>
                  <a:pt x="281" y="150"/>
                </a:cubicBezTo>
                <a:cubicBezTo>
                  <a:pt x="383" y="207"/>
                  <a:pt x="383" y="207"/>
                  <a:pt x="383" y="207"/>
                </a:cubicBezTo>
                <a:cubicBezTo>
                  <a:pt x="394" y="197"/>
                  <a:pt x="394" y="197"/>
                  <a:pt x="394" y="197"/>
                </a:cubicBezTo>
                <a:close/>
                <a:moveTo>
                  <a:pt x="528" y="132"/>
                </a:moveTo>
                <a:cubicBezTo>
                  <a:pt x="260" y="0"/>
                  <a:pt x="260" y="0"/>
                  <a:pt x="260" y="0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137"/>
                  <a:pt x="0" y="137"/>
                  <a:pt x="0" y="137"/>
                </a:cubicBezTo>
                <a:cubicBezTo>
                  <a:pt x="260" y="263"/>
                  <a:pt x="260" y="263"/>
                  <a:pt x="260" y="263"/>
                </a:cubicBezTo>
                <a:cubicBezTo>
                  <a:pt x="371" y="209"/>
                  <a:pt x="371" y="209"/>
                  <a:pt x="371" y="209"/>
                </a:cubicBezTo>
                <a:cubicBezTo>
                  <a:pt x="371" y="205"/>
                  <a:pt x="371" y="205"/>
                  <a:pt x="371" y="205"/>
                </a:cubicBezTo>
                <a:cubicBezTo>
                  <a:pt x="281" y="158"/>
                  <a:pt x="281" y="158"/>
                  <a:pt x="281" y="158"/>
                </a:cubicBezTo>
                <a:cubicBezTo>
                  <a:pt x="276" y="162"/>
                  <a:pt x="270" y="163"/>
                  <a:pt x="264" y="163"/>
                </a:cubicBezTo>
                <a:cubicBezTo>
                  <a:pt x="247" y="163"/>
                  <a:pt x="233" y="149"/>
                  <a:pt x="233" y="132"/>
                </a:cubicBezTo>
                <a:cubicBezTo>
                  <a:pt x="233" y="114"/>
                  <a:pt x="247" y="100"/>
                  <a:pt x="264" y="100"/>
                </a:cubicBezTo>
                <a:cubicBezTo>
                  <a:pt x="281" y="100"/>
                  <a:pt x="295" y="114"/>
                  <a:pt x="295" y="132"/>
                </a:cubicBezTo>
                <a:cubicBezTo>
                  <a:pt x="295" y="133"/>
                  <a:pt x="295" y="134"/>
                  <a:pt x="295" y="135"/>
                </a:cubicBezTo>
                <a:cubicBezTo>
                  <a:pt x="401" y="194"/>
                  <a:pt x="401" y="194"/>
                  <a:pt x="401" y="194"/>
                </a:cubicBezTo>
                <a:cubicBezTo>
                  <a:pt x="528" y="132"/>
                  <a:pt x="528" y="132"/>
                  <a:pt x="528" y="132"/>
                </a:cubicBezTo>
                <a:close/>
                <a:moveTo>
                  <a:pt x="394" y="197"/>
                </a:moveTo>
                <a:cubicBezTo>
                  <a:pt x="395" y="293"/>
                  <a:pt x="395" y="293"/>
                  <a:pt x="395" y="293"/>
                </a:cubicBezTo>
                <a:cubicBezTo>
                  <a:pt x="401" y="295"/>
                  <a:pt x="404" y="300"/>
                  <a:pt x="404" y="307"/>
                </a:cubicBezTo>
                <a:cubicBezTo>
                  <a:pt x="404" y="312"/>
                  <a:pt x="401" y="317"/>
                  <a:pt x="396" y="320"/>
                </a:cubicBezTo>
                <a:cubicBezTo>
                  <a:pt x="403" y="320"/>
                  <a:pt x="403" y="320"/>
                  <a:pt x="403" y="320"/>
                </a:cubicBezTo>
                <a:cubicBezTo>
                  <a:pt x="416" y="471"/>
                  <a:pt x="416" y="471"/>
                  <a:pt x="416" y="471"/>
                </a:cubicBezTo>
                <a:cubicBezTo>
                  <a:pt x="364" y="471"/>
                  <a:pt x="364" y="471"/>
                  <a:pt x="364" y="471"/>
                </a:cubicBezTo>
                <a:cubicBezTo>
                  <a:pt x="377" y="320"/>
                  <a:pt x="377" y="320"/>
                  <a:pt x="377" y="320"/>
                </a:cubicBezTo>
                <a:cubicBezTo>
                  <a:pt x="384" y="320"/>
                  <a:pt x="384" y="320"/>
                  <a:pt x="384" y="320"/>
                </a:cubicBezTo>
                <a:cubicBezTo>
                  <a:pt x="379" y="317"/>
                  <a:pt x="376" y="312"/>
                  <a:pt x="376" y="307"/>
                </a:cubicBezTo>
                <a:cubicBezTo>
                  <a:pt x="376" y="301"/>
                  <a:pt x="379" y="296"/>
                  <a:pt x="384" y="293"/>
                </a:cubicBezTo>
                <a:cubicBezTo>
                  <a:pt x="383" y="207"/>
                  <a:pt x="383" y="207"/>
                  <a:pt x="383" y="207"/>
                </a:cubicBezTo>
                <a:cubicBezTo>
                  <a:pt x="394" y="197"/>
                  <a:pt x="394" y="197"/>
                  <a:pt x="394" y="1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1302657" y="859160"/>
            <a:ext cx="2373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00">
                    <a:lumMod val="40000"/>
                    <a:lumOff val="60000"/>
                  </a:srgb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MORESHI POWERPOINT</a:t>
            </a:r>
            <a:endParaRPr lang="zh-CN" altLang="en-US" sz="1400" dirty="0">
              <a:solidFill>
                <a:srgbClr val="000000">
                  <a:lumMod val="40000"/>
                  <a:lumOff val="60000"/>
                </a:srgbClr>
              </a:solidFill>
              <a:latin typeface="华文细黑" panose="02010600040101010101" pitchFamily="2" charset="-122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D2D5B-3EED-41BA-94D9-90B1F1B196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17AC-5819-47CE-B884-001938CF9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50190" y="31750"/>
            <a:ext cx="1946275" cy="705485"/>
          </a:xfrm>
        </p:spPr>
        <p:txBody>
          <a:bodyPr vert="horz" lIns="90000" tIns="46800" rIns="90000" bIns="46800" rtlCol="0" anchor="ctr" anchorCtr="0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CN" dirty="0">
                <a:sym typeface="+mn-ea"/>
              </a:rPr>
              <a:t>知网简介</a:t>
            </a:r>
            <a:endParaRPr lang="zh-CN" dirty="0"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115570" y="637540"/>
            <a:ext cx="10149205" cy="2159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公司Logo878811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0505" y="76200"/>
            <a:ext cx="1699895" cy="661035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8255" y="1830070"/>
            <a:ext cx="12200255" cy="3466465"/>
          </a:xfrm>
          <a:prstGeom prst="rect">
            <a:avLst/>
          </a:prstGeom>
          <a:solidFill>
            <a:srgbClr val="406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4"/>
          <p:cNvSpPr/>
          <p:nvPr userDrawn="1"/>
        </p:nvSpPr>
        <p:spPr>
          <a:xfrm>
            <a:off x="5400040" y="4951730"/>
            <a:ext cx="1383030" cy="3448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200">
                <a:solidFill>
                  <a:srgbClr val="406C6D"/>
                </a:solidFill>
                <a:latin typeface="+mj-lt"/>
              </a:rPr>
              <a:t>PART TWO</a:t>
            </a:r>
            <a:endParaRPr lang="en-US" altLang="zh-CN" sz="1200">
              <a:solidFill>
                <a:srgbClr val="406C6D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1133" y="200022"/>
            <a:ext cx="10010644" cy="44196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uFillTx/>
                <a:latin typeface="+mj-ea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321133" y="647716"/>
            <a:ext cx="10010644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443230"/>
            <a:ext cx="9293225" cy="44196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518B-CB3D-4732-B50C-4B06B64D72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A0D62-63E9-4F18-B4F9-A3D12C0A1E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 bwMode="auto"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3" Type="http://schemas.openxmlformats.org/officeDocument/2006/relationships/theme" Target="../theme/theme2.xml"/><Relationship Id="rId12" Type="http://schemas.openxmlformats.org/officeDocument/2006/relationships/image" Target="../media/image2.png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4" Type="http://schemas.openxmlformats.org/officeDocument/2006/relationships/theme" Target="../theme/theme4.xml"/><Relationship Id="rId13" Type="http://schemas.openxmlformats.org/officeDocument/2006/relationships/image" Target="../media/image2.png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5" Type="http://schemas.openxmlformats.org/officeDocument/2006/relationships/theme" Target="../theme/theme5.xml"/><Relationship Id="rId14" Type="http://schemas.openxmlformats.org/officeDocument/2006/relationships/image" Target="../media/image4.png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7019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en-US" altLang="zh-CN" dirty="0"/>
              <a:t>www.cnki.net</a:t>
            </a: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822055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知网logo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552653" y="191367"/>
            <a:ext cx="1374775" cy="4565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2">
              <a:lumMod val="7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7019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en-US" altLang="zh-CN" dirty="0"/>
              <a:t>www.cnki.net</a:t>
            </a: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22055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知网logo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52653" y="191367"/>
            <a:ext cx="1374775" cy="4565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2">
              <a:lumMod val="7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7019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en-US" altLang="zh-CN" dirty="0"/>
              <a:t>www.cnki.net</a:t>
            </a: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22055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知网logo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552653" y="191367"/>
            <a:ext cx="1374775" cy="4565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2">
              <a:lumMod val="7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925" y="443230"/>
            <a:ext cx="9293225" cy="44196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7019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r>
              <a:rPr lang="en-US" altLang="zh-CN" dirty="0"/>
              <a:t>www.cnki.net</a:t>
            </a: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22055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知网logo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52653" y="191367"/>
            <a:ext cx="1374775" cy="4565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2">
              <a:lumMod val="7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741C5-8F5C-4213-BB69-8C2D02590C1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93EA9-123D-489F-8313-43A8A4AC4565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图片 6" descr="2022中国知网logo-修改版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760710" y="0"/>
            <a:ext cx="1360805" cy="6470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9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image" Target="../media/image24.png"/><Relationship Id="rId7" Type="http://schemas.openxmlformats.org/officeDocument/2006/relationships/tags" Target="../tags/tag96.xml"/><Relationship Id="rId6" Type="http://schemas.openxmlformats.org/officeDocument/2006/relationships/image" Target="../media/image23.png"/><Relationship Id="rId5" Type="http://schemas.openxmlformats.org/officeDocument/2006/relationships/tags" Target="../tags/tag95.xml"/><Relationship Id="rId4" Type="http://schemas.openxmlformats.org/officeDocument/2006/relationships/image" Target="../media/image22.png"/><Relationship Id="rId3" Type="http://schemas.openxmlformats.org/officeDocument/2006/relationships/tags" Target="../tags/tag94.xml"/><Relationship Id="rId2" Type="http://schemas.openxmlformats.org/officeDocument/2006/relationships/image" Target="../media/image21.png"/><Relationship Id="rId12" Type="http://schemas.openxmlformats.org/officeDocument/2006/relationships/slideLayout" Target="../slideLayouts/slideLayout6.xml"/><Relationship Id="rId11" Type="http://schemas.openxmlformats.org/officeDocument/2006/relationships/tags" Target="../tags/tag98.xml"/><Relationship Id="rId10" Type="http://schemas.openxmlformats.org/officeDocument/2006/relationships/image" Target="../media/image25.png"/><Relationship Id="rId1" Type="http://schemas.openxmlformats.org/officeDocument/2006/relationships/tags" Target="../tags/tag93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tags" Target="../tags/tag102.xml"/><Relationship Id="rId5" Type="http://schemas.openxmlformats.org/officeDocument/2006/relationships/image" Target="../media/image27.png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image" Target="../media/image26.jpeg"/><Relationship Id="rId1" Type="http://schemas.openxmlformats.org/officeDocument/2006/relationships/tags" Target="../tags/tag9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image" Target="../media/image28.jpeg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30.xml"/><Relationship Id="rId11" Type="http://schemas.openxmlformats.org/officeDocument/2006/relationships/tags" Target="../tags/tag112.xml"/><Relationship Id="rId10" Type="http://schemas.openxmlformats.org/officeDocument/2006/relationships/tags" Target="../tags/tag111.xml"/><Relationship Id="rId1" Type="http://schemas.openxmlformats.org/officeDocument/2006/relationships/tags" Target="../tags/tag10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1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22.xml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23.xml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0" Type="http://schemas.openxmlformats.org/officeDocument/2006/relationships/notesSlide" Target="../notesSlides/notesSlide12.xml"/><Relationship Id="rId4" Type="http://schemas.openxmlformats.org/officeDocument/2006/relationships/tags" Target="../tags/tag127.xml"/><Relationship Id="rId39" Type="http://schemas.openxmlformats.org/officeDocument/2006/relationships/slideLayout" Target="../slideLayouts/slideLayout6.xml"/><Relationship Id="rId38" Type="http://schemas.openxmlformats.org/officeDocument/2006/relationships/image" Target="../media/image34.svg"/><Relationship Id="rId37" Type="http://schemas.openxmlformats.org/officeDocument/2006/relationships/image" Target="../media/image33.png"/><Relationship Id="rId36" Type="http://schemas.openxmlformats.org/officeDocument/2006/relationships/tags" Target="../tags/tag157.xml"/><Relationship Id="rId35" Type="http://schemas.openxmlformats.org/officeDocument/2006/relationships/image" Target="../media/image32.svg"/><Relationship Id="rId34" Type="http://schemas.openxmlformats.org/officeDocument/2006/relationships/image" Target="../media/image31.png"/><Relationship Id="rId33" Type="http://schemas.openxmlformats.org/officeDocument/2006/relationships/tags" Target="../tags/tag156.xml"/><Relationship Id="rId32" Type="http://schemas.openxmlformats.org/officeDocument/2006/relationships/tags" Target="../tags/tag155.xml"/><Relationship Id="rId31" Type="http://schemas.openxmlformats.org/officeDocument/2006/relationships/tags" Target="../tags/tag154.xml"/><Relationship Id="rId30" Type="http://schemas.openxmlformats.org/officeDocument/2006/relationships/tags" Target="../tags/tag153.xml"/><Relationship Id="rId3" Type="http://schemas.openxmlformats.org/officeDocument/2006/relationships/tags" Target="../tags/tag126.xml"/><Relationship Id="rId29" Type="http://schemas.openxmlformats.org/officeDocument/2006/relationships/tags" Target="../tags/tag152.xml"/><Relationship Id="rId28" Type="http://schemas.openxmlformats.org/officeDocument/2006/relationships/tags" Target="../tags/tag151.xml"/><Relationship Id="rId27" Type="http://schemas.openxmlformats.org/officeDocument/2006/relationships/tags" Target="../tags/tag150.xml"/><Relationship Id="rId26" Type="http://schemas.openxmlformats.org/officeDocument/2006/relationships/tags" Target="../tags/tag149.xml"/><Relationship Id="rId25" Type="http://schemas.openxmlformats.org/officeDocument/2006/relationships/tags" Target="../tags/tag148.xml"/><Relationship Id="rId24" Type="http://schemas.openxmlformats.org/officeDocument/2006/relationships/tags" Target="../tags/tag147.xml"/><Relationship Id="rId23" Type="http://schemas.openxmlformats.org/officeDocument/2006/relationships/tags" Target="../tags/tag146.xml"/><Relationship Id="rId22" Type="http://schemas.openxmlformats.org/officeDocument/2006/relationships/tags" Target="../tags/tag145.xml"/><Relationship Id="rId21" Type="http://schemas.openxmlformats.org/officeDocument/2006/relationships/tags" Target="../tags/tag144.xml"/><Relationship Id="rId20" Type="http://schemas.openxmlformats.org/officeDocument/2006/relationships/tags" Target="../tags/tag143.xml"/><Relationship Id="rId2" Type="http://schemas.openxmlformats.org/officeDocument/2006/relationships/tags" Target="../tags/tag125.xml"/><Relationship Id="rId19" Type="http://schemas.openxmlformats.org/officeDocument/2006/relationships/tags" Target="../tags/tag142.xml"/><Relationship Id="rId18" Type="http://schemas.openxmlformats.org/officeDocument/2006/relationships/tags" Target="../tags/tag141.xml"/><Relationship Id="rId17" Type="http://schemas.openxmlformats.org/officeDocument/2006/relationships/tags" Target="../tags/tag140.xml"/><Relationship Id="rId16" Type="http://schemas.openxmlformats.org/officeDocument/2006/relationships/tags" Target="../tags/tag139.xml"/><Relationship Id="rId15" Type="http://schemas.openxmlformats.org/officeDocument/2006/relationships/tags" Target="../tags/tag138.xml"/><Relationship Id="rId14" Type="http://schemas.openxmlformats.org/officeDocument/2006/relationships/tags" Target="../tags/tag137.xml"/><Relationship Id="rId13" Type="http://schemas.openxmlformats.org/officeDocument/2006/relationships/tags" Target="../tags/tag136.xml"/><Relationship Id="rId12" Type="http://schemas.openxmlformats.org/officeDocument/2006/relationships/tags" Target="../tags/tag135.xml"/><Relationship Id="rId11" Type="http://schemas.openxmlformats.org/officeDocument/2006/relationships/tags" Target="../tags/tag134.xml"/><Relationship Id="rId10" Type="http://schemas.openxmlformats.org/officeDocument/2006/relationships/tags" Target="../tags/tag133.xml"/><Relationship Id="rId1" Type="http://schemas.openxmlformats.org/officeDocument/2006/relationships/tags" Target="../tags/tag1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59.xml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jpeg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image" Target="../media/image5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5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image" Target="../media/image36.png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svg"/><Relationship Id="rId8" Type="http://schemas.openxmlformats.org/officeDocument/2006/relationships/image" Target="../media/image42.png"/><Relationship Id="rId7" Type="http://schemas.openxmlformats.org/officeDocument/2006/relationships/tags" Target="../tags/tag166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tags" Target="../tags/tag165.xml"/><Relationship Id="rId3" Type="http://schemas.openxmlformats.org/officeDocument/2006/relationships/image" Target="../media/image39.svg"/><Relationship Id="rId20" Type="http://schemas.openxmlformats.org/officeDocument/2006/relationships/notesSlide" Target="../notesSlides/notesSlide15.xml"/><Relationship Id="rId2" Type="http://schemas.openxmlformats.org/officeDocument/2006/relationships/image" Target="../media/image38.png"/><Relationship Id="rId19" Type="http://schemas.openxmlformats.org/officeDocument/2006/relationships/slideLayout" Target="../slideLayouts/slideLayout6.xml"/><Relationship Id="rId18" Type="http://schemas.openxmlformats.org/officeDocument/2006/relationships/tags" Target="../tags/tag175.xml"/><Relationship Id="rId17" Type="http://schemas.openxmlformats.org/officeDocument/2006/relationships/tags" Target="../tags/tag174.xml"/><Relationship Id="rId16" Type="http://schemas.openxmlformats.org/officeDocument/2006/relationships/tags" Target="../tags/tag173.xml"/><Relationship Id="rId15" Type="http://schemas.openxmlformats.org/officeDocument/2006/relationships/tags" Target="../tags/tag172.xml"/><Relationship Id="rId14" Type="http://schemas.openxmlformats.org/officeDocument/2006/relationships/tags" Target="../tags/tag171.xml"/><Relationship Id="rId13" Type="http://schemas.openxmlformats.org/officeDocument/2006/relationships/tags" Target="../tags/tag170.xml"/><Relationship Id="rId12" Type="http://schemas.openxmlformats.org/officeDocument/2006/relationships/tags" Target="../tags/tag169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tags" Target="../tags/tag164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tags" Target="../tags/tag178.xml"/><Relationship Id="rId3" Type="http://schemas.openxmlformats.org/officeDocument/2006/relationships/image" Target="../media/image44.png"/><Relationship Id="rId2" Type="http://schemas.openxmlformats.org/officeDocument/2006/relationships/tags" Target="../tags/tag177.xml"/><Relationship Id="rId1" Type="http://schemas.openxmlformats.org/officeDocument/2006/relationships/tags" Target="../tags/tag176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87.xml"/><Relationship Id="rId8" Type="http://schemas.openxmlformats.org/officeDocument/2006/relationships/tags" Target="../tags/tag186.xml"/><Relationship Id="rId7" Type="http://schemas.openxmlformats.org/officeDocument/2006/relationships/tags" Target="../tags/tag185.xml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2" Type="http://schemas.openxmlformats.org/officeDocument/2006/relationships/notesSlide" Target="../notesSlides/notesSlide17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188.xml"/><Relationship Id="rId1" Type="http://schemas.openxmlformats.org/officeDocument/2006/relationships/tags" Target="../tags/tag179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89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tags" Target="../tags/tag197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tags" Target="../tags/tag193.xml"/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5" Type="http://schemas.openxmlformats.org/officeDocument/2006/relationships/notesSlide" Target="../notesSlides/notesSlide19.xml"/><Relationship Id="rId14" Type="http://schemas.openxmlformats.org/officeDocument/2006/relationships/slideLayout" Target="../slideLayouts/slideLayout6.xml"/><Relationship Id="rId13" Type="http://schemas.openxmlformats.org/officeDocument/2006/relationships/tags" Target="../tags/tag202.xml"/><Relationship Id="rId12" Type="http://schemas.openxmlformats.org/officeDocument/2006/relationships/tags" Target="../tags/tag201.xml"/><Relationship Id="rId11" Type="http://schemas.openxmlformats.org/officeDocument/2006/relationships/tags" Target="../tags/tag200.xml"/><Relationship Id="rId10" Type="http://schemas.openxmlformats.org/officeDocument/2006/relationships/tags" Target="../tags/tag199.xml"/><Relationship Id="rId1" Type="http://schemas.openxmlformats.org/officeDocument/2006/relationships/tags" Target="../tags/tag190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203.xml"/><Relationship Id="rId1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image" Target="../media/image50.png"/><Relationship Id="rId1" Type="http://schemas.openxmlformats.org/officeDocument/2006/relationships/tags" Target="../tags/tag20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2.png"/><Relationship Id="rId1" Type="http://schemas.openxmlformats.org/officeDocument/2006/relationships/tags" Target="../tags/tag20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214.xml"/><Relationship Id="rId8" Type="http://schemas.openxmlformats.org/officeDocument/2006/relationships/tags" Target="../tags/tag213.xml"/><Relationship Id="rId7" Type="http://schemas.openxmlformats.org/officeDocument/2006/relationships/tags" Target="../tags/tag212.xml"/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image" Target="../media/image54.png"/><Relationship Id="rId33" Type="http://schemas.openxmlformats.org/officeDocument/2006/relationships/notesSlide" Target="../notesSlides/notesSlide22.xml"/><Relationship Id="rId32" Type="http://schemas.openxmlformats.org/officeDocument/2006/relationships/slideLayout" Target="../slideLayouts/slideLayout6.xml"/><Relationship Id="rId31" Type="http://schemas.openxmlformats.org/officeDocument/2006/relationships/tags" Target="../tags/tag236.xml"/><Relationship Id="rId30" Type="http://schemas.openxmlformats.org/officeDocument/2006/relationships/tags" Target="../tags/tag235.xml"/><Relationship Id="rId3" Type="http://schemas.openxmlformats.org/officeDocument/2006/relationships/tags" Target="../tags/tag209.xml"/><Relationship Id="rId29" Type="http://schemas.openxmlformats.org/officeDocument/2006/relationships/tags" Target="../tags/tag234.xml"/><Relationship Id="rId28" Type="http://schemas.openxmlformats.org/officeDocument/2006/relationships/tags" Target="../tags/tag233.xml"/><Relationship Id="rId27" Type="http://schemas.openxmlformats.org/officeDocument/2006/relationships/tags" Target="../tags/tag232.xml"/><Relationship Id="rId26" Type="http://schemas.openxmlformats.org/officeDocument/2006/relationships/tags" Target="../tags/tag231.xml"/><Relationship Id="rId25" Type="http://schemas.openxmlformats.org/officeDocument/2006/relationships/tags" Target="../tags/tag230.xml"/><Relationship Id="rId24" Type="http://schemas.openxmlformats.org/officeDocument/2006/relationships/tags" Target="../tags/tag229.xml"/><Relationship Id="rId23" Type="http://schemas.openxmlformats.org/officeDocument/2006/relationships/tags" Target="../tags/tag228.xml"/><Relationship Id="rId22" Type="http://schemas.openxmlformats.org/officeDocument/2006/relationships/tags" Target="../tags/tag227.xml"/><Relationship Id="rId21" Type="http://schemas.openxmlformats.org/officeDocument/2006/relationships/tags" Target="../tags/tag226.xml"/><Relationship Id="rId20" Type="http://schemas.openxmlformats.org/officeDocument/2006/relationships/tags" Target="../tags/tag225.xml"/><Relationship Id="rId2" Type="http://schemas.openxmlformats.org/officeDocument/2006/relationships/image" Target="../media/image53.png"/><Relationship Id="rId19" Type="http://schemas.openxmlformats.org/officeDocument/2006/relationships/tags" Target="../tags/tag224.xml"/><Relationship Id="rId18" Type="http://schemas.openxmlformats.org/officeDocument/2006/relationships/tags" Target="../tags/tag223.xml"/><Relationship Id="rId17" Type="http://schemas.openxmlformats.org/officeDocument/2006/relationships/tags" Target="../tags/tag222.xml"/><Relationship Id="rId16" Type="http://schemas.openxmlformats.org/officeDocument/2006/relationships/tags" Target="../tags/tag221.xml"/><Relationship Id="rId15" Type="http://schemas.openxmlformats.org/officeDocument/2006/relationships/tags" Target="../tags/tag220.xml"/><Relationship Id="rId14" Type="http://schemas.openxmlformats.org/officeDocument/2006/relationships/tags" Target="../tags/tag219.xml"/><Relationship Id="rId13" Type="http://schemas.openxmlformats.org/officeDocument/2006/relationships/tags" Target="../tags/tag218.xml"/><Relationship Id="rId12" Type="http://schemas.openxmlformats.org/officeDocument/2006/relationships/tags" Target="../tags/tag217.xml"/><Relationship Id="rId11" Type="http://schemas.openxmlformats.org/officeDocument/2006/relationships/tags" Target="../tags/tag216.xml"/><Relationship Id="rId10" Type="http://schemas.openxmlformats.org/officeDocument/2006/relationships/tags" Target="../tags/tag215.xml"/><Relationship Id="rId1" Type="http://schemas.openxmlformats.org/officeDocument/2006/relationships/tags" Target="../tags/tag208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244.xml"/><Relationship Id="rId8" Type="http://schemas.openxmlformats.org/officeDocument/2006/relationships/tags" Target="../tags/tag243.xml"/><Relationship Id="rId7" Type="http://schemas.openxmlformats.org/officeDocument/2006/relationships/tags" Target="../tags/tag242.xml"/><Relationship Id="rId6" Type="http://schemas.openxmlformats.org/officeDocument/2006/relationships/image" Target="../media/image58.png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" Type="http://schemas.openxmlformats.org/officeDocument/2006/relationships/image" Target="../media/image57.png"/><Relationship Id="rId22" Type="http://schemas.openxmlformats.org/officeDocument/2006/relationships/notesSlide" Target="../notesSlides/notesSlide24.xml"/><Relationship Id="rId21" Type="http://schemas.openxmlformats.org/officeDocument/2006/relationships/slideLayout" Target="../slideLayouts/slideLayout6.xml"/><Relationship Id="rId20" Type="http://schemas.openxmlformats.org/officeDocument/2006/relationships/tags" Target="../tags/tag252.xml"/><Relationship Id="rId2" Type="http://schemas.openxmlformats.org/officeDocument/2006/relationships/tags" Target="../tags/tag239.xml"/><Relationship Id="rId19" Type="http://schemas.openxmlformats.org/officeDocument/2006/relationships/image" Target="../media/image61.png"/><Relationship Id="rId18" Type="http://schemas.openxmlformats.org/officeDocument/2006/relationships/tags" Target="../tags/tag251.xml"/><Relationship Id="rId17" Type="http://schemas.openxmlformats.org/officeDocument/2006/relationships/image" Target="../media/image60.png"/><Relationship Id="rId16" Type="http://schemas.openxmlformats.org/officeDocument/2006/relationships/tags" Target="../tags/tag250.xml"/><Relationship Id="rId15" Type="http://schemas.openxmlformats.org/officeDocument/2006/relationships/tags" Target="../tags/tag249.xml"/><Relationship Id="rId14" Type="http://schemas.openxmlformats.org/officeDocument/2006/relationships/image" Target="../media/image59.png"/><Relationship Id="rId13" Type="http://schemas.openxmlformats.org/officeDocument/2006/relationships/tags" Target="../tags/tag248.xml"/><Relationship Id="rId12" Type="http://schemas.openxmlformats.org/officeDocument/2006/relationships/tags" Target="../tags/tag247.xml"/><Relationship Id="rId11" Type="http://schemas.openxmlformats.org/officeDocument/2006/relationships/tags" Target="../tags/tag246.xml"/><Relationship Id="rId10" Type="http://schemas.openxmlformats.org/officeDocument/2006/relationships/tags" Target="../tags/tag245.xml"/><Relationship Id="rId1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7" Type="http://schemas.openxmlformats.org/officeDocument/2006/relationships/slideLayout" Target="../slideLayouts/slideLayout6.xml"/><Relationship Id="rId6" Type="http://schemas.openxmlformats.org/officeDocument/2006/relationships/tags" Target="../tags/tag256.xml"/><Relationship Id="rId5" Type="http://schemas.openxmlformats.org/officeDocument/2006/relationships/tags" Target="../tags/tag255.xml"/><Relationship Id="rId4" Type="http://schemas.openxmlformats.org/officeDocument/2006/relationships/image" Target="../media/image64.png"/><Relationship Id="rId3" Type="http://schemas.openxmlformats.org/officeDocument/2006/relationships/tags" Target="../tags/tag254.xml"/><Relationship Id="rId2" Type="http://schemas.openxmlformats.org/officeDocument/2006/relationships/image" Target="../media/image63.png"/><Relationship Id="rId1" Type="http://schemas.openxmlformats.org/officeDocument/2006/relationships/tags" Target="../tags/tag253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262.xml"/><Relationship Id="rId8" Type="http://schemas.openxmlformats.org/officeDocument/2006/relationships/image" Target="../media/image67.png"/><Relationship Id="rId7" Type="http://schemas.openxmlformats.org/officeDocument/2006/relationships/tags" Target="../tags/tag261.xml"/><Relationship Id="rId6" Type="http://schemas.openxmlformats.org/officeDocument/2006/relationships/image" Target="../media/image66.png"/><Relationship Id="rId5" Type="http://schemas.openxmlformats.org/officeDocument/2006/relationships/tags" Target="../tags/tag260.xml"/><Relationship Id="rId4" Type="http://schemas.openxmlformats.org/officeDocument/2006/relationships/tags" Target="../tags/tag259.xml"/><Relationship Id="rId3" Type="http://schemas.openxmlformats.org/officeDocument/2006/relationships/tags" Target="../tags/tag258.xml"/><Relationship Id="rId22" Type="http://schemas.openxmlformats.org/officeDocument/2006/relationships/notesSlide" Target="../notesSlides/notesSlide26.xml"/><Relationship Id="rId21" Type="http://schemas.openxmlformats.org/officeDocument/2006/relationships/slideLayout" Target="../slideLayouts/slideLayout6.xml"/><Relationship Id="rId20" Type="http://schemas.openxmlformats.org/officeDocument/2006/relationships/tags" Target="../tags/tag273.xml"/><Relationship Id="rId2" Type="http://schemas.openxmlformats.org/officeDocument/2006/relationships/image" Target="../media/image65.png"/><Relationship Id="rId19" Type="http://schemas.openxmlformats.org/officeDocument/2006/relationships/tags" Target="../tags/tag272.xml"/><Relationship Id="rId18" Type="http://schemas.openxmlformats.org/officeDocument/2006/relationships/tags" Target="../tags/tag271.xml"/><Relationship Id="rId17" Type="http://schemas.openxmlformats.org/officeDocument/2006/relationships/tags" Target="../tags/tag270.xml"/><Relationship Id="rId16" Type="http://schemas.openxmlformats.org/officeDocument/2006/relationships/tags" Target="../tags/tag269.xml"/><Relationship Id="rId15" Type="http://schemas.openxmlformats.org/officeDocument/2006/relationships/tags" Target="../tags/tag268.xml"/><Relationship Id="rId14" Type="http://schemas.openxmlformats.org/officeDocument/2006/relationships/tags" Target="../tags/tag267.xml"/><Relationship Id="rId13" Type="http://schemas.openxmlformats.org/officeDocument/2006/relationships/tags" Target="../tags/tag266.xml"/><Relationship Id="rId12" Type="http://schemas.openxmlformats.org/officeDocument/2006/relationships/tags" Target="../tags/tag265.xml"/><Relationship Id="rId11" Type="http://schemas.openxmlformats.org/officeDocument/2006/relationships/tags" Target="../tags/tag264.xml"/><Relationship Id="rId10" Type="http://schemas.openxmlformats.org/officeDocument/2006/relationships/tags" Target="../tags/tag263.xml"/><Relationship Id="rId1" Type="http://schemas.openxmlformats.org/officeDocument/2006/relationships/tags" Target="../tags/tag257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openxmlformats.org/officeDocument/2006/relationships/tags" Target="../tags/tag278.xml"/><Relationship Id="rId7" Type="http://schemas.openxmlformats.org/officeDocument/2006/relationships/image" Target="../media/image70.png"/><Relationship Id="rId6" Type="http://schemas.openxmlformats.org/officeDocument/2006/relationships/tags" Target="../tags/tag277.xml"/><Relationship Id="rId5" Type="http://schemas.openxmlformats.org/officeDocument/2006/relationships/image" Target="../media/image69.png"/><Relationship Id="rId4" Type="http://schemas.openxmlformats.org/officeDocument/2006/relationships/tags" Target="../tags/tag276.xml"/><Relationship Id="rId3" Type="http://schemas.openxmlformats.org/officeDocument/2006/relationships/image" Target="../media/image68.png"/><Relationship Id="rId2" Type="http://schemas.openxmlformats.org/officeDocument/2006/relationships/tags" Target="../tags/tag275.xml"/><Relationship Id="rId18" Type="http://schemas.openxmlformats.org/officeDocument/2006/relationships/notesSlide" Target="../notesSlides/notesSlide27.xml"/><Relationship Id="rId17" Type="http://schemas.openxmlformats.org/officeDocument/2006/relationships/slideLayout" Target="../slideLayouts/slideLayout6.xml"/><Relationship Id="rId16" Type="http://schemas.openxmlformats.org/officeDocument/2006/relationships/tags" Target="../tags/tag284.xml"/><Relationship Id="rId15" Type="http://schemas.openxmlformats.org/officeDocument/2006/relationships/tags" Target="../tags/tag283.xml"/><Relationship Id="rId14" Type="http://schemas.openxmlformats.org/officeDocument/2006/relationships/tags" Target="../tags/tag282.xml"/><Relationship Id="rId13" Type="http://schemas.openxmlformats.org/officeDocument/2006/relationships/tags" Target="../tags/tag281.xml"/><Relationship Id="rId12" Type="http://schemas.openxmlformats.org/officeDocument/2006/relationships/tags" Target="../tags/tag280.xml"/><Relationship Id="rId11" Type="http://schemas.openxmlformats.org/officeDocument/2006/relationships/image" Target="../media/image72.png"/><Relationship Id="rId10" Type="http://schemas.openxmlformats.org/officeDocument/2006/relationships/tags" Target="../tags/tag279.xml"/><Relationship Id="rId1" Type="http://schemas.openxmlformats.org/officeDocument/2006/relationships/tags" Target="../tags/tag274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8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289.xml"/><Relationship Id="rId6" Type="http://schemas.openxmlformats.org/officeDocument/2006/relationships/image" Target="../media/image74.png"/><Relationship Id="rId5" Type="http://schemas.openxmlformats.org/officeDocument/2006/relationships/tags" Target="../tags/tag288.xml"/><Relationship Id="rId4" Type="http://schemas.openxmlformats.org/officeDocument/2006/relationships/tags" Target="../tags/tag287.xml"/><Relationship Id="rId3" Type="http://schemas.openxmlformats.org/officeDocument/2006/relationships/tags" Target="../tags/tag286.xml"/><Relationship Id="rId2" Type="http://schemas.openxmlformats.org/officeDocument/2006/relationships/image" Target="../media/image73.png"/><Relationship Id="rId1" Type="http://schemas.openxmlformats.org/officeDocument/2006/relationships/tags" Target="../tags/tag285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tags" Target="../tags/tag294.xml"/><Relationship Id="rId7" Type="http://schemas.openxmlformats.org/officeDocument/2006/relationships/image" Target="../media/image74.png"/><Relationship Id="rId6" Type="http://schemas.openxmlformats.org/officeDocument/2006/relationships/tags" Target="../tags/tag293.xml"/><Relationship Id="rId5" Type="http://schemas.openxmlformats.org/officeDocument/2006/relationships/image" Target="../media/image75.png"/><Relationship Id="rId4" Type="http://schemas.openxmlformats.org/officeDocument/2006/relationships/tags" Target="../tags/tag292.xml"/><Relationship Id="rId3" Type="http://schemas.openxmlformats.org/officeDocument/2006/relationships/tags" Target="../tags/tag291.xml"/><Relationship Id="rId2" Type="http://schemas.openxmlformats.org/officeDocument/2006/relationships/image" Target="../media/image73.png"/><Relationship Id="rId10" Type="http://schemas.openxmlformats.org/officeDocument/2006/relationships/notesSlide" Target="../notesSlides/notesSlide29.xml"/><Relationship Id="rId1" Type="http://schemas.openxmlformats.org/officeDocument/2006/relationships/tags" Target="../tags/tag290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300.xml"/><Relationship Id="rId8" Type="http://schemas.openxmlformats.org/officeDocument/2006/relationships/image" Target="../media/image77.png"/><Relationship Id="rId7" Type="http://schemas.openxmlformats.org/officeDocument/2006/relationships/tags" Target="../tags/tag299.xml"/><Relationship Id="rId6" Type="http://schemas.openxmlformats.org/officeDocument/2006/relationships/tags" Target="../tags/tag298.xml"/><Relationship Id="rId5" Type="http://schemas.openxmlformats.org/officeDocument/2006/relationships/tags" Target="../tags/tag297.xml"/><Relationship Id="rId4" Type="http://schemas.openxmlformats.org/officeDocument/2006/relationships/image" Target="../media/image76.png"/><Relationship Id="rId3" Type="http://schemas.openxmlformats.org/officeDocument/2006/relationships/tags" Target="../tags/tag296.xml"/><Relationship Id="rId2" Type="http://schemas.openxmlformats.org/officeDocument/2006/relationships/image" Target="../media/image74.png"/><Relationship Id="rId13" Type="http://schemas.openxmlformats.org/officeDocument/2006/relationships/notesSlide" Target="../notesSlides/notesSlide30.xml"/><Relationship Id="rId12" Type="http://schemas.openxmlformats.org/officeDocument/2006/relationships/slideLayout" Target="../slideLayouts/slideLayout6.xml"/><Relationship Id="rId11" Type="http://schemas.openxmlformats.org/officeDocument/2006/relationships/tags" Target="../tags/tag302.xml"/><Relationship Id="rId10" Type="http://schemas.openxmlformats.org/officeDocument/2006/relationships/tags" Target="../tags/tag301.xml"/><Relationship Id="rId1" Type="http://schemas.openxmlformats.org/officeDocument/2006/relationships/tags" Target="../tags/tag29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GIF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303.xml"/><Relationship Id="rId1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304.xml"/><Relationship Id="rId1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tags" Target="../tags/tag313.xml"/><Relationship Id="rId8" Type="http://schemas.openxmlformats.org/officeDocument/2006/relationships/tags" Target="../tags/tag312.xml"/><Relationship Id="rId7" Type="http://schemas.openxmlformats.org/officeDocument/2006/relationships/tags" Target="../tags/tag311.xml"/><Relationship Id="rId6" Type="http://schemas.openxmlformats.org/officeDocument/2006/relationships/tags" Target="../tags/tag310.xml"/><Relationship Id="rId5" Type="http://schemas.openxmlformats.org/officeDocument/2006/relationships/tags" Target="../tags/tag309.xml"/><Relationship Id="rId4" Type="http://schemas.openxmlformats.org/officeDocument/2006/relationships/tags" Target="../tags/tag308.xml"/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2" Type="http://schemas.openxmlformats.org/officeDocument/2006/relationships/notesSlide" Target="../notesSlides/notesSlide34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314.xml"/><Relationship Id="rId1" Type="http://schemas.openxmlformats.org/officeDocument/2006/relationships/tags" Target="../tags/tag305.xml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83.jpeg"/><Relationship Id="rId2" Type="http://schemas.openxmlformats.org/officeDocument/2006/relationships/tags" Target="../tags/tag316.xml"/><Relationship Id="rId1" Type="http://schemas.openxmlformats.org/officeDocument/2006/relationships/tags" Target="../tags/tag315.xml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tags" Target="../tags/tag324.xml"/><Relationship Id="rId8" Type="http://schemas.openxmlformats.org/officeDocument/2006/relationships/tags" Target="../tags/tag323.xml"/><Relationship Id="rId7" Type="http://schemas.openxmlformats.org/officeDocument/2006/relationships/image" Target="../media/image84.png"/><Relationship Id="rId6" Type="http://schemas.openxmlformats.org/officeDocument/2006/relationships/tags" Target="../tags/tag322.xml"/><Relationship Id="rId5" Type="http://schemas.openxmlformats.org/officeDocument/2006/relationships/tags" Target="../tags/tag321.xml"/><Relationship Id="rId4" Type="http://schemas.openxmlformats.org/officeDocument/2006/relationships/tags" Target="../tags/tag320.xml"/><Relationship Id="rId3" Type="http://schemas.openxmlformats.org/officeDocument/2006/relationships/tags" Target="../tags/tag319.xml"/><Relationship Id="rId2" Type="http://schemas.openxmlformats.org/officeDocument/2006/relationships/tags" Target="../tags/tag318.xml"/><Relationship Id="rId11" Type="http://schemas.openxmlformats.org/officeDocument/2006/relationships/notesSlide" Target="../notesSlides/notesSlide36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317.xml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7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328.xml"/><Relationship Id="rId4" Type="http://schemas.openxmlformats.org/officeDocument/2006/relationships/tags" Target="../tags/tag327.xml"/><Relationship Id="rId3" Type="http://schemas.openxmlformats.org/officeDocument/2006/relationships/tags" Target="../tags/tag326.xml"/><Relationship Id="rId2" Type="http://schemas.openxmlformats.org/officeDocument/2006/relationships/image" Target="../media/image85.png"/><Relationship Id="rId1" Type="http://schemas.openxmlformats.org/officeDocument/2006/relationships/tags" Target="../tags/tag325.xml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330.xml"/><Relationship Id="rId2" Type="http://schemas.openxmlformats.org/officeDocument/2006/relationships/image" Target="../media/image86.png"/><Relationship Id="rId1" Type="http://schemas.openxmlformats.org/officeDocument/2006/relationships/tags" Target="../tags/tag329.xml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tags" Target="../tags/tag338.xml"/><Relationship Id="rId8" Type="http://schemas.openxmlformats.org/officeDocument/2006/relationships/tags" Target="../tags/tag337.xml"/><Relationship Id="rId7" Type="http://schemas.openxmlformats.org/officeDocument/2006/relationships/tags" Target="../tags/tag336.xml"/><Relationship Id="rId6" Type="http://schemas.openxmlformats.org/officeDocument/2006/relationships/tags" Target="../tags/tag335.xml"/><Relationship Id="rId5" Type="http://schemas.openxmlformats.org/officeDocument/2006/relationships/tags" Target="../tags/tag334.xml"/><Relationship Id="rId4" Type="http://schemas.openxmlformats.org/officeDocument/2006/relationships/tags" Target="../tags/tag333.xml"/><Relationship Id="rId3" Type="http://schemas.openxmlformats.org/officeDocument/2006/relationships/tags" Target="../tags/tag332.xml"/><Relationship Id="rId2" Type="http://schemas.openxmlformats.org/officeDocument/2006/relationships/image" Target="../media/image87.png"/><Relationship Id="rId14" Type="http://schemas.openxmlformats.org/officeDocument/2006/relationships/notesSlide" Target="../notesSlides/notesSlide39.xml"/><Relationship Id="rId13" Type="http://schemas.openxmlformats.org/officeDocument/2006/relationships/slideLayout" Target="../slideLayouts/slideLayout6.xml"/><Relationship Id="rId12" Type="http://schemas.openxmlformats.org/officeDocument/2006/relationships/tags" Target="../tags/tag341.xml"/><Relationship Id="rId11" Type="http://schemas.openxmlformats.org/officeDocument/2006/relationships/tags" Target="../tags/tag340.xml"/><Relationship Id="rId10" Type="http://schemas.openxmlformats.org/officeDocument/2006/relationships/tags" Target="../tags/tag339.xml"/><Relationship Id="rId1" Type="http://schemas.openxmlformats.org/officeDocument/2006/relationships/tags" Target="../tags/tag331.xml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tags" Target="../tags/tag348.xml"/><Relationship Id="rId8" Type="http://schemas.openxmlformats.org/officeDocument/2006/relationships/tags" Target="../tags/tag347.xml"/><Relationship Id="rId7" Type="http://schemas.openxmlformats.org/officeDocument/2006/relationships/tags" Target="../tags/tag346.xml"/><Relationship Id="rId6" Type="http://schemas.openxmlformats.org/officeDocument/2006/relationships/image" Target="../media/image89.png"/><Relationship Id="rId5" Type="http://schemas.openxmlformats.org/officeDocument/2006/relationships/tags" Target="../tags/tag345.xml"/><Relationship Id="rId4" Type="http://schemas.openxmlformats.org/officeDocument/2006/relationships/tags" Target="../tags/tag344.xml"/><Relationship Id="rId3" Type="http://schemas.openxmlformats.org/officeDocument/2006/relationships/tags" Target="../tags/tag343.xml"/><Relationship Id="rId2" Type="http://schemas.openxmlformats.org/officeDocument/2006/relationships/image" Target="../media/image88.png"/><Relationship Id="rId15" Type="http://schemas.openxmlformats.org/officeDocument/2006/relationships/notesSlide" Target="../notesSlides/notesSlide40.xml"/><Relationship Id="rId14" Type="http://schemas.openxmlformats.org/officeDocument/2006/relationships/slideLayout" Target="../slideLayouts/slideLayout6.xml"/><Relationship Id="rId13" Type="http://schemas.openxmlformats.org/officeDocument/2006/relationships/tags" Target="../tags/tag351.xml"/><Relationship Id="rId12" Type="http://schemas.openxmlformats.org/officeDocument/2006/relationships/image" Target="../media/image90.png"/><Relationship Id="rId11" Type="http://schemas.openxmlformats.org/officeDocument/2006/relationships/tags" Target="../tags/tag350.xml"/><Relationship Id="rId10" Type="http://schemas.openxmlformats.org/officeDocument/2006/relationships/tags" Target="../tags/tag349.xml"/><Relationship Id="rId1" Type="http://schemas.openxmlformats.org/officeDocument/2006/relationships/tags" Target="../tags/tag34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6.xml"/><Relationship Id="rId13" Type="http://schemas.openxmlformats.org/officeDocument/2006/relationships/tags" Target="../tags/tag77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tags" Target="../tags/tag65.xml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tags" Target="../tags/tag358.xml"/><Relationship Id="rId8" Type="http://schemas.openxmlformats.org/officeDocument/2006/relationships/tags" Target="../tags/tag357.xml"/><Relationship Id="rId7" Type="http://schemas.openxmlformats.org/officeDocument/2006/relationships/tags" Target="../tags/tag356.xml"/><Relationship Id="rId6" Type="http://schemas.openxmlformats.org/officeDocument/2006/relationships/tags" Target="../tags/tag355.xml"/><Relationship Id="rId5" Type="http://schemas.openxmlformats.org/officeDocument/2006/relationships/image" Target="../media/image92.png"/><Relationship Id="rId4" Type="http://schemas.openxmlformats.org/officeDocument/2006/relationships/tags" Target="../tags/tag354.xml"/><Relationship Id="rId3" Type="http://schemas.openxmlformats.org/officeDocument/2006/relationships/tags" Target="../tags/tag353.xml"/><Relationship Id="rId2" Type="http://schemas.openxmlformats.org/officeDocument/2006/relationships/image" Target="../media/image91.png"/><Relationship Id="rId13" Type="http://schemas.openxmlformats.org/officeDocument/2006/relationships/notesSlide" Target="../notesSlides/notesSlide41.xml"/><Relationship Id="rId12" Type="http://schemas.openxmlformats.org/officeDocument/2006/relationships/slideLayout" Target="../slideLayouts/slideLayout6.xml"/><Relationship Id="rId11" Type="http://schemas.openxmlformats.org/officeDocument/2006/relationships/tags" Target="../tags/tag360.xml"/><Relationship Id="rId10" Type="http://schemas.openxmlformats.org/officeDocument/2006/relationships/tags" Target="../tags/tag359.xml"/><Relationship Id="rId1" Type="http://schemas.openxmlformats.org/officeDocument/2006/relationships/tags" Target="../tags/tag352.xml"/></Relationships>
</file>

<file path=ppt/slides/_rels/slide5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2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363.xml"/><Relationship Id="rId3" Type="http://schemas.openxmlformats.org/officeDocument/2006/relationships/image" Target="../media/image83.jpeg"/><Relationship Id="rId2" Type="http://schemas.openxmlformats.org/officeDocument/2006/relationships/tags" Target="../tags/tag362.xml"/><Relationship Id="rId1" Type="http://schemas.openxmlformats.org/officeDocument/2006/relationships/tags" Target="../tags/tag361.xml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94.png"/><Relationship Id="rId3" Type="http://schemas.openxmlformats.org/officeDocument/2006/relationships/tags" Target="../tags/tag365.xml"/><Relationship Id="rId2" Type="http://schemas.openxmlformats.org/officeDocument/2006/relationships/image" Target="../media/image93.png"/><Relationship Id="rId1" Type="http://schemas.openxmlformats.org/officeDocument/2006/relationships/tags" Target="../tags/tag364.xml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tags" Target="../tags/tag373.xml"/><Relationship Id="rId8" Type="http://schemas.openxmlformats.org/officeDocument/2006/relationships/tags" Target="../tags/tag372.xml"/><Relationship Id="rId7" Type="http://schemas.openxmlformats.org/officeDocument/2006/relationships/tags" Target="../tags/tag371.xml"/><Relationship Id="rId6" Type="http://schemas.openxmlformats.org/officeDocument/2006/relationships/image" Target="../media/image95.png"/><Relationship Id="rId5" Type="http://schemas.openxmlformats.org/officeDocument/2006/relationships/tags" Target="../tags/tag370.xml"/><Relationship Id="rId4" Type="http://schemas.openxmlformats.org/officeDocument/2006/relationships/tags" Target="../tags/tag369.xml"/><Relationship Id="rId3" Type="http://schemas.openxmlformats.org/officeDocument/2006/relationships/tags" Target="../tags/tag368.xml"/><Relationship Id="rId2" Type="http://schemas.openxmlformats.org/officeDocument/2006/relationships/tags" Target="../tags/tag367.xml"/><Relationship Id="rId11" Type="http://schemas.openxmlformats.org/officeDocument/2006/relationships/notesSlide" Target="../notesSlides/notesSlide44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366.xml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6.png"/><Relationship Id="rId8" Type="http://schemas.openxmlformats.org/officeDocument/2006/relationships/tags" Target="../tags/tag381.xml"/><Relationship Id="rId7" Type="http://schemas.openxmlformats.org/officeDocument/2006/relationships/tags" Target="../tags/tag380.xml"/><Relationship Id="rId6" Type="http://schemas.openxmlformats.org/officeDocument/2006/relationships/tags" Target="../tags/tag379.xml"/><Relationship Id="rId5" Type="http://schemas.openxmlformats.org/officeDocument/2006/relationships/tags" Target="../tags/tag378.xml"/><Relationship Id="rId4" Type="http://schemas.openxmlformats.org/officeDocument/2006/relationships/tags" Target="../tags/tag377.xml"/><Relationship Id="rId3" Type="http://schemas.openxmlformats.org/officeDocument/2006/relationships/tags" Target="../tags/tag376.xml"/><Relationship Id="rId2" Type="http://schemas.openxmlformats.org/officeDocument/2006/relationships/tags" Target="../tags/tag375.xml"/><Relationship Id="rId11" Type="http://schemas.openxmlformats.org/officeDocument/2006/relationships/notesSlide" Target="../notesSlides/notesSlide45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374.xml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tags" Target="../tags/tag389.xml"/><Relationship Id="rId8" Type="http://schemas.openxmlformats.org/officeDocument/2006/relationships/tags" Target="../tags/tag388.xml"/><Relationship Id="rId7" Type="http://schemas.openxmlformats.org/officeDocument/2006/relationships/tags" Target="../tags/tag387.xml"/><Relationship Id="rId6" Type="http://schemas.openxmlformats.org/officeDocument/2006/relationships/tags" Target="../tags/tag386.xml"/><Relationship Id="rId5" Type="http://schemas.openxmlformats.org/officeDocument/2006/relationships/tags" Target="../tags/tag385.xml"/><Relationship Id="rId4" Type="http://schemas.openxmlformats.org/officeDocument/2006/relationships/tags" Target="../tags/tag384.xml"/><Relationship Id="rId3" Type="http://schemas.openxmlformats.org/officeDocument/2006/relationships/tags" Target="../tags/tag383.xml"/><Relationship Id="rId2" Type="http://schemas.openxmlformats.org/officeDocument/2006/relationships/image" Target="../media/image97.png"/><Relationship Id="rId11" Type="http://schemas.openxmlformats.org/officeDocument/2006/relationships/notesSlide" Target="../notesSlides/notesSlide46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382.xml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.png"/><Relationship Id="rId8" Type="http://schemas.openxmlformats.org/officeDocument/2006/relationships/tags" Target="../tags/tag394.xml"/><Relationship Id="rId7" Type="http://schemas.openxmlformats.org/officeDocument/2006/relationships/image" Target="../media/image100.png"/><Relationship Id="rId6" Type="http://schemas.openxmlformats.org/officeDocument/2006/relationships/tags" Target="../tags/tag393.xml"/><Relationship Id="rId5" Type="http://schemas.openxmlformats.org/officeDocument/2006/relationships/image" Target="../media/image99.png"/><Relationship Id="rId4" Type="http://schemas.openxmlformats.org/officeDocument/2006/relationships/tags" Target="../tags/tag392.xml"/><Relationship Id="rId3" Type="http://schemas.openxmlformats.org/officeDocument/2006/relationships/image" Target="../media/image98.png"/><Relationship Id="rId2" Type="http://schemas.openxmlformats.org/officeDocument/2006/relationships/tags" Target="../tags/tag391.xml"/><Relationship Id="rId17" Type="http://schemas.openxmlformats.org/officeDocument/2006/relationships/notesSlide" Target="../notesSlides/notesSlide47.xml"/><Relationship Id="rId16" Type="http://schemas.openxmlformats.org/officeDocument/2006/relationships/slideLayout" Target="../slideLayouts/slideLayout6.xml"/><Relationship Id="rId15" Type="http://schemas.openxmlformats.org/officeDocument/2006/relationships/tags" Target="../tags/tag400.xml"/><Relationship Id="rId14" Type="http://schemas.openxmlformats.org/officeDocument/2006/relationships/tags" Target="../tags/tag399.xml"/><Relationship Id="rId13" Type="http://schemas.openxmlformats.org/officeDocument/2006/relationships/tags" Target="../tags/tag398.xml"/><Relationship Id="rId12" Type="http://schemas.openxmlformats.org/officeDocument/2006/relationships/tags" Target="../tags/tag397.xml"/><Relationship Id="rId11" Type="http://schemas.openxmlformats.org/officeDocument/2006/relationships/tags" Target="../tags/tag396.xml"/><Relationship Id="rId10" Type="http://schemas.openxmlformats.org/officeDocument/2006/relationships/tags" Target="../tags/tag395.xml"/><Relationship Id="rId1" Type="http://schemas.openxmlformats.org/officeDocument/2006/relationships/tags" Target="../tags/tag390.xml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tags" Target="../tags/tag408.xml"/><Relationship Id="rId8" Type="http://schemas.openxmlformats.org/officeDocument/2006/relationships/image" Target="../media/image101.png"/><Relationship Id="rId7" Type="http://schemas.openxmlformats.org/officeDocument/2006/relationships/tags" Target="../tags/tag407.xml"/><Relationship Id="rId6" Type="http://schemas.openxmlformats.org/officeDocument/2006/relationships/tags" Target="../tags/tag406.xml"/><Relationship Id="rId5" Type="http://schemas.openxmlformats.org/officeDocument/2006/relationships/tags" Target="../tags/tag405.xml"/><Relationship Id="rId4" Type="http://schemas.openxmlformats.org/officeDocument/2006/relationships/tags" Target="../tags/tag404.xml"/><Relationship Id="rId3" Type="http://schemas.openxmlformats.org/officeDocument/2006/relationships/tags" Target="../tags/tag403.xml"/><Relationship Id="rId2" Type="http://schemas.openxmlformats.org/officeDocument/2006/relationships/tags" Target="../tags/tag402.xml"/><Relationship Id="rId12" Type="http://schemas.openxmlformats.org/officeDocument/2006/relationships/notesSlide" Target="../notesSlides/notesSlide48.xml"/><Relationship Id="rId11" Type="http://schemas.openxmlformats.org/officeDocument/2006/relationships/slideLayout" Target="../slideLayouts/slideLayout6.xml"/><Relationship Id="rId10" Type="http://schemas.openxmlformats.org/officeDocument/2006/relationships/image" Target="../media/image102.png"/><Relationship Id="rId1" Type="http://schemas.openxmlformats.org/officeDocument/2006/relationships/tags" Target="../tags/tag401.xml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tags" Target="../tags/tag416.xml"/><Relationship Id="rId8" Type="http://schemas.openxmlformats.org/officeDocument/2006/relationships/image" Target="../media/image103.png"/><Relationship Id="rId7" Type="http://schemas.openxmlformats.org/officeDocument/2006/relationships/tags" Target="../tags/tag415.xml"/><Relationship Id="rId6" Type="http://schemas.openxmlformats.org/officeDocument/2006/relationships/tags" Target="../tags/tag414.xml"/><Relationship Id="rId5" Type="http://schemas.openxmlformats.org/officeDocument/2006/relationships/tags" Target="../tags/tag413.xml"/><Relationship Id="rId4" Type="http://schemas.openxmlformats.org/officeDocument/2006/relationships/tags" Target="../tags/tag412.xml"/><Relationship Id="rId3" Type="http://schemas.openxmlformats.org/officeDocument/2006/relationships/tags" Target="../tags/tag411.xml"/><Relationship Id="rId2" Type="http://schemas.openxmlformats.org/officeDocument/2006/relationships/tags" Target="../tags/tag410.xml"/><Relationship Id="rId12" Type="http://schemas.openxmlformats.org/officeDocument/2006/relationships/notesSlide" Target="../notesSlides/notesSlide49.xml"/><Relationship Id="rId11" Type="http://schemas.openxmlformats.org/officeDocument/2006/relationships/slideLayout" Target="../slideLayouts/slideLayout6.xml"/><Relationship Id="rId10" Type="http://schemas.openxmlformats.org/officeDocument/2006/relationships/image" Target="../media/image104.png"/><Relationship Id="rId1" Type="http://schemas.openxmlformats.org/officeDocument/2006/relationships/tags" Target="../tags/tag409.xml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5.png"/><Relationship Id="rId8" Type="http://schemas.openxmlformats.org/officeDocument/2006/relationships/tags" Target="../tags/tag424.xml"/><Relationship Id="rId7" Type="http://schemas.openxmlformats.org/officeDocument/2006/relationships/tags" Target="../tags/tag423.xml"/><Relationship Id="rId6" Type="http://schemas.openxmlformats.org/officeDocument/2006/relationships/tags" Target="../tags/tag422.xml"/><Relationship Id="rId5" Type="http://schemas.openxmlformats.org/officeDocument/2006/relationships/tags" Target="../tags/tag421.xml"/><Relationship Id="rId4" Type="http://schemas.openxmlformats.org/officeDocument/2006/relationships/tags" Target="../tags/tag420.xml"/><Relationship Id="rId3" Type="http://schemas.openxmlformats.org/officeDocument/2006/relationships/tags" Target="../tags/tag419.xml"/><Relationship Id="rId2" Type="http://schemas.openxmlformats.org/officeDocument/2006/relationships/tags" Target="../tags/tag418.xml"/><Relationship Id="rId11" Type="http://schemas.openxmlformats.org/officeDocument/2006/relationships/notesSlide" Target="../notesSlides/notesSlide50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417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tags" Target="../tags/tag80.xml"/><Relationship Id="rId3" Type="http://schemas.openxmlformats.org/officeDocument/2006/relationships/image" Target="../media/image9.jpeg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tags" Target="../tags/tag431.xml"/><Relationship Id="rId8" Type="http://schemas.openxmlformats.org/officeDocument/2006/relationships/tags" Target="../tags/tag430.xml"/><Relationship Id="rId7" Type="http://schemas.openxmlformats.org/officeDocument/2006/relationships/tags" Target="../tags/tag429.xml"/><Relationship Id="rId6" Type="http://schemas.openxmlformats.org/officeDocument/2006/relationships/image" Target="../media/image107.png"/><Relationship Id="rId5" Type="http://schemas.openxmlformats.org/officeDocument/2006/relationships/tags" Target="../tags/tag428.xml"/><Relationship Id="rId4" Type="http://schemas.openxmlformats.org/officeDocument/2006/relationships/tags" Target="../tags/tag427.xml"/><Relationship Id="rId3" Type="http://schemas.openxmlformats.org/officeDocument/2006/relationships/image" Target="../media/image106.png"/><Relationship Id="rId2" Type="http://schemas.openxmlformats.org/officeDocument/2006/relationships/tags" Target="../tags/tag426.xml"/><Relationship Id="rId15" Type="http://schemas.openxmlformats.org/officeDocument/2006/relationships/notesSlide" Target="../notesSlides/notesSlide51.xml"/><Relationship Id="rId14" Type="http://schemas.openxmlformats.org/officeDocument/2006/relationships/slideLayout" Target="../slideLayouts/slideLayout6.xml"/><Relationship Id="rId13" Type="http://schemas.openxmlformats.org/officeDocument/2006/relationships/tags" Target="../tags/tag435.xml"/><Relationship Id="rId12" Type="http://schemas.openxmlformats.org/officeDocument/2006/relationships/tags" Target="../tags/tag434.xml"/><Relationship Id="rId11" Type="http://schemas.openxmlformats.org/officeDocument/2006/relationships/tags" Target="../tags/tag433.xml"/><Relationship Id="rId10" Type="http://schemas.openxmlformats.org/officeDocument/2006/relationships/tags" Target="../tags/tag432.xml"/><Relationship Id="rId1" Type="http://schemas.openxmlformats.org/officeDocument/2006/relationships/tags" Target="../tags/tag425.xml"/></Relationships>
</file>

<file path=ppt/slides/_rels/slide6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1.png"/><Relationship Id="rId8" Type="http://schemas.openxmlformats.org/officeDocument/2006/relationships/tags" Target="../tags/tag440.xml"/><Relationship Id="rId7" Type="http://schemas.openxmlformats.org/officeDocument/2006/relationships/image" Target="../media/image110.png"/><Relationship Id="rId6" Type="http://schemas.openxmlformats.org/officeDocument/2006/relationships/tags" Target="../tags/tag439.xml"/><Relationship Id="rId5" Type="http://schemas.openxmlformats.org/officeDocument/2006/relationships/image" Target="../media/image109.png"/><Relationship Id="rId4" Type="http://schemas.openxmlformats.org/officeDocument/2006/relationships/tags" Target="../tags/tag438.xml"/><Relationship Id="rId3" Type="http://schemas.openxmlformats.org/officeDocument/2006/relationships/image" Target="../media/image108.png"/><Relationship Id="rId25" Type="http://schemas.openxmlformats.org/officeDocument/2006/relationships/notesSlide" Target="../notesSlides/notesSlide52.xml"/><Relationship Id="rId24" Type="http://schemas.openxmlformats.org/officeDocument/2006/relationships/slideLayout" Target="../slideLayouts/slideLayout6.xml"/><Relationship Id="rId23" Type="http://schemas.openxmlformats.org/officeDocument/2006/relationships/tags" Target="../tags/tag451.xml"/><Relationship Id="rId22" Type="http://schemas.openxmlformats.org/officeDocument/2006/relationships/tags" Target="../tags/tag450.xml"/><Relationship Id="rId21" Type="http://schemas.openxmlformats.org/officeDocument/2006/relationships/tags" Target="../tags/tag449.xml"/><Relationship Id="rId20" Type="http://schemas.openxmlformats.org/officeDocument/2006/relationships/tags" Target="../tags/tag448.xml"/><Relationship Id="rId2" Type="http://schemas.openxmlformats.org/officeDocument/2006/relationships/tags" Target="../tags/tag437.xml"/><Relationship Id="rId19" Type="http://schemas.openxmlformats.org/officeDocument/2006/relationships/tags" Target="../tags/tag447.xml"/><Relationship Id="rId18" Type="http://schemas.openxmlformats.org/officeDocument/2006/relationships/tags" Target="../tags/tag446.xml"/><Relationship Id="rId17" Type="http://schemas.openxmlformats.org/officeDocument/2006/relationships/tags" Target="../tags/tag445.xml"/><Relationship Id="rId16" Type="http://schemas.openxmlformats.org/officeDocument/2006/relationships/image" Target="../media/image114.png"/><Relationship Id="rId15" Type="http://schemas.openxmlformats.org/officeDocument/2006/relationships/tags" Target="../tags/tag444.xml"/><Relationship Id="rId14" Type="http://schemas.openxmlformats.org/officeDocument/2006/relationships/tags" Target="../tags/tag443.xml"/><Relationship Id="rId13" Type="http://schemas.openxmlformats.org/officeDocument/2006/relationships/image" Target="../media/image113.png"/><Relationship Id="rId12" Type="http://schemas.openxmlformats.org/officeDocument/2006/relationships/tags" Target="../tags/tag442.xml"/><Relationship Id="rId11" Type="http://schemas.openxmlformats.org/officeDocument/2006/relationships/image" Target="../media/image112.png"/><Relationship Id="rId10" Type="http://schemas.openxmlformats.org/officeDocument/2006/relationships/tags" Target="../tags/tag441.xml"/><Relationship Id="rId1" Type="http://schemas.openxmlformats.org/officeDocument/2006/relationships/tags" Target="../tags/tag436.xml"/></Relationships>
</file>

<file path=ppt/slides/_rels/slide6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8.png"/><Relationship Id="rId8" Type="http://schemas.openxmlformats.org/officeDocument/2006/relationships/tags" Target="../tags/tag456.xml"/><Relationship Id="rId7" Type="http://schemas.openxmlformats.org/officeDocument/2006/relationships/image" Target="../media/image117.png"/><Relationship Id="rId6" Type="http://schemas.openxmlformats.org/officeDocument/2006/relationships/tags" Target="../tags/tag455.xml"/><Relationship Id="rId5" Type="http://schemas.openxmlformats.org/officeDocument/2006/relationships/image" Target="../media/image116.png"/><Relationship Id="rId4" Type="http://schemas.openxmlformats.org/officeDocument/2006/relationships/tags" Target="../tags/tag454.xml"/><Relationship Id="rId3" Type="http://schemas.openxmlformats.org/officeDocument/2006/relationships/image" Target="../media/image115.png"/><Relationship Id="rId23" Type="http://schemas.openxmlformats.org/officeDocument/2006/relationships/notesSlide" Target="../notesSlides/notesSlide53.xml"/><Relationship Id="rId22" Type="http://schemas.openxmlformats.org/officeDocument/2006/relationships/slideLayout" Target="../slideLayouts/slideLayout6.xml"/><Relationship Id="rId21" Type="http://schemas.openxmlformats.org/officeDocument/2006/relationships/tags" Target="../tags/tag465.xml"/><Relationship Id="rId20" Type="http://schemas.openxmlformats.org/officeDocument/2006/relationships/tags" Target="../tags/tag464.xml"/><Relationship Id="rId2" Type="http://schemas.openxmlformats.org/officeDocument/2006/relationships/tags" Target="../tags/tag453.xml"/><Relationship Id="rId19" Type="http://schemas.openxmlformats.org/officeDocument/2006/relationships/tags" Target="../tags/tag463.xml"/><Relationship Id="rId18" Type="http://schemas.openxmlformats.org/officeDocument/2006/relationships/tags" Target="../tags/tag462.xml"/><Relationship Id="rId17" Type="http://schemas.openxmlformats.org/officeDocument/2006/relationships/tags" Target="../tags/tag461.xml"/><Relationship Id="rId16" Type="http://schemas.openxmlformats.org/officeDocument/2006/relationships/tags" Target="../tags/tag460.xml"/><Relationship Id="rId15" Type="http://schemas.openxmlformats.org/officeDocument/2006/relationships/image" Target="../media/image121.png"/><Relationship Id="rId14" Type="http://schemas.openxmlformats.org/officeDocument/2006/relationships/tags" Target="../tags/tag459.xml"/><Relationship Id="rId13" Type="http://schemas.openxmlformats.org/officeDocument/2006/relationships/image" Target="../media/image120.png"/><Relationship Id="rId12" Type="http://schemas.openxmlformats.org/officeDocument/2006/relationships/tags" Target="../tags/tag458.xml"/><Relationship Id="rId11" Type="http://schemas.openxmlformats.org/officeDocument/2006/relationships/image" Target="../media/image119.png"/><Relationship Id="rId10" Type="http://schemas.openxmlformats.org/officeDocument/2006/relationships/tags" Target="../tags/tag457.xml"/><Relationship Id="rId1" Type="http://schemas.openxmlformats.org/officeDocument/2006/relationships/tags" Target="../tags/tag452.xml"/></Relationships>
</file>

<file path=ppt/slides/_rels/slide6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4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470.xml"/><Relationship Id="rId6" Type="http://schemas.openxmlformats.org/officeDocument/2006/relationships/tags" Target="../tags/tag469.xml"/><Relationship Id="rId5" Type="http://schemas.openxmlformats.org/officeDocument/2006/relationships/image" Target="../media/image123.png"/><Relationship Id="rId4" Type="http://schemas.openxmlformats.org/officeDocument/2006/relationships/tags" Target="../tags/tag468.xml"/><Relationship Id="rId3" Type="http://schemas.openxmlformats.org/officeDocument/2006/relationships/image" Target="../media/image122.png"/><Relationship Id="rId2" Type="http://schemas.openxmlformats.org/officeDocument/2006/relationships/tags" Target="../tags/tag467.xml"/><Relationship Id="rId1" Type="http://schemas.openxmlformats.org/officeDocument/2006/relationships/tags" Target="../tags/tag466.xml"/></Relationships>
</file>

<file path=ppt/slides/_rels/slide6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jpeg"/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image" Target="../media/image124.png"/></Relationships>
</file>

<file path=ppt/slides/_rels/slide65.xml.rels><?xml version="1.0" encoding="UTF-8" standalone="yes"?>
<Relationships xmlns="http://schemas.openxmlformats.org/package/2006/relationships"><Relationship Id="rId9" Type="http://schemas.openxmlformats.org/officeDocument/2006/relationships/tags" Target="../tags/tag479.xml"/><Relationship Id="rId8" Type="http://schemas.openxmlformats.org/officeDocument/2006/relationships/tags" Target="../tags/tag478.xml"/><Relationship Id="rId7" Type="http://schemas.openxmlformats.org/officeDocument/2006/relationships/tags" Target="../tags/tag477.xml"/><Relationship Id="rId6" Type="http://schemas.openxmlformats.org/officeDocument/2006/relationships/tags" Target="../tags/tag476.xml"/><Relationship Id="rId5" Type="http://schemas.openxmlformats.org/officeDocument/2006/relationships/tags" Target="../tags/tag475.xml"/><Relationship Id="rId4" Type="http://schemas.openxmlformats.org/officeDocument/2006/relationships/tags" Target="../tags/tag474.xml"/><Relationship Id="rId3" Type="http://schemas.openxmlformats.org/officeDocument/2006/relationships/tags" Target="../tags/tag473.xml"/><Relationship Id="rId2" Type="http://schemas.openxmlformats.org/officeDocument/2006/relationships/tags" Target="../tags/tag472.xml"/><Relationship Id="rId12" Type="http://schemas.openxmlformats.org/officeDocument/2006/relationships/notesSlide" Target="../notesSlides/notesSlide56.xml"/><Relationship Id="rId11" Type="http://schemas.openxmlformats.org/officeDocument/2006/relationships/slideLayout" Target="../slideLayouts/slideLayout6.xml"/><Relationship Id="rId10" Type="http://schemas.openxmlformats.org/officeDocument/2006/relationships/tags" Target="../tags/tag480.xml"/><Relationship Id="rId1" Type="http://schemas.openxmlformats.org/officeDocument/2006/relationships/tags" Target="../tags/tag471.xml"/></Relationships>
</file>

<file path=ppt/slides/_rels/slide66.xml.rels><?xml version="1.0" encoding="UTF-8" standalone="yes"?>
<Relationships xmlns="http://schemas.openxmlformats.org/package/2006/relationships"><Relationship Id="rId9" Type="http://schemas.openxmlformats.org/officeDocument/2006/relationships/tags" Target="../tags/tag487.xml"/><Relationship Id="rId8" Type="http://schemas.openxmlformats.org/officeDocument/2006/relationships/tags" Target="../tags/tag486.xml"/><Relationship Id="rId7" Type="http://schemas.openxmlformats.org/officeDocument/2006/relationships/tags" Target="../tags/tag485.xml"/><Relationship Id="rId6" Type="http://schemas.openxmlformats.org/officeDocument/2006/relationships/tags" Target="../tags/tag484.xml"/><Relationship Id="rId5" Type="http://schemas.openxmlformats.org/officeDocument/2006/relationships/image" Target="../media/image92.png"/><Relationship Id="rId4" Type="http://schemas.openxmlformats.org/officeDocument/2006/relationships/tags" Target="../tags/tag483.xml"/><Relationship Id="rId3" Type="http://schemas.openxmlformats.org/officeDocument/2006/relationships/tags" Target="../tags/tag482.xml"/><Relationship Id="rId2" Type="http://schemas.openxmlformats.org/officeDocument/2006/relationships/image" Target="../media/image91.png"/><Relationship Id="rId13" Type="http://schemas.openxmlformats.org/officeDocument/2006/relationships/notesSlide" Target="../notesSlides/notesSlide57.xml"/><Relationship Id="rId12" Type="http://schemas.openxmlformats.org/officeDocument/2006/relationships/slideLayout" Target="../slideLayouts/slideLayout6.xml"/><Relationship Id="rId11" Type="http://schemas.openxmlformats.org/officeDocument/2006/relationships/tags" Target="../tags/tag489.xml"/><Relationship Id="rId10" Type="http://schemas.openxmlformats.org/officeDocument/2006/relationships/tags" Target="../tags/tag488.xml"/><Relationship Id="rId1" Type="http://schemas.openxmlformats.org/officeDocument/2006/relationships/tags" Target="../tags/tag481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8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31.png"/><Relationship Id="rId5" Type="http://schemas.openxmlformats.org/officeDocument/2006/relationships/tags" Target="../tags/tag492.xml"/><Relationship Id="rId4" Type="http://schemas.openxmlformats.org/officeDocument/2006/relationships/image" Target="../media/image130.png"/><Relationship Id="rId3" Type="http://schemas.openxmlformats.org/officeDocument/2006/relationships/tags" Target="../tags/tag491.xml"/><Relationship Id="rId2" Type="http://schemas.openxmlformats.org/officeDocument/2006/relationships/image" Target="../media/image129.png"/><Relationship Id="rId1" Type="http://schemas.openxmlformats.org/officeDocument/2006/relationships/tags" Target="../tags/tag490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9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34.png"/><Relationship Id="rId5" Type="http://schemas.openxmlformats.org/officeDocument/2006/relationships/tags" Target="../tags/tag495.xml"/><Relationship Id="rId4" Type="http://schemas.openxmlformats.org/officeDocument/2006/relationships/image" Target="../media/image133.png"/><Relationship Id="rId3" Type="http://schemas.openxmlformats.org/officeDocument/2006/relationships/tags" Target="../tags/tag494.xml"/><Relationship Id="rId2" Type="http://schemas.openxmlformats.org/officeDocument/2006/relationships/image" Target="../media/image132.png"/><Relationship Id="rId1" Type="http://schemas.openxmlformats.org/officeDocument/2006/relationships/tags" Target="../tags/tag493.xml"/></Relationships>
</file>

<file path=ppt/slides/_rels/slide6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0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499.xml"/><Relationship Id="rId4" Type="http://schemas.openxmlformats.org/officeDocument/2006/relationships/tags" Target="../tags/tag498.xml"/><Relationship Id="rId3" Type="http://schemas.openxmlformats.org/officeDocument/2006/relationships/tags" Target="../tags/tag497.xml"/><Relationship Id="rId2" Type="http://schemas.openxmlformats.org/officeDocument/2006/relationships/image" Target="../media/image135.png"/><Relationship Id="rId1" Type="http://schemas.openxmlformats.org/officeDocument/2006/relationships/tags" Target="../tags/tag49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6" Type="http://schemas.openxmlformats.org/officeDocument/2006/relationships/tags" Target="../tags/tag84.xml"/><Relationship Id="rId5" Type="http://schemas.openxmlformats.org/officeDocument/2006/relationships/image" Target="../media/image12.png"/><Relationship Id="rId4" Type="http://schemas.openxmlformats.org/officeDocument/2006/relationships/tags" Target="../tags/tag83.xml"/><Relationship Id="rId3" Type="http://schemas.openxmlformats.org/officeDocument/2006/relationships/image" Target="../media/image11.png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1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503.xml"/><Relationship Id="rId5" Type="http://schemas.openxmlformats.org/officeDocument/2006/relationships/image" Target="../media/image137.jpeg"/><Relationship Id="rId4" Type="http://schemas.openxmlformats.org/officeDocument/2006/relationships/tags" Target="../tags/tag502.xml"/><Relationship Id="rId3" Type="http://schemas.openxmlformats.org/officeDocument/2006/relationships/image" Target="../media/image136.png"/><Relationship Id="rId2" Type="http://schemas.openxmlformats.org/officeDocument/2006/relationships/tags" Target="../tags/tag501.xml"/><Relationship Id="rId1" Type="http://schemas.openxmlformats.org/officeDocument/2006/relationships/tags" Target="../tags/tag500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tags" Target="../tags/tag87.xml"/><Relationship Id="rId3" Type="http://schemas.openxmlformats.org/officeDocument/2006/relationships/image" Target="../media/image14.png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6" Type="http://schemas.openxmlformats.org/officeDocument/2006/relationships/tags" Target="../tags/tag91.xml"/><Relationship Id="rId5" Type="http://schemas.openxmlformats.org/officeDocument/2006/relationships/image" Target="../media/image17.png"/><Relationship Id="rId4" Type="http://schemas.openxmlformats.org/officeDocument/2006/relationships/tags" Target="../tags/tag90.xml"/><Relationship Id="rId3" Type="http://schemas.openxmlformats.org/officeDocument/2006/relationships/image" Target="../media/image16.jpeg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2515870"/>
            <a:ext cx="12192000" cy="11068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algn="ctr"/>
            <a:r>
              <a:rPr lang="zh-CN" altLang="en-US" sz="66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latin typeface="楷体_GB2312" charset="0"/>
                <a:ea typeface="楷体_GB2312" charset="0"/>
              </a:rPr>
              <a:t>知网文献在论文写作中的应用</a:t>
            </a:r>
            <a:endParaRPr lang="zh-CN" altLang="en-US" sz="66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/>
              <a:latin typeface="楷体_GB2312" charset="0"/>
              <a:ea typeface="楷体_GB2312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47310" y="5354955"/>
            <a:ext cx="18973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中国知网</a:t>
            </a:r>
            <a:r>
              <a:rPr lang="en-US" altLang="zh-CN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 </a:t>
            </a:r>
            <a:r>
              <a:rPr lang="zh-CN" altLang="en-US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叶志鹏</a:t>
            </a:r>
            <a:endParaRPr lang="zh-CN" altLang="en-US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  <a:p>
            <a:pPr algn="ctr"/>
            <a:r>
              <a:rPr lang="en-US" altLang="zh-CN"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2024.4.22</a:t>
            </a:r>
            <a:endParaRPr lang="en-US" altLang="zh-CN"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论文常见结构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45109" t="5041"/>
          <a:stretch>
            <a:fillRect/>
          </a:stretch>
        </p:blipFill>
        <p:spPr>
          <a:xfrm>
            <a:off x="808355" y="958850"/>
            <a:ext cx="5640705" cy="5538470"/>
          </a:xfrm>
          <a:prstGeom prst="ellipse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t="4227"/>
          <a:stretch>
            <a:fillRect/>
          </a:stretch>
        </p:blipFill>
        <p:spPr>
          <a:xfrm>
            <a:off x="7372350" y="835660"/>
            <a:ext cx="3134995" cy="59270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图书馆</a:t>
            </a:r>
            <a:r>
              <a:rPr lang="zh-CN" altLang="en-US"/>
              <a:t>啃书本</a:t>
            </a:r>
            <a:endParaRPr lang="zh-CN" altLang="en-US"/>
          </a:p>
        </p:txBody>
      </p:sp>
      <p:pic>
        <p:nvPicPr>
          <p:cNvPr id="16" name="图片 15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27160" y="2157578"/>
            <a:ext cx="1800000" cy="25076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图片 17"/>
          <p:cNvPicPr preferRelativeResize="0"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61580" y="2157578"/>
            <a:ext cx="1800000" cy="25428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图片 18"/>
          <p:cNvPicPr preferRelativeResize="0"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196000" y="2157578"/>
            <a:ext cx="1800000" cy="25257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图片 19"/>
          <p:cNvPicPr preferRelativeResize="0"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230420" y="2157578"/>
            <a:ext cx="1800000" cy="25468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图片 20"/>
          <p:cNvPicPr preferRelativeResize="0"/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264841" y="2157578"/>
            <a:ext cx="180000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129页手写论文，你没有机会体验了</a:t>
            </a:r>
            <a:endParaRPr lang="zh-CN" altLang="en-US"/>
          </a:p>
        </p:txBody>
      </p:sp>
      <p:pic>
        <p:nvPicPr>
          <p:cNvPr id="5" name="图片 4" descr="图示, 工程绘图&#10;&#10;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1" y="953639"/>
            <a:ext cx="4198111" cy="53780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8000999" y="2258110"/>
            <a:ext cx="4029075" cy="336739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浙江大学文物保护材料实验室博士生导师张秉坚教授</a:t>
            </a:r>
            <a:r>
              <a:rPr lang="en-US" altLang="zh-CN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1981</a:t>
            </a:r>
            <a:r>
              <a:rPr lang="zh-CN" altLang="en-US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年从浙江大学物理化学专业硕士毕业时的论文。</a:t>
            </a:r>
            <a:endParaRPr lang="en-US" altLang="zh-CN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129</a:t>
            </a:r>
            <a:r>
              <a:rPr lang="zh-CN" altLang="en-US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页论文中的每一个字都是一笔一划写出来的，每一次修改都是一次新的誊抄；没有电子资料，图要自己手绘，表格要自己手写，引用文献也要一本本翻阅筛选。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 descr="文本&#10;&#10;描述已自动生成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5" y="1493400"/>
            <a:ext cx="4686299" cy="51918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1" name="Picture 3" descr="C:\Documents and Settings\Teliss_Tong\My Documents\！PPT图片及版面资源\06-PPT精选插图\02-商务\冰山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99" y="1344909"/>
            <a:ext cx="3167999" cy="4458479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5126191" y="1120453"/>
            <a:ext cx="5066132" cy="1224136"/>
            <a:chOff x="6455246" y="1485578"/>
            <a:chExt cx="5066132" cy="1224136"/>
          </a:xfrm>
        </p:grpSpPr>
        <p:cxnSp>
          <p:nvCxnSpPr>
            <p:cNvPr id="6" name="直接连接符 5"/>
            <p:cNvCxnSpPr/>
            <p:nvPr>
              <p:custDataLst>
                <p:tags r:id="rId3"/>
              </p:custDataLst>
            </p:nvPr>
          </p:nvCxnSpPr>
          <p:spPr>
            <a:xfrm flipV="1">
              <a:off x="11521378" y="1485578"/>
              <a:ext cx="0" cy="1224136"/>
            </a:xfrm>
            <a:prstGeom prst="line">
              <a:avLst/>
            </a:prstGeom>
            <a:ln>
              <a:solidFill>
                <a:srgbClr val="0070C0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9" name="矩形 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455246" y="1867104"/>
              <a:ext cx="4896544" cy="82994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找论文、下论文、读论文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论文查重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TextBox 16"/>
            <p:cNvSpPr txBox="1"/>
            <p:nvPr>
              <p:custDataLst>
                <p:tags r:id="rId5"/>
              </p:custDataLst>
            </p:nvPr>
          </p:nvSpPr>
          <p:spPr>
            <a:xfrm>
              <a:off x="6455246" y="1519521"/>
              <a:ext cx="2732406" cy="36830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8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大众的认知</a:t>
              </a:r>
              <a:r>
                <a:rPr lang="en-US" altLang="zh-CN" sz="18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“</a:t>
              </a:r>
              <a:r>
                <a:rPr lang="zh-CN" altLang="en-US" sz="18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冰山一角</a:t>
              </a:r>
              <a:r>
                <a:rPr lang="en-US" altLang="zh-CN" sz="18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endParaRPr lang="en-US" altLang="zh-CN" sz="1800" b="1" kern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126191" y="2920653"/>
            <a:ext cx="5066132" cy="2037953"/>
            <a:chOff x="6455246" y="3827289"/>
            <a:chExt cx="5066132" cy="2037953"/>
          </a:xfrm>
        </p:grpSpPr>
        <p:cxnSp>
          <p:nvCxnSpPr>
            <p:cNvPr id="13" name="直接连接符 12"/>
            <p:cNvCxnSpPr/>
            <p:nvPr>
              <p:custDataLst>
                <p:tags r:id="rId6"/>
              </p:custDataLst>
            </p:nvPr>
          </p:nvCxnSpPr>
          <p:spPr>
            <a:xfrm flipV="1">
              <a:off x="11521378" y="3933850"/>
              <a:ext cx="0" cy="1908240"/>
            </a:xfrm>
            <a:prstGeom prst="line">
              <a:avLst/>
            </a:prstGeom>
            <a:ln>
              <a:solidFill>
                <a:srgbClr val="0070C0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5" name="矩形 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455246" y="4296792"/>
              <a:ext cx="4896544" cy="15684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鸟瞰新领域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钻取研究点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筛选精读文章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产出研究成果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TextBox 18"/>
            <p:cNvSpPr txBox="1"/>
            <p:nvPr>
              <p:custDataLst>
                <p:tags r:id="rId8"/>
              </p:custDataLst>
            </p:nvPr>
          </p:nvSpPr>
          <p:spPr>
            <a:xfrm>
              <a:off x="6455246" y="3827289"/>
              <a:ext cx="2732406" cy="36830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8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实际的知网</a:t>
              </a:r>
              <a:r>
                <a:rPr lang="en-US" altLang="zh-CN" sz="18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“</a:t>
              </a:r>
              <a:r>
                <a:rPr lang="zh-CN" altLang="en-US" sz="18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水下冰山</a:t>
              </a:r>
              <a:r>
                <a:rPr lang="en-US" altLang="zh-CN" sz="1800" b="1" kern="0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</a:rPr>
                <a:t>”</a:t>
              </a:r>
              <a:endParaRPr lang="en-US" altLang="zh-CN" sz="1800" b="1" kern="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7" name="TextBox 2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264025" y="5499100"/>
            <a:ext cx="767969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服务知识发现、挖掘、生产、传播、利用、评价全链条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1" name="Straight Connector 10"/>
          <p:cNvCxnSpPr/>
          <p:nvPr>
            <p:custDataLst>
              <p:tags r:id="rId10"/>
            </p:custDataLst>
          </p:nvPr>
        </p:nvCxnSpPr>
        <p:spPr>
          <a:xfrm>
            <a:off x="4594842" y="2707680"/>
            <a:ext cx="6924984" cy="0"/>
          </a:xfrm>
          <a:prstGeom prst="line">
            <a:avLst/>
          </a:prstGeom>
          <a:ln>
            <a:solidFill>
              <a:srgbClr val="0070C0"/>
            </a:solidFill>
            <a:prstDash val="sysDash"/>
            <a:headEnd type="oval"/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10"/>
          <p:cNvCxnSpPr/>
          <p:nvPr>
            <p:custDataLst>
              <p:tags r:id="rId11"/>
            </p:custDataLst>
          </p:nvPr>
        </p:nvCxnSpPr>
        <p:spPr>
          <a:xfrm>
            <a:off x="4429107" y="5217200"/>
            <a:ext cx="6924984" cy="0"/>
          </a:xfrm>
          <a:prstGeom prst="line">
            <a:avLst/>
          </a:prstGeom>
          <a:ln>
            <a:solidFill>
              <a:srgbClr val="0070C0"/>
            </a:solidFill>
            <a:prstDash val="sysDash"/>
            <a:headEnd type="oval"/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写论文的</a:t>
            </a:r>
            <a:r>
              <a:rPr lang="zh-CN" altLang="en-US" dirty="0"/>
              <a:t>步骤 </a:t>
            </a:r>
            <a:endParaRPr lang="zh-CN" altLang="en-US" dirty="0"/>
          </a:p>
        </p:txBody>
      </p:sp>
      <p:sp>
        <p:nvSpPr>
          <p:cNvPr id="8" name="Arc 1"/>
          <p:cNvSpPr/>
          <p:nvPr>
            <p:custDataLst>
              <p:tags r:id="rId1"/>
            </p:custDataLst>
          </p:nvPr>
        </p:nvSpPr>
        <p:spPr>
          <a:xfrm>
            <a:off x="561340" y="2631447"/>
            <a:ext cx="2739073" cy="2739072"/>
          </a:xfrm>
          <a:prstGeom prst="arc">
            <a:avLst>
              <a:gd name="adj1" fmla="val 10763432"/>
              <a:gd name="adj2" fmla="val 0"/>
            </a:avLst>
          </a:prstGeom>
          <a:noFill/>
          <a:ln w="63500" cap="rnd">
            <a:solidFill>
              <a:srgbClr val="4D576B">
                <a:lumMod val="75000"/>
              </a:srgbClr>
            </a:solidFill>
            <a:headEnd type="oval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Arc 7"/>
          <p:cNvSpPr/>
          <p:nvPr>
            <p:custDataLst>
              <p:tags r:id="rId2"/>
            </p:custDataLst>
          </p:nvPr>
        </p:nvSpPr>
        <p:spPr>
          <a:xfrm>
            <a:off x="3300413" y="2631447"/>
            <a:ext cx="2739073" cy="2739072"/>
          </a:xfrm>
          <a:prstGeom prst="arc">
            <a:avLst>
              <a:gd name="adj1" fmla="val 10922726"/>
              <a:gd name="adj2" fmla="val 0"/>
            </a:avLst>
          </a:prstGeom>
          <a:noFill/>
          <a:ln w="63500" cap="rnd">
            <a:solidFill>
              <a:srgbClr val="4D576B">
                <a:lumMod val="75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Arc 9"/>
          <p:cNvSpPr/>
          <p:nvPr>
            <p:custDataLst>
              <p:tags r:id="rId3"/>
            </p:custDataLst>
          </p:nvPr>
        </p:nvSpPr>
        <p:spPr>
          <a:xfrm>
            <a:off x="6039485" y="2631447"/>
            <a:ext cx="2739073" cy="2739072"/>
          </a:xfrm>
          <a:prstGeom prst="arc">
            <a:avLst>
              <a:gd name="adj1" fmla="val 10881839"/>
              <a:gd name="adj2" fmla="val 0"/>
            </a:avLst>
          </a:prstGeom>
          <a:noFill/>
          <a:ln w="63500" cap="rnd">
            <a:solidFill>
              <a:srgbClr val="4D576B">
                <a:lumMod val="75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Arc 11"/>
          <p:cNvSpPr/>
          <p:nvPr>
            <p:custDataLst>
              <p:tags r:id="rId4"/>
            </p:custDataLst>
          </p:nvPr>
        </p:nvSpPr>
        <p:spPr>
          <a:xfrm>
            <a:off x="8778558" y="2631447"/>
            <a:ext cx="2739073" cy="2739072"/>
          </a:xfrm>
          <a:prstGeom prst="arc">
            <a:avLst>
              <a:gd name="adj1" fmla="val 10800000"/>
              <a:gd name="adj2" fmla="val 0"/>
            </a:avLst>
          </a:prstGeom>
          <a:noFill/>
          <a:ln w="63500" cap="rnd">
            <a:solidFill>
              <a:srgbClr val="4D576B">
                <a:lumMod val="75000"/>
              </a:srgbClr>
            </a:solidFill>
            <a:tailEnd type="triangle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Oval 3"/>
          <p:cNvSpPr/>
          <p:nvPr>
            <p:custDataLst>
              <p:tags r:id="rId5"/>
            </p:custDataLst>
          </p:nvPr>
        </p:nvSpPr>
        <p:spPr>
          <a:xfrm>
            <a:off x="1246108" y="3236588"/>
            <a:ext cx="1369536" cy="136953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9050" cap="rnd">
            <a:noFill/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提出问题（选题）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Oval 16"/>
          <p:cNvSpPr/>
          <p:nvPr>
            <p:custDataLst>
              <p:tags r:id="rId6"/>
            </p:custDataLst>
          </p:nvPr>
        </p:nvSpPr>
        <p:spPr>
          <a:xfrm>
            <a:off x="3985181" y="3236588"/>
            <a:ext cx="1369536" cy="136953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9050" cap="rnd">
            <a:noFill/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查找资料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（文献）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Oval 18"/>
          <p:cNvSpPr/>
          <p:nvPr>
            <p:custDataLst>
              <p:tags r:id="rId7"/>
            </p:custDataLst>
          </p:nvPr>
        </p:nvSpPr>
        <p:spPr>
          <a:xfrm>
            <a:off x="6724253" y="3236588"/>
            <a:ext cx="1369536" cy="136953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9050" cap="rnd">
            <a:noFill/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研究分析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Oval 19"/>
          <p:cNvSpPr/>
          <p:nvPr>
            <p:custDataLst>
              <p:tags r:id="rId8"/>
            </p:custDataLst>
          </p:nvPr>
        </p:nvSpPr>
        <p:spPr>
          <a:xfrm>
            <a:off x="9463326" y="3236588"/>
            <a:ext cx="1369536" cy="136953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9050" cap="rnd">
            <a:noFill/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创作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7" name="直接连接符 46"/>
          <p:cNvCxnSpPr/>
          <p:nvPr>
            <p:custDataLst>
              <p:tags r:id="rId9"/>
            </p:custDataLst>
          </p:nvPr>
        </p:nvCxnSpPr>
        <p:spPr>
          <a:xfrm>
            <a:off x="11463020" y="4011930"/>
            <a:ext cx="10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9" grpId="0" bldLvl="0" animBg="1"/>
      <p:bldP spid="21" grpId="0" bldLvl="0" animBg="1"/>
      <p:bldP spid="8" grpId="0" bldLvl="0" animBg="1"/>
      <p:bldP spid="38" grpId="1" bldLvl="0" animBg="1"/>
      <p:bldP spid="39" grpId="0" bldLvl="0" animBg="1"/>
      <p:bldP spid="40" grpId="0" bldLvl="0" animBg="1"/>
      <p:bldP spid="4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论文选题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060" y="1344295"/>
            <a:ext cx="11739880" cy="4953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论文选题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1965" y="845820"/>
            <a:ext cx="11228070" cy="58851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选的什么</a:t>
            </a:r>
            <a:r>
              <a:rPr lang="en-US" altLang="zh-CN"/>
              <a:t>“</a:t>
            </a:r>
            <a:r>
              <a:rPr lang="zh-CN" altLang="en-US"/>
              <a:t>题</a:t>
            </a:r>
            <a:r>
              <a:rPr lang="en-US" altLang="zh-CN"/>
              <a:t>”</a:t>
            </a:r>
            <a:endParaRPr lang="en-US" altLang="zh-CN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628272" y="5819714"/>
            <a:ext cx="4810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来自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研究生学位论文选题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要求、难点及突破路径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刘西川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62591" y="1363416"/>
            <a:ext cx="11091215" cy="4065910"/>
            <a:chOff x="596530" y="1109151"/>
            <a:chExt cx="11091215" cy="4065910"/>
          </a:xfrm>
        </p:grpSpPr>
        <p:sp>
          <p:nvSpPr>
            <p:cNvPr id="6" name="任意多边形 7"/>
            <p:cNvSpPr/>
            <p:nvPr>
              <p:custDataLst>
                <p:tags r:id="rId2"/>
              </p:custDataLst>
            </p:nvPr>
          </p:nvSpPr>
          <p:spPr>
            <a:xfrm>
              <a:off x="4395537" y="1728537"/>
              <a:ext cx="3400926" cy="3400926"/>
            </a:xfrm>
            <a:custGeom>
              <a:avLst/>
              <a:gdLst>
                <a:gd name="connsiteX0" fmla="*/ 1700463 w 3400926"/>
                <a:gd name="connsiteY0" fmla="*/ 100263 h 3400926"/>
                <a:gd name="connsiteX1" fmla="*/ 100263 w 3400926"/>
                <a:gd name="connsiteY1" fmla="*/ 1700463 h 3400926"/>
                <a:gd name="connsiteX2" fmla="*/ 1700463 w 3400926"/>
                <a:gd name="connsiteY2" fmla="*/ 3300663 h 3400926"/>
                <a:gd name="connsiteX3" fmla="*/ 3300663 w 3400926"/>
                <a:gd name="connsiteY3" fmla="*/ 1700463 h 3400926"/>
                <a:gd name="connsiteX4" fmla="*/ 1700463 w 3400926"/>
                <a:gd name="connsiteY4" fmla="*/ 100263 h 3400926"/>
                <a:gd name="connsiteX5" fmla="*/ 1700463 w 3400926"/>
                <a:gd name="connsiteY5" fmla="*/ 0 h 3400926"/>
                <a:gd name="connsiteX6" fmla="*/ 3400926 w 3400926"/>
                <a:gd name="connsiteY6" fmla="*/ 1700463 h 3400926"/>
                <a:gd name="connsiteX7" fmla="*/ 1700463 w 3400926"/>
                <a:gd name="connsiteY7" fmla="*/ 3400926 h 3400926"/>
                <a:gd name="connsiteX8" fmla="*/ 0 w 3400926"/>
                <a:gd name="connsiteY8" fmla="*/ 1700463 h 3400926"/>
                <a:gd name="connsiteX9" fmla="*/ 1700463 w 3400926"/>
                <a:gd name="connsiteY9" fmla="*/ 0 h 340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00926" h="3400926">
                  <a:moveTo>
                    <a:pt x="1700463" y="100263"/>
                  </a:moveTo>
                  <a:cubicBezTo>
                    <a:pt x="816697" y="100263"/>
                    <a:pt x="100263" y="816697"/>
                    <a:pt x="100263" y="1700463"/>
                  </a:cubicBezTo>
                  <a:cubicBezTo>
                    <a:pt x="100263" y="2584229"/>
                    <a:pt x="816697" y="3300663"/>
                    <a:pt x="1700463" y="3300663"/>
                  </a:cubicBezTo>
                  <a:cubicBezTo>
                    <a:pt x="2584229" y="3300663"/>
                    <a:pt x="3300663" y="2584229"/>
                    <a:pt x="3300663" y="1700463"/>
                  </a:cubicBezTo>
                  <a:cubicBezTo>
                    <a:pt x="3300663" y="816697"/>
                    <a:pt x="2584229" y="100263"/>
                    <a:pt x="1700463" y="100263"/>
                  </a:cubicBezTo>
                  <a:close/>
                  <a:moveTo>
                    <a:pt x="1700463" y="0"/>
                  </a:moveTo>
                  <a:cubicBezTo>
                    <a:pt x="2639603" y="0"/>
                    <a:pt x="3400926" y="761323"/>
                    <a:pt x="3400926" y="1700463"/>
                  </a:cubicBezTo>
                  <a:cubicBezTo>
                    <a:pt x="3400926" y="2639603"/>
                    <a:pt x="2639603" y="3400926"/>
                    <a:pt x="1700463" y="3400926"/>
                  </a:cubicBezTo>
                  <a:cubicBezTo>
                    <a:pt x="761323" y="3400926"/>
                    <a:pt x="0" y="2639603"/>
                    <a:pt x="0" y="1700463"/>
                  </a:cubicBezTo>
                  <a:cubicBezTo>
                    <a:pt x="0" y="761323"/>
                    <a:pt x="761323" y="0"/>
                    <a:pt x="1700463" y="0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" name="椭圆 6"/>
            <p:cNvSpPr/>
            <p:nvPr>
              <p:custDataLst>
                <p:tags r:id="rId3"/>
              </p:custDataLst>
            </p:nvPr>
          </p:nvSpPr>
          <p:spPr>
            <a:xfrm>
              <a:off x="5285874" y="2618874"/>
              <a:ext cx="1620252" cy="1620252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" name="任意多边形 8"/>
            <p:cNvSpPr/>
            <p:nvPr>
              <p:custDataLst>
                <p:tags r:id="rId4"/>
              </p:custDataLst>
            </p:nvPr>
          </p:nvSpPr>
          <p:spPr>
            <a:xfrm flipV="1">
              <a:off x="3704382" y="1648325"/>
              <a:ext cx="1804737" cy="45719"/>
            </a:xfrm>
            <a:custGeom>
              <a:avLst/>
              <a:gdLst>
                <a:gd name="connsiteX0" fmla="*/ 1491916 w 1491916"/>
                <a:gd name="connsiteY0" fmla="*/ 0 h 0"/>
                <a:gd name="connsiteX1" fmla="*/ 0 w 149191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91916">
                  <a:moveTo>
                    <a:pt x="1491916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5"/>
              </p:custDataLst>
            </p:nvPr>
          </p:nvSpPr>
          <p:spPr>
            <a:xfrm>
              <a:off x="2387817" y="1109151"/>
              <a:ext cx="12623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 b="1" dirty="0">
                  <a:solidFill>
                    <a:srgbClr val="001EA0"/>
                  </a:solidFill>
                  <a:latin typeface="Calibri" panose="020F0502020204030204"/>
                  <a:ea typeface="微软雅黑" panose="020B0503020204020204" charset="-122"/>
                </a:rPr>
                <a:t>研究对象</a:t>
              </a:r>
              <a:endParaRPr lang="zh-CN" altLang="en-US" sz="1600" b="1" dirty="0">
                <a:solidFill>
                  <a:srgbClr val="001EA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6"/>
              </p:custDataLst>
            </p:nvPr>
          </p:nvSpPr>
          <p:spPr>
            <a:xfrm>
              <a:off x="798238" y="1415721"/>
              <a:ext cx="2792973" cy="73866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r"/>
              <a:r>
                <a:rPr lang="zh-CN" altLang="en-US" sz="1400" dirty="0">
                  <a:latin typeface="微软雅黑" panose="020B0503020204020204" charset="-122"/>
                  <a:ea typeface="微软雅黑" panose="020B0503020204020204" charset="-122"/>
                </a:rPr>
                <a:t>对应的就是新的研究对象，这个对象在客观世界里应有原型，这个现实原型就是新事物了。</a:t>
              </a:r>
              <a:endParaRPr lang="zh-CN" altLang="en-US" sz="1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任意多边形 15"/>
            <p:cNvSpPr/>
            <p:nvPr>
              <p:custDataLst>
                <p:tags r:id="rId7"/>
              </p:custDataLst>
            </p:nvPr>
          </p:nvSpPr>
          <p:spPr>
            <a:xfrm>
              <a:off x="2959768" y="2995863"/>
              <a:ext cx="1118937" cy="0"/>
            </a:xfrm>
            <a:custGeom>
              <a:avLst/>
              <a:gdLst>
                <a:gd name="connsiteX0" fmla="*/ 1118937 w 1118937"/>
                <a:gd name="connsiteY0" fmla="*/ 0 h 0"/>
                <a:gd name="connsiteX1" fmla="*/ 0 w 111893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18937">
                  <a:moveTo>
                    <a:pt x="1118937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 algn="ctr">
              <a:solidFill>
                <a:sysClr val="window" lastClr="FFFFFF">
                  <a:lumMod val="8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8"/>
              </p:custDataLst>
            </p:nvPr>
          </p:nvSpPr>
          <p:spPr>
            <a:xfrm>
              <a:off x="976940" y="2554711"/>
              <a:ext cx="19709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 b="1" dirty="0">
                  <a:solidFill>
                    <a:srgbClr val="FFC000"/>
                  </a:solidFill>
                  <a:latin typeface="Calibri" panose="020F0502020204030204"/>
                  <a:ea typeface="微软雅黑" panose="020B0503020204020204" charset="-122"/>
                </a:rPr>
                <a:t>问题（差距</a:t>
              </a:r>
              <a:r>
                <a:rPr lang="en-US" altLang="zh-CN" sz="1600" b="1" dirty="0">
                  <a:solidFill>
                    <a:srgbClr val="FFC000"/>
                  </a:solidFill>
                  <a:latin typeface="Calibri" panose="020F0502020204030204"/>
                  <a:ea typeface="微软雅黑" panose="020B0503020204020204" charset="-122"/>
                </a:rPr>
                <a:t>+</a:t>
              </a:r>
              <a:r>
                <a:rPr lang="zh-CN" altLang="en-US" sz="1600" b="1" dirty="0">
                  <a:solidFill>
                    <a:srgbClr val="FFC000"/>
                  </a:solidFill>
                  <a:latin typeface="Calibri" panose="020F0502020204030204"/>
                  <a:ea typeface="微软雅黑" panose="020B0503020204020204" charset="-122"/>
                </a:rPr>
                <a:t>分歧）</a:t>
              </a:r>
              <a:endParaRPr lang="zh-CN" altLang="en-US" sz="1600" b="1" dirty="0">
                <a:solidFill>
                  <a:srgbClr val="FFC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9"/>
              </p:custDataLst>
            </p:nvPr>
          </p:nvSpPr>
          <p:spPr>
            <a:xfrm>
              <a:off x="2186109" y="4195084"/>
              <a:ext cx="12623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 b="1" dirty="0">
                  <a:solidFill>
                    <a:srgbClr val="001EA0"/>
                  </a:solidFill>
                  <a:latin typeface="Calibri" panose="020F0502020204030204"/>
                  <a:ea typeface="微软雅黑" panose="020B0503020204020204" charset="-122"/>
                </a:rPr>
                <a:t>理论</a:t>
              </a:r>
              <a:endParaRPr lang="zh-CN" altLang="en-US" sz="1600" b="1" dirty="0">
                <a:solidFill>
                  <a:srgbClr val="001EA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10"/>
              </p:custDataLst>
            </p:nvPr>
          </p:nvSpPr>
          <p:spPr>
            <a:xfrm>
              <a:off x="596530" y="4501654"/>
              <a:ext cx="2792973" cy="52322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r"/>
              <a:r>
                <a:rPr lang="zh-CN" altLang="en-US" sz="1400" dirty="0">
                  <a:latin typeface="微软雅黑" panose="020B0503020204020204" charset="-122"/>
                  <a:ea typeface="微软雅黑" panose="020B0503020204020204" charset="-122"/>
                </a:rPr>
                <a:t>问题新，是因为研究者选了新的理论（视角）。</a:t>
              </a:r>
              <a:endParaRPr lang="en-US" altLang="zh-CN" sz="14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微软雅黑" panose="020B0503020204020204" charset="-122"/>
                <a:cs typeface="Segoe UI Semilight" panose="020B0402040204020203" pitchFamily="34" charset="0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1"/>
              </p:custDataLst>
            </p:nvPr>
          </p:nvSpPr>
          <p:spPr>
            <a:xfrm>
              <a:off x="8894772" y="1818886"/>
              <a:ext cx="12623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 b="1" dirty="0">
                  <a:solidFill>
                    <a:srgbClr val="FFC000"/>
                  </a:solidFill>
                  <a:latin typeface="Calibri" panose="020F0502020204030204"/>
                  <a:ea typeface="微软雅黑" panose="020B0503020204020204" charset="-122"/>
                </a:rPr>
                <a:t>题目</a:t>
              </a:r>
              <a:endParaRPr lang="zh-CN" altLang="en-US" sz="1600" b="1" dirty="0">
                <a:solidFill>
                  <a:srgbClr val="FFC00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12"/>
              </p:custDataLst>
            </p:nvPr>
          </p:nvSpPr>
          <p:spPr>
            <a:xfrm>
              <a:off x="8894772" y="2125456"/>
              <a:ext cx="2792973" cy="73866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zh-CN" altLang="en-US" sz="1400" dirty="0">
                  <a:latin typeface="微软雅黑" panose="020B0503020204020204" charset="-122"/>
                  <a:ea typeface="微软雅黑" panose="020B0503020204020204" charset="-122"/>
                </a:rPr>
                <a:t>题目要如何才能吸睛呢？简言之，题目要能反映和体现新问题和新假说，有理论想象力。</a:t>
              </a:r>
              <a:endParaRPr lang="en-US" altLang="zh-CN" sz="14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微软雅黑" panose="020B0503020204020204" charset="-122"/>
                <a:cs typeface="Segoe UI Semilight" panose="020B0402040204020203" pitchFamily="34" charset="0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3"/>
              </p:custDataLst>
            </p:nvPr>
          </p:nvSpPr>
          <p:spPr>
            <a:xfrm>
              <a:off x="8686800" y="3732196"/>
              <a:ext cx="12623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600" b="1" dirty="0">
                  <a:solidFill>
                    <a:srgbClr val="001EA0"/>
                  </a:solidFill>
                  <a:latin typeface="Calibri" panose="020F0502020204030204"/>
                  <a:ea typeface="微软雅黑" panose="020B0503020204020204" charset="-122"/>
                </a:rPr>
                <a:t>假说</a:t>
              </a:r>
              <a:endParaRPr lang="zh-CN" altLang="en-US" sz="1600" b="1" dirty="0">
                <a:solidFill>
                  <a:srgbClr val="001EA0"/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14"/>
              </p:custDataLst>
            </p:nvPr>
          </p:nvSpPr>
          <p:spPr>
            <a:xfrm>
              <a:off x="8686800" y="4038766"/>
              <a:ext cx="2792973" cy="95410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zh-CN" altLang="en-US" sz="1400" dirty="0">
                  <a:latin typeface="微软雅黑" panose="020B0503020204020204" charset="-122"/>
                  <a:ea typeface="微软雅黑" panose="020B0503020204020204" charset="-122"/>
                </a:rPr>
                <a:t>“题”不仅是一个带有问号的问题，也不仅是认识上的分歧，更是一个针对这个问题所提出的尝试性回答。</a:t>
              </a:r>
              <a:endParaRPr lang="zh-CN" altLang="en-US" sz="14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5"/>
              </p:custDataLst>
            </p:nvPr>
          </p:nvSpPr>
          <p:spPr>
            <a:xfrm>
              <a:off x="5331325" y="3392904"/>
              <a:ext cx="15705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/>
                  <a:ea typeface="微软雅黑" panose="020B0503020204020204" charset="-122"/>
                </a:rPr>
                <a:t>“题”的概念</a:t>
              </a:r>
              <a:endParaRPr lang="zh-CN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25" name="椭圆 24"/>
            <p:cNvSpPr/>
            <p:nvPr>
              <p:custDataLst>
                <p:tags r:id="rId16"/>
              </p:custDataLst>
            </p:nvPr>
          </p:nvSpPr>
          <p:spPr>
            <a:xfrm>
              <a:off x="5705347" y="1450214"/>
              <a:ext cx="914400" cy="914400"/>
            </a:xfrm>
            <a:prstGeom prst="ellipse">
              <a:avLst/>
            </a:prstGeom>
            <a:solidFill>
              <a:srgbClr val="001EA0">
                <a:alpha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6" name="椭圆 25"/>
            <p:cNvSpPr/>
            <p:nvPr>
              <p:custDataLst>
                <p:tags r:id="rId17"/>
              </p:custDataLst>
            </p:nvPr>
          </p:nvSpPr>
          <p:spPr>
            <a:xfrm>
              <a:off x="5638800" y="1415721"/>
              <a:ext cx="914400" cy="914400"/>
            </a:xfrm>
            <a:prstGeom prst="ellipse">
              <a:avLst/>
            </a:prstGeom>
            <a:solidFill>
              <a:srgbClr val="001EA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7" name="椭圆 26"/>
            <p:cNvSpPr/>
            <p:nvPr>
              <p:custDataLst>
                <p:tags r:id="rId18"/>
              </p:custDataLst>
            </p:nvPr>
          </p:nvSpPr>
          <p:spPr>
            <a:xfrm>
              <a:off x="4756455" y="4257770"/>
              <a:ext cx="914400" cy="914400"/>
            </a:xfrm>
            <a:prstGeom prst="ellipse">
              <a:avLst/>
            </a:prstGeom>
            <a:solidFill>
              <a:srgbClr val="001EA0">
                <a:alpha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8" name="椭圆 27"/>
            <p:cNvSpPr/>
            <p:nvPr>
              <p:custDataLst>
                <p:tags r:id="rId19"/>
              </p:custDataLst>
            </p:nvPr>
          </p:nvSpPr>
          <p:spPr>
            <a:xfrm>
              <a:off x="6685547" y="4260661"/>
              <a:ext cx="914400" cy="914400"/>
            </a:xfrm>
            <a:prstGeom prst="ellipse">
              <a:avLst/>
            </a:prstGeom>
            <a:solidFill>
              <a:srgbClr val="001EA0">
                <a:alpha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9" name="椭圆 28"/>
            <p:cNvSpPr/>
            <p:nvPr>
              <p:custDataLst>
                <p:tags r:id="rId20"/>
              </p:custDataLst>
            </p:nvPr>
          </p:nvSpPr>
          <p:spPr>
            <a:xfrm>
              <a:off x="4700336" y="4215063"/>
              <a:ext cx="914400" cy="914400"/>
            </a:xfrm>
            <a:prstGeom prst="ellipse">
              <a:avLst/>
            </a:prstGeom>
            <a:solidFill>
              <a:srgbClr val="001EA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0" name="椭圆 29"/>
            <p:cNvSpPr/>
            <p:nvPr>
              <p:custDataLst>
                <p:tags r:id="rId21"/>
              </p:custDataLst>
            </p:nvPr>
          </p:nvSpPr>
          <p:spPr>
            <a:xfrm>
              <a:off x="6639699" y="4215063"/>
              <a:ext cx="914400" cy="914400"/>
            </a:xfrm>
            <a:prstGeom prst="ellipse">
              <a:avLst/>
            </a:prstGeom>
            <a:solidFill>
              <a:srgbClr val="001EA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1" name="KSO_Shape"/>
            <p:cNvSpPr/>
            <p:nvPr>
              <p:custDataLst>
                <p:tags r:id="rId22"/>
              </p:custDataLst>
            </p:nvPr>
          </p:nvSpPr>
          <p:spPr bwMode="auto">
            <a:xfrm>
              <a:off x="4949348" y="4464075"/>
              <a:ext cx="416375" cy="416375"/>
            </a:xfrm>
            <a:custGeom>
              <a:avLst/>
              <a:gdLst>
                <a:gd name="T0" fmla="*/ 2147483646 w 5520"/>
                <a:gd name="T1" fmla="*/ 1644056413 h 5520"/>
                <a:gd name="T2" fmla="*/ 2147483646 w 5520"/>
                <a:gd name="T3" fmla="*/ 246656087 h 5520"/>
                <a:gd name="T4" fmla="*/ 2147483646 w 5520"/>
                <a:gd name="T5" fmla="*/ 82179008 h 5520"/>
                <a:gd name="T6" fmla="*/ 2147483646 w 5520"/>
                <a:gd name="T7" fmla="*/ 1150863302 h 5520"/>
                <a:gd name="T8" fmla="*/ 2147483646 w 5520"/>
                <a:gd name="T9" fmla="*/ 2147483646 h 5520"/>
                <a:gd name="T10" fmla="*/ 2147483646 w 5520"/>
                <a:gd name="T11" fmla="*/ 2147483646 h 5520"/>
                <a:gd name="T12" fmla="*/ 2147483646 w 5520"/>
                <a:gd name="T13" fmla="*/ 2147483646 h 5520"/>
                <a:gd name="T14" fmla="*/ 2147483646 w 5520"/>
                <a:gd name="T15" fmla="*/ 2147483646 h 5520"/>
                <a:gd name="T16" fmla="*/ 2147483646 w 5520"/>
                <a:gd name="T17" fmla="*/ 2147483646 h 5520"/>
                <a:gd name="T18" fmla="*/ 2147483646 w 5520"/>
                <a:gd name="T19" fmla="*/ 2147483646 h 5520"/>
                <a:gd name="T20" fmla="*/ 2147483646 w 5520"/>
                <a:gd name="T21" fmla="*/ 2147483646 h 5520"/>
                <a:gd name="T22" fmla="*/ 2147483646 w 5520"/>
                <a:gd name="T23" fmla="*/ 2147483646 h 5520"/>
                <a:gd name="T24" fmla="*/ 2147483646 w 5520"/>
                <a:gd name="T25" fmla="*/ 2147483646 h 5520"/>
                <a:gd name="T26" fmla="*/ 2147483646 w 5520"/>
                <a:gd name="T27" fmla="*/ 2147483646 h 5520"/>
                <a:gd name="T28" fmla="*/ 2147483646 w 5520"/>
                <a:gd name="T29" fmla="*/ 2147483646 h 5520"/>
                <a:gd name="T30" fmla="*/ 2147483646 w 5520"/>
                <a:gd name="T31" fmla="*/ 2147483646 h 5520"/>
                <a:gd name="T32" fmla="*/ 2147483646 w 5520"/>
                <a:gd name="T33" fmla="*/ 2147483646 h 5520"/>
                <a:gd name="T34" fmla="*/ 2147483646 w 5520"/>
                <a:gd name="T35" fmla="*/ 2147483646 h 5520"/>
                <a:gd name="T36" fmla="*/ 2147483646 w 5520"/>
                <a:gd name="T37" fmla="*/ 2147483646 h 5520"/>
                <a:gd name="T38" fmla="*/ 2147483646 w 5520"/>
                <a:gd name="T39" fmla="*/ 2147483646 h 5520"/>
                <a:gd name="T40" fmla="*/ 2147483646 w 5520"/>
                <a:gd name="T41" fmla="*/ 2147483646 h 5520"/>
                <a:gd name="T42" fmla="*/ 2147483646 w 5520"/>
                <a:gd name="T43" fmla="*/ 2147483646 h 5520"/>
                <a:gd name="T44" fmla="*/ 2147483646 w 5520"/>
                <a:gd name="T45" fmla="*/ 2147483646 h 5520"/>
                <a:gd name="T46" fmla="*/ 1849623168 w 5520"/>
                <a:gd name="T47" fmla="*/ 2147483646 h 5520"/>
                <a:gd name="T48" fmla="*/ 328835095 w 5520"/>
                <a:gd name="T49" fmla="*/ 2147483646 h 5520"/>
                <a:gd name="T50" fmla="*/ 0 w 5520"/>
                <a:gd name="T51" fmla="*/ 2147483646 h 5520"/>
                <a:gd name="T52" fmla="*/ 904207215 w 5520"/>
                <a:gd name="T53" fmla="*/ 2147483646 h 5520"/>
                <a:gd name="T54" fmla="*/ 2147483646 w 5520"/>
                <a:gd name="T55" fmla="*/ 2147483646 h 5520"/>
                <a:gd name="T56" fmla="*/ 2147483646 w 5520"/>
                <a:gd name="T57" fmla="*/ 2147483646 h 5520"/>
                <a:gd name="T58" fmla="*/ 2147483646 w 5520"/>
                <a:gd name="T59" fmla="*/ 2147483646 h 5520"/>
                <a:gd name="T60" fmla="*/ 2147483646 w 5520"/>
                <a:gd name="T61" fmla="*/ 2147483646 h 5520"/>
                <a:gd name="T62" fmla="*/ 2147483646 w 5520"/>
                <a:gd name="T63" fmla="*/ 2147483646 h 5520"/>
                <a:gd name="T64" fmla="*/ 2147483646 w 5520"/>
                <a:gd name="T65" fmla="*/ 2147483646 h 5520"/>
                <a:gd name="T66" fmla="*/ 2147483646 w 5520"/>
                <a:gd name="T67" fmla="*/ 2147483646 h 5520"/>
                <a:gd name="T68" fmla="*/ 2147483646 w 5520"/>
                <a:gd name="T69" fmla="*/ 2147483646 h 5520"/>
                <a:gd name="T70" fmla="*/ 2147483646 w 5520"/>
                <a:gd name="T71" fmla="*/ 2147483646 h 5520"/>
                <a:gd name="T72" fmla="*/ 2147483646 w 5520"/>
                <a:gd name="T73" fmla="*/ 2147483646 h 5520"/>
                <a:gd name="T74" fmla="*/ 2147483646 w 5520"/>
                <a:gd name="T75" fmla="*/ 2147483646 h 5520"/>
                <a:gd name="T76" fmla="*/ 2147483646 w 5520"/>
                <a:gd name="T77" fmla="*/ 2147483646 h 5520"/>
                <a:gd name="T78" fmla="*/ 2147483646 w 5520"/>
                <a:gd name="T79" fmla="*/ 2147483646 h 5520"/>
                <a:gd name="T80" fmla="*/ 2147483646 w 5520"/>
                <a:gd name="T81" fmla="*/ 2147483646 h 5520"/>
                <a:gd name="T82" fmla="*/ 2147483646 w 5520"/>
                <a:gd name="T83" fmla="*/ 2147483646 h 5520"/>
                <a:gd name="T84" fmla="*/ 2147483646 w 5520"/>
                <a:gd name="T85" fmla="*/ 2147483646 h 5520"/>
                <a:gd name="T86" fmla="*/ 2147483646 w 5520"/>
                <a:gd name="T87" fmla="*/ 2147483646 h 5520"/>
                <a:gd name="T88" fmla="*/ 2147483646 w 5520"/>
                <a:gd name="T89" fmla="*/ 2147483646 h 5520"/>
                <a:gd name="T90" fmla="*/ 2147483646 w 5520"/>
                <a:gd name="T91" fmla="*/ 2147483646 h 5520"/>
                <a:gd name="T92" fmla="*/ 2147483646 w 5520"/>
                <a:gd name="T93" fmla="*/ 2147483646 h 5520"/>
                <a:gd name="T94" fmla="*/ 2147483646 w 5520"/>
                <a:gd name="T95" fmla="*/ 2147483646 h 5520"/>
                <a:gd name="T96" fmla="*/ 2147483646 w 5520"/>
                <a:gd name="T97" fmla="*/ 2147483646 h 5520"/>
                <a:gd name="T98" fmla="*/ 2147483646 w 5520"/>
                <a:gd name="T99" fmla="*/ 2147483646 h 5520"/>
                <a:gd name="T100" fmla="*/ 2147483646 w 5520"/>
                <a:gd name="T101" fmla="*/ 2147483646 h 5520"/>
                <a:gd name="T102" fmla="*/ 2147483646 w 5520"/>
                <a:gd name="T103" fmla="*/ 2147483646 h 5520"/>
                <a:gd name="T104" fmla="*/ 2147483646 w 5520"/>
                <a:gd name="T105" fmla="*/ 2147483646 h 5520"/>
                <a:gd name="T106" fmla="*/ 2147483646 w 5520"/>
                <a:gd name="T107" fmla="*/ 2147483646 h 5520"/>
                <a:gd name="T108" fmla="*/ 2147483646 w 5520"/>
                <a:gd name="T109" fmla="*/ 2147483646 h 55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520" h="5520">
                  <a:moveTo>
                    <a:pt x="4822" y="1513"/>
                  </a:moveTo>
                  <a:lnTo>
                    <a:pt x="4179" y="1341"/>
                  </a:lnTo>
                  <a:lnTo>
                    <a:pt x="4006" y="697"/>
                  </a:lnTo>
                  <a:lnTo>
                    <a:pt x="4663" y="40"/>
                  </a:lnTo>
                  <a:lnTo>
                    <a:pt x="4627" y="30"/>
                  </a:lnTo>
                  <a:lnTo>
                    <a:pt x="4590" y="23"/>
                  </a:lnTo>
                  <a:lnTo>
                    <a:pt x="4554" y="16"/>
                  </a:lnTo>
                  <a:lnTo>
                    <a:pt x="4516" y="10"/>
                  </a:lnTo>
                  <a:lnTo>
                    <a:pt x="4479" y="6"/>
                  </a:lnTo>
                  <a:lnTo>
                    <a:pt x="4441" y="2"/>
                  </a:lnTo>
                  <a:lnTo>
                    <a:pt x="4405" y="1"/>
                  </a:lnTo>
                  <a:lnTo>
                    <a:pt x="4368" y="0"/>
                  </a:lnTo>
                  <a:lnTo>
                    <a:pt x="4330" y="0"/>
                  </a:lnTo>
                  <a:lnTo>
                    <a:pt x="4293" y="2"/>
                  </a:lnTo>
                  <a:lnTo>
                    <a:pt x="4255" y="4"/>
                  </a:lnTo>
                  <a:lnTo>
                    <a:pt x="4217" y="8"/>
                  </a:lnTo>
                  <a:lnTo>
                    <a:pt x="4181" y="14"/>
                  </a:lnTo>
                  <a:lnTo>
                    <a:pt x="4144" y="20"/>
                  </a:lnTo>
                  <a:lnTo>
                    <a:pt x="4107" y="28"/>
                  </a:lnTo>
                  <a:lnTo>
                    <a:pt x="4070" y="36"/>
                  </a:lnTo>
                  <a:lnTo>
                    <a:pt x="4033" y="47"/>
                  </a:lnTo>
                  <a:lnTo>
                    <a:pt x="3998" y="57"/>
                  </a:lnTo>
                  <a:lnTo>
                    <a:pt x="3962" y="70"/>
                  </a:lnTo>
                  <a:lnTo>
                    <a:pt x="3927" y="83"/>
                  </a:lnTo>
                  <a:lnTo>
                    <a:pt x="3892" y="98"/>
                  </a:lnTo>
                  <a:lnTo>
                    <a:pt x="3858" y="113"/>
                  </a:lnTo>
                  <a:lnTo>
                    <a:pt x="3822" y="131"/>
                  </a:lnTo>
                  <a:lnTo>
                    <a:pt x="3790" y="150"/>
                  </a:lnTo>
                  <a:lnTo>
                    <a:pt x="3756" y="169"/>
                  </a:lnTo>
                  <a:lnTo>
                    <a:pt x="3723" y="190"/>
                  </a:lnTo>
                  <a:lnTo>
                    <a:pt x="3691" y="212"/>
                  </a:lnTo>
                  <a:lnTo>
                    <a:pt x="3660" y="234"/>
                  </a:lnTo>
                  <a:lnTo>
                    <a:pt x="3629" y="259"/>
                  </a:lnTo>
                  <a:lnTo>
                    <a:pt x="3599" y="285"/>
                  </a:lnTo>
                  <a:lnTo>
                    <a:pt x="3569" y="312"/>
                  </a:lnTo>
                  <a:lnTo>
                    <a:pt x="3540" y="340"/>
                  </a:lnTo>
                  <a:lnTo>
                    <a:pt x="3512" y="368"/>
                  </a:lnTo>
                  <a:lnTo>
                    <a:pt x="3485" y="398"/>
                  </a:lnTo>
                  <a:lnTo>
                    <a:pt x="3459" y="429"/>
                  </a:lnTo>
                  <a:lnTo>
                    <a:pt x="3434" y="459"/>
                  </a:lnTo>
                  <a:lnTo>
                    <a:pt x="3411" y="492"/>
                  </a:lnTo>
                  <a:lnTo>
                    <a:pt x="3390" y="524"/>
                  </a:lnTo>
                  <a:lnTo>
                    <a:pt x="3369" y="557"/>
                  </a:lnTo>
                  <a:lnTo>
                    <a:pt x="3349" y="591"/>
                  </a:lnTo>
                  <a:lnTo>
                    <a:pt x="3330" y="625"/>
                  </a:lnTo>
                  <a:lnTo>
                    <a:pt x="3314" y="659"/>
                  </a:lnTo>
                  <a:lnTo>
                    <a:pt x="3297" y="694"/>
                  </a:lnTo>
                  <a:lnTo>
                    <a:pt x="3283" y="729"/>
                  </a:lnTo>
                  <a:lnTo>
                    <a:pt x="3269" y="764"/>
                  </a:lnTo>
                  <a:lnTo>
                    <a:pt x="3256" y="800"/>
                  </a:lnTo>
                  <a:lnTo>
                    <a:pt x="3246" y="837"/>
                  </a:lnTo>
                  <a:lnTo>
                    <a:pt x="3236" y="873"/>
                  </a:lnTo>
                  <a:lnTo>
                    <a:pt x="3227" y="911"/>
                  </a:lnTo>
                  <a:lnTo>
                    <a:pt x="3220" y="947"/>
                  </a:lnTo>
                  <a:lnTo>
                    <a:pt x="3213" y="984"/>
                  </a:lnTo>
                  <a:lnTo>
                    <a:pt x="3208" y="1022"/>
                  </a:lnTo>
                  <a:lnTo>
                    <a:pt x="3205" y="1059"/>
                  </a:lnTo>
                  <a:lnTo>
                    <a:pt x="3202" y="1097"/>
                  </a:lnTo>
                  <a:lnTo>
                    <a:pt x="3200" y="1134"/>
                  </a:lnTo>
                  <a:lnTo>
                    <a:pt x="3200" y="1172"/>
                  </a:lnTo>
                  <a:lnTo>
                    <a:pt x="3201" y="1209"/>
                  </a:lnTo>
                  <a:lnTo>
                    <a:pt x="3204" y="1247"/>
                  </a:lnTo>
                  <a:lnTo>
                    <a:pt x="3207" y="1285"/>
                  </a:lnTo>
                  <a:lnTo>
                    <a:pt x="3212" y="1322"/>
                  </a:lnTo>
                  <a:lnTo>
                    <a:pt x="3218" y="1360"/>
                  </a:lnTo>
                  <a:lnTo>
                    <a:pt x="3225" y="1396"/>
                  </a:lnTo>
                  <a:lnTo>
                    <a:pt x="3233" y="1433"/>
                  </a:lnTo>
                  <a:lnTo>
                    <a:pt x="3242" y="1470"/>
                  </a:lnTo>
                  <a:lnTo>
                    <a:pt x="1470" y="3243"/>
                  </a:lnTo>
                  <a:lnTo>
                    <a:pt x="1432" y="3234"/>
                  </a:lnTo>
                  <a:lnTo>
                    <a:pt x="1396" y="3225"/>
                  </a:lnTo>
                  <a:lnTo>
                    <a:pt x="1358" y="3217"/>
                  </a:lnTo>
                  <a:lnTo>
                    <a:pt x="1322" y="3212"/>
                  </a:lnTo>
                  <a:lnTo>
                    <a:pt x="1285" y="3207"/>
                  </a:lnTo>
                  <a:lnTo>
                    <a:pt x="1247" y="3203"/>
                  </a:lnTo>
                  <a:lnTo>
                    <a:pt x="1210" y="3202"/>
                  </a:lnTo>
                  <a:lnTo>
                    <a:pt x="1172" y="3201"/>
                  </a:lnTo>
                  <a:lnTo>
                    <a:pt x="1133" y="3201"/>
                  </a:lnTo>
                  <a:lnTo>
                    <a:pt x="1096" y="3202"/>
                  </a:lnTo>
                  <a:lnTo>
                    <a:pt x="1058" y="3205"/>
                  </a:lnTo>
                  <a:lnTo>
                    <a:pt x="1021" y="3209"/>
                  </a:lnTo>
                  <a:lnTo>
                    <a:pt x="984" y="3214"/>
                  </a:lnTo>
                  <a:lnTo>
                    <a:pt x="947" y="3220"/>
                  </a:lnTo>
                  <a:lnTo>
                    <a:pt x="909" y="3228"/>
                  </a:lnTo>
                  <a:lnTo>
                    <a:pt x="873" y="3236"/>
                  </a:lnTo>
                  <a:lnTo>
                    <a:pt x="837" y="3246"/>
                  </a:lnTo>
                  <a:lnTo>
                    <a:pt x="800" y="3257"/>
                  </a:lnTo>
                  <a:lnTo>
                    <a:pt x="764" y="3269"/>
                  </a:lnTo>
                  <a:lnTo>
                    <a:pt x="729" y="3283"/>
                  </a:lnTo>
                  <a:lnTo>
                    <a:pt x="694" y="3298"/>
                  </a:lnTo>
                  <a:lnTo>
                    <a:pt x="659" y="3314"/>
                  </a:lnTo>
                  <a:lnTo>
                    <a:pt x="623" y="3331"/>
                  </a:lnTo>
                  <a:lnTo>
                    <a:pt x="589" y="3349"/>
                  </a:lnTo>
                  <a:lnTo>
                    <a:pt x="557" y="3369"/>
                  </a:lnTo>
                  <a:lnTo>
                    <a:pt x="524" y="3390"/>
                  </a:lnTo>
                  <a:lnTo>
                    <a:pt x="491" y="3412"/>
                  </a:lnTo>
                  <a:lnTo>
                    <a:pt x="459" y="3436"/>
                  </a:lnTo>
                  <a:lnTo>
                    <a:pt x="429" y="3459"/>
                  </a:lnTo>
                  <a:lnTo>
                    <a:pt x="398" y="3485"/>
                  </a:lnTo>
                  <a:lnTo>
                    <a:pt x="368" y="3512"/>
                  </a:lnTo>
                  <a:lnTo>
                    <a:pt x="339" y="3540"/>
                  </a:lnTo>
                  <a:lnTo>
                    <a:pt x="310" y="3569"/>
                  </a:lnTo>
                  <a:lnTo>
                    <a:pt x="285" y="3598"/>
                  </a:lnTo>
                  <a:lnTo>
                    <a:pt x="259" y="3629"/>
                  </a:lnTo>
                  <a:lnTo>
                    <a:pt x="234" y="3659"/>
                  </a:lnTo>
                  <a:lnTo>
                    <a:pt x="211" y="3691"/>
                  </a:lnTo>
                  <a:lnTo>
                    <a:pt x="190" y="3724"/>
                  </a:lnTo>
                  <a:lnTo>
                    <a:pt x="169" y="3757"/>
                  </a:lnTo>
                  <a:lnTo>
                    <a:pt x="149" y="3790"/>
                  </a:lnTo>
                  <a:lnTo>
                    <a:pt x="131" y="3824"/>
                  </a:lnTo>
                  <a:lnTo>
                    <a:pt x="113" y="3858"/>
                  </a:lnTo>
                  <a:lnTo>
                    <a:pt x="97" y="3893"/>
                  </a:lnTo>
                  <a:lnTo>
                    <a:pt x="83" y="3927"/>
                  </a:lnTo>
                  <a:lnTo>
                    <a:pt x="69" y="3963"/>
                  </a:lnTo>
                  <a:lnTo>
                    <a:pt x="57" y="3998"/>
                  </a:lnTo>
                  <a:lnTo>
                    <a:pt x="45" y="4035"/>
                  </a:lnTo>
                  <a:lnTo>
                    <a:pt x="36" y="4071"/>
                  </a:lnTo>
                  <a:lnTo>
                    <a:pt x="27" y="4107"/>
                  </a:lnTo>
                  <a:lnTo>
                    <a:pt x="20" y="4144"/>
                  </a:lnTo>
                  <a:lnTo>
                    <a:pt x="13" y="4181"/>
                  </a:lnTo>
                  <a:lnTo>
                    <a:pt x="8" y="4219"/>
                  </a:lnTo>
                  <a:lnTo>
                    <a:pt x="4" y="4255"/>
                  </a:lnTo>
                  <a:lnTo>
                    <a:pt x="1" y="4292"/>
                  </a:lnTo>
                  <a:lnTo>
                    <a:pt x="0" y="4330"/>
                  </a:lnTo>
                  <a:lnTo>
                    <a:pt x="0" y="4367"/>
                  </a:lnTo>
                  <a:lnTo>
                    <a:pt x="0" y="4405"/>
                  </a:lnTo>
                  <a:lnTo>
                    <a:pt x="2" y="4442"/>
                  </a:lnTo>
                  <a:lnTo>
                    <a:pt x="6" y="4480"/>
                  </a:lnTo>
                  <a:lnTo>
                    <a:pt x="10" y="4516"/>
                  </a:lnTo>
                  <a:lnTo>
                    <a:pt x="15" y="4554"/>
                  </a:lnTo>
                  <a:lnTo>
                    <a:pt x="22" y="4590"/>
                  </a:lnTo>
                  <a:lnTo>
                    <a:pt x="30" y="4628"/>
                  </a:lnTo>
                  <a:lnTo>
                    <a:pt x="40" y="4664"/>
                  </a:lnTo>
                  <a:lnTo>
                    <a:pt x="697" y="4006"/>
                  </a:lnTo>
                  <a:lnTo>
                    <a:pt x="1341" y="4179"/>
                  </a:lnTo>
                  <a:lnTo>
                    <a:pt x="1513" y="4823"/>
                  </a:lnTo>
                  <a:lnTo>
                    <a:pt x="856" y="5480"/>
                  </a:lnTo>
                  <a:lnTo>
                    <a:pt x="892" y="5489"/>
                  </a:lnTo>
                  <a:lnTo>
                    <a:pt x="929" y="5497"/>
                  </a:lnTo>
                  <a:lnTo>
                    <a:pt x="966" y="5504"/>
                  </a:lnTo>
                  <a:lnTo>
                    <a:pt x="1003" y="5509"/>
                  </a:lnTo>
                  <a:lnTo>
                    <a:pt x="1041" y="5514"/>
                  </a:lnTo>
                  <a:lnTo>
                    <a:pt x="1077" y="5517"/>
                  </a:lnTo>
                  <a:lnTo>
                    <a:pt x="1115" y="5520"/>
                  </a:lnTo>
                  <a:lnTo>
                    <a:pt x="1152" y="5520"/>
                  </a:lnTo>
                  <a:lnTo>
                    <a:pt x="1190" y="5520"/>
                  </a:lnTo>
                  <a:lnTo>
                    <a:pt x="1227" y="5519"/>
                  </a:lnTo>
                  <a:lnTo>
                    <a:pt x="1265" y="5515"/>
                  </a:lnTo>
                  <a:lnTo>
                    <a:pt x="1302" y="5512"/>
                  </a:lnTo>
                  <a:lnTo>
                    <a:pt x="1338" y="5507"/>
                  </a:lnTo>
                  <a:lnTo>
                    <a:pt x="1376" y="5500"/>
                  </a:lnTo>
                  <a:lnTo>
                    <a:pt x="1412" y="5493"/>
                  </a:lnTo>
                  <a:lnTo>
                    <a:pt x="1449" y="5483"/>
                  </a:lnTo>
                  <a:lnTo>
                    <a:pt x="1485" y="5474"/>
                  </a:lnTo>
                  <a:lnTo>
                    <a:pt x="1521" y="5462"/>
                  </a:lnTo>
                  <a:lnTo>
                    <a:pt x="1557" y="5451"/>
                  </a:lnTo>
                  <a:lnTo>
                    <a:pt x="1593" y="5436"/>
                  </a:lnTo>
                  <a:lnTo>
                    <a:pt x="1628" y="5422"/>
                  </a:lnTo>
                  <a:lnTo>
                    <a:pt x="1662" y="5406"/>
                  </a:lnTo>
                  <a:lnTo>
                    <a:pt x="1696" y="5388"/>
                  </a:lnTo>
                  <a:lnTo>
                    <a:pt x="1730" y="5371"/>
                  </a:lnTo>
                  <a:lnTo>
                    <a:pt x="1763" y="5351"/>
                  </a:lnTo>
                  <a:lnTo>
                    <a:pt x="1796" y="5330"/>
                  </a:lnTo>
                  <a:lnTo>
                    <a:pt x="1828" y="5309"/>
                  </a:lnTo>
                  <a:lnTo>
                    <a:pt x="1860" y="5285"/>
                  </a:lnTo>
                  <a:lnTo>
                    <a:pt x="1891" y="5261"/>
                  </a:lnTo>
                  <a:lnTo>
                    <a:pt x="1921" y="5235"/>
                  </a:lnTo>
                  <a:lnTo>
                    <a:pt x="1950" y="5209"/>
                  </a:lnTo>
                  <a:lnTo>
                    <a:pt x="1980" y="5181"/>
                  </a:lnTo>
                  <a:lnTo>
                    <a:pt x="2009" y="5150"/>
                  </a:lnTo>
                  <a:lnTo>
                    <a:pt x="2037" y="5119"/>
                  </a:lnTo>
                  <a:lnTo>
                    <a:pt x="2063" y="5087"/>
                  </a:lnTo>
                  <a:lnTo>
                    <a:pt x="2089" y="5054"/>
                  </a:lnTo>
                  <a:lnTo>
                    <a:pt x="2113" y="5022"/>
                  </a:lnTo>
                  <a:lnTo>
                    <a:pt x="2136" y="4988"/>
                  </a:lnTo>
                  <a:lnTo>
                    <a:pt x="2157" y="4954"/>
                  </a:lnTo>
                  <a:lnTo>
                    <a:pt x="2177" y="4918"/>
                  </a:lnTo>
                  <a:lnTo>
                    <a:pt x="2195" y="4882"/>
                  </a:lnTo>
                  <a:lnTo>
                    <a:pt x="2213" y="4846"/>
                  </a:lnTo>
                  <a:lnTo>
                    <a:pt x="2229" y="4809"/>
                  </a:lnTo>
                  <a:lnTo>
                    <a:pt x="2243" y="4773"/>
                  </a:lnTo>
                  <a:lnTo>
                    <a:pt x="2258" y="4736"/>
                  </a:lnTo>
                  <a:lnTo>
                    <a:pt x="2269" y="4697"/>
                  </a:lnTo>
                  <a:lnTo>
                    <a:pt x="2280" y="4659"/>
                  </a:lnTo>
                  <a:lnTo>
                    <a:pt x="2289" y="4621"/>
                  </a:lnTo>
                  <a:lnTo>
                    <a:pt x="2297" y="4582"/>
                  </a:lnTo>
                  <a:lnTo>
                    <a:pt x="2304" y="4543"/>
                  </a:lnTo>
                  <a:lnTo>
                    <a:pt x="2310" y="4505"/>
                  </a:lnTo>
                  <a:lnTo>
                    <a:pt x="2314" y="4466"/>
                  </a:lnTo>
                  <a:lnTo>
                    <a:pt x="2317" y="4426"/>
                  </a:lnTo>
                  <a:lnTo>
                    <a:pt x="2318" y="4387"/>
                  </a:lnTo>
                  <a:lnTo>
                    <a:pt x="2318" y="4348"/>
                  </a:lnTo>
                  <a:lnTo>
                    <a:pt x="2317" y="4309"/>
                  </a:lnTo>
                  <a:lnTo>
                    <a:pt x="2315" y="4269"/>
                  </a:lnTo>
                  <a:lnTo>
                    <a:pt x="2311" y="4230"/>
                  </a:lnTo>
                  <a:lnTo>
                    <a:pt x="2307" y="4192"/>
                  </a:lnTo>
                  <a:lnTo>
                    <a:pt x="2300" y="4153"/>
                  </a:lnTo>
                  <a:lnTo>
                    <a:pt x="2293" y="4114"/>
                  </a:lnTo>
                  <a:lnTo>
                    <a:pt x="2283" y="4076"/>
                  </a:lnTo>
                  <a:lnTo>
                    <a:pt x="2273" y="4037"/>
                  </a:lnTo>
                  <a:lnTo>
                    <a:pt x="2261" y="3999"/>
                  </a:lnTo>
                  <a:lnTo>
                    <a:pt x="3999" y="2262"/>
                  </a:lnTo>
                  <a:lnTo>
                    <a:pt x="4037" y="2274"/>
                  </a:lnTo>
                  <a:lnTo>
                    <a:pt x="4074" y="2284"/>
                  </a:lnTo>
                  <a:lnTo>
                    <a:pt x="4113" y="2293"/>
                  </a:lnTo>
                  <a:lnTo>
                    <a:pt x="4152" y="2301"/>
                  </a:lnTo>
                  <a:lnTo>
                    <a:pt x="4191" y="2307"/>
                  </a:lnTo>
                  <a:lnTo>
                    <a:pt x="4230" y="2313"/>
                  </a:lnTo>
                  <a:lnTo>
                    <a:pt x="4269" y="2316"/>
                  </a:lnTo>
                  <a:lnTo>
                    <a:pt x="4308" y="2318"/>
                  </a:lnTo>
                  <a:lnTo>
                    <a:pt x="4348" y="2320"/>
                  </a:lnTo>
                  <a:lnTo>
                    <a:pt x="4386" y="2320"/>
                  </a:lnTo>
                  <a:lnTo>
                    <a:pt x="4426" y="2317"/>
                  </a:lnTo>
                  <a:lnTo>
                    <a:pt x="4465" y="2315"/>
                  </a:lnTo>
                  <a:lnTo>
                    <a:pt x="4505" y="2310"/>
                  </a:lnTo>
                  <a:lnTo>
                    <a:pt x="4543" y="2306"/>
                  </a:lnTo>
                  <a:lnTo>
                    <a:pt x="4582" y="2298"/>
                  </a:lnTo>
                  <a:lnTo>
                    <a:pt x="4621" y="2290"/>
                  </a:lnTo>
                  <a:lnTo>
                    <a:pt x="4659" y="2281"/>
                  </a:lnTo>
                  <a:lnTo>
                    <a:pt x="4697" y="2269"/>
                  </a:lnTo>
                  <a:lnTo>
                    <a:pt x="4734" y="2257"/>
                  </a:lnTo>
                  <a:lnTo>
                    <a:pt x="4772" y="2245"/>
                  </a:lnTo>
                  <a:lnTo>
                    <a:pt x="4809" y="2229"/>
                  </a:lnTo>
                  <a:lnTo>
                    <a:pt x="4846" y="2213"/>
                  </a:lnTo>
                  <a:lnTo>
                    <a:pt x="4882" y="2196"/>
                  </a:lnTo>
                  <a:lnTo>
                    <a:pt x="4917" y="2178"/>
                  </a:lnTo>
                  <a:lnTo>
                    <a:pt x="4952" y="2157"/>
                  </a:lnTo>
                  <a:lnTo>
                    <a:pt x="4988" y="2136"/>
                  </a:lnTo>
                  <a:lnTo>
                    <a:pt x="5020" y="2113"/>
                  </a:lnTo>
                  <a:lnTo>
                    <a:pt x="5054" y="2089"/>
                  </a:lnTo>
                  <a:lnTo>
                    <a:pt x="5087" y="2064"/>
                  </a:lnTo>
                  <a:lnTo>
                    <a:pt x="5119" y="2037"/>
                  </a:lnTo>
                  <a:lnTo>
                    <a:pt x="5149" y="2009"/>
                  </a:lnTo>
                  <a:lnTo>
                    <a:pt x="5180" y="1980"/>
                  </a:lnTo>
                  <a:lnTo>
                    <a:pt x="5208" y="1952"/>
                  </a:lnTo>
                  <a:lnTo>
                    <a:pt x="5235" y="1921"/>
                  </a:lnTo>
                  <a:lnTo>
                    <a:pt x="5261" y="1891"/>
                  </a:lnTo>
                  <a:lnTo>
                    <a:pt x="5285" y="1860"/>
                  </a:lnTo>
                  <a:lnTo>
                    <a:pt x="5308" y="1828"/>
                  </a:lnTo>
                  <a:lnTo>
                    <a:pt x="5330" y="1797"/>
                  </a:lnTo>
                  <a:lnTo>
                    <a:pt x="5351" y="1764"/>
                  </a:lnTo>
                  <a:lnTo>
                    <a:pt x="5370" y="1730"/>
                  </a:lnTo>
                  <a:lnTo>
                    <a:pt x="5389" y="1697"/>
                  </a:lnTo>
                  <a:lnTo>
                    <a:pt x="5406" y="1662"/>
                  </a:lnTo>
                  <a:lnTo>
                    <a:pt x="5421" y="1628"/>
                  </a:lnTo>
                  <a:lnTo>
                    <a:pt x="5437" y="1593"/>
                  </a:lnTo>
                  <a:lnTo>
                    <a:pt x="5450" y="1558"/>
                  </a:lnTo>
                  <a:lnTo>
                    <a:pt x="5462" y="1521"/>
                  </a:lnTo>
                  <a:lnTo>
                    <a:pt x="5473" y="1486"/>
                  </a:lnTo>
                  <a:lnTo>
                    <a:pt x="5484" y="1450"/>
                  </a:lnTo>
                  <a:lnTo>
                    <a:pt x="5492" y="1412"/>
                  </a:lnTo>
                  <a:lnTo>
                    <a:pt x="5500" y="1376"/>
                  </a:lnTo>
                  <a:lnTo>
                    <a:pt x="5506" y="1340"/>
                  </a:lnTo>
                  <a:lnTo>
                    <a:pt x="5512" y="1302"/>
                  </a:lnTo>
                  <a:lnTo>
                    <a:pt x="5515" y="1265"/>
                  </a:lnTo>
                  <a:lnTo>
                    <a:pt x="5518" y="1227"/>
                  </a:lnTo>
                  <a:lnTo>
                    <a:pt x="5520" y="1190"/>
                  </a:lnTo>
                  <a:lnTo>
                    <a:pt x="5520" y="1152"/>
                  </a:lnTo>
                  <a:lnTo>
                    <a:pt x="5519" y="1116"/>
                  </a:lnTo>
                  <a:lnTo>
                    <a:pt x="5518" y="1078"/>
                  </a:lnTo>
                  <a:lnTo>
                    <a:pt x="5514" y="1041"/>
                  </a:lnTo>
                  <a:lnTo>
                    <a:pt x="5509" y="1003"/>
                  </a:lnTo>
                  <a:lnTo>
                    <a:pt x="5503" y="967"/>
                  </a:lnTo>
                  <a:lnTo>
                    <a:pt x="5496" y="929"/>
                  </a:lnTo>
                  <a:lnTo>
                    <a:pt x="5489" y="893"/>
                  </a:lnTo>
                  <a:lnTo>
                    <a:pt x="5480" y="857"/>
                  </a:lnTo>
                  <a:lnTo>
                    <a:pt x="4822" y="1513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endParaRPr>
            </a:p>
          </p:txBody>
        </p:sp>
        <p:sp>
          <p:nvSpPr>
            <p:cNvPr id="32" name="椭圆 31"/>
            <p:cNvSpPr/>
            <p:nvPr>
              <p:custDataLst>
                <p:tags r:id="rId23"/>
              </p:custDataLst>
            </p:nvPr>
          </p:nvSpPr>
          <p:spPr>
            <a:xfrm>
              <a:off x="7265162" y="2560198"/>
              <a:ext cx="914400" cy="914400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3" name="椭圆 32"/>
            <p:cNvSpPr/>
            <p:nvPr>
              <p:custDataLst>
                <p:tags r:id="rId24"/>
              </p:custDataLst>
            </p:nvPr>
          </p:nvSpPr>
          <p:spPr>
            <a:xfrm>
              <a:off x="4195778" y="2564994"/>
              <a:ext cx="914400" cy="914400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4" name="椭圆 33"/>
            <p:cNvSpPr/>
            <p:nvPr>
              <p:custDataLst>
                <p:tags r:id="rId25"/>
              </p:custDataLst>
            </p:nvPr>
          </p:nvSpPr>
          <p:spPr>
            <a:xfrm>
              <a:off x="4149551" y="2514600"/>
              <a:ext cx="914400" cy="91440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5" name="KSO_Shape"/>
            <p:cNvSpPr/>
            <p:nvPr>
              <p:custDataLst>
                <p:tags r:id="rId26"/>
              </p:custDataLst>
            </p:nvPr>
          </p:nvSpPr>
          <p:spPr>
            <a:xfrm>
              <a:off x="4366078" y="2800276"/>
              <a:ext cx="460549" cy="372277"/>
            </a:xfrm>
            <a:custGeom>
              <a:avLst/>
              <a:gdLst>
                <a:gd name="connsiteX0" fmla="*/ 563922 w 3083576"/>
                <a:gd name="connsiteY0" fmla="*/ 777746 h 2491786"/>
                <a:gd name="connsiteX1" fmla="*/ 540630 w 3083576"/>
                <a:gd name="connsiteY1" fmla="*/ 782448 h 2491786"/>
                <a:gd name="connsiteX2" fmla="*/ 519188 w 3083576"/>
                <a:gd name="connsiteY2" fmla="*/ 778120 h 2491786"/>
                <a:gd name="connsiteX3" fmla="*/ 152371 w 3083576"/>
                <a:gd name="connsiteY3" fmla="*/ 1413466 h 2491786"/>
                <a:gd name="connsiteX4" fmla="*/ 930955 w 3083576"/>
                <a:gd name="connsiteY4" fmla="*/ 1413466 h 2491786"/>
                <a:gd name="connsiteX5" fmla="*/ 2564171 w 3083576"/>
                <a:gd name="connsiteY5" fmla="*/ 320325 h 2491786"/>
                <a:gd name="connsiteX6" fmla="*/ 2540879 w 3083576"/>
                <a:gd name="connsiteY6" fmla="*/ 325027 h 2491786"/>
                <a:gd name="connsiteX7" fmla="*/ 2519437 w 3083576"/>
                <a:gd name="connsiteY7" fmla="*/ 320699 h 2491786"/>
                <a:gd name="connsiteX8" fmla="*/ 2152620 w 3083576"/>
                <a:gd name="connsiteY8" fmla="*/ 956045 h 2491786"/>
                <a:gd name="connsiteX9" fmla="*/ 2931204 w 3083576"/>
                <a:gd name="connsiteY9" fmla="*/ 956045 h 2491786"/>
                <a:gd name="connsiteX10" fmla="*/ 1510555 w 3083576"/>
                <a:gd name="connsiteY10" fmla="*/ 0 h 2491786"/>
                <a:gd name="connsiteX11" fmla="*/ 1598185 w 3083576"/>
                <a:gd name="connsiteY11" fmla="*/ 87630 h 2491786"/>
                <a:gd name="connsiteX12" fmla="*/ 1598185 w 3083576"/>
                <a:gd name="connsiteY12" fmla="*/ 118806 h 2491786"/>
                <a:gd name="connsiteX13" fmla="*/ 2530732 w 3083576"/>
                <a:gd name="connsiteY13" fmla="*/ 53326 h 2491786"/>
                <a:gd name="connsiteX14" fmla="*/ 2551279 w 3083576"/>
                <a:gd name="connsiteY14" fmla="*/ 98527 h 2491786"/>
                <a:gd name="connsiteX15" fmla="*/ 2585370 w 3083576"/>
                <a:gd name="connsiteY15" fmla="*/ 105410 h 2491786"/>
                <a:gd name="connsiteX16" fmla="*/ 2655179 w 3083576"/>
                <a:gd name="connsiteY16" fmla="*/ 210727 h 2491786"/>
                <a:gd name="connsiteX17" fmla="*/ 2646196 w 3083576"/>
                <a:gd name="connsiteY17" fmla="*/ 255218 h 2491786"/>
                <a:gd name="connsiteX18" fmla="*/ 2644959 w 3083576"/>
                <a:gd name="connsiteY18" fmla="*/ 257053 h 2491786"/>
                <a:gd name="connsiteX19" fmla="*/ 3048522 w 3083576"/>
                <a:gd name="connsiteY19" fmla="*/ 956045 h 2491786"/>
                <a:gd name="connsiteX20" fmla="*/ 3077696 w 3083576"/>
                <a:gd name="connsiteY20" fmla="*/ 956045 h 2491786"/>
                <a:gd name="connsiteX21" fmla="*/ 3083576 w 3083576"/>
                <a:gd name="connsiteY21" fmla="*/ 985678 h 2491786"/>
                <a:gd name="connsiteX22" fmla="*/ 2541912 w 3083576"/>
                <a:gd name="connsiteY22" fmla="*/ 1260845 h 2491786"/>
                <a:gd name="connsiteX23" fmla="*/ 2000249 w 3083576"/>
                <a:gd name="connsiteY23" fmla="*/ 985677 h 2491786"/>
                <a:gd name="connsiteX24" fmla="*/ 2006130 w 3083576"/>
                <a:gd name="connsiteY24" fmla="*/ 956045 h 2491786"/>
                <a:gd name="connsiteX25" fmla="*/ 2035302 w 3083576"/>
                <a:gd name="connsiteY25" fmla="*/ 956045 h 2491786"/>
                <a:gd name="connsiteX26" fmla="*/ 2437911 w 3083576"/>
                <a:gd name="connsiteY26" fmla="*/ 258704 h 2491786"/>
                <a:gd name="connsiteX27" fmla="*/ 2435562 w 3083576"/>
                <a:gd name="connsiteY27" fmla="*/ 255218 h 2491786"/>
                <a:gd name="connsiteX28" fmla="*/ 2426578 w 3083576"/>
                <a:gd name="connsiteY28" fmla="*/ 210727 h 2491786"/>
                <a:gd name="connsiteX29" fmla="*/ 2435561 w 3083576"/>
                <a:gd name="connsiteY29" fmla="*/ 166237 h 2491786"/>
                <a:gd name="connsiteX30" fmla="*/ 2437723 w 3083576"/>
                <a:gd name="connsiteY30" fmla="*/ 163029 h 2491786"/>
                <a:gd name="connsiteX31" fmla="*/ 1598185 w 3083576"/>
                <a:gd name="connsiteY31" fmla="*/ 358598 h 2491786"/>
                <a:gd name="connsiteX32" fmla="*/ 1598185 w 3083576"/>
                <a:gd name="connsiteY32" fmla="*/ 1889182 h 2491786"/>
                <a:gd name="connsiteX33" fmla="*/ 1944895 w 3083576"/>
                <a:gd name="connsiteY33" fmla="*/ 1889182 h 2491786"/>
                <a:gd name="connsiteX34" fmla="*/ 1944895 w 3083576"/>
                <a:gd name="connsiteY34" fmla="*/ 2091447 h 2491786"/>
                <a:gd name="connsiteX35" fmla="*/ 2200010 w 3083576"/>
                <a:gd name="connsiteY35" fmla="*/ 2091447 h 2491786"/>
                <a:gd name="connsiteX36" fmla="*/ 2200010 w 3083576"/>
                <a:gd name="connsiteY36" fmla="*/ 2491786 h 2491786"/>
                <a:gd name="connsiteX37" fmla="*/ 821101 w 3083576"/>
                <a:gd name="connsiteY37" fmla="*/ 2491786 h 2491786"/>
                <a:gd name="connsiteX38" fmla="*/ 821101 w 3083576"/>
                <a:gd name="connsiteY38" fmla="*/ 2091447 h 2491786"/>
                <a:gd name="connsiteX39" fmla="*/ 1076215 w 3083576"/>
                <a:gd name="connsiteY39" fmla="*/ 2091447 h 2491786"/>
                <a:gd name="connsiteX40" fmla="*/ 1076215 w 3083576"/>
                <a:gd name="connsiteY40" fmla="*/ 1889182 h 2491786"/>
                <a:gd name="connsiteX41" fmla="*/ 1422925 w 3083576"/>
                <a:gd name="connsiteY41" fmla="*/ 1889182 h 2491786"/>
                <a:gd name="connsiteX42" fmla="*/ 1422925 w 3083576"/>
                <a:gd name="connsiteY42" fmla="*/ 399424 h 2491786"/>
                <a:gd name="connsiteX43" fmla="*/ 620129 w 3083576"/>
                <a:gd name="connsiteY43" fmla="*/ 586434 h 2491786"/>
                <a:gd name="connsiteX44" fmla="*/ 621452 w 3083576"/>
                <a:gd name="connsiteY44" fmla="*/ 587326 h 2491786"/>
                <a:gd name="connsiteX45" fmla="*/ 654930 w 3083576"/>
                <a:gd name="connsiteY45" fmla="*/ 668148 h 2491786"/>
                <a:gd name="connsiteX46" fmla="*/ 645947 w 3083576"/>
                <a:gd name="connsiteY46" fmla="*/ 712639 h 2491786"/>
                <a:gd name="connsiteX47" fmla="*/ 644710 w 3083576"/>
                <a:gd name="connsiteY47" fmla="*/ 714474 h 2491786"/>
                <a:gd name="connsiteX48" fmla="*/ 1048273 w 3083576"/>
                <a:gd name="connsiteY48" fmla="*/ 1413466 h 2491786"/>
                <a:gd name="connsiteX49" fmla="*/ 1077447 w 3083576"/>
                <a:gd name="connsiteY49" fmla="*/ 1413466 h 2491786"/>
                <a:gd name="connsiteX50" fmla="*/ 1083327 w 3083576"/>
                <a:gd name="connsiteY50" fmla="*/ 1443099 h 2491786"/>
                <a:gd name="connsiteX51" fmla="*/ 541663 w 3083576"/>
                <a:gd name="connsiteY51" fmla="*/ 1718266 h 2491786"/>
                <a:gd name="connsiteX52" fmla="*/ 0 w 3083576"/>
                <a:gd name="connsiteY52" fmla="*/ 1443098 h 2491786"/>
                <a:gd name="connsiteX53" fmla="*/ 5881 w 3083576"/>
                <a:gd name="connsiteY53" fmla="*/ 1413466 h 2491786"/>
                <a:gd name="connsiteX54" fmla="*/ 35053 w 3083576"/>
                <a:gd name="connsiteY54" fmla="*/ 1413466 h 2491786"/>
                <a:gd name="connsiteX55" fmla="*/ 437662 w 3083576"/>
                <a:gd name="connsiteY55" fmla="*/ 716125 h 2491786"/>
                <a:gd name="connsiteX56" fmla="*/ 435312 w 3083576"/>
                <a:gd name="connsiteY56" fmla="*/ 712639 h 2491786"/>
                <a:gd name="connsiteX57" fmla="*/ 426329 w 3083576"/>
                <a:gd name="connsiteY57" fmla="*/ 668148 h 2491786"/>
                <a:gd name="connsiteX58" fmla="*/ 496139 w 3083576"/>
                <a:gd name="connsiteY58" fmla="*/ 562831 h 2491786"/>
                <a:gd name="connsiteX59" fmla="*/ 516510 w 3083576"/>
                <a:gd name="connsiteY59" fmla="*/ 558718 h 2491786"/>
                <a:gd name="connsiteX60" fmla="*/ 525009 w 3083576"/>
                <a:gd name="connsiteY60" fmla="*/ 511565 h 2491786"/>
                <a:gd name="connsiteX61" fmla="*/ 1375005 w 3083576"/>
                <a:gd name="connsiteY61" fmla="*/ 158774 h 2491786"/>
                <a:gd name="connsiteX62" fmla="*/ 1422925 w 3083576"/>
                <a:gd name="connsiteY62" fmla="*/ 147768 h 2491786"/>
                <a:gd name="connsiteX63" fmla="*/ 1422925 w 3083576"/>
                <a:gd name="connsiteY63" fmla="*/ 87630 h 2491786"/>
                <a:gd name="connsiteX64" fmla="*/ 1510555 w 3083576"/>
                <a:gd name="connsiteY64" fmla="*/ 0 h 249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083576" h="2491786">
                  <a:moveTo>
                    <a:pt x="563922" y="777746"/>
                  </a:moveTo>
                  <a:lnTo>
                    <a:pt x="540630" y="782448"/>
                  </a:lnTo>
                  <a:lnTo>
                    <a:pt x="519188" y="778120"/>
                  </a:lnTo>
                  <a:lnTo>
                    <a:pt x="152371" y="1413466"/>
                  </a:lnTo>
                  <a:lnTo>
                    <a:pt x="930955" y="1413466"/>
                  </a:lnTo>
                  <a:close/>
                  <a:moveTo>
                    <a:pt x="2564171" y="320325"/>
                  </a:moveTo>
                  <a:lnTo>
                    <a:pt x="2540879" y="325027"/>
                  </a:lnTo>
                  <a:lnTo>
                    <a:pt x="2519437" y="320699"/>
                  </a:lnTo>
                  <a:lnTo>
                    <a:pt x="2152620" y="956045"/>
                  </a:lnTo>
                  <a:lnTo>
                    <a:pt x="2931204" y="956045"/>
                  </a:lnTo>
                  <a:close/>
                  <a:moveTo>
                    <a:pt x="1510555" y="0"/>
                  </a:moveTo>
                  <a:cubicBezTo>
                    <a:pt x="1558952" y="0"/>
                    <a:pt x="1598185" y="39233"/>
                    <a:pt x="1598185" y="87630"/>
                  </a:cubicBezTo>
                  <a:lnTo>
                    <a:pt x="1598185" y="118806"/>
                  </a:lnTo>
                  <a:lnTo>
                    <a:pt x="2530732" y="53326"/>
                  </a:lnTo>
                  <a:lnTo>
                    <a:pt x="2551279" y="98527"/>
                  </a:lnTo>
                  <a:lnTo>
                    <a:pt x="2585370" y="105410"/>
                  </a:lnTo>
                  <a:cubicBezTo>
                    <a:pt x="2626394" y="122761"/>
                    <a:pt x="2655179" y="163383"/>
                    <a:pt x="2655179" y="210727"/>
                  </a:cubicBezTo>
                  <a:cubicBezTo>
                    <a:pt x="2655179" y="226509"/>
                    <a:pt x="2651981" y="241544"/>
                    <a:pt x="2646196" y="255218"/>
                  </a:cubicBezTo>
                  <a:lnTo>
                    <a:pt x="2644959" y="257053"/>
                  </a:lnTo>
                  <a:lnTo>
                    <a:pt x="3048522" y="956045"/>
                  </a:lnTo>
                  <a:lnTo>
                    <a:pt x="3077696" y="956045"/>
                  </a:lnTo>
                  <a:lnTo>
                    <a:pt x="3083576" y="985678"/>
                  </a:lnTo>
                  <a:cubicBezTo>
                    <a:pt x="3083575" y="1137649"/>
                    <a:pt x="2841065" y="1260845"/>
                    <a:pt x="2541912" y="1260845"/>
                  </a:cubicBezTo>
                  <a:cubicBezTo>
                    <a:pt x="2242761" y="1260845"/>
                    <a:pt x="2000249" y="1137649"/>
                    <a:pt x="2000249" y="985677"/>
                  </a:cubicBezTo>
                  <a:lnTo>
                    <a:pt x="2006130" y="956045"/>
                  </a:lnTo>
                  <a:lnTo>
                    <a:pt x="2035302" y="956045"/>
                  </a:lnTo>
                  <a:lnTo>
                    <a:pt x="2437911" y="258704"/>
                  </a:lnTo>
                  <a:lnTo>
                    <a:pt x="2435562" y="255218"/>
                  </a:lnTo>
                  <a:cubicBezTo>
                    <a:pt x="2429777" y="241543"/>
                    <a:pt x="2426580" y="226509"/>
                    <a:pt x="2426578" y="210727"/>
                  </a:cubicBezTo>
                  <a:cubicBezTo>
                    <a:pt x="2426578" y="194946"/>
                    <a:pt x="2429777" y="179911"/>
                    <a:pt x="2435561" y="166237"/>
                  </a:cubicBezTo>
                  <a:lnTo>
                    <a:pt x="2437723" y="163029"/>
                  </a:lnTo>
                  <a:lnTo>
                    <a:pt x="1598185" y="358598"/>
                  </a:lnTo>
                  <a:lnTo>
                    <a:pt x="1598185" y="1889182"/>
                  </a:lnTo>
                  <a:lnTo>
                    <a:pt x="1944895" y="1889182"/>
                  </a:lnTo>
                  <a:lnTo>
                    <a:pt x="1944895" y="2091447"/>
                  </a:lnTo>
                  <a:lnTo>
                    <a:pt x="2200010" y="2091447"/>
                  </a:lnTo>
                  <a:lnTo>
                    <a:pt x="2200010" y="2491786"/>
                  </a:lnTo>
                  <a:lnTo>
                    <a:pt x="821101" y="2491786"/>
                  </a:lnTo>
                  <a:lnTo>
                    <a:pt x="821101" y="2091447"/>
                  </a:lnTo>
                  <a:lnTo>
                    <a:pt x="1076215" y="2091447"/>
                  </a:lnTo>
                  <a:lnTo>
                    <a:pt x="1076215" y="1889182"/>
                  </a:lnTo>
                  <a:lnTo>
                    <a:pt x="1422925" y="1889182"/>
                  </a:lnTo>
                  <a:lnTo>
                    <a:pt x="1422925" y="399424"/>
                  </a:lnTo>
                  <a:lnTo>
                    <a:pt x="620129" y="586434"/>
                  </a:lnTo>
                  <a:lnTo>
                    <a:pt x="621452" y="587326"/>
                  </a:lnTo>
                  <a:cubicBezTo>
                    <a:pt x="642137" y="608010"/>
                    <a:pt x="654930" y="636585"/>
                    <a:pt x="654930" y="668148"/>
                  </a:cubicBezTo>
                  <a:cubicBezTo>
                    <a:pt x="654930" y="683930"/>
                    <a:pt x="651732" y="698965"/>
                    <a:pt x="645947" y="712639"/>
                  </a:cubicBezTo>
                  <a:lnTo>
                    <a:pt x="644710" y="714474"/>
                  </a:lnTo>
                  <a:lnTo>
                    <a:pt x="1048273" y="1413466"/>
                  </a:lnTo>
                  <a:lnTo>
                    <a:pt x="1077447" y="1413466"/>
                  </a:lnTo>
                  <a:lnTo>
                    <a:pt x="1083327" y="1443099"/>
                  </a:lnTo>
                  <a:cubicBezTo>
                    <a:pt x="1083326" y="1595070"/>
                    <a:pt x="840816" y="1718266"/>
                    <a:pt x="541663" y="1718266"/>
                  </a:cubicBezTo>
                  <a:cubicBezTo>
                    <a:pt x="242511" y="1718266"/>
                    <a:pt x="0" y="1595070"/>
                    <a:pt x="0" y="1443098"/>
                  </a:cubicBezTo>
                  <a:lnTo>
                    <a:pt x="5881" y="1413466"/>
                  </a:lnTo>
                  <a:lnTo>
                    <a:pt x="35053" y="1413466"/>
                  </a:lnTo>
                  <a:lnTo>
                    <a:pt x="437662" y="716125"/>
                  </a:lnTo>
                  <a:lnTo>
                    <a:pt x="435312" y="712639"/>
                  </a:lnTo>
                  <a:cubicBezTo>
                    <a:pt x="429528" y="698964"/>
                    <a:pt x="426330" y="683930"/>
                    <a:pt x="426329" y="668148"/>
                  </a:cubicBezTo>
                  <a:cubicBezTo>
                    <a:pt x="426329" y="620804"/>
                    <a:pt x="455115" y="580183"/>
                    <a:pt x="496139" y="562831"/>
                  </a:cubicBezTo>
                  <a:lnTo>
                    <a:pt x="516510" y="558718"/>
                  </a:lnTo>
                  <a:lnTo>
                    <a:pt x="525009" y="511565"/>
                  </a:lnTo>
                  <a:lnTo>
                    <a:pt x="1375005" y="158774"/>
                  </a:lnTo>
                  <a:lnTo>
                    <a:pt x="1422925" y="147768"/>
                  </a:lnTo>
                  <a:lnTo>
                    <a:pt x="1422925" y="87630"/>
                  </a:lnTo>
                  <a:cubicBezTo>
                    <a:pt x="1422925" y="39233"/>
                    <a:pt x="1462158" y="0"/>
                    <a:pt x="1510555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6" name="椭圆 35"/>
            <p:cNvSpPr/>
            <p:nvPr>
              <p:custDataLst>
                <p:tags r:id="rId27"/>
              </p:custDataLst>
            </p:nvPr>
          </p:nvSpPr>
          <p:spPr>
            <a:xfrm>
              <a:off x="7209771" y="2514600"/>
              <a:ext cx="914400" cy="914400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7" name="KSO_Shape"/>
            <p:cNvSpPr/>
            <p:nvPr>
              <p:custDataLst>
                <p:tags r:id="rId28"/>
              </p:custDataLst>
            </p:nvPr>
          </p:nvSpPr>
          <p:spPr bwMode="auto">
            <a:xfrm>
              <a:off x="6953869" y="4463179"/>
              <a:ext cx="415436" cy="415436"/>
            </a:xfrm>
            <a:custGeom>
              <a:avLst/>
              <a:gdLst>
                <a:gd name="T0" fmla="*/ 984018 w 1589088"/>
                <a:gd name="T1" fmla="*/ 589506 h 1589088"/>
                <a:gd name="T2" fmla="*/ 955171 w 1589088"/>
                <a:gd name="T3" fmla="*/ 645802 h 1589088"/>
                <a:gd name="T4" fmla="*/ 898294 w 1589088"/>
                <a:gd name="T5" fmla="*/ 673272 h 1589088"/>
                <a:gd name="T6" fmla="*/ 881422 w 1589088"/>
                <a:gd name="T7" fmla="*/ 964824 h 1589088"/>
                <a:gd name="T8" fmla="*/ 873530 w 1589088"/>
                <a:gd name="T9" fmla="*/ 1040159 h 1589088"/>
                <a:gd name="T10" fmla="*/ 824817 w 1589088"/>
                <a:gd name="T11" fmla="*/ 1084490 h 1589088"/>
                <a:gd name="T12" fmla="*/ 756238 w 1589088"/>
                <a:gd name="T13" fmla="*/ 1088026 h 1589088"/>
                <a:gd name="T14" fmla="*/ 703444 w 1589088"/>
                <a:gd name="T15" fmla="*/ 1048590 h 1589088"/>
                <a:gd name="T16" fmla="*/ 686571 w 1589088"/>
                <a:gd name="T17" fmla="*/ 985493 h 1589088"/>
                <a:gd name="T18" fmla="*/ 486007 w 1589088"/>
                <a:gd name="T19" fmla="*/ 893024 h 1589088"/>
                <a:gd name="T20" fmla="*/ 398106 w 1589088"/>
                <a:gd name="T21" fmla="*/ 820680 h 1589088"/>
                <a:gd name="T22" fmla="*/ 402189 w 1589088"/>
                <a:gd name="T23" fmla="*/ 755134 h 1589088"/>
                <a:gd name="T24" fmla="*/ 446547 w 1589088"/>
                <a:gd name="T25" fmla="*/ 706452 h 1589088"/>
                <a:gd name="T26" fmla="*/ 514037 w 1589088"/>
                <a:gd name="T27" fmla="*/ 696389 h 1589088"/>
                <a:gd name="T28" fmla="*/ 570641 w 1589088"/>
                <a:gd name="T29" fmla="*/ 730385 h 1589088"/>
                <a:gd name="T30" fmla="*/ 593501 w 1589088"/>
                <a:gd name="T31" fmla="*/ 794027 h 1589088"/>
                <a:gd name="T32" fmla="*/ 818558 w 1589088"/>
                <a:gd name="T33" fmla="*/ 648522 h 1589088"/>
                <a:gd name="T34" fmla="*/ 785901 w 1589088"/>
                <a:gd name="T35" fmla="*/ 575091 h 1589088"/>
                <a:gd name="T36" fmla="*/ 808761 w 1589088"/>
                <a:gd name="T37" fmla="*/ 511721 h 1589088"/>
                <a:gd name="T38" fmla="*/ 865365 w 1589088"/>
                <a:gd name="T39" fmla="*/ 477726 h 1589088"/>
                <a:gd name="T40" fmla="*/ 728574 w 1589088"/>
                <a:gd name="T41" fmla="*/ 144010 h 1589088"/>
                <a:gd name="T42" fmla="*/ 531280 w 1589088"/>
                <a:gd name="T43" fmla="*/ 182593 h 1589088"/>
                <a:gd name="T44" fmla="*/ 353281 w 1589088"/>
                <a:gd name="T45" fmla="*/ 288291 h 1589088"/>
                <a:gd name="T46" fmla="*/ 219577 w 1589088"/>
                <a:gd name="T47" fmla="*/ 451592 h 1589088"/>
                <a:gd name="T48" fmla="*/ 152454 w 1589088"/>
                <a:gd name="T49" fmla="*/ 642880 h 1589088"/>
                <a:gd name="T50" fmla="*/ 152454 w 1589088"/>
                <a:gd name="T51" fmla="*/ 843135 h 1589088"/>
                <a:gd name="T52" fmla="*/ 219577 w 1589088"/>
                <a:gd name="T53" fmla="*/ 1034422 h 1589088"/>
                <a:gd name="T54" fmla="*/ 353281 w 1589088"/>
                <a:gd name="T55" fmla="*/ 1197724 h 1589088"/>
                <a:gd name="T56" fmla="*/ 531280 w 1589088"/>
                <a:gd name="T57" fmla="*/ 1303421 h 1589088"/>
                <a:gd name="T58" fmla="*/ 728574 w 1589088"/>
                <a:gd name="T59" fmla="*/ 1341734 h 1589088"/>
                <a:gd name="T60" fmla="*/ 927227 w 1589088"/>
                <a:gd name="T61" fmla="*/ 1312931 h 1589088"/>
                <a:gd name="T62" fmla="*/ 1109302 w 1589088"/>
                <a:gd name="T63" fmla="*/ 1217015 h 1589088"/>
                <a:gd name="T64" fmla="*/ 1251431 w 1589088"/>
                <a:gd name="T65" fmla="*/ 1059964 h 1589088"/>
                <a:gd name="T66" fmla="*/ 1328065 w 1589088"/>
                <a:gd name="T67" fmla="*/ 871393 h 1589088"/>
                <a:gd name="T68" fmla="*/ 1337576 w 1589088"/>
                <a:gd name="T69" fmla="*/ 671410 h 1589088"/>
                <a:gd name="T70" fmla="*/ 1280237 w 1589088"/>
                <a:gd name="T71" fmla="*/ 477677 h 1589088"/>
                <a:gd name="T72" fmla="*/ 1155500 w 1589088"/>
                <a:gd name="T73" fmla="*/ 308670 h 1589088"/>
                <a:gd name="T74" fmla="*/ 981849 w 1589088"/>
                <a:gd name="T75" fmla="*/ 193462 h 1589088"/>
                <a:gd name="T76" fmla="*/ 785915 w 1589088"/>
                <a:gd name="T77" fmla="*/ 145640 h 1589088"/>
                <a:gd name="T78" fmla="*/ 902226 w 1589088"/>
                <a:gd name="T79" fmla="*/ 17390 h 1589088"/>
                <a:gd name="T80" fmla="*/ 1136207 w 1589088"/>
                <a:gd name="T81" fmla="*/ 112491 h 1589088"/>
                <a:gd name="T82" fmla="*/ 1320999 w 1589088"/>
                <a:gd name="T83" fmla="*/ 276063 h 1589088"/>
                <a:gd name="T84" fmla="*/ 1429702 w 1589088"/>
                <a:gd name="T85" fmla="*/ 459201 h 1589088"/>
                <a:gd name="T86" fmla="*/ 1481334 w 1589088"/>
                <a:gd name="T87" fmla="*/ 660270 h 1589088"/>
                <a:gd name="T88" fmla="*/ 1475356 w 1589088"/>
                <a:gd name="T89" fmla="*/ 866502 h 1589088"/>
                <a:gd name="T90" fmla="*/ 1412581 w 1589088"/>
                <a:gd name="T91" fmla="*/ 1064855 h 1589088"/>
                <a:gd name="T92" fmla="*/ 1892771 w 1589088"/>
                <a:gd name="T93" fmla="*/ 1636001 h 1589088"/>
                <a:gd name="T94" fmla="*/ 1896304 w 1589088"/>
                <a:gd name="T95" fmla="*/ 1759632 h 1589088"/>
                <a:gd name="T96" fmla="*/ 1783798 w 1589088"/>
                <a:gd name="T97" fmla="*/ 1885980 h 1589088"/>
                <a:gd name="T98" fmla="*/ 1662866 w 1589088"/>
                <a:gd name="T99" fmla="*/ 1900381 h 1589088"/>
                <a:gd name="T100" fmla="*/ 1104954 w 1589088"/>
                <a:gd name="T101" fmla="*/ 1391458 h 1589088"/>
                <a:gd name="T102" fmla="*/ 909835 w 1589088"/>
                <a:gd name="T103" fmla="*/ 1466451 h 1589088"/>
                <a:gd name="T104" fmla="*/ 704388 w 1589088"/>
                <a:gd name="T105" fmla="*/ 1484656 h 1589088"/>
                <a:gd name="T106" fmla="*/ 501116 w 1589088"/>
                <a:gd name="T107" fmla="*/ 1445528 h 1589088"/>
                <a:gd name="T108" fmla="*/ 313061 w 1589088"/>
                <a:gd name="T109" fmla="*/ 1349069 h 1589088"/>
                <a:gd name="T110" fmla="*/ 143758 w 1589088"/>
                <a:gd name="T111" fmla="*/ 1181965 h 1589088"/>
                <a:gd name="T112" fmla="*/ 30708 w 1589088"/>
                <a:gd name="T113" fmla="*/ 954538 h 1589088"/>
                <a:gd name="T114" fmla="*/ 815 w 1589088"/>
                <a:gd name="T115" fmla="*/ 707277 h 1589088"/>
                <a:gd name="T116" fmla="*/ 54351 w 1589088"/>
                <a:gd name="T117" fmla="*/ 463275 h 1589088"/>
                <a:gd name="T118" fmla="*/ 191315 w 1589088"/>
                <a:gd name="T119" fmla="*/ 245360 h 1589088"/>
                <a:gd name="T120" fmla="*/ 397577 w 1589088"/>
                <a:gd name="T121" fmla="*/ 85319 h 1589088"/>
                <a:gd name="T122" fmla="*/ 636177 w 1589088"/>
                <a:gd name="T123" fmla="*/ 7880 h 15890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89088" h="1589088">
                  <a:moveTo>
                    <a:pt x="916859" y="288925"/>
                  </a:moveTo>
                  <a:lnTo>
                    <a:pt x="954088" y="332030"/>
                  </a:lnTo>
                  <a:lnTo>
                    <a:pt x="816067" y="450682"/>
                  </a:lnTo>
                  <a:lnTo>
                    <a:pt x="817430" y="454085"/>
                  </a:lnTo>
                  <a:lnTo>
                    <a:pt x="818338" y="457488"/>
                  </a:lnTo>
                  <a:lnTo>
                    <a:pt x="819246" y="461118"/>
                  </a:lnTo>
                  <a:lnTo>
                    <a:pt x="820381" y="464748"/>
                  </a:lnTo>
                  <a:lnTo>
                    <a:pt x="820835" y="468378"/>
                  </a:lnTo>
                  <a:lnTo>
                    <a:pt x="821289" y="472008"/>
                  </a:lnTo>
                  <a:lnTo>
                    <a:pt x="821743" y="475865"/>
                  </a:lnTo>
                  <a:lnTo>
                    <a:pt x="821743" y="479722"/>
                  </a:lnTo>
                  <a:lnTo>
                    <a:pt x="821743" y="483805"/>
                  </a:lnTo>
                  <a:lnTo>
                    <a:pt x="821289" y="487662"/>
                  </a:lnTo>
                  <a:lnTo>
                    <a:pt x="820835" y="491746"/>
                  </a:lnTo>
                  <a:lnTo>
                    <a:pt x="820154" y="495602"/>
                  </a:lnTo>
                  <a:lnTo>
                    <a:pt x="819246" y="499459"/>
                  </a:lnTo>
                  <a:lnTo>
                    <a:pt x="818338" y="503089"/>
                  </a:lnTo>
                  <a:lnTo>
                    <a:pt x="816976" y="506946"/>
                  </a:lnTo>
                  <a:lnTo>
                    <a:pt x="815840" y="510349"/>
                  </a:lnTo>
                  <a:lnTo>
                    <a:pt x="814251" y="513979"/>
                  </a:lnTo>
                  <a:lnTo>
                    <a:pt x="812662" y="517382"/>
                  </a:lnTo>
                  <a:lnTo>
                    <a:pt x="810619" y="520785"/>
                  </a:lnTo>
                  <a:lnTo>
                    <a:pt x="808803" y="523961"/>
                  </a:lnTo>
                  <a:lnTo>
                    <a:pt x="806760" y="527137"/>
                  </a:lnTo>
                  <a:lnTo>
                    <a:pt x="804263" y="530313"/>
                  </a:lnTo>
                  <a:lnTo>
                    <a:pt x="801993" y="533036"/>
                  </a:lnTo>
                  <a:lnTo>
                    <a:pt x="799496" y="535985"/>
                  </a:lnTo>
                  <a:lnTo>
                    <a:pt x="796772" y="538707"/>
                  </a:lnTo>
                  <a:lnTo>
                    <a:pt x="794048" y="541203"/>
                  </a:lnTo>
                  <a:lnTo>
                    <a:pt x="791324" y="543698"/>
                  </a:lnTo>
                  <a:lnTo>
                    <a:pt x="788146" y="545967"/>
                  </a:lnTo>
                  <a:lnTo>
                    <a:pt x="785194" y="548009"/>
                  </a:lnTo>
                  <a:lnTo>
                    <a:pt x="781789" y="550051"/>
                  </a:lnTo>
                  <a:lnTo>
                    <a:pt x="778611" y="552093"/>
                  </a:lnTo>
                  <a:lnTo>
                    <a:pt x="775433" y="553908"/>
                  </a:lnTo>
                  <a:lnTo>
                    <a:pt x="771801" y="555496"/>
                  </a:lnTo>
                  <a:lnTo>
                    <a:pt x="768396" y="556857"/>
                  </a:lnTo>
                  <a:lnTo>
                    <a:pt x="764537" y="558218"/>
                  </a:lnTo>
                  <a:lnTo>
                    <a:pt x="760905" y="559352"/>
                  </a:lnTo>
                  <a:lnTo>
                    <a:pt x="757046" y="560260"/>
                  </a:lnTo>
                  <a:lnTo>
                    <a:pt x="753413" y="560940"/>
                  </a:lnTo>
                  <a:lnTo>
                    <a:pt x="749327" y="561621"/>
                  </a:lnTo>
                  <a:lnTo>
                    <a:pt x="745241" y="562075"/>
                  </a:lnTo>
                  <a:lnTo>
                    <a:pt x="692121" y="754005"/>
                  </a:lnTo>
                  <a:lnTo>
                    <a:pt x="697343" y="756728"/>
                  </a:lnTo>
                  <a:lnTo>
                    <a:pt x="702110" y="759904"/>
                  </a:lnTo>
                  <a:lnTo>
                    <a:pt x="706650" y="763080"/>
                  </a:lnTo>
                  <a:lnTo>
                    <a:pt x="710963" y="766937"/>
                  </a:lnTo>
                  <a:lnTo>
                    <a:pt x="715049" y="770794"/>
                  </a:lnTo>
                  <a:lnTo>
                    <a:pt x="718908" y="774877"/>
                  </a:lnTo>
                  <a:lnTo>
                    <a:pt x="722313" y="779188"/>
                  </a:lnTo>
                  <a:lnTo>
                    <a:pt x="725718" y="783952"/>
                  </a:lnTo>
                  <a:lnTo>
                    <a:pt x="728670" y="788943"/>
                  </a:lnTo>
                  <a:lnTo>
                    <a:pt x="731167" y="793934"/>
                  </a:lnTo>
                  <a:lnTo>
                    <a:pt x="733437" y="799379"/>
                  </a:lnTo>
                  <a:lnTo>
                    <a:pt x="735253" y="804824"/>
                  </a:lnTo>
                  <a:lnTo>
                    <a:pt x="736615" y="810496"/>
                  </a:lnTo>
                  <a:lnTo>
                    <a:pt x="737750" y="816167"/>
                  </a:lnTo>
                  <a:lnTo>
                    <a:pt x="738431" y="822066"/>
                  </a:lnTo>
                  <a:lnTo>
                    <a:pt x="738658" y="828191"/>
                  </a:lnTo>
                  <a:lnTo>
                    <a:pt x="738658" y="832729"/>
                  </a:lnTo>
                  <a:lnTo>
                    <a:pt x="738431" y="836812"/>
                  </a:lnTo>
                  <a:lnTo>
                    <a:pt x="737523" y="840896"/>
                  </a:lnTo>
                  <a:lnTo>
                    <a:pt x="736842" y="844980"/>
                  </a:lnTo>
                  <a:lnTo>
                    <a:pt x="735934" y="849063"/>
                  </a:lnTo>
                  <a:lnTo>
                    <a:pt x="734799" y="852920"/>
                  </a:lnTo>
                  <a:lnTo>
                    <a:pt x="733664" y="856777"/>
                  </a:lnTo>
                  <a:lnTo>
                    <a:pt x="732075" y="860407"/>
                  </a:lnTo>
                  <a:lnTo>
                    <a:pt x="730259" y="864263"/>
                  </a:lnTo>
                  <a:lnTo>
                    <a:pt x="728670" y="867666"/>
                  </a:lnTo>
                  <a:lnTo>
                    <a:pt x="726626" y="871296"/>
                  </a:lnTo>
                  <a:lnTo>
                    <a:pt x="724583" y="874699"/>
                  </a:lnTo>
                  <a:lnTo>
                    <a:pt x="722086" y="877876"/>
                  </a:lnTo>
                  <a:lnTo>
                    <a:pt x="719589" y="881052"/>
                  </a:lnTo>
                  <a:lnTo>
                    <a:pt x="717092" y="884228"/>
                  </a:lnTo>
                  <a:lnTo>
                    <a:pt x="714141" y="886950"/>
                  </a:lnTo>
                  <a:lnTo>
                    <a:pt x="711417" y="889673"/>
                  </a:lnTo>
                  <a:lnTo>
                    <a:pt x="708239" y="892395"/>
                  </a:lnTo>
                  <a:lnTo>
                    <a:pt x="705288" y="894891"/>
                  </a:lnTo>
                  <a:lnTo>
                    <a:pt x="702110" y="896933"/>
                  </a:lnTo>
                  <a:lnTo>
                    <a:pt x="698705" y="899428"/>
                  </a:lnTo>
                  <a:lnTo>
                    <a:pt x="695299" y="901243"/>
                  </a:lnTo>
                  <a:lnTo>
                    <a:pt x="691440" y="903058"/>
                  </a:lnTo>
                  <a:lnTo>
                    <a:pt x="688035" y="904646"/>
                  </a:lnTo>
                  <a:lnTo>
                    <a:pt x="684176" y="906234"/>
                  </a:lnTo>
                  <a:lnTo>
                    <a:pt x="680317" y="907595"/>
                  </a:lnTo>
                  <a:lnTo>
                    <a:pt x="676231" y="908730"/>
                  </a:lnTo>
                  <a:lnTo>
                    <a:pt x="672372" y="909637"/>
                  </a:lnTo>
                  <a:lnTo>
                    <a:pt x="668286" y="910318"/>
                  </a:lnTo>
                  <a:lnTo>
                    <a:pt x="664199" y="910771"/>
                  </a:lnTo>
                  <a:lnTo>
                    <a:pt x="659886" y="911225"/>
                  </a:lnTo>
                  <a:lnTo>
                    <a:pt x="655573" y="911225"/>
                  </a:lnTo>
                  <a:lnTo>
                    <a:pt x="651260" y="911225"/>
                  </a:lnTo>
                  <a:lnTo>
                    <a:pt x="646947" y="910771"/>
                  </a:lnTo>
                  <a:lnTo>
                    <a:pt x="643088" y="910318"/>
                  </a:lnTo>
                  <a:lnTo>
                    <a:pt x="638775" y="909637"/>
                  </a:lnTo>
                  <a:lnTo>
                    <a:pt x="634915" y="908730"/>
                  </a:lnTo>
                  <a:lnTo>
                    <a:pt x="630829" y="907595"/>
                  </a:lnTo>
                  <a:lnTo>
                    <a:pt x="627197" y="906234"/>
                  </a:lnTo>
                  <a:lnTo>
                    <a:pt x="623338" y="904646"/>
                  </a:lnTo>
                  <a:lnTo>
                    <a:pt x="619706" y="903058"/>
                  </a:lnTo>
                  <a:lnTo>
                    <a:pt x="616074" y="901243"/>
                  </a:lnTo>
                  <a:lnTo>
                    <a:pt x="612669" y="899428"/>
                  </a:lnTo>
                  <a:lnTo>
                    <a:pt x="609037" y="896933"/>
                  </a:lnTo>
                  <a:lnTo>
                    <a:pt x="605858" y="894891"/>
                  </a:lnTo>
                  <a:lnTo>
                    <a:pt x="602680" y="892395"/>
                  </a:lnTo>
                  <a:lnTo>
                    <a:pt x="599729" y="889673"/>
                  </a:lnTo>
                  <a:lnTo>
                    <a:pt x="596778" y="886950"/>
                  </a:lnTo>
                  <a:lnTo>
                    <a:pt x="594054" y="884228"/>
                  </a:lnTo>
                  <a:lnTo>
                    <a:pt x="591557" y="881052"/>
                  </a:lnTo>
                  <a:lnTo>
                    <a:pt x="588833" y="877876"/>
                  </a:lnTo>
                  <a:lnTo>
                    <a:pt x="586790" y="874699"/>
                  </a:lnTo>
                  <a:lnTo>
                    <a:pt x="584520" y="871296"/>
                  </a:lnTo>
                  <a:lnTo>
                    <a:pt x="582704" y="867666"/>
                  </a:lnTo>
                  <a:lnTo>
                    <a:pt x="580661" y="864263"/>
                  </a:lnTo>
                  <a:lnTo>
                    <a:pt x="579072" y="860407"/>
                  </a:lnTo>
                  <a:lnTo>
                    <a:pt x="577710" y="856777"/>
                  </a:lnTo>
                  <a:lnTo>
                    <a:pt x="576348" y="852920"/>
                  </a:lnTo>
                  <a:lnTo>
                    <a:pt x="575212" y="849063"/>
                  </a:lnTo>
                  <a:lnTo>
                    <a:pt x="574077" y="844980"/>
                  </a:lnTo>
                  <a:lnTo>
                    <a:pt x="573396" y="840896"/>
                  </a:lnTo>
                  <a:lnTo>
                    <a:pt x="572942" y="836812"/>
                  </a:lnTo>
                  <a:lnTo>
                    <a:pt x="572488" y="832729"/>
                  </a:lnTo>
                  <a:lnTo>
                    <a:pt x="572488" y="828191"/>
                  </a:lnTo>
                  <a:lnTo>
                    <a:pt x="572488" y="825242"/>
                  </a:lnTo>
                  <a:lnTo>
                    <a:pt x="572715" y="822066"/>
                  </a:lnTo>
                  <a:lnTo>
                    <a:pt x="573623" y="815940"/>
                  </a:lnTo>
                  <a:lnTo>
                    <a:pt x="574986" y="810042"/>
                  </a:lnTo>
                  <a:lnTo>
                    <a:pt x="576575" y="804370"/>
                  </a:lnTo>
                  <a:lnTo>
                    <a:pt x="454445" y="733134"/>
                  </a:lnTo>
                  <a:lnTo>
                    <a:pt x="449904" y="736083"/>
                  </a:lnTo>
                  <a:lnTo>
                    <a:pt x="444910" y="738352"/>
                  </a:lnTo>
                  <a:lnTo>
                    <a:pt x="439689" y="740166"/>
                  </a:lnTo>
                  <a:lnTo>
                    <a:pt x="434468" y="741981"/>
                  </a:lnTo>
                  <a:lnTo>
                    <a:pt x="429020" y="743569"/>
                  </a:lnTo>
                  <a:lnTo>
                    <a:pt x="423571" y="744477"/>
                  </a:lnTo>
                  <a:lnTo>
                    <a:pt x="417669" y="745158"/>
                  </a:lnTo>
                  <a:lnTo>
                    <a:pt x="412221" y="745384"/>
                  </a:lnTo>
                  <a:lnTo>
                    <a:pt x="408589" y="745158"/>
                  </a:lnTo>
                  <a:lnTo>
                    <a:pt x="405411" y="744931"/>
                  </a:lnTo>
                  <a:lnTo>
                    <a:pt x="398828" y="744023"/>
                  </a:lnTo>
                  <a:lnTo>
                    <a:pt x="305755" y="898294"/>
                  </a:lnTo>
                  <a:lnTo>
                    <a:pt x="257175" y="869255"/>
                  </a:lnTo>
                  <a:lnTo>
                    <a:pt x="349113" y="716118"/>
                  </a:lnTo>
                  <a:lnTo>
                    <a:pt x="347070" y="713396"/>
                  </a:lnTo>
                  <a:lnTo>
                    <a:pt x="344573" y="710220"/>
                  </a:lnTo>
                  <a:lnTo>
                    <a:pt x="342757" y="707497"/>
                  </a:lnTo>
                  <a:lnTo>
                    <a:pt x="340714" y="704321"/>
                  </a:lnTo>
                  <a:lnTo>
                    <a:pt x="339125" y="701145"/>
                  </a:lnTo>
                  <a:lnTo>
                    <a:pt x="337536" y="697969"/>
                  </a:lnTo>
                  <a:lnTo>
                    <a:pt x="335720" y="694793"/>
                  </a:lnTo>
                  <a:lnTo>
                    <a:pt x="334358" y="691390"/>
                  </a:lnTo>
                  <a:lnTo>
                    <a:pt x="333223" y="687987"/>
                  </a:lnTo>
                  <a:lnTo>
                    <a:pt x="332087" y="684584"/>
                  </a:lnTo>
                  <a:lnTo>
                    <a:pt x="331179" y="680954"/>
                  </a:lnTo>
                  <a:lnTo>
                    <a:pt x="330498" y="677324"/>
                  </a:lnTo>
                  <a:lnTo>
                    <a:pt x="329590" y="673467"/>
                  </a:lnTo>
                  <a:lnTo>
                    <a:pt x="329136" y="670064"/>
                  </a:lnTo>
                  <a:lnTo>
                    <a:pt x="328909" y="665981"/>
                  </a:lnTo>
                  <a:lnTo>
                    <a:pt x="328909" y="662351"/>
                  </a:lnTo>
                  <a:lnTo>
                    <a:pt x="328909" y="658040"/>
                  </a:lnTo>
                  <a:lnTo>
                    <a:pt x="329363" y="653730"/>
                  </a:lnTo>
                  <a:lnTo>
                    <a:pt x="330044" y="649646"/>
                  </a:lnTo>
                  <a:lnTo>
                    <a:pt x="330725" y="645335"/>
                  </a:lnTo>
                  <a:lnTo>
                    <a:pt x="331633" y="641479"/>
                  </a:lnTo>
                  <a:lnTo>
                    <a:pt x="332768" y="637395"/>
                  </a:lnTo>
                  <a:lnTo>
                    <a:pt x="333904" y="633765"/>
                  </a:lnTo>
                  <a:lnTo>
                    <a:pt x="335493" y="629908"/>
                  </a:lnTo>
                  <a:lnTo>
                    <a:pt x="337082" y="626279"/>
                  </a:lnTo>
                  <a:lnTo>
                    <a:pt x="339125" y="622649"/>
                  </a:lnTo>
                  <a:lnTo>
                    <a:pt x="340941" y="619246"/>
                  </a:lnTo>
                  <a:lnTo>
                    <a:pt x="342984" y="615843"/>
                  </a:lnTo>
                  <a:lnTo>
                    <a:pt x="345481" y="612666"/>
                  </a:lnTo>
                  <a:lnTo>
                    <a:pt x="347978" y="609263"/>
                  </a:lnTo>
                  <a:lnTo>
                    <a:pt x="350475" y="606314"/>
                  </a:lnTo>
                  <a:lnTo>
                    <a:pt x="353426" y="603592"/>
                  </a:lnTo>
                  <a:lnTo>
                    <a:pt x="356150" y="600642"/>
                  </a:lnTo>
                  <a:lnTo>
                    <a:pt x="359101" y="598147"/>
                  </a:lnTo>
                  <a:lnTo>
                    <a:pt x="362279" y="595878"/>
                  </a:lnTo>
                  <a:lnTo>
                    <a:pt x="365458" y="593383"/>
                  </a:lnTo>
                  <a:lnTo>
                    <a:pt x="369090" y="591341"/>
                  </a:lnTo>
                  <a:lnTo>
                    <a:pt x="372495" y="589299"/>
                  </a:lnTo>
                  <a:lnTo>
                    <a:pt x="376127" y="587484"/>
                  </a:lnTo>
                  <a:lnTo>
                    <a:pt x="379759" y="585669"/>
                  </a:lnTo>
                  <a:lnTo>
                    <a:pt x="383618" y="584308"/>
                  </a:lnTo>
                  <a:lnTo>
                    <a:pt x="387250" y="582947"/>
                  </a:lnTo>
                  <a:lnTo>
                    <a:pt x="391336" y="581812"/>
                  </a:lnTo>
                  <a:lnTo>
                    <a:pt x="395196" y="580905"/>
                  </a:lnTo>
                  <a:lnTo>
                    <a:pt x="399509" y="580224"/>
                  </a:lnTo>
                  <a:lnTo>
                    <a:pt x="403368" y="579544"/>
                  </a:lnTo>
                  <a:lnTo>
                    <a:pt x="407681" y="579317"/>
                  </a:lnTo>
                  <a:lnTo>
                    <a:pt x="412221" y="579090"/>
                  </a:lnTo>
                  <a:lnTo>
                    <a:pt x="416307" y="579317"/>
                  </a:lnTo>
                  <a:lnTo>
                    <a:pt x="420620" y="579544"/>
                  </a:lnTo>
                  <a:lnTo>
                    <a:pt x="424707" y="580224"/>
                  </a:lnTo>
                  <a:lnTo>
                    <a:pt x="428793" y="580905"/>
                  </a:lnTo>
                  <a:lnTo>
                    <a:pt x="432652" y="581812"/>
                  </a:lnTo>
                  <a:lnTo>
                    <a:pt x="436738" y="582947"/>
                  </a:lnTo>
                  <a:lnTo>
                    <a:pt x="440597" y="584308"/>
                  </a:lnTo>
                  <a:lnTo>
                    <a:pt x="444456" y="585669"/>
                  </a:lnTo>
                  <a:lnTo>
                    <a:pt x="447861" y="587484"/>
                  </a:lnTo>
                  <a:lnTo>
                    <a:pt x="451720" y="589299"/>
                  </a:lnTo>
                  <a:lnTo>
                    <a:pt x="454899" y="591341"/>
                  </a:lnTo>
                  <a:lnTo>
                    <a:pt x="458531" y="593383"/>
                  </a:lnTo>
                  <a:lnTo>
                    <a:pt x="461709" y="595878"/>
                  </a:lnTo>
                  <a:lnTo>
                    <a:pt x="464887" y="598147"/>
                  </a:lnTo>
                  <a:lnTo>
                    <a:pt x="467838" y="600642"/>
                  </a:lnTo>
                  <a:lnTo>
                    <a:pt x="470562" y="603592"/>
                  </a:lnTo>
                  <a:lnTo>
                    <a:pt x="473513" y="606314"/>
                  </a:lnTo>
                  <a:lnTo>
                    <a:pt x="476010" y="609263"/>
                  </a:lnTo>
                  <a:lnTo>
                    <a:pt x="478734" y="612666"/>
                  </a:lnTo>
                  <a:lnTo>
                    <a:pt x="481004" y="615843"/>
                  </a:lnTo>
                  <a:lnTo>
                    <a:pt x="483047" y="619246"/>
                  </a:lnTo>
                  <a:lnTo>
                    <a:pt x="484864" y="622649"/>
                  </a:lnTo>
                  <a:lnTo>
                    <a:pt x="486907" y="626279"/>
                  </a:lnTo>
                  <a:lnTo>
                    <a:pt x="488496" y="629908"/>
                  </a:lnTo>
                  <a:lnTo>
                    <a:pt x="490085" y="633765"/>
                  </a:lnTo>
                  <a:lnTo>
                    <a:pt x="491220" y="637395"/>
                  </a:lnTo>
                  <a:lnTo>
                    <a:pt x="492355" y="641479"/>
                  </a:lnTo>
                  <a:lnTo>
                    <a:pt x="493490" y="645335"/>
                  </a:lnTo>
                  <a:lnTo>
                    <a:pt x="494171" y="649646"/>
                  </a:lnTo>
                  <a:lnTo>
                    <a:pt x="494625" y="653730"/>
                  </a:lnTo>
                  <a:lnTo>
                    <a:pt x="495079" y="658040"/>
                  </a:lnTo>
                  <a:lnTo>
                    <a:pt x="495079" y="662351"/>
                  </a:lnTo>
                  <a:lnTo>
                    <a:pt x="495079" y="665527"/>
                  </a:lnTo>
                  <a:lnTo>
                    <a:pt x="494852" y="669157"/>
                  </a:lnTo>
                  <a:lnTo>
                    <a:pt x="494398" y="672333"/>
                  </a:lnTo>
                  <a:lnTo>
                    <a:pt x="493944" y="675509"/>
                  </a:lnTo>
                  <a:lnTo>
                    <a:pt x="492355" y="682088"/>
                  </a:lnTo>
                  <a:lnTo>
                    <a:pt x="490539" y="688214"/>
                  </a:lnTo>
                  <a:lnTo>
                    <a:pt x="610853" y="758543"/>
                  </a:lnTo>
                  <a:lnTo>
                    <a:pt x="616528" y="755140"/>
                  </a:lnTo>
                  <a:lnTo>
                    <a:pt x="622430" y="752417"/>
                  </a:lnTo>
                  <a:lnTo>
                    <a:pt x="628559" y="749922"/>
                  </a:lnTo>
                  <a:lnTo>
                    <a:pt x="634915" y="748107"/>
                  </a:lnTo>
                  <a:lnTo>
                    <a:pt x="690305" y="547101"/>
                  </a:lnTo>
                  <a:lnTo>
                    <a:pt x="686673" y="544152"/>
                  </a:lnTo>
                  <a:lnTo>
                    <a:pt x="682814" y="540976"/>
                  </a:lnTo>
                  <a:lnTo>
                    <a:pt x="679409" y="537800"/>
                  </a:lnTo>
                  <a:lnTo>
                    <a:pt x="676004" y="533943"/>
                  </a:lnTo>
                  <a:lnTo>
                    <a:pt x="673053" y="530540"/>
                  </a:lnTo>
                  <a:lnTo>
                    <a:pt x="670102" y="526456"/>
                  </a:lnTo>
                  <a:lnTo>
                    <a:pt x="667605" y="522373"/>
                  </a:lnTo>
                  <a:lnTo>
                    <a:pt x="665107" y="518062"/>
                  </a:lnTo>
                  <a:lnTo>
                    <a:pt x="662837" y="513979"/>
                  </a:lnTo>
                  <a:lnTo>
                    <a:pt x="661021" y="509214"/>
                  </a:lnTo>
                  <a:lnTo>
                    <a:pt x="659432" y="504450"/>
                  </a:lnTo>
                  <a:lnTo>
                    <a:pt x="658070" y="499913"/>
                  </a:lnTo>
                  <a:lnTo>
                    <a:pt x="657162" y="494922"/>
                  </a:lnTo>
                  <a:lnTo>
                    <a:pt x="656027" y="489931"/>
                  </a:lnTo>
                  <a:lnTo>
                    <a:pt x="655573" y="484940"/>
                  </a:lnTo>
                  <a:lnTo>
                    <a:pt x="655573" y="479722"/>
                  </a:lnTo>
                  <a:lnTo>
                    <a:pt x="655573" y="475411"/>
                  </a:lnTo>
                  <a:lnTo>
                    <a:pt x="655800" y="471327"/>
                  </a:lnTo>
                  <a:lnTo>
                    <a:pt x="656708" y="467017"/>
                  </a:lnTo>
                  <a:lnTo>
                    <a:pt x="657389" y="463160"/>
                  </a:lnTo>
                  <a:lnTo>
                    <a:pt x="658297" y="458850"/>
                  </a:lnTo>
                  <a:lnTo>
                    <a:pt x="659432" y="455220"/>
                  </a:lnTo>
                  <a:lnTo>
                    <a:pt x="660567" y="451136"/>
                  </a:lnTo>
                  <a:lnTo>
                    <a:pt x="661929" y="447506"/>
                  </a:lnTo>
                  <a:lnTo>
                    <a:pt x="663745" y="443649"/>
                  </a:lnTo>
                  <a:lnTo>
                    <a:pt x="665561" y="440246"/>
                  </a:lnTo>
                  <a:lnTo>
                    <a:pt x="667605" y="436617"/>
                  </a:lnTo>
                  <a:lnTo>
                    <a:pt x="669648" y="433440"/>
                  </a:lnTo>
                  <a:lnTo>
                    <a:pt x="672145" y="430037"/>
                  </a:lnTo>
                  <a:lnTo>
                    <a:pt x="674642" y="426861"/>
                  </a:lnTo>
                  <a:lnTo>
                    <a:pt x="677139" y="423912"/>
                  </a:lnTo>
                  <a:lnTo>
                    <a:pt x="679863" y="420963"/>
                  </a:lnTo>
                  <a:lnTo>
                    <a:pt x="682814" y="418240"/>
                  </a:lnTo>
                  <a:lnTo>
                    <a:pt x="685765" y="415518"/>
                  </a:lnTo>
                  <a:lnTo>
                    <a:pt x="688943" y="413249"/>
                  </a:lnTo>
                  <a:lnTo>
                    <a:pt x="692121" y="410980"/>
                  </a:lnTo>
                  <a:lnTo>
                    <a:pt x="695526" y="408712"/>
                  </a:lnTo>
                  <a:lnTo>
                    <a:pt x="698932" y="406670"/>
                  </a:lnTo>
                  <a:lnTo>
                    <a:pt x="702791" y="404855"/>
                  </a:lnTo>
                  <a:lnTo>
                    <a:pt x="706196" y="403267"/>
                  </a:lnTo>
                  <a:lnTo>
                    <a:pt x="710055" y="401679"/>
                  </a:lnTo>
                  <a:lnTo>
                    <a:pt x="713914" y="400318"/>
                  </a:lnTo>
                  <a:lnTo>
                    <a:pt x="718000" y="399410"/>
                  </a:lnTo>
                  <a:lnTo>
                    <a:pt x="721859" y="398503"/>
                  </a:lnTo>
                  <a:lnTo>
                    <a:pt x="725945" y="397595"/>
                  </a:lnTo>
                  <a:lnTo>
                    <a:pt x="730032" y="397141"/>
                  </a:lnTo>
                  <a:lnTo>
                    <a:pt x="734345" y="396915"/>
                  </a:lnTo>
                  <a:lnTo>
                    <a:pt x="738658" y="396688"/>
                  </a:lnTo>
                  <a:lnTo>
                    <a:pt x="744106" y="396915"/>
                  </a:lnTo>
                  <a:lnTo>
                    <a:pt x="749554" y="397595"/>
                  </a:lnTo>
                  <a:lnTo>
                    <a:pt x="754775" y="398276"/>
                  </a:lnTo>
                  <a:lnTo>
                    <a:pt x="759770" y="399637"/>
                  </a:lnTo>
                  <a:lnTo>
                    <a:pt x="764764" y="400998"/>
                  </a:lnTo>
                  <a:lnTo>
                    <a:pt x="769758" y="403040"/>
                  </a:lnTo>
                  <a:lnTo>
                    <a:pt x="774298" y="405082"/>
                  </a:lnTo>
                  <a:lnTo>
                    <a:pt x="778838" y="407577"/>
                  </a:lnTo>
                  <a:lnTo>
                    <a:pt x="916859" y="288925"/>
                  </a:lnTo>
                  <a:close/>
                  <a:moveTo>
                    <a:pt x="607752" y="120128"/>
                  </a:moveTo>
                  <a:lnTo>
                    <a:pt x="595738" y="120581"/>
                  </a:lnTo>
                  <a:lnTo>
                    <a:pt x="583950" y="121488"/>
                  </a:lnTo>
                  <a:lnTo>
                    <a:pt x="571936" y="122621"/>
                  </a:lnTo>
                  <a:lnTo>
                    <a:pt x="559921" y="123755"/>
                  </a:lnTo>
                  <a:lnTo>
                    <a:pt x="548133" y="125341"/>
                  </a:lnTo>
                  <a:lnTo>
                    <a:pt x="536119" y="127154"/>
                  </a:lnTo>
                  <a:lnTo>
                    <a:pt x="524331" y="129421"/>
                  </a:lnTo>
                  <a:lnTo>
                    <a:pt x="512543" y="131688"/>
                  </a:lnTo>
                  <a:lnTo>
                    <a:pt x="500755" y="134407"/>
                  </a:lnTo>
                  <a:lnTo>
                    <a:pt x="489194" y="137581"/>
                  </a:lnTo>
                  <a:lnTo>
                    <a:pt x="477406" y="140754"/>
                  </a:lnTo>
                  <a:lnTo>
                    <a:pt x="466072" y="144380"/>
                  </a:lnTo>
                  <a:lnTo>
                    <a:pt x="454511" y="148234"/>
                  </a:lnTo>
                  <a:lnTo>
                    <a:pt x="443176" y="152313"/>
                  </a:lnTo>
                  <a:lnTo>
                    <a:pt x="431615" y="156620"/>
                  </a:lnTo>
                  <a:lnTo>
                    <a:pt x="420508" y="161380"/>
                  </a:lnTo>
                  <a:lnTo>
                    <a:pt x="409400" y="166593"/>
                  </a:lnTo>
                  <a:lnTo>
                    <a:pt x="398519" y="171579"/>
                  </a:lnTo>
                  <a:lnTo>
                    <a:pt x="387411" y="177246"/>
                  </a:lnTo>
                  <a:lnTo>
                    <a:pt x="376530" y="183139"/>
                  </a:lnTo>
                  <a:lnTo>
                    <a:pt x="365876" y="189485"/>
                  </a:lnTo>
                  <a:lnTo>
                    <a:pt x="355221" y="195831"/>
                  </a:lnTo>
                  <a:lnTo>
                    <a:pt x="344794" y="202631"/>
                  </a:lnTo>
                  <a:lnTo>
                    <a:pt x="334593" y="209431"/>
                  </a:lnTo>
                  <a:lnTo>
                    <a:pt x="324392" y="216684"/>
                  </a:lnTo>
                  <a:lnTo>
                    <a:pt x="314191" y="224163"/>
                  </a:lnTo>
                  <a:lnTo>
                    <a:pt x="304443" y="232323"/>
                  </a:lnTo>
                  <a:lnTo>
                    <a:pt x="294695" y="240483"/>
                  </a:lnTo>
                  <a:lnTo>
                    <a:pt x="284948" y="248869"/>
                  </a:lnTo>
                  <a:lnTo>
                    <a:pt x="275654" y="257482"/>
                  </a:lnTo>
                  <a:lnTo>
                    <a:pt x="266359" y="266548"/>
                  </a:lnTo>
                  <a:lnTo>
                    <a:pt x="257518" y="275614"/>
                  </a:lnTo>
                  <a:lnTo>
                    <a:pt x="248678" y="285134"/>
                  </a:lnTo>
                  <a:lnTo>
                    <a:pt x="240290" y="294654"/>
                  </a:lnTo>
                  <a:lnTo>
                    <a:pt x="232129" y="304400"/>
                  </a:lnTo>
                  <a:lnTo>
                    <a:pt x="224195" y="314373"/>
                  </a:lnTo>
                  <a:lnTo>
                    <a:pt x="216714" y="324346"/>
                  </a:lnTo>
                  <a:lnTo>
                    <a:pt x="209460" y="334545"/>
                  </a:lnTo>
                  <a:lnTo>
                    <a:pt x="202433" y="344971"/>
                  </a:lnTo>
                  <a:lnTo>
                    <a:pt x="195632" y="355397"/>
                  </a:lnTo>
                  <a:lnTo>
                    <a:pt x="189058" y="366050"/>
                  </a:lnTo>
                  <a:lnTo>
                    <a:pt x="183164" y="376703"/>
                  </a:lnTo>
                  <a:lnTo>
                    <a:pt x="177271" y="387583"/>
                  </a:lnTo>
                  <a:lnTo>
                    <a:pt x="171603" y="398462"/>
                  </a:lnTo>
                  <a:lnTo>
                    <a:pt x="166390" y="409342"/>
                  </a:lnTo>
                  <a:lnTo>
                    <a:pt x="161402" y="420448"/>
                  </a:lnTo>
                  <a:lnTo>
                    <a:pt x="156642" y="431554"/>
                  </a:lnTo>
                  <a:lnTo>
                    <a:pt x="152108" y="443114"/>
                  </a:lnTo>
                  <a:lnTo>
                    <a:pt x="148028" y="454673"/>
                  </a:lnTo>
                  <a:lnTo>
                    <a:pt x="144174" y="466006"/>
                  </a:lnTo>
                  <a:lnTo>
                    <a:pt x="140774" y="477565"/>
                  </a:lnTo>
                  <a:lnTo>
                    <a:pt x="137373" y="489125"/>
                  </a:lnTo>
                  <a:lnTo>
                    <a:pt x="134426" y="500911"/>
                  </a:lnTo>
                  <a:lnTo>
                    <a:pt x="131706" y="512470"/>
                  </a:lnTo>
                  <a:lnTo>
                    <a:pt x="129213" y="524256"/>
                  </a:lnTo>
                  <a:lnTo>
                    <a:pt x="127172" y="536269"/>
                  </a:lnTo>
                  <a:lnTo>
                    <a:pt x="125359" y="548055"/>
                  </a:lnTo>
                  <a:lnTo>
                    <a:pt x="123772" y="560068"/>
                  </a:lnTo>
                  <a:lnTo>
                    <a:pt x="122185" y="571854"/>
                  </a:lnTo>
                  <a:lnTo>
                    <a:pt x="121278" y="583867"/>
                  </a:lnTo>
                  <a:lnTo>
                    <a:pt x="120598" y="595880"/>
                  </a:lnTo>
                  <a:lnTo>
                    <a:pt x="120145" y="607666"/>
                  </a:lnTo>
                  <a:lnTo>
                    <a:pt x="120145" y="619905"/>
                  </a:lnTo>
                  <a:lnTo>
                    <a:pt x="120145" y="631918"/>
                  </a:lnTo>
                  <a:lnTo>
                    <a:pt x="120598" y="643704"/>
                  </a:lnTo>
                  <a:lnTo>
                    <a:pt x="121278" y="655717"/>
                  </a:lnTo>
                  <a:lnTo>
                    <a:pt x="122185" y="667503"/>
                  </a:lnTo>
                  <a:lnTo>
                    <a:pt x="123772" y="679516"/>
                  </a:lnTo>
                  <a:lnTo>
                    <a:pt x="125359" y="691529"/>
                  </a:lnTo>
                  <a:lnTo>
                    <a:pt x="127172" y="703315"/>
                  </a:lnTo>
                  <a:lnTo>
                    <a:pt x="129213" y="715328"/>
                  </a:lnTo>
                  <a:lnTo>
                    <a:pt x="131706" y="726887"/>
                  </a:lnTo>
                  <a:lnTo>
                    <a:pt x="134426" y="738673"/>
                  </a:lnTo>
                  <a:lnTo>
                    <a:pt x="137373" y="750460"/>
                  </a:lnTo>
                  <a:lnTo>
                    <a:pt x="140774" y="762019"/>
                  </a:lnTo>
                  <a:lnTo>
                    <a:pt x="144174" y="773579"/>
                  </a:lnTo>
                  <a:lnTo>
                    <a:pt x="148028" y="784911"/>
                  </a:lnTo>
                  <a:lnTo>
                    <a:pt x="152108" y="796471"/>
                  </a:lnTo>
                  <a:lnTo>
                    <a:pt x="156642" y="807804"/>
                  </a:lnTo>
                  <a:lnTo>
                    <a:pt x="161402" y="819136"/>
                  </a:lnTo>
                  <a:lnTo>
                    <a:pt x="166390" y="830016"/>
                  </a:lnTo>
                  <a:lnTo>
                    <a:pt x="171603" y="841122"/>
                  </a:lnTo>
                  <a:lnTo>
                    <a:pt x="177271" y="852002"/>
                  </a:lnTo>
                  <a:lnTo>
                    <a:pt x="183164" y="862881"/>
                  </a:lnTo>
                  <a:lnTo>
                    <a:pt x="189058" y="873534"/>
                  </a:lnTo>
                  <a:lnTo>
                    <a:pt x="195632" y="884187"/>
                  </a:lnTo>
                  <a:lnTo>
                    <a:pt x="202433" y="894613"/>
                  </a:lnTo>
                  <a:lnTo>
                    <a:pt x="209460" y="904813"/>
                  </a:lnTo>
                  <a:lnTo>
                    <a:pt x="216714" y="915239"/>
                  </a:lnTo>
                  <a:lnTo>
                    <a:pt x="224195" y="925212"/>
                  </a:lnTo>
                  <a:lnTo>
                    <a:pt x="232129" y="934958"/>
                  </a:lnTo>
                  <a:lnTo>
                    <a:pt x="240290" y="944931"/>
                  </a:lnTo>
                  <a:lnTo>
                    <a:pt x="248678" y="954450"/>
                  </a:lnTo>
                  <a:lnTo>
                    <a:pt x="257518" y="963743"/>
                  </a:lnTo>
                  <a:lnTo>
                    <a:pt x="266359" y="973036"/>
                  </a:lnTo>
                  <a:lnTo>
                    <a:pt x="275654" y="982102"/>
                  </a:lnTo>
                  <a:lnTo>
                    <a:pt x="284948" y="990715"/>
                  </a:lnTo>
                  <a:lnTo>
                    <a:pt x="294695" y="999102"/>
                  </a:lnTo>
                  <a:lnTo>
                    <a:pt x="304443" y="1007261"/>
                  </a:lnTo>
                  <a:lnTo>
                    <a:pt x="314191" y="1015194"/>
                  </a:lnTo>
                  <a:lnTo>
                    <a:pt x="324392" y="1022674"/>
                  </a:lnTo>
                  <a:lnTo>
                    <a:pt x="334593" y="1029927"/>
                  </a:lnTo>
                  <a:lnTo>
                    <a:pt x="344794" y="1036953"/>
                  </a:lnTo>
                  <a:lnTo>
                    <a:pt x="355221" y="1043753"/>
                  </a:lnTo>
                  <a:lnTo>
                    <a:pt x="365876" y="1050099"/>
                  </a:lnTo>
                  <a:lnTo>
                    <a:pt x="376530" y="1056446"/>
                  </a:lnTo>
                  <a:lnTo>
                    <a:pt x="387411" y="1062339"/>
                  </a:lnTo>
                  <a:lnTo>
                    <a:pt x="398292" y="1067779"/>
                  </a:lnTo>
                  <a:lnTo>
                    <a:pt x="409400" y="1072992"/>
                  </a:lnTo>
                  <a:lnTo>
                    <a:pt x="420508" y="1078205"/>
                  </a:lnTo>
                  <a:lnTo>
                    <a:pt x="431615" y="1082738"/>
                  </a:lnTo>
                  <a:lnTo>
                    <a:pt x="443176" y="1087271"/>
                  </a:lnTo>
                  <a:lnTo>
                    <a:pt x="454511" y="1091351"/>
                  </a:lnTo>
                  <a:lnTo>
                    <a:pt x="466072" y="1095204"/>
                  </a:lnTo>
                  <a:lnTo>
                    <a:pt x="477406" y="1098830"/>
                  </a:lnTo>
                  <a:lnTo>
                    <a:pt x="489194" y="1102004"/>
                  </a:lnTo>
                  <a:lnTo>
                    <a:pt x="500755" y="1104950"/>
                  </a:lnTo>
                  <a:lnTo>
                    <a:pt x="512543" y="1107897"/>
                  </a:lnTo>
                  <a:lnTo>
                    <a:pt x="524331" y="1110163"/>
                  </a:lnTo>
                  <a:lnTo>
                    <a:pt x="536119" y="1112203"/>
                  </a:lnTo>
                  <a:lnTo>
                    <a:pt x="548133" y="1114243"/>
                  </a:lnTo>
                  <a:lnTo>
                    <a:pt x="559921" y="1115830"/>
                  </a:lnTo>
                  <a:lnTo>
                    <a:pt x="571936" y="1116963"/>
                  </a:lnTo>
                  <a:lnTo>
                    <a:pt x="583950" y="1118096"/>
                  </a:lnTo>
                  <a:lnTo>
                    <a:pt x="595738" y="1118776"/>
                  </a:lnTo>
                  <a:lnTo>
                    <a:pt x="607752" y="1119230"/>
                  </a:lnTo>
                  <a:lnTo>
                    <a:pt x="619540" y="1119230"/>
                  </a:lnTo>
                  <a:lnTo>
                    <a:pt x="631782" y="1119230"/>
                  </a:lnTo>
                  <a:lnTo>
                    <a:pt x="643796" y="1118776"/>
                  </a:lnTo>
                  <a:lnTo>
                    <a:pt x="655584" y="1118096"/>
                  </a:lnTo>
                  <a:lnTo>
                    <a:pt x="667598" y="1116963"/>
                  </a:lnTo>
                  <a:lnTo>
                    <a:pt x="679613" y="1115830"/>
                  </a:lnTo>
                  <a:lnTo>
                    <a:pt x="691401" y="1114243"/>
                  </a:lnTo>
                  <a:lnTo>
                    <a:pt x="703415" y="1112203"/>
                  </a:lnTo>
                  <a:lnTo>
                    <a:pt x="715203" y="1110163"/>
                  </a:lnTo>
                  <a:lnTo>
                    <a:pt x="726991" y="1107897"/>
                  </a:lnTo>
                  <a:lnTo>
                    <a:pt x="738779" y="1104950"/>
                  </a:lnTo>
                  <a:lnTo>
                    <a:pt x="750340" y="1102004"/>
                  </a:lnTo>
                  <a:lnTo>
                    <a:pt x="762128" y="1098830"/>
                  </a:lnTo>
                  <a:lnTo>
                    <a:pt x="773462" y="1095204"/>
                  </a:lnTo>
                  <a:lnTo>
                    <a:pt x="785023" y="1091351"/>
                  </a:lnTo>
                  <a:lnTo>
                    <a:pt x="796358" y="1087271"/>
                  </a:lnTo>
                  <a:lnTo>
                    <a:pt x="807692" y="1082738"/>
                  </a:lnTo>
                  <a:lnTo>
                    <a:pt x="819026" y="1078205"/>
                  </a:lnTo>
                  <a:lnTo>
                    <a:pt x="830134" y="1072992"/>
                  </a:lnTo>
                  <a:lnTo>
                    <a:pt x="841015" y="1067779"/>
                  </a:lnTo>
                  <a:lnTo>
                    <a:pt x="852123" y="1062339"/>
                  </a:lnTo>
                  <a:lnTo>
                    <a:pt x="862777" y="1056446"/>
                  </a:lnTo>
                  <a:lnTo>
                    <a:pt x="873658" y="1050099"/>
                  </a:lnTo>
                  <a:lnTo>
                    <a:pt x="884086" y="1043753"/>
                  </a:lnTo>
                  <a:lnTo>
                    <a:pt x="894740" y="1036953"/>
                  </a:lnTo>
                  <a:lnTo>
                    <a:pt x="904941" y="1029927"/>
                  </a:lnTo>
                  <a:lnTo>
                    <a:pt x="915142" y="1022674"/>
                  </a:lnTo>
                  <a:lnTo>
                    <a:pt x="925343" y="1015194"/>
                  </a:lnTo>
                  <a:lnTo>
                    <a:pt x="935091" y="1007261"/>
                  </a:lnTo>
                  <a:lnTo>
                    <a:pt x="944839" y="999102"/>
                  </a:lnTo>
                  <a:lnTo>
                    <a:pt x="954586" y="990715"/>
                  </a:lnTo>
                  <a:lnTo>
                    <a:pt x="963880" y="982102"/>
                  </a:lnTo>
                  <a:lnTo>
                    <a:pt x="972948" y="973036"/>
                  </a:lnTo>
                  <a:lnTo>
                    <a:pt x="982016" y="963743"/>
                  </a:lnTo>
                  <a:lnTo>
                    <a:pt x="990856" y="954450"/>
                  </a:lnTo>
                  <a:lnTo>
                    <a:pt x="999244" y="944931"/>
                  </a:lnTo>
                  <a:lnTo>
                    <a:pt x="1007405" y="934958"/>
                  </a:lnTo>
                  <a:lnTo>
                    <a:pt x="1015339" y="925212"/>
                  </a:lnTo>
                  <a:lnTo>
                    <a:pt x="1022820" y="915239"/>
                  </a:lnTo>
                  <a:lnTo>
                    <a:pt x="1030074" y="904813"/>
                  </a:lnTo>
                  <a:lnTo>
                    <a:pt x="1037101" y="894613"/>
                  </a:lnTo>
                  <a:lnTo>
                    <a:pt x="1043902" y="884187"/>
                  </a:lnTo>
                  <a:lnTo>
                    <a:pt x="1050249" y="873534"/>
                  </a:lnTo>
                  <a:lnTo>
                    <a:pt x="1056370" y="862881"/>
                  </a:lnTo>
                  <a:lnTo>
                    <a:pt x="1062263" y="852002"/>
                  </a:lnTo>
                  <a:lnTo>
                    <a:pt x="1067931" y="841122"/>
                  </a:lnTo>
                  <a:lnTo>
                    <a:pt x="1073144" y="830016"/>
                  </a:lnTo>
                  <a:lnTo>
                    <a:pt x="1078132" y="819136"/>
                  </a:lnTo>
                  <a:lnTo>
                    <a:pt x="1082892" y="807804"/>
                  </a:lnTo>
                  <a:lnTo>
                    <a:pt x="1087426" y="796471"/>
                  </a:lnTo>
                  <a:lnTo>
                    <a:pt x="1091280" y="784911"/>
                  </a:lnTo>
                  <a:lnTo>
                    <a:pt x="1095360" y="773579"/>
                  </a:lnTo>
                  <a:lnTo>
                    <a:pt x="1098760" y="762019"/>
                  </a:lnTo>
                  <a:lnTo>
                    <a:pt x="1102161" y="750460"/>
                  </a:lnTo>
                  <a:lnTo>
                    <a:pt x="1105108" y="738673"/>
                  </a:lnTo>
                  <a:lnTo>
                    <a:pt x="1107828" y="726887"/>
                  </a:lnTo>
                  <a:lnTo>
                    <a:pt x="1110321" y="715328"/>
                  </a:lnTo>
                  <a:lnTo>
                    <a:pt x="1112362" y="703315"/>
                  </a:lnTo>
                  <a:lnTo>
                    <a:pt x="1114175" y="691529"/>
                  </a:lnTo>
                  <a:lnTo>
                    <a:pt x="1115762" y="679516"/>
                  </a:lnTo>
                  <a:lnTo>
                    <a:pt x="1117122" y="667503"/>
                  </a:lnTo>
                  <a:lnTo>
                    <a:pt x="1118256" y="655717"/>
                  </a:lnTo>
                  <a:lnTo>
                    <a:pt x="1118936" y="643704"/>
                  </a:lnTo>
                  <a:lnTo>
                    <a:pt x="1119389" y="631918"/>
                  </a:lnTo>
                  <a:lnTo>
                    <a:pt x="1119389" y="619905"/>
                  </a:lnTo>
                  <a:lnTo>
                    <a:pt x="1119389" y="607666"/>
                  </a:lnTo>
                  <a:lnTo>
                    <a:pt x="1118936" y="595880"/>
                  </a:lnTo>
                  <a:lnTo>
                    <a:pt x="1118256" y="583867"/>
                  </a:lnTo>
                  <a:lnTo>
                    <a:pt x="1117122" y="571854"/>
                  </a:lnTo>
                  <a:lnTo>
                    <a:pt x="1115762" y="560068"/>
                  </a:lnTo>
                  <a:lnTo>
                    <a:pt x="1114175" y="548055"/>
                  </a:lnTo>
                  <a:lnTo>
                    <a:pt x="1112362" y="536269"/>
                  </a:lnTo>
                  <a:lnTo>
                    <a:pt x="1110321" y="524256"/>
                  </a:lnTo>
                  <a:lnTo>
                    <a:pt x="1107828" y="512470"/>
                  </a:lnTo>
                  <a:lnTo>
                    <a:pt x="1105108" y="500911"/>
                  </a:lnTo>
                  <a:lnTo>
                    <a:pt x="1102161" y="489125"/>
                  </a:lnTo>
                  <a:lnTo>
                    <a:pt x="1098760" y="477565"/>
                  </a:lnTo>
                  <a:lnTo>
                    <a:pt x="1095360" y="466006"/>
                  </a:lnTo>
                  <a:lnTo>
                    <a:pt x="1091280" y="454673"/>
                  </a:lnTo>
                  <a:lnTo>
                    <a:pt x="1087426" y="443114"/>
                  </a:lnTo>
                  <a:lnTo>
                    <a:pt x="1082892" y="431554"/>
                  </a:lnTo>
                  <a:lnTo>
                    <a:pt x="1078132" y="420448"/>
                  </a:lnTo>
                  <a:lnTo>
                    <a:pt x="1073144" y="409342"/>
                  </a:lnTo>
                  <a:lnTo>
                    <a:pt x="1067931" y="398462"/>
                  </a:lnTo>
                  <a:lnTo>
                    <a:pt x="1062263" y="387583"/>
                  </a:lnTo>
                  <a:lnTo>
                    <a:pt x="1056370" y="376703"/>
                  </a:lnTo>
                  <a:lnTo>
                    <a:pt x="1050249" y="366050"/>
                  </a:lnTo>
                  <a:lnTo>
                    <a:pt x="1043902" y="355397"/>
                  </a:lnTo>
                  <a:lnTo>
                    <a:pt x="1037101" y="344971"/>
                  </a:lnTo>
                  <a:lnTo>
                    <a:pt x="1030074" y="334545"/>
                  </a:lnTo>
                  <a:lnTo>
                    <a:pt x="1022820" y="324346"/>
                  </a:lnTo>
                  <a:lnTo>
                    <a:pt x="1015339" y="314373"/>
                  </a:lnTo>
                  <a:lnTo>
                    <a:pt x="1007405" y="304400"/>
                  </a:lnTo>
                  <a:lnTo>
                    <a:pt x="999244" y="294654"/>
                  </a:lnTo>
                  <a:lnTo>
                    <a:pt x="990856" y="285134"/>
                  </a:lnTo>
                  <a:lnTo>
                    <a:pt x="982016" y="275614"/>
                  </a:lnTo>
                  <a:lnTo>
                    <a:pt x="972948" y="266548"/>
                  </a:lnTo>
                  <a:lnTo>
                    <a:pt x="963880" y="257482"/>
                  </a:lnTo>
                  <a:lnTo>
                    <a:pt x="954586" y="248869"/>
                  </a:lnTo>
                  <a:lnTo>
                    <a:pt x="944839" y="240483"/>
                  </a:lnTo>
                  <a:lnTo>
                    <a:pt x="935091" y="232323"/>
                  </a:lnTo>
                  <a:lnTo>
                    <a:pt x="925343" y="224163"/>
                  </a:lnTo>
                  <a:lnTo>
                    <a:pt x="915142" y="216684"/>
                  </a:lnTo>
                  <a:lnTo>
                    <a:pt x="904941" y="209431"/>
                  </a:lnTo>
                  <a:lnTo>
                    <a:pt x="894740" y="202631"/>
                  </a:lnTo>
                  <a:lnTo>
                    <a:pt x="884086" y="195831"/>
                  </a:lnTo>
                  <a:lnTo>
                    <a:pt x="873658" y="189485"/>
                  </a:lnTo>
                  <a:lnTo>
                    <a:pt x="862777" y="183139"/>
                  </a:lnTo>
                  <a:lnTo>
                    <a:pt x="852123" y="177246"/>
                  </a:lnTo>
                  <a:lnTo>
                    <a:pt x="841015" y="171579"/>
                  </a:lnTo>
                  <a:lnTo>
                    <a:pt x="830134" y="166593"/>
                  </a:lnTo>
                  <a:lnTo>
                    <a:pt x="819026" y="161380"/>
                  </a:lnTo>
                  <a:lnTo>
                    <a:pt x="807692" y="156620"/>
                  </a:lnTo>
                  <a:lnTo>
                    <a:pt x="796358" y="152313"/>
                  </a:lnTo>
                  <a:lnTo>
                    <a:pt x="785023" y="148234"/>
                  </a:lnTo>
                  <a:lnTo>
                    <a:pt x="773462" y="144380"/>
                  </a:lnTo>
                  <a:lnTo>
                    <a:pt x="762128" y="140754"/>
                  </a:lnTo>
                  <a:lnTo>
                    <a:pt x="750340" y="137581"/>
                  </a:lnTo>
                  <a:lnTo>
                    <a:pt x="738779" y="134407"/>
                  </a:lnTo>
                  <a:lnTo>
                    <a:pt x="726991" y="131688"/>
                  </a:lnTo>
                  <a:lnTo>
                    <a:pt x="715203" y="129421"/>
                  </a:lnTo>
                  <a:lnTo>
                    <a:pt x="703415" y="127154"/>
                  </a:lnTo>
                  <a:lnTo>
                    <a:pt x="691401" y="125341"/>
                  </a:lnTo>
                  <a:lnTo>
                    <a:pt x="679613" y="123755"/>
                  </a:lnTo>
                  <a:lnTo>
                    <a:pt x="667598" y="122621"/>
                  </a:lnTo>
                  <a:lnTo>
                    <a:pt x="655584" y="121488"/>
                  </a:lnTo>
                  <a:lnTo>
                    <a:pt x="643796" y="120581"/>
                  </a:lnTo>
                  <a:lnTo>
                    <a:pt x="631782" y="120128"/>
                  </a:lnTo>
                  <a:lnTo>
                    <a:pt x="619540" y="120128"/>
                  </a:lnTo>
                  <a:lnTo>
                    <a:pt x="607752" y="120128"/>
                  </a:lnTo>
                  <a:close/>
                  <a:moveTo>
                    <a:pt x="619540" y="0"/>
                  </a:moveTo>
                  <a:lnTo>
                    <a:pt x="634502" y="227"/>
                  </a:lnTo>
                  <a:lnTo>
                    <a:pt x="649690" y="907"/>
                  </a:lnTo>
                  <a:lnTo>
                    <a:pt x="664198" y="1587"/>
                  </a:lnTo>
                  <a:lnTo>
                    <a:pt x="678933" y="3173"/>
                  </a:lnTo>
                  <a:lnTo>
                    <a:pt x="694121" y="4533"/>
                  </a:lnTo>
                  <a:lnTo>
                    <a:pt x="708629" y="6573"/>
                  </a:lnTo>
                  <a:lnTo>
                    <a:pt x="723364" y="8840"/>
                  </a:lnTo>
                  <a:lnTo>
                    <a:pt x="738098" y="11560"/>
                  </a:lnTo>
                  <a:lnTo>
                    <a:pt x="752607" y="14506"/>
                  </a:lnTo>
                  <a:lnTo>
                    <a:pt x="767115" y="17906"/>
                  </a:lnTo>
                  <a:lnTo>
                    <a:pt x="781623" y="21533"/>
                  </a:lnTo>
                  <a:lnTo>
                    <a:pt x="796131" y="25839"/>
                  </a:lnTo>
                  <a:lnTo>
                    <a:pt x="810412" y="30146"/>
                  </a:lnTo>
                  <a:lnTo>
                    <a:pt x="824694" y="34905"/>
                  </a:lnTo>
                  <a:lnTo>
                    <a:pt x="838975" y="40118"/>
                  </a:lnTo>
                  <a:lnTo>
                    <a:pt x="853030" y="45558"/>
                  </a:lnTo>
                  <a:lnTo>
                    <a:pt x="866858" y="51451"/>
                  </a:lnTo>
                  <a:lnTo>
                    <a:pt x="880686" y="57571"/>
                  </a:lnTo>
                  <a:lnTo>
                    <a:pt x="894514" y="64144"/>
                  </a:lnTo>
                  <a:lnTo>
                    <a:pt x="907888" y="71170"/>
                  </a:lnTo>
                  <a:lnTo>
                    <a:pt x="921263" y="78423"/>
                  </a:lnTo>
                  <a:lnTo>
                    <a:pt x="934638" y="85903"/>
                  </a:lnTo>
                  <a:lnTo>
                    <a:pt x="947786" y="93836"/>
                  </a:lnTo>
                  <a:lnTo>
                    <a:pt x="960934" y="102222"/>
                  </a:lnTo>
                  <a:lnTo>
                    <a:pt x="973401" y="110835"/>
                  </a:lnTo>
                  <a:lnTo>
                    <a:pt x="986096" y="119901"/>
                  </a:lnTo>
                  <a:lnTo>
                    <a:pt x="998791" y="129421"/>
                  </a:lnTo>
                  <a:lnTo>
                    <a:pt x="1010805" y="139167"/>
                  </a:lnTo>
                  <a:lnTo>
                    <a:pt x="1023046" y="149140"/>
                  </a:lnTo>
                  <a:lnTo>
                    <a:pt x="1034607" y="159793"/>
                  </a:lnTo>
                  <a:lnTo>
                    <a:pt x="1046395" y="170446"/>
                  </a:lnTo>
                  <a:lnTo>
                    <a:pt x="1057956" y="181779"/>
                  </a:lnTo>
                  <a:lnTo>
                    <a:pt x="1067251" y="191072"/>
                  </a:lnTo>
                  <a:lnTo>
                    <a:pt x="1076318" y="200591"/>
                  </a:lnTo>
                  <a:lnTo>
                    <a:pt x="1084932" y="210564"/>
                  </a:lnTo>
                  <a:lnTo>
                    <a:pt x="1093546" y="220310"/>
                  </a:lnTo>
                  <a:lnTo>
                    <a:pt x="1101934" y="230283"/>
                  </a:lnTo>
                  <a:lnTo>
                    <a:pt x="1110095" y="240709"/>
                  </a:lnTo>
                  <a:lnTo>
                    <a:pt x="1117802" y="250909"/>
                  </a:lnTo>
                  <a:lnTo>
                    <a:pt x="1125510" y="261108"/>
                  </a:lnTo>
                  <a:lnTo>
                    <a:pt x="1132764" y="271988"/>
                  </a:lnTo>
                  <a:lnTo>
                    <a:pt x="1139791" y="282414"/>
                  </a:lnTo>
                  <a:lnTo>
                    <a:pt x="1146592" y="293294"/>
                  </a:lnTo>
                  <a:lnTo>
                    <a:pt x="1153166" y="304173"/>
                  </a:lnTo>
                  <a:lnTo>
                    <a:pt x="1159513" y="315279"/>
                  </a:lnTo>
                  <a:lnTo>
                    <a:pt x="1165634" y="326159"/>
                  </a:lnTo>
                  <a:lnTo>
                    <a:pt x="1171527" y="337492"/>
                  </a:lnTo>
                  <a:lnTo>
                    <a:pt x="1177195" y="348598"/>
                  </a:lnTo>
                  <a:lnTo>
                    <a:pt x="1182408" y="360157"/>
                  </a:lnTo>
                  <a:lnTo>
                    <a:pt x="1187622" y="371490"/>
                  </a:lnTo>
                  <a:lnTo>
                    <a:pt x="1192610" y="383050"/>
                  </a:lnTo>
                  <a:lnTo>
                    <a:pt x="1197143" y="394609"/>
                  </a:lnTo>
                  <a:lnTo>
                    <a:pt x="1201677" y="406395"/>
                  </a:lnTo>
                  <a:lnTo>
                    <a:pt x="1205984" y="418181"/>
                  </a:lnTo>
                  <a:lnTo>
                    <a:pt x="1209611" y="429741"/>
                  </a:lnTo>
                  <a:lnTo>
                    <a:pt x="1213465" y="441754"/>
                  </a:lnTo>
                  <a:lnTo>
                    <a:pt x="1216865" y="453540"/>
                  </a:lnTo>
                  <a:lnTo>
                    <a:pt x="1219812" y="465552"/>
                  </a:lnTo>
                  <a:lnTo>
                    <a:pt x="1222986" y="477792"/>
                  </a:lnTo>
                  <a:lnTo>
                    <a:pt x="1225706" y="489578"/>
                  </a:lnTo>
                  <a:lnTo>
                    <a:pt x="1228200" y="501818"/>
                  </a:lnTo>
                  <a:lnTo>
                    <a:pt x="1230240" y="514057"/>
                  </a:lnTo>
                  <a:lnTo>
                    <a:pt x="1232280" y="526070"/>
                  </a:lnTo>
                  <a:lnTo>
                    <a:pt x="1233867" y="538536"/>
                  </a:lnTo>
                  <a:lnTo>
                    <a:pt x="1235680" y="550775"/>
                  </a:lnTo>
                  <a:lnTo>
                    <a:pt x="1236814" y="563015"/>
                  </a:lnTo>
                  <a:lnTo>
                    <a:pt x="1237720" y="575254"/>
                  </a:lnTo>
                  <a:lnTo>
                    <a:pt x="1238401" y="587720"/>
                  </a:lnTo>
                  <a:lnTo>
                    <a:pt x="1239081" y="599733"/>
                  </a:lnTo>
                  <a:lnTo>
                    <a:pt x="1239307" y="612199"/>
                  </a:lnTo>
                  <a:lnTo>
                    <a:pt x="1239307" y="624665"/>
                  </a:lnTo>
                  <a:lnTo>
                    <a:pt x="1239081" y="636678"/>
                  </a:lnTo>
                  <a:lnTo>
                    <a:pt x="1238627" y="649144"/>
                  </a:lnTo>
                  <a:lnTo>
                    <a:pt x="1237947" y="661610"/>
                  </a:lnTo>
                  <a:lnTo>
                    <a:pt x="1237040" y="673623"/>
                  </a:lnTo>
                  <a:lnTo>
                    <a:pt x="1235907" y="686089"/>
                  </a:lnTo>
                  <a:lnTo>
                    <a:pt x="1234320" y="698102"/>
                  </a:lnTo>
                  <a:lnTo>
                    <a:pt x="1232507" y="710341"/>
                  </a:lnTo>
                  <a:lnTo>
                    <a:pt x="1230693" y="722807"/>
                  </a:lnTo>
                  <a:lnTo>
                    <a:pt x="1228653" y="734820"/>
                  </a:lnTo>
                  <a:lnTo>
                    <a:pt x="1226159" y="746833"/>
                  </a:lnTo>
                  <a:lnTo>
                    <a:pt x="1223439" y="759073"/>
                  </a:lnTo>
                  <a:lnTo>
                    <a:pt x="1220719" y="771085"/>
                  </a:lnTo>
                  <a:lnTo>
                    <a:pt x="1217545" y="783098"/>
                  </a:lnTo>
                  <a:lnTo>
                    <a:pt x="1214145" y="795111"/>
                  </a:lnTo>
                  <a:lnTo>
                    <a:pt x="1210518" y="806897"/>
                  </a:lnTo>
                  <a:lnTo>
                    <a:pt x="1206664" y="818683"/>
                  </a:lnTo>
                  <a:lnTo>
                    <a:pt x="1202357" y="830469"/>
                  </a:lnTo>
                  <a:lnTo>
                    <a:pt x="1198277" y="842255"/>
                  </a:lnTo>
                  <a:lnTo>
                    <a:pt x="1193516" y="853588"/>
                  </a:lnTo>
                  <a:lnTo>
                    <a:pt x="1188529" y="865374"/>
                  </a:lnTo>
                  <a:lnTo>
                    <a:pt x="1183769" y="876934"/>
                  </a:lnTo>
                  <a:lnTo>
                    <a:pt x="1178328" y="888267"/>
                  </a:lnTo>
                  <a:lnTo>
                    <a:pt x="1172661" y="899599"/>
                  </a:lnTo>
                  <a:lnTo>
                    <a:pt x="1166767" y="910706"/>
                  </a:lnTo>
                  <a:lnTo>
                    <a:pt x="1160646" y="921812"/>
                  </a:lnTo>
                  <a:lnTo>
                    <a:pt x="1534229" y="1295115"/>
                  </a:lnTo>
                  <a:lnTo>
                    <a:pt x="1540350" y="1301461"/>
                  </a:lnTo>
                  <a:lnTo>
                    <a:pt x="1545790" y="1308034"/>
                  </a:lnTo>
                  <a:lnTo>
                    <a:pt x="1551231" y="1314607"/>
                  </a:lnTo>
                  <a:lnTo>
                    <a:pt x="1556445" y="1321407"/>
                  </a:lnTo>
                  <a:lnTo>
                    <a:pt x="1560752" y="1328433"/>
                  </a:lnTo>
                  <a:lnTo>
                    <a:pt x="1565286" y="1335460"/>
                  </a:lnTo>
                  <a:lnTo>
                    <a:pt x="1569366" y="1342713"/>
                  </a:lnTo>
                  <a:lnTo>
                    <a:pt x="1572766" y="1349966"/>
                  </a:lnTo>
                  <a:lnTo>
                    <a:pt x="1576167" y="1357219"/>
                  </a:lnTo>
                  <a:lnTo>
                    <a:pt x="1578887" y="1364698"/>
                  </a:lnTo>
                  <a:lnTo>
                    <a:pt x="1581381" y="1372178"/>
                  </a:lnTo>
                  <a:lnTo>
                    <a:pt x="1583648" y="1379658"/>
                  </a:lnTo>
                  <a:lnTo>
                    <a:pt x="1585461" y="1387137"/>
                  </a:lnTo>
                  <a:lnTo>
                    <a:pt x="1586821" y="1394617"/>
                  </a:lnTo>
                  <a:lnTo>
                    <a:pt x="1587955" y="1402323"/>
                  </a:lnTo>
                  <a:lnTo>
                    <a:pt x="1588635" y="1409803"/>
                  </a:lnTo>
                  <a:lnTo>
                    <a:pt x="1589088" y="1417283"/>
                  </a:lnTo>
                  <a:lnTo>
                    <a:pt x="1589088" y="1424762"/>
                  </a:lnTo>
                  <a:lnTo>
                    <a:pt x="1588861" y="1432242"/>
                  </a:lnTo>
                  <a:lnTo>
                    <a:pt x="1588181" y="1439495"/>
                  </a:lnTo>
                  <a:lnTo>
                    <a:pt x="1587274" y="1446748"/>
                  </a:lnTo>
                  <a:lnTo>
                    <a:pt x="1585914" y="1454001"/>
                  </a:lnTo>
                  <a:lnTo>
                    <a:pt x="1584101" y="1461027"/>
                  </a:lnTo>
                  <a:lnTo>
                    <a:pt x="1581834" y="1467827"/>
                  </a:lnTo>
                  <a:lnTo>
                    <a:pt x="1579340" y="1474627"/>
                  </a:lnTo>
                  <a:lnTo>
                    <a:pt x="1576620" y="1481200"/>
                  </a:lnTo>
                  <a:lnTo>
                    <a:pt x="1573220" y="1487773"/>
                  </a:lnTo>
                  <a:lnTo>
                    <a:pt x="1569593" y="1494119"/>
                  </a:lnTo>
                  <a:lnTo>
                    <a:pt x="1565512" y="1500239"/>
                  </a:lnTo>
                  <a:lnTo>
                    <a:pt x="1561432" y="1506132"/>
                  </a:lnTo>
                  <a:lnTo>
                    <a:pt x="1556445" y="1511572"/>
                  </a:lnTo>
                  <a:lnTo>
                    <a:pt x="1551231" y="1517011"/>
                  </a:lnTo>
                  <a:lnTo>
                    <a:pt x="1517228" y="1551237"/>
                  </a:lnTo>
                  <a:lnTo>
                    <a:pt x="1511787" y="1556223"/>
                  </a:lnTo>
                  <a:lnTo>
                    <a:pt x="1506120" y="1561209"/>
                  </a:lnTo>
                  <a:lnTo>
                    <a:pt x="1500226" y="1565516"/>
                  </a:lnTo>
                  <a:lnTo>
                    <a:pt x="1494106" y="1569369"/>
                  </a:lnTo>
                  <a:lnTo>
                    <a:pt x="1487985" y="1573222"/>
                  </a:lnTo>
                  <a:lnTo>
                    <a:pt x="1481411" y="1576395"/>
                  </a:lnTo>
                  <a:lnTo>
                    <a:pt x="1474837" y="1579342"/>
                  </a:lnTo>
                  <a:lnTo>
                    <a:pt x="1468036" y="1581835"/>
                  </a:lnTo>
                  <a:lnTo>
                    <a:pt x="1461009" y="1583875"/>
                  </a:lnTo>
                  <a:lnTo>
                    <a:pt x="1453982" y="1585688"/>
                  </a:lnTo>
                  <a:lnTo>
                    <a:pt x="1446728" y="1587275"/>
                  </a:lnTo>
                  <a:lnTo>
                    <a:pt x="1439474" y="1588182"/>
                  </a:lnTo>
                  <a:lnTo>
                    <a:pt x="1432219" y="1588862"/>
                  </a:lnTo>
                  <a:lnTo>
                    <a:pt x="1424739" y="1589088"/>
                  </a:lnTo>
                  <a:lnTo>
                    <a:pt x="1417258" y="1589088"/>
                  </a:lnTo>
                  <a:lnTo>
                    <a:pt x="1409777" y="1588862"/>
                  </a:lnTo>
                  <a:lnTo>
                    <a:pt x="1402296" y="1587955"/>
                  </a:lnTo>
                  <a:lnTo>
                    <a:pt x="1394589" y="1587048"/>
                  </a:lnTo>
                  <a:lnTo>
                    <a:pt x="1387108" y="1585235"/>
                  </a:lnTo>
                  <a:lnTo>
                    <a:pt x="1379628" y="1583422"/>
                  </a:lnTo>
                  <a:lnTo>
                    <a:pt x="1372147" y="1581382"/>
                  </a:lnTo>
                  <a:lnTo>
                    <a:pt x="1364666" y="1578662"/>
                  </a:lnTo>
                  <a:lnTo>
                    <a:pt x="1357186" y="1575942"/>
                  </a:lnTo>
                  <a:lnTo>
                    <a:pt x="1349931" y="1572769"/>
                  </a:lnTo>
                  <a:lnTo>
                    <a:pt x="1342677" y="1569142"/>
                  </a:lnTo>
                  <a:lnTo>
                    <a:pt x="1335423" y="1565289"/>
                  </a:lnTo>
                  <a:lnTo>
                    <a:pt x="1328396" y="1560756"/>
                  </a:lnTo>
                  <a:lnTo>
                    <a:pt x="1321369" y="1556223"/>
                  </a:lnTo>
                  <a:lnTo>
                    <a:pt x="1314568" y="1551237"/>
                  </a:lnTo>
                  <a:lnTo>
                    <a:pt x="1307994" y="1545797"/>
                  </a:lnTo>
                  <a:lnTo>
                    <a:pt x="1301420" y="1540130"/>
                  </a:lnTo>
                  <a:lnTo>
                    <a:pt x="1295299" y="1534011"/>
                  </a:lnTo>
                  <a:lnTo>
                    <a:pt x="921716" y="1160708"/>
                  </a:lnTo>
                  <a:lnTo>
                    <a:pt x="910835" y="1166827"/>
                  </a:lnTo>
                  <a:lnTo>
                    <a:pt x="899501" y="1172720"/>
                  </a:lnTo>
                  <a:lnTo>
                    <a:pt x="888166" y="1178160"/>
                  </a:lnTo>
                  <a:lnTo>
                    <a:pt x="876832" y="1183600"/>
                  </a:lnTo>
                  <a:lnTo>
                    <a:pt x="865498" y="1188586"/>
                  </a:lnTo>
                  <a:lnTo>
                    <a:pt x="853710" y="1193346"/>
                  </a:lnTo>
                  <a:lnTo>
                    <a:pt x="842375" y="1198106"/>
                  </a:lnTo>
                  <a:lnTo>
                    <a:pt x="830588" y="1202412"/>
                  </a:lnTo>
                  <a:lnTo>
                    <a:pt x="818573" y="1206492"/>
                  </a:lnTo>
                  <a:lnTo>
                    <a:pt x="807012" y="1210572"/>
                  </a:lnTo>
                  <a:lnTo>
                    <a:pt x="794997" y="1213972"/>
                  </a:lnTo>
                  <a:lnTo>
                    <a:pt x="783210" y="1217598"/>
                  </a:lnTo>
                  <a:lnTo>
                    <a:pt x="771195" y="1220545"/>
                  </a:lnTo>
                  <a:lnTo>
                    <a:pt x="758954" y="1223265"/>
                  </a:lnTo>
                  <a:lnTo>
                    <a:pt x="746939" y="1226211"/>
                  </a:lnTo>
                  <a:lnTo>
                    <a:pt x="734698" y="1228478"/>
                  </a:lnTo>
                  <a:lnTo>
                    <a:pt x="722457" y="1230518"/>
                  </a:lnTo>
                  <a:lnTo>
                    <a:pt x="710442" y="1232784"/>
                  </a:lnTo>
                  <a:lnTo>
                    <a:pt x="698201" y="1234371"/>
                  </a:lnTo>
                  <a:lnTo>
                    <a:pt x="685960" y="1235731"/>
                  </a:lnTo>
                  <a:lnTo>
                    <a:pt x="673719" y="1236864"/>
                  </a:lnTo>
                  <a:lnTo>
                    <a:pt x="661478" y="1237771"/>
                  </a:lnTo>
                  <a:lnTo>
                    <a:pt x="649010" y="1238451"/>
                  </a:lnTo>
                  <a:lnTo>
                    <a:pt x="636769" y="1239131"/>
                  </a:lnTo>
                  <a:lnTo>
                    <a:pt x="624527" y="1239357"/>
                  </a:lnTo>
                  <a:lnTo>
                    <a:pt x="612060" y="1239357"/>
                  </a:lnTo>
                  <a:lnTo>
                    <a:pt x="599818" y="1239131"/>
                  </a:lnTo>
                  <a:lnTo>
                    <a:pt x="587577" y="1238451"/>
                  </a:lnTo>
                  <a:lnTo>
                    <a:pt x="575109" y="1237544"/>
                  </a:lnTo>
                  <a:lnTo>
                    <a:pt x="562868" y="1236638"/>
                  </a:lnTo>
                  <a:lnTo>
                    <a:pt x="550627" y="1235504"/>
                  </a:lnTo>
                  <a:lnTo>
                    <a:pt x="538612" y="1233918"/>
                  </a:lnTo>
                  <a:lnTo>
                    <a:pt x="526145" y="1232331"/>
                  </a:lnTo>
                  <a:lnTo>
                    <a:pt x="513903" y="1230291"/>
                  </a:lnTo>
                  <a:lnTo>
                    <a:pt x="501889" y="1228025"/>
                  </a:lnTo>
                  <a:lnTo>
                    <a:pt x="489648" y="1225758"/>
                  </a:lnTo>
                  <a:lnTo>
                    <a:pt x="477633" y="1222811"/>
                  </a:lnTo>
                  <a:lnTo>
                    <a:pt x="465619" y="1219865"/>
                  </a:lnTo>
                  <a:lnTo>
                    <a:pt x="453604" y="1216918"/>
                  </a:lnTo>
                  <a:lnTo>
                    <a:pt x="441590" y="1213292"/>
                  </a:lnTo>
                  <a:lnTo>
                    <a:pt x="429802" y="1209665"/>
                  </a:lnTo>
                  <a:lnTo>
                    <a:pt x="418014" y="1205812"/>
                  </a:lnTo>
                  <a:lnTo>
                    <a:pt x="406453" y="1201506"/>
                  </a:lnTo>
                  <a:lnTo>
                    <a:pt x="394665" y="1197199"/>
                  </a:lnTo>
                  <a:lnTo>
                    <a:pt x="383104" y="1192440"/>
                  </a:lnTo>
                  <a:lnTo>
                    <a:pt x="371543" y="1187680"/>
                  </a:lnTo>
                  <a:lnTo>
                    <a:pt x="359982" y="1182467"/>
                  </a:lnTo>
                  <a:lnTo>
                    <a:pt x="348647" y="1177027"/>
                  </a:lnTo>
                  <a:lnTo>
                    <a:pt x="337313" y="1171360"/>
                  </a:lnTo>
                  <a:lnTo>
                    <a:pt x="326205" y="1165694"/>
                  </a:lnTo>
                  <a:lnTo>
                    <a:pt x="315097" y="1159574"/>
                  </a:lnTo>
                  <a:lnTo>
                    <a:pt x="304216" y="1153228"/>
                  </a:lnTo>
                  <a:lnTo>
                    <a:pt x="293109" y="1146655"/>
                  </a:lnTo>
                  <a:lnTo>
                    <a:pt x="282454" y="1139629"/>
                  </a:lnTo>
                  <a:lnTo>
                    <a:pt x="272026" y="1132602"/>
                  </a:lnTo>
                  <a:lnTo>
                    <a:pt x="261145" y="1125349"/>
                  </a:lnTo>
                  <a:lnTo>
                    <a:pt x="250944" y="1117643"/>
                  </a:lnTo>
                  <a:lnTo>
                    <a:pt x="240517" y="1109937"/>
                  </a:lnTo>
                  <a:lnTo>
                    <a:pt x="230316" y="1101777"/>
                  </a:lnTo>
                  <a:lnTo>
                    <a:pt x="220341" y="1093617"/>
                  </a:lnTo>
                  <a:lnTo>
                    <a:pt x="210367" y="1085004"/>
                  </a:lnTo>
                  <a:lnTo>
                    <a:pt x="200620" y="1076391"/>
                  </a:lnTo>
                  <a:lnTo>
                    <a:pt x="191099" y="1067099"/>
                  </a:lnTo>
                  <a:lnTo>
                    <a:pt x="181578" y="1057806"/>
                  </a:lnTo>
                  <a:lnTo>
                    <a:pt x="170470" y="1046473"/>
                  </a:lnTo>
                  <a:lnTo>
                    <a:pt x="159589" y="1034913"/>
                  </a:lnTo>
                  <a:lnTo>
                    <a:pt x="149161" y="1022901"/>
                  </a:lnTo>
                  <a:lnTo>
                    <a:pt x="139187" y="1010888"/>
                  </a:lnTo>
                  <a:lnTo>
                    <a:pt x="129213" y="998648"/>
                  </a:lnTo>
                  <a:lnTo>
                    <a:pt x="119918" y="985956"/>
                  </a:lnTo>
                  <a:lnTo>
                    <a:pt x="110851" y="973489"/>
                  </a:lnTo>
                  <a:lnTo>
                    <a:pt x="102237" y="960797"/>
                  </a:lnTo>
                  <a:lnTo>
                    <a:pt x="93849" y="947651"/>
                  </a:lnTo>
                  <a:lnTo>
                    <a:pt x="85688" y="934505"/>
                  </a:lnTo>
                  <a:lnTo>
                    <a:pt x="78208" y="921358"/>
                  </a:lnTo>
                  <a:lnTo>
                    <a:pt x="70954" y="907986"/>
                  </a:lnTo>
                  <a:lnTo>
                    <a:pt x="64153" y="894386"/>
                  </a:lnTo>
                  <a:lnTo>
                    <a:pt x="57579" y="880560"/>
                  </a:lnTo>
                  <a:lnTo>
                    <a:pt x="51232" y="866734"/>
                  </a:lnTo>
                  <a:lnTo>
                    <a:pt x="45338" y="852908"/>
                  </a:lnTo>
                  <a:lnTo>
                    <a:pt x="39897" y="838856"/>
                  </a:lnTo>
                  <a:lnTo>
                    <a:pt x="34910" y="824803"/>
                  </a:lnTo>
                  <a:lnTo>
                    <a:pt x="30150" y="810524"/>
                  </a:lnTo>
                  <a:lnTo>
                    <a:pt x="25616" y="796244"/>
                  </a:lnTo>
                  <a:lnTo>
                    <a:pt x="21535" y="781738"/>
                  </a:lnTo>
                  <a:lnTo>
                    <a:pt x="17682" y="767232"/>
                  </a:lnTo>
                  <a:lnTo>
                    <a:pt x="14508" y="752726"/>
                  </a:lnTo>
                  <a:lnTo>
                    <a:pt x="11334" y="738220"/>
                  </a:lnTo>
                  <a:lnTo>
                    <a:pt x="8841" y="723487"/>
                  </a:lnTo>
                  <a:lnTo>
                    <a:pt x="6574" y="708755"/>
                  </a:lnTo>
                  <a:lnTo>
                    <a:pt x="4307" y="694022"/>
                  </a:lnTo>
                  <a:lnTo>
                    <a:pt x="2947" y="679289"/>
                  </a:lnTo>
                  <a:lnTo>
                    <a:pt x="1587" y="664330"/>
                  </a:lnTo>
                  <a:lnTo>
                    <a:pt x="680" y="649597"/>
                  </a:lnTo>
                  <a:lnTo>
                    <a:pt x="227" y="634638"/>
                  </a:lnTo>
                  <a:lnTo>
                    <a:pt x="0" y="619905"/>
                  </a:lnTo>
                  <a:lnTo>
                    <a:pt x="227" y="604946"/>
                  </a:lnTo>
                  <a:lnTo>
                    <a:pt x="680" y="589987"/>
                  </a:lnTo>
                  <a:lnTo>
                    <a:pt x="1587" y="575254"/>
                  </a:lnTo>
                  <a:lnTo>
                    <a:pt x="2947" y="560295"/>
                  </a:lnTo>
                  <a:lnTo>
                    <a:pt x="4307" y="545562"/>
                  </a:lnTo>
                  <a:lnTo>
                    <a:pt x="6574" y="530830"/>
                  </a:lnTo>
                  <a:lnTo>
                    <a:pt x="8841" y="516097"/>
                  </a:lnTo>
                  <a:lnTo>
                    <a:pt x="11334" y="501364"/>
                  </a:lnTo>
                  <a:lnTo>
                    <a:pt x="14508" y="486858"/>
                  </a:lnTo>
                  <a:lnTo>
                    <a:pt x="17682" y="472352"/>
                  </a:lnTo>
                  <a:lnTo>
                    <a:pt x="21535" y="457846"/>
                  </a:lnTo>
                  <a:lnTo>
                    <a:pt x="25616" y="443340"/>
                  </a:lnTo>
                  <a:lnTo>
                    <a:pt x="30150" y="429061"/>
                  </a:lnTo>
                  <a:lnTo>
                    <a:pt x="34910" y="414781"/>
                  </a:lnTo>
                  <a:lnTo>
                    <a:pt x="39897" y="400502"/>
                  </a:lnTo>
                  <a:lnTo>
                    <a:pt x="45338" y="386449"/>
                  </a:lnTo>
                  <a:lnTo>
                    <a:pt x="51232" y="372850"/>
                  </a:lnTo>
                  <a:lnTo>
                    <a:pt x="57579" y="359024"/>
                  </a:lnTo>
                  <a:lnTo>
                    <a:pt x="64153" y="345198"/>
                  </a:lnTo>
                  <a:lnTo>
                    <a:pt x="70954" y="331599"/>
                  </a:lnTo>
                  <a:lnTo>
                    <a:pt x="78208" y="318226"/>
                  </a:lnTo>
                  <a:lnTo>
                    <a:pt x="85688" y="304853"/>
                  </a:lnTo>
                  <a:lnTo>
                    <a:pt x="93849" y="291934"/>
                  </a:lnTo>
                  <a:lnTo>
                    <a:pt x="102237" y="278788"/>
                  </a:lnTo>
                  <a:lnTo>
                    <a:pt x="110851" y="266095"/>
                  </a:lnTo>
                  <a:lnTo>
                    <a:pt x="119918" y="253402"/>
                  </a:lnTo>
                  <a:lnTo>
                    <a:pt x="129213" y="240936"/>
                  </a:lnTo>
                  <a:lnTo>
                    <a:pt x="139187" y="228697"/>
                  </a:lnTo>
                  <a:lnTo>
                    <a:pt x="149161" y="216457"/>
                  </a:lnTo>
                  <a:lnTo>
                    <a:pt x="159589" y="204671"/>
                  </a:lnTo>
                  <a:lnTo>
                    <a:pt x="170470" y="193111"/>
                  </a:lnTo>
                  <a:lnTo>
                    <a:pt x="181578" y="181779"/>
                  </a:lnTo>
                  <a:lnTo>
                    <a:pt x="193139" y="170446"/>
                  </a:lnTo>
                  <a:lnTo>
                    <a:pt x="204473" y="159793"/>
                  </a:lnTo>
                  <a:lnTo>
                    <a:pt x="216488" y="149140"/>
                  </a:lnTo>
                  <a:lnTo>
                    <a:pt x="228729" y="139167"/>
                  </a:lnTo>
                  <a:lnTo>
                    <a:pt x="240743" y="129421"/>
                  </a:lnTo>
                  <a:lnTo>
                    <a:pt x="253438" y="119901"/>
                  </a:lnTo>
                  <a:lnTo>
                    <a:pt x="266133" y="110835"/>
                  </a:lnTo>
                  <a:lnTo>
                    <a:pt x="278600" y="102222"/>
                  </a:lnTo>
                  <a:lnTo>
                    <a:pt x="291748" y="93836"/>
                  </a:lnTo>
                  <a:lnTo>
                    <a:pt x="304896" y="85903"/>
                  </a:lnTo>
                  <a:lnTo>
                    <a:pt x="318271" y="78423"/>
                  </a:lnTo>
                  <a:lnTo>
                    <a:pt x="331646" y="71170"/>
                  </a:lnTo>
                  <a:lnTo>
                    <a:pt x="345020" y="64144"/>
                  </a:lnTo>
                  <a:lnTo>
                    <a:pt x="358848" y="57571"/>
                  </a:lnTo>
                  <a:lnTo>
                    <a:pt x="372676" y="51451"/>
                  </a:lnTo>
                  <a:lnTo>
                    <a:pt x="386504" y="45558"/>
                  </a:lnTo>
                  <a:lnTo>
                    <a:pt x="400559" y="40118"/>
                  </a:lnTo>
                  <a:lnTo>
                    <a:pt x="414840" y="34905"/>
                  </a:lnTo>
                  <a:lnTo>
                    <a:pt x="429122" y="30146"/>
                  </a:lnTo>
                  <a:lnTo>
                    <a:pt x="443403" y="25839"/>
                  </a:lnTo>
                  <a:lnTo>
                    <a:pt x="457911" y="21533"/>
                  </a:lnTo>
                  <a:lnTo>
                    <a:pt x="472419" y="17906"/>
                  </a:lnTo>
                  <a:lnTo>
                    <a:pt x="486927" y="14506"/>
                  </a:lnTo>
                  <a:lnTo>
                    <a:pt x="501435" y="11560"/>
                  </a:lnTo>
                  <a:lnTo>
                    <a:pt x="515944" y="8840"/>
                  </a:lnTo>
                  <a:lnTo>
                    <a:pt x="530678" y="6573"/>
                  </a:lnTo>
                  <a:lnTo>
                    <a:pt x="545413" y="4533"/>
                  </a:lnTo>
                  <a:lnTo>
                    <a:pt x="560148" y="3173"/>
                  </a:lnTo>
                  <a:lnTo>
                    <a:pt x="575109" y="1587"/>
                  </a:lnTo>
                  <a:lnTo>
                    <a:pt x="589844" y="907"/>
                  </a:lnTo>
                  <a:lnTo>
                    <a:pt x="604806" y="227"/>
                  </a:lnTo>
                  <a:lnTo>
                    <a:pt x="619540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</a:endParaRPr>
            </a:p>
          </p:txBody>
        </p:sp>
      </p:grpSp>
      <p:sp>
        <p:nvSpPr>
          <p:cNvPr id="38" name="矩形 37"/>
          <p:cNvSpPr/>
          <p:nvPr>
            <p:custDataLst>
              <p:tags r:id="rId29"/>
            </p:custDataLst>
          </p:nvPr>
        </p:nvSpPr>
        <p:spPr>
          <a:xfrm>
            <a:off x="353607" y="3118385"/>
            <a:ext cx="2792973" cy="738664"/>
          </a:xfrm>
          <a:prstGeom prst="rect">
            <a:avLst/>
          </a:prstGeom>
        </p:spPr>
        <p:txBody>
          <a:bodyPr wrap="square">
            <a:spAutoFit/>
          </a:bodyPr>
          <a:p>
            <a:pPr algn="r"/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问题反映的是理论与实践之间的差距；所谓新问题要么体现在理论上，要么体现在实践上。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任意多边形 15"/>
          <p:cNvSpPr/>
          <p:nvPr>
            <p:custDataLst>
              <p:tags r:id="rId30"/>
            </p:custDataLst>
          </p:nvPr>
        </p:nvSpPr>
        <p:spPr>
          <a:xfrm>
            <a:off x="3605585" y="4926528"/>
            <a:ext cx="1118937" cy="0"/>
          </a:xfrm>
          <a:custGeom>
            <a:avLst/>
            <a:gdLst>
              <a:gd name="connsiteX0" fmla="*/ 1118937 w 1118937"/>
              <a:gd name="connsiteY0" fmla="*/ 0 h 0"/>
              <a:gd name="connsiteX1" fmla="*/ 0 w 111893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18937">
                <a:moveTo>
                  <a:pt x="1118937" y="0"/>
                </a:move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40" name="任意多边形 15"/>
          <p:cNvSpPr/>
          <p:nvPr>
            <p:custDataLst>
              <p:tags r:id="rId31"/>
            </p:custDataLst>
          </p:nvPr>
        </p:nvSpPr>
        <p:spPr>
          <a:xfrm>
            <a:off x="8290232" y="3143549"/>
            <a:ext cx="1118937" cy="0"/>
          </a:xfrm>
          <a:custGeom>
            <a:avLst/>
            <a:gdLst>
              <a:gd name="connsiteX0" fmla="*/ 1118937 w 1118937"/>
              <a:gd name="connsiteY0" fmla="*/ 0 h 0"/>
              <a:gd name="connsiteX1" fmla="*/ 0 w 111893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18937">
                <a:moveTo>
                  <a:pt x="1118937" y="0"/>
                </a:move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41" name="任意多边形 15"/>
          <p:cNvSpPr/>
          <p:nvPr>
            <p:custDataLst>
              <p:tags r:id="rId32"/>
            </p:custDataLst>
          </p:nvPr>
        </p:nvSpPr>
        <p:spPr>
          <a:xfrm>
            <a:off x="7786154" y="5021778"/>
            <a:ext cx="1118937" cy="0"/>
          </a:xfrm>
          <a:custGeom>
            <a:avLst/>
            <a:gdLst>
              <a:gd name="connsiteX0" fmla="*/ 1118937 w 1118937"/>
              <a:gd name="connsiteY0" fmla="*/ 0 h 0"/>
              <a:gd name="connsiteX1" fmla="*/ 0 w 111893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18937">
                <a:moveTo>
                  <a:pt x="1118937" y="0"/>
                </a:move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pic>
        <p:nvPicPr>
          <p:cNvPr id="42" name="图形 41" descr="物联网 纯色填充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007458" y="1878827"/>
            <a:ext cx="496718" cy="496718"/>
          </a:xfrm>
          <a:prstGeom prst="rect">
            <a:avLst/>
          </a:prstGeom>
        </p:spPr>
      </p:pic>
      <p:pic>
        <p:nvPicPr>
          <p:cNvPr id="43" name="图形 42" descr="打开的书 纯色填充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595498" y="2988531"/>
            <a:ext cx="475068" cy="4750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/>
              <a:t>“</a:t>
            </a:r>
            <a:r>
              <a:t>小清新</a:t>
            </a:r>
            <a:r>
              <a:rPr lang="en-US" altLang="zh-CN"/>
              <a:t>”</a:t>
            </a:r>
            <a:r>
              <a:t>选题</a:t>
            </a: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248727" y="1554480"/>
            <a:ext cx="9694545" cy="383095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首先，论文的选题要小。</a:t>
            </a:r>
            <a:endParaRPr lang="en-US" altLang="zh-CN" b="1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宋代学者程颐有云：“君子教人有序，先传以小者、近者，而后教以大者、远者。非先传以近小，而后不教以远大也。</a:t>
            </a:r>
            <a:r>
              <a:rPr lang="en-US" altLang="zh-CN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”</a:t>
            </a:r>
            <a:endParaRPr lang="en-US" altLang="zh-CN" b="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endParaRPr lang="en-US" altLang="zh-CN" b="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其次，清楚选题。</a:t>
            </a:r>
            <a:endParaRPr lang="en-US" altLang="zh-CN" b="1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“某个题目值得写是一回事，那个题目我能不能写又是一回事。”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叶圣陶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谈谈写作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》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endParaRPr lang="en-US" altLang="zh-CN" b="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最后，选题要有新意。</a:t>
            </a:r>
            <a:endParaRPr lang="en-US" altLang="zh-CN" b="1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既可以是新材料、新问题，也可以是新方法、新视角。</a:t>
            </a:r>
            <a:endParaRPr lang="zh-CN" altLang="en-US" b="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1882775"/>
            <a:ext cx="4264660" cy="29508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6" name="文本框 5"/>
          <p:cNvSpPr txBox="1"/>
          <p:nvPr/>
        </p:nvSpPr>
        <p:spPr>
          <a:xfrm>
            <a:off x="4567555" y="1882775"/>
            <a:ext cx="776224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        </a:t>
            </a:r>
            <a:endParaRPr lang="zh-CN" altLang="en-US" sz="2400"/>
          </a:p>
          <a:p>
            <a:r>
              <a:rPr lang="en-US" altLang="zh-CN" sz="2400"/>
              <a:t>1.</a:t>
            </a:r>
            <a:r>
              <a:rPr lang="zh-CN" altLang="en-US" sz="2400"/>
              <a:t>《八角茴香对卤鸡肉挥发性风味的影响及其作用机制》</a:t>
            </a:r>
            <a:endParaRPr lang="zh-CN" altLang="en-US" sz="2400"/>
          </a:p>
          <a:p>
            <a:endParaRPr lang="zh-CN" altLang="en-US" sz="2400">
              <a:sym typeface="+mn-ea"/>
            </a:endParaRPr>
          </a:p>
          <a:p>
            <a:endParaRPr lang="en-US" altLang="zh-CN" sz="2400">
              <a:sym typeface="+mn-ea"/>
            </a:endParaRPr>
          </a:p>
          <a:p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2.</a:t>
            </a:r>
            <a:r>
              <a:rPr lang="zh-CN" altLang="en-US" sz="2400">
                <a:sym typeface="+mn-ea"/>
              </a:rPr>
              <a:t>《煮制条件对卤鸡肉与鸡汤风味的影响》</a:t>
            </a:r>
            <a:endParaRPr lang="zh-CN" altLang="en-US" sz="2400"/>
          </a:p>
          <a:p>
            <a:endParaRPr lang="zh-CN" altLang="en-US" sz="2400"/>
          </a:p>
        </p:txBody>
      </p:sp>
      <p:sp>
        <p:nvSpPr>
          <p:cNvPr id="5" name="矩形 4"/>
          <p:cNvSpPr/>
          <p:nvPr/>
        </p:nvSpPr>
        <p:spPr>
          <a:xfrm>
            <a:off x="5234305" y="2172970"/>
            <a:ext cx="1230630" cy="55499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794500" y="2172970"/>
            <a:ext cx="2362835" cy="55499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486900" y="2172970"/>
            <a:ext cx="2454910" cy="55499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142230" y="3640455"/>
            <a:ext cx="1264920" cy="55499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794500" y="3640455"/>
            <a:ext cx="907415" cy="55499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7984490" y="3640455"/>
            <a:ext cx="1172845" cy="55499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9486900" y="3640455"/>
            <a:ext cx="641350" cy="55499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187950" y="2830830"/>
            <a:ext cx="63906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    A                       B                               C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996815" y="4373245"/>
            <a:ext cx="63906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     A...              B1           B2          C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847080" y="5107940"/>
            <a:ext cx="4127500" cy="1581785"/>
            <a:chOff x="9172" y="8223"/>
            <a:chExt cx="6500" cy="2491"/>
          </a:xfrm>
        </p:grpSpPr>
        <p:sp>
          <p:nvSpPr>
            <p:cNvPr id="20" name="文本框 19"/>
            <p:cNvSpPr txBox="1"/>
            <p:nvPr/>
          </p:nvSpPr>
          <p:spPr>
            <a:xfrm>
              <a:off x="9450" y="8597"/>
              <a:ext cx="6222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好的选题：新，小，深</a:t>
              </a:r>
              <a:endPara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fontAlgn="auto">
                <a:lnSpc>
                  <a:spcPct val="150000"/>
                </a:lnSpc>
              </a:pPr>
              <a:r>
                <a:rPr lang="zh-CN" altLang="en-US" sz="20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不好的选题：泛，大，多</a:t>
              </a:r>
              <a:endPara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波形 20"/>
            <p:cNvSpPr/>
            <p:nvPr/>
          </p:nvSpPr>
          <p:spPr>
            <a:xfrm>
              <a:off x="9172" y="8223"/>
              <a:ext cx="6150" cy="2491"/>
            </a:xfrm>
            <a:prstGeom prst="wave">
              <a:avLst/>
            </a:prstGeom>
            <a:solidFill>
              <a:schemeClr val="accent3">
                <a:lumMod val="50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标题 2"/>
          <p:cNvSpPr/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选题</a:t>
            </a:r>
            <a:r>
              <a:rPr lang="zh-CN" altLang="en-US"/>
              <a:t>案例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/>
      <p:bldP spid="16" grpId="1"/>
      <p:bldP spid="17" grpId="0"/>
      <p:bldP spid="1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论文与作文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22864" y="1979292"/>
            <a:ext cx="3484876" cy="2899416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8209084" y="4659603"/>
            <a:ext cx="207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写多少字？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4"/>
            </p:custDataLst>
          </p:nvPr>
        </p:nvSpPr>
        <p:spPr>
          <a:xfrm>
            <a:off x="5005723" y="5069004"/>
            <a:ext cx="2072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写什么内容，等下想想我的专业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5"/>
            </p:custDataLst>
          </p:nvPr>
        </p:nvSpPr>
        <p:spPr>
          <a:xfrm>
            <a:off x="8509018" y="1736731"/>
            <a:ext cx="207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不写会怎么样？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8632843" y="3105834"/>
            <a:ext cx="207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会查重么？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7"/>
            </p:custDataLst>
          </p:nvPr>
        </p:nvSpPr>
        <p:spPr>
          <a:xfrm>
            <a:off x="5926924" y="1189683"/>
            <a:ext cx="207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毕业论文是什么？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文本&#10;&#10;描述已自动生成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01" y="981540"/>
            <a:ext cx="2981505" cy="52673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/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写论文的</a:t>
            </a:r>
            <a:r>
              <a:rPr lang="zh-CN" altLang="en-US" dirty="0"/>
              <a:t>步骤 </a:t>
            </a:r>
            <a:endParaRPr lang="zh-CN" altLang="en-US" dirty="0"/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5674360" y="1386840"/>
            <a:ext cx="5777865" cy="3683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 fontAlgn="auto"/>
            <a:r>
              <a:rPr lang="en-US" altLang="zh-CN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八角茴香对卤鸡肉挥发性风味的影响及其作用机制</a:t>
            </a:r>
            <a:r>
              <a:rPr lang="en-US" altLang="zh-CN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”</a:t>
            </a:r>
            <a:endParaRPr lang="zh-CN" altLang="en-US" b="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068185" y="3047365"/>
            <a:ext cx="3888105" cy="29692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5769891" y="1882934"/>
            <a:ext cx="6097712" cy="646331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 fontAlgn="auto"/>
            <a:r>
              <a:rPr lang="zh-CN" altLang="en-US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这是</a:t>
            </a:r>
            <a:r>
              <a:rPr lang="en-US" altLang="zh-CN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2014</a:t>
            </a:r>
            <a:r>
              <a:rPr lang="zh-CN" altLang="en-US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年陕西师范大学生科院动物学专业博士研究生的论文题目，这是有多爱吃卤鸡肉。</a:t>
            </a:r>
            <a:endParaRPr lang="zh-CN" altLang="en-US" b="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03935" y="867410"/>
            <a:ext cx="4015740" cy="56921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选题</a:t>
            </a:r>
            <a:r>
              <a:rPr lang="en-US" altLang="zh-CN"/>
              <a:t>“</a:t>
            </a:r>
            <a:r>
              <a:rPr lang="zh-CN" altLang="en-US"/>
              <a:t>大循环</a:t>
            </a:r>
            <a:r>
              <a:rPr lang="en-US" altLang="zh-CN"/>
              <a:t>”</a:t>
            </a:r>
            <a:endParaRPr lang="en-US" altLang="zh-CN"/>
          </a:p>
        </p:txBody>
      </p:sp>
      <p:pic>
        <p:nvPicPr>
          <p:cNvPr id="2" name="图片 4" descr="微风如果他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6425567" y="1475740"/>
            <a:ext cx="2765425" cy="2626360"/>
          </a:xfrm>
          <a:prstGeom prst="rect">
            <a:avLst/>
          </a:prstGeom>
        </p:spPr>
      </p:pic>
      <p:pic>
        <p:nvPicPr>
          <p:cNvPr id="3" name="图片 3" descr="而我个人个人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91461" y="1512570"/>
            <a:ext cx="2765425" cy="2626360"/>
          </a:xfrm>
          <a:prstGeom prst="rect">
            <a:avLst/>
          </a:prstGeom>
        </p:spPr>
      </p:pic>
      <p:pic>
        <p:nvPicPr>
          <p:cNvPr id="5" name="图片 6" descr="微风如果他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82796" y="3257550"/>
            <a:ext cx="2765425" cy="262636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3422016" y="3324225"/>
            <a:ext cx="1016000" cy="64516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r>
              <a:rPr lang="en-US" altLang="zh-CN" sz="3600">
                <a:solidFill>
                  <a:srgbClr val="6096E6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01</a:t>
            </a:r>
            <a:endParaRPr lang="en-US" altLang="zh-CN" sz="3600">
              <a:solidFill>
                <a:srgbClr val="6096E6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5110481" y="3483610"/>
            <a:ext cx="1302385" cy="64516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r>
              <a:rPr lang="en-US" altLang="zh-CN" sz="3600">
                <a:solidFill>
                  <a:srgbClr val="58B6E5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02</a:t>
            </a:r>
            <a:endParaRPr lang="en-US" altLang="zh-CN" sz="3600">
              <a:solidFill>
                <a:srgbClr val="58B6E5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2"/>
            </p:custDataLst>
          </p:nvPr>
        </p:nvSpPr>
        <p:spPr>
          <a:xfrm>
            <a:off x="7232651" y="3317240"/>
            <a:ext cx="929640" cy="64516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r>
              <a:rPr lang="en-US" altLang="zh-CN" sz="3600">
                <a:solidFill>
                  <a:srgbClr val="56CA95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03</a:t>
            </a:r>
            <a:endParaRPr lang="en-US" altLang="zh-CN" sz="3600">
              <a:solidFill>
                <a:srgbClr val="56CA95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3"/>
            </p:custDataLst>
          </p:nvPr>
        </p:nvSpPr>
        <p:spPr>
          <a:xfrm>
            <a:off x="3007996" y="1698625"/>
            <a:ext cx="21285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spc="300">
                <a:solidFill>
                  <a:srgbClr val="6096E6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选题方向</a:t>
            </a:r>
            <a:endParaRPr lang="zh-CN" altLang="en-US" sz="2400" spc="300">
              <a:solidFill>
                <a:srgbClr val="6096E6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4"/>
            </p:custDataLst>
          </p:nvPr>
        </p:nvSpPr>
        <p:spPr>
          <a:xfrm>
            <a:off x="2999741" y="2197735"/>
            <a:ext cx="2183765" cy="1185324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30000"/>
              </a:lnSpc>
            </a:pPr>
            <a:r>
              <a:rPr lang="zh-CN" altLang="en-US" sz="1400" spc="15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</a:rPr>
              <a:t>选题只是确定了一个大致方向，到底能不能做、怎么做，还是要等文献综述之后才可以明确</a:t>
            </a:r>
            <a:endParaRPr lang="zh-CN" altLang="en-US" sz="1400" spc="150" dirty="0">
              <a:solidFill>
                <a:srgbClr val="000000">
                  <a:lumMod val="85000"/>
                  <a:lumOff val="15000"/>
                </a:srgbClr>
              </a:solidFill>
              <a:uFillTx/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5"/>
            </p:custDataLst>
          </p:nvPr>
        </p:nvSpPr>
        <p:spPr>
          <a:xfrm>
            <a:off x="6607811" y="1694180"/>
            <a:ext cx="21285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spc="300" dirty="0">
                <a:solidFill>
                  <a:srgbClr val="56CA95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选题初筛</a:t>
            </a:r>
            <a:endParaRPr lang="zh-CN" altLang="en-US" sz="2400" spc="300" dirty="0">
              <a:solidFill>
                <a:srgbClr val="56CA95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6"/>
            </p:custDataLst>
          </p:nvPr>
        </p:nvSpPr>
        <p:spPr>
          <a:xfrm>
            <a:off x="6599556" y="2193290"/>
            <a:ext cx="2183765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30000"/>
              </a:lnSpc>
            </a:pPr>
            <a:r>
              <a:rPr lang="zh-CN" altLang="en-US" sz="1400" spc="15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</a:rPr>
              <a:t>分析选题是否可行、研究什么、如何研究</a:t>
            </a:r>
            <a:endParaRPr lang="zh-CN" altLang="en-US" sz="1400" spc="150" dirty="0">
              <a:solidFill>
                <a:srgbClr val="000000">
                  <a:lumMod val="85000"/>
                  <a:lumOff val="15000"/>
                </a:srgbClr>
              </a:solidFill>
              <a:uFillTx/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7"/>
            </p:custDataLst>
          </p:nvPr>
        </p:nvSpPr>
        <p:spPr>
          <a:xfrm>
            <a:off x="4804411" y="4171950"/>
            <a:ext cx="2183765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30000"/>
              </a:lnSpc>
            </a:pPr>
            <a:r>
              <a:rPr lang="zh-CN" altLang="en-US" sz="1400" spc="150" dirty="0">
                <a:solidFill>
                  <a:srgbClr val="000000">
                    <a:lumMod val="85000"/>
                    <a:lumOff val="15000"/>
                  </a:srgbClr>
                </a:solidFill>
                <a:uFillTx/>
                <a:latin typeface="思源黑体 CN Regular" panose="020B0500000000000000" charset="-122"/>
                <a:ea typeface="思源黑体 CN Regular" panose="020B0500000000000000" charset="-122"/>
              </a:rPr>
              <a:t>根据大量文献分析，是否是值得做的方向，继续研究有无依据</a:t>
            </a:r>
            <a:endParaRPr lang="zh-CN" altLang="en-US" sz="1400" spc="150" dirty="0">
              <a:solidFill>
                <a:srgbClr val="000000">
                  <a:lumMod val="85000"/>
                  <a:lumOff val="15000"/>
                </a:srgbClr>
              </a:solidFill>
              <a:uFillTx/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8"/>
            </p:custDataLst>
          </p:nvPr>
        </p:nvSpPr>
        <p:spPr>
          <a:xfrm>
            <a:off x="4804411" y="5219065"/>
            <a:ext cx="21285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spc="300">
                <a:solidFill>
                  <a:srgbClr val="58B6E5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文献综述</a:t>
            </a:r>
            <a:endParaRPr lang="zh-CN" altLang="en-US" sz="2400" spc="300">
              <a:solidFill>
                <a:srgbClr val="58B6E5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可以就很好</a:t>
            </a:r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962398" y="3059668"/>
            <a:ext cx="4101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noProof="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全面收集材料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3" name="图片 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93313" y="844743"/>
            <a:ext cx="2908714" cy="5745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0590" y="844024"/>
            <a:ext cx="3191350" cy="57444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写论文的</a:t>
            </a:r>
            <a:r>
              <a:rPr lang="zh-CN" altLang="en-US" dirty="0"/>
              <a:t>步骤 </a:t>
            </a:r>
            <a:endParaRPr lang="zh-CN" altLang="en-US" dirty="0"/>
          </a:p>
        </p:txBody>
      </p:sp>
      <p:sp>
        <p:nvSpPr>
          <p:cNvPr id="8" name="Arc 1"/>
          <p:cNvSpPr/>
          <p:nvPr>
            <p:custDataLst>
              <p:tags r:id="rId1"/>
            </p:custDataLst>
          </p:nvPr>
        </p:nvSpPr>
        <p:spPr>
          <a:xfrm>
            <a:off x="561340" y="2578742"/>
            <a:ext cx="2739073" cy="2739072"/>
          </a:xfrm>
          <a:prstGeom prst="arc">
            <a:avLst>
              <a:gd name="adj1" fmla="val 10763432"/>
              <a:gd name="adj2" fmla="val 0"/>
            </a:avLst>
          </a:prstGeom>
          <a:noFill/>
          <a:ln w="63500" cap="rnd">
            <a:solidFill>
              <a:srgbClr val="4D576B">
                <a:lumMod val="75000"/>
              </a:srgbClr>
            </a:solidFill>
            <a:headEnd type="oval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Arc 7"/>
          <p:cNvSpPr/>
          <p:nvPr>
            <p:custDataLst>
              <p:tags r:id="rId2"/>
            </p:custDataLst>
          </p:nvPr>
        </p:nvSpPr>
        <p:spPr>
          <a:xfrm>
            <a:off x="3300413" y="2578742"/>
            <a:ext cx="2739073" cy="2739072"/>
          </a:xfrm>
          <a:prstGeom prst="arc">
            <a:avLst>
              <a:gd name="adj1" fmla="val 10922726"/>
              <a:gd name="adj2" fmla="val 0"/>
            </a:avLst>
          </a:prstGeom>
          <a:noFill/>
          <a:ln w="63500" cap="rnd">
            <a:solidFill>
              <a:srgbClr val="4D576B">
                <a:lumMod val="75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Arc 9"/>
          <p:cNvSpPr/>
          <p:nvPr>
            <p:custDataLst>
              <p:tags r:id="rId3"/>
            </p:custDataLst>
          </p:nvPr>
        </p:nvSpPr>
        <p:spPr>
          <a:xfrm>
            <a:off x="6039485" y="2578742"/>
            <a:ext cx="2739073" cy="2739072"/>
          </a:xfrm>
          <a:prstGeom prst="arc">
            <a:avLst>
              <a:gd name="adj1" fmla="val 10881839"/>
              <a:gd name="adj2" fmla="val 0"/>
            </a:avLst>
          </a:prstGeom>
          <a:noFill/>
          <a:ln w="63500" cap="rnd">
            <a:solidFill>
              <a:srgbClr val="4D576B">
                <a:lumMod val="75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Arc 11"/>
          <p:cNvSpPr/>
          <p:nvPr>
            <p:custDataLst>
              <p:tags r:id="rId4"/>
            </p:custDataLst>
          </p:nvPr>
        </p:nvSpPr>
        <p:spPr>
          <a:xfrm>
            <a:off x="8778558" y="2578742"/>
            <a:ext cx="2739073" cy="2739072"/>
          </a:xfrm>
          <a:prstGeom prst="arc">
            <a:avLst>
              <a:gd name="adj1" fmla="val 10800000"/>
              <a:gd name="adj2" fmla="val 0"/>
            </a:avLst>
          </a:prstGeom>
          <a:noFill/>
          <a:ln w="63500" cap="rnd">
            <a:solidFill>
              <a:srgbClr val="4D576B">
                <a:lumMod val="75000"/>
              </a:srgbClr>
            </a:solidFill>
            <a:tailEnd type="triangle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Oval 3"/>
          <p:cNvSpPr/>
          <p:nvPr>
            <p:custDataLst>
              <p:tags r:id="rId5"/>
            </p:custDataLst>
          </p:nvPr>
        </p:nvSpPr>
        <p:spPr>
          <a:xfrm>
            <a:off x="1246108" y="3183883"/>
            <a:ext cx="1369536" cy="136953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9050" cap="rnd">
            <a:noFill/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提出问题（选题）</a:t>
            </a: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Oval 3"/>
          <p:cNvSpPr/>
          <p:nvPr>
            <p:custDataLst>
              <p:tags r:id="rId6"/>
            </p:custDataLst>
          </p:nvPr>
        </p:nvSpPr>
        <p:spPr>
          <a:xfrm>
            <a:off x="1246743" y="3183883"/>
            <a:ext cx="1369536" cy="136953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9050" cap="rnd">
            <a:noFill/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提出问题（选题）</a:t>
            </a: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9" name="Oval 16"/>
          <p:cNvSpPr/>
          <p:nvPr>
            <p:custDataLst>
              <p:tags r:id="rId7"/>
            </p:custDataLst>
          </p:nvPr>
        </p:nvSpPr>
        <p:spPr>
          <a:xfrm>
            <a:off x="3985181" y="3183883"/>
            <a:ext cx="1369536" cy="136953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9050" cap="rnd">
            <a:noFill/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查找资料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Oval 18"/>
          <p:cNvSpPr/>
          <p:nvPr>
            <p:custDataLst>
              <p:tags r:id="rId8"/>
            </p:custDataLst>
          </p:nvPr>
        </p:nvSpPr>
        <p:spPr>
          <a:xfrm>
            <a:off x="6724253" y="3183883"/>
            <a:ext cx="1369536" cy="136953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9050" cap="rnd">
            <a:noFill/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研究分析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Oval 19"/>
          <p:cNvSpPr/>
          <p:nvPr>
            <p:custDataLst>
              <p:tags r:id="rId9"/>
            </p:custDataLst>
          </p:nvPr>
        </p:nvSpPr>
        <p:spPr>
          <a:xfrm>
            <a:off x="9463326" y="3183883"/>
            <a:ext cx="1369536" cy="136953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9050" cap="rnd">
            <a:noFill/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创作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7" name="直接连接符 46"/>
          <p:cNvCxnSpPr/>
          <p:nvPr>
            <p:custDataLst>
              <p:tags r:id="rId10"/>
            </p:custDataLst>
          </p:nvPr>
        </p:nvCxnSpPr>
        <p:spPr>
          <a:xfrm>
            <a:off x="11463020" y="3959225"/>
            <a:ext cx="10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22813 -0.000185185 " pathEditMode="relative" rAng="0" ptsTypes="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2" grpId="2" bldLvl="0" animBg="1"/>
      <p:bldP spid="2" grpId="3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>
                <a:sym typeface="+mn-ea"/>
              </a:rPr>
              <a:t>案例：</a:t>
            </a:r>
            <a:r>
              <a:rPr>
                <a:sym typeface="+mn-ea"/>
              </a:rPr>
              <a:t>人工智能</a:t>
            </a:r>
            <a:endParaRPr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8160" y="932180"/>
            <a:ext cx="2661907" cy="576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455" y="932180"/>
            <a:ext cx="2661611" cy="5760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7743190" y="932180"/>
            <a:ext cx="2660400" cy="5760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326005" y="4260215"/>
            <a:ext cx="1287780" cy="775755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</a:rPr>
              <a:t>看病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783455" y="5287010"/>
            <a:ext cx="640715" cy="137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166995" y="4260215"/>
            <a:ext cx="1894840" cy="1451146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</a:rPr>
              <a:t>计算</a:t>
            </a:r>
            <a:endParaRPr lang="zh-CN" altLang="en-US" sz="4000" b="1">
              <a:solidFill>
                <a:srgbClr val="FF0000"/>
              </a:solidFill>
            </a:endParaRPr>
          </a:p>
          <a:p>
            <a:r>
              <a:rPr lang="zh-CN" altLang="en-US" sz="4000" b="1">
                <a:solidFill>
                  <a:srgbClr val="FF0000"/>
                </a:solidFill>
              </a:rPr>
              <a:t>卡路里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126730" y="4260215"/>
            <a:ext cx="1894840" cy="850195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</a:rPr>
              <a:t>写报告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742555" y="6279515"/>
            <a:ext cx="2569210" cy="412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835785" y="5299075"/>
            <a:ext cx="640715" cy="137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>
                <a:sym typeface="+mn-ea"/>
              </a:rPr>
              <a:t>研究现状</a:t>
            </a:r>
            <a:endParaRPr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1"/>
            </p:custDataLst>
          </p:nvPr>
        </p:nvSpPr>
        <p:spPr>
          <a:xfrm>
            <a:off x="1779905" y="908050"/>
            <a:ext cx="10324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案例：“人工智能”目前是社会各界都在关注的热点，我想开展相关课题的研究。</a:t>
            </a:r>
            <a:endParaRPr lang="zh-CN" altLang="en-US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763270" y="1730375"/>
            <a:ext cx="10523220" cy="4223085"/>
            <a:chOff x="4019" y="4535"/>
            <a:chExt cx="14773" cy="5238"/>
          </a:xfrm>
        </p:grpSpPr>
        <p:grpSp>
          <p:nvGrpSpPr>
            <p:cNvPr id="18" name="组合 17"/>
            <p:cNvGrpSpPr/>
            <p:nvPr/>
          </p:nvGrpSpPr>
          <p:grpSpPr>
            <a:xfrm>
              <a:off x="5356" y="4535"/>
              <a:ext cx="13194" cy="4673"/>
              <a:chOff x="5569" y="3858"/>
              <a:chExt cx="13693" cy="3754"/>
            </a:xfrm>
          </p:grpSpPr>
          <p:sp>
            <p:nvSpPr>
              <p:cNvPr id="13" name="任意多边形 12"/>
              <p:cNvSpPr/>
              <p:nvPr>
                <p:custDataLst>
                  <p:tags r:id="rId2"/>
                </p:custDataLst>
              </p:nvPr>
            </p:nvSpPr>
            <p:spPr>
              <a:xfrm>
                <a:off x="5569" y="4815"/>
                <a:ext cx="12157" cy="2780"/>
              </a:xfrm>
              <a:custGeom>
                <a:avLst/>
                <a:gdLst>
                  <a:gd name="connsiteX0" fmla="*/ 0 w 11714"/>
                  <a:gd name="connsiteY0" fmla="*/ 3460 h 3460"/>
                  <a:gd name="connsiteX1" fmla="*/ 4414 w 11714"/>
                  <a:gd name="connsiteY1" fmla="*/ 2986 h 3460"/>
                  <a:gd name="connsiteX2" fmla="*/ 5796 w 11714"/>
                  <a:gd name="connsiteY2" fmla="*/ 1354 h 3460"/>
                  <a:gd name="connsiteX3" fmla="*/ 11714 w 11714"/>
                  <a:gd name="connsiteY3" fmla="*/ 9 h 3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14" h="3460">
                    <a:moveTo>
                      <a:pt x="0" y="3460"/>
                    </a:moveTo>
                    <a:cubicBezTo>
                      <a:pt x="856" y="3392"/>
                      <a:pt x="3261" y="3343"/>
                      <a:pt x="4414" y="2986"/>
                    </a:cubicBezTo>
                    <a:cubicBezTo>
                      <a:pt x="5567" y="2628"/>
                      <a:pt x="4535" y="1730"/>
                      <a:pt x="5796" y="1354"/>
                    </a:cubicBezTo>
                    <a:cubicBezTo>
                      <a:pt x="7058" y="978"/>
                      <a:pt x="10439" y="-110"/>
                      <a:pt x="11714" y="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16" name="直接箭头连接符 15"/>
              <p:cNvCxnSpPr/>
              <p:nvPr>
                <p:custDataLst>
                  <p:tags r:id="rId3"/>
                </p:custDataLst>
              </p:nvPr>
            </p:nvCxnSpPr>
            <p:spPr>
              <a:xfrm flipV="1">
                <a:off x="5569" y="3858"/>
                <a:ext cx="0" cy="374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箭头连接符 16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5569" y="7612"/>
                <a:ext cx="1369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文本框 18"/>
            <p:cNvSpPr txBox="1"/>
            <p:nvPr>
              <p:custDataLst>
                <p:tags r:id="rId5"/>
              </p:custDataLst>
            </p:nvPr>
          </p:nvSpPr>
          <p:spPr>
            <a:xfrm>
              <a:off x="4019" y="4535"/>
              <a:ext cx="1188" cy="9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600">
                  <a:latin typeface="微软雅黑" panose="020B0503020204020204" charset="-122"/>
                  <a:ea typeface="微软雅黑" panose="020B0503020204020204" charset="-122"/>
                </a:rPr>
                <a:t>研究现状</a:t>
              </a:r>
              <a:endParaRPr lang="zh-CN" altLang="en-US" sz="1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5505" y="5919"/>
              <a:ext cx="5338" cy="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16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What    </a:t>
              </a:r>
              <a:r>
                <a:rPr lang="zh-CN" altLang="en-US" sz="16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研究内容</a:t>
              </a:r>
              <a:endParaRPr lang="en-US" altLang="zh-CN" sz="160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l"/>
              <a:r>
                <a:rPr lang="en-US" altLang="zh-CN" sz="16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Who     </a:t>
              </a:r>
              <a:r>
                <a:rPr lang="zh-CN" altLang="en-US" sz="16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谁在研究</a:t>
              </a:r>
              <a:endParaRPr lang="zh-CN" altLang="en-US" sz="1600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/>
              <a:r>
                <a:rPr lang="en-US" altLang="zh-CN" sz="16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Where  </a:t>
              </a:r>
              <a:r>
                <a:rPr lang="zh-CN" altLang="en-US" sz="16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研究成果在哪儿</a:t>
              </a:r>
              <a:endParaRPr lang="en-US" altLang="zh-CN" sz="1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8044" y="8637"/>
              <a:ext cx="2559" cy="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>
                  <a:latin typeface="微软雅黑" panose="020B0503020204020204" charset="-122"/>
                  <a:ea typeface="微软雅黑" panose="020B0503020204020204" charset="-122"/>
                </a:rPr>
                <a:t>研究起点</a:t>
              </a:r>
              <a:r>
                <a:rPr lang="en-US" altLang="zh-CN" sz="1600">
                  <a:latin typeface="微软雅黑" panose="020B0503020204020204" charset="-122"/>
                  <a:ea typeface="微软雅黑" panose="020B0503020204020204" charset="-122"/>
                </a:rPr>
                <a:t>Why</a:t>
              </a:r>
              <a:endParaRPr lang="en-US" altLang="zh-CN" sz="1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8"/>
              </p:custDataLst>
            </p:nvPr>
          </p:nvSpPr>
          <p:spPr>
            <a:xfrm>
              <a:off x="10213" y="8637"/>
              <a:ext cx="2559" cy="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>
                  <a:latin typeface="微软雅黑" panose="020B0503020204020204" charset="-122"/>
                  <a:ea typeface="微软雅黑" panose="020B0503020204020204" charset="-122"/>
                </a:rPr>
                <a:t>研究来源</a:t>
              </a:r>
              <a:endParaRPr lang="en-US" sz="1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9"/>
              </p:custDataLst>
            </p:nvPr>
          </p:nvSpPr>
          <p:spPr>
            <a:xfrm>
              <a:off x="12382" y="8637"/>
              <a:ext cx="2559" cy="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>
                  <a:latin typeface="微软雅黑" panose="020B0503020204020204" charset="-122"/>
                  <a:ea typeface="微软雅黑" panose="020B0503020204020204" charset="-122"/>
                </a:rPr>
                <a:t>研究</a:t>
              </a:r>
              <a:r>
                <a:rPr lang="zh-CN" sz="1600">
                  <a:latin typeface="微软雅黑" panose="020B0503020204020204" charset="-122"/>
                  <a:ea typeface="微软雅黑" panose="020B0503020204020204" charset="-122"/>
                </a:rPr>
                <a:t>分支</a:t>
              </a:r>
              <a:endParaRPr lang="zh-CN" sz="1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0"/>
              </p:custDataLst>
            </p:nvPr>
          </p:nvSpPr>
          <p:spPr>
            <a:xfrm>
              <a:off x="14551" y="8637"/>
              <a:ext cx="2559" cy="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>
                  <a:latin typeface="微软雅黑" panose="020B0503020204020204" charset="-122"/>
                  <a:ea typeface="微软雅黑" panose="020B0503020204020204" charset="-122"/>
                </a:rPr>
                <a:t>研究去脉</a:t>
              </a:r>
              <a:endParaRPr lang="en-US" sz="1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1"/>
              </p:custDataLst>
            </p:nvPr>
          </p:nvSpPr>
          <p:spPr>
            <a:xfrm>
              <a:off x="15846" y="9355"/>
              <a:ext cx="2559" cy="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>
                  <a:latin typeface="微软雅黑" panose="020B0503020204020204" charset="-122"/>
                  <a:ea typeface="微软雅黑" panose="020B0503020204020204" charset="-122"/>
                </a:rPr>
                <a:t>研究发展变化</a:t>
              </a:r>
              <a:endParaRPr lang="en-US" sz="1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2"/>
              </p:custDataLst>
            </p:nvPr>
          </p:nvSpPr>
          <p:spPr>
            <a:xfrm>
              <a:off x="13359" y="6478"/>
              <a:ext cx="5433" cy="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1600">
                  <a:latin typeface="微软雅黑" panose="020B0503020204020204" charset="-122"/>
                  <a:ea typeface="微软雅黑" panose="020B0503020204020204" charset="-122"/>
                </a:rPr>
                <a:t>研究主题随时间的变化</a:t>
              </a:r>
              <a:r>
                <a:rPr lang="en-US" altLang="zh-CN" sz="1600">
                  <a:latin typeface="微软雅黑" panose="020B0503020204020204" charset="-122"/>
                  <a:ea typeface="微软雅黑" panose="020B0503020204020204" charset="-122"/>
                </a:rPr>
                <a:t>When</a:t>
              </a:r>
              <a:endParaRPr lang="en-US" altLang="zh-CN" sz="16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>
                <a:sym typeface="+mn-ea"/>
              </a:rPr>
              <a:t>如何用知网了解研究现状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-263525" y="824230"/>
            <a:ext cx="12719724" cy="5784850"/>
            <a:chOff x="188" y="2220"/>
            <a:chExt cx="18863" cy="8338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8" y="2220"/>
              <a:ext cx="18863" cy="8338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5740" y="3797"/>
              <a:ext cx="1097" cy="55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>
                <a:sym typeface="+mn-ea"/>
              </a:rPr>
              <a:t>如何用知网了解研究现状</a:t>
            </a:r>
            <a:endParaRPr dirty="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158750" y="707390"/>
            <a:ext cx="11875770" cy="656336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264160" y="4006215"/>
            <a:ext cx="13437235" cy="2851150"/>
            <a:chOff x="-416" y="6309"/>
            <a:chExt cx="21161" cy="4172"/>
          </a:xfrm>
        </p:grpSpPr>
        <p:sp>
          <p:nvSpPr>
            <p:cNvPr id="17" name="矩形 16"/>
            <p:cNvSpPr/>
            <p:nvPr>
              <p:custDataLst>
                <p:tags r:id="rId3"/>
              </p:custDataLst>
            </p:nvPr>
          </p:nvSpPr>
          <p:spPr>
            <a:xfrm>
              <a:off x="-416" y="6309"/>
              <a:ext cx="21161" cy="4172"/>
            </a:xfrm>
            <a:prstGeom prst="rect">
              <a:avLst/>
            </a:prstGeom>
            <a:solidFill>
              <a:srgbClr val="F6F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4"/>
              </p:custDataLst>
            </p:nvPr>
          </p:nvSpPr>
          <p:spPr>
            <a:xfrm>
              <a:off x="3776" y="6632"/>
              <a:ext cx="11668" cy="352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50000"/>
                </a:lnSpc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埋头苦读文献当然可以，但有些原始和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辛苦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44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397519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篇中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外文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文献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</a:rPr>
                <a:t>O My God</a:t>
              </a: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!!???</a:t>
              </a:r>
              <a:endParaRPr lang="en-US" altLang="zh-CN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我只想画个像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>
                <a:sym typeface="+mn-ea"/>
              </a:rPr>
              <a:t>如何用知网了解研究现状</a:t>
            </a:r>
            <a:endParaRPr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4945" y="683260"/>
            <a:ext cx="11885930" cy="61353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1310" y="2611120"/>
            <a:ext cx="2161540" cy="414591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 noProof="1"/>
          </a:p>
        </p:txBody>
      </p:sp>
      <p:sp>
        <p:nvSpPr>
          <p:cNvPr id="17" name="圆角矩形 5"/>
          <p:cNvSpPr/>
          <p:nvPr/>
        </p:nvSpPr>
        <p:spPr>
          <a:xfrm>
            <a:off x="2825115" y="2538730"/>
            <a:ext cx="6265545" cy="1212215"/>
          </a:xfrm>
          <a:prstGeom prst="wedgeRoundRectCallout">
            <a:avLst>
              <a:gd name="adj1" fmla="val -42745"/>
              <a:gd name="adj2" fmla="val 69264"/>
              <a:gd name="adj3" fmla="val 16667"/>
            </a:avLst>
          </a:prstGeom>
          <a:solidFill>
            <a:srgbClr val="FF9933"/>
          </a:solidFill>
          <a:ln w="25400">
            <a:noFill/>
          </a:ln>
        </p:spPr>
        <p:txBody>
          <a:bodyPr wrap="none" anchor="ctr"/>
          <a:lstStyle/>
          <a:p>
            <a:pPr algn="l" eaLnBrk="0" hangingPunct="0">
              <a:lnSpc>
                <a:spcPct val="130000"/>
              </a:lnSpc>
            </a:pP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左侧分组筛选区：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hangingPunct="0">
              <a:lnSpc>
                <a:spcPct val="130000"/>
              </a:lnSpc>
            </a:pP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1.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多角度的文献整体信息展示；</a:t>
            </a:r>
            <a:endParaRPr lang="en-US" altLang="zh-CN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hangingPunct="0">
              <a:lnSpc>
                <a:spcPct val="130000"/>
              </a:lnSpc>
            </a:pP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2.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提供多层面的筛选角度，并支持多个条件的组合筛选。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7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>
                <a:sym typeface="+mn-ea"/>
              </a:rPr>
              <a:t>如何用知网了解研究现状</a:t>
            </a:r>
            <a:r>
              <a:rPr lang="en-US" altLang="zh-CN">
                <a:sym typeface="+mn-ea"/>
              </a:rPr>
              <a:t>-What</a:t>
            </a:r>
            <a:r>
              <a:rPr>
                <a:sym typeface="+mn-ea"/>
              </a:rPr>
              <a:t>（研究</a:t>
            </a:r>
            <a:r>
              <a:rPr>
                <a:sym typeface="+mn-ea"/>
              </a:rPr>
              <a:t>内容）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0190" y="862330"/>
            <a:ext cx="11730355" cy="56565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48640" y="3028315"/>
            <a:ext cx="1999615" cy="291909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圆角矩形 5"/>
          <p:cNvSpPr/>
          <p:nvPr/>
        </p:nvSpPr>
        <p:spPr>
          <a:xfrm>
            <a:off x="3060065" y="2875280"/>
            <a:ext cx="2098040" cy="476250"/>
          </a:xfrm>
          <a:prstGeom prst="wedgeRoundRectCallout">
            <a:avLst>
              <a:gd name="adj1" fmla="val -42745"/>
              <a:gd name="adj2" fmla="val 69264"/>
              <a:gd name="adj3" fmla="val 16667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/>
          <a:p>
            <a:pPr eaLnBrk="0"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研究内容的静态展示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980055" y="4255770"/>
            <a:ext cx="3059430" cy="1691640"/>
            <a:chOff x="4772" y="6233"/>
            <a:chExt cx="4482" cy="2664"/>
          </a:xfrm>
          <a:effectLst/>
        </p:grpSpPr>
        <p:sp>
          <p:nvSpPr>
            <p:cNvPr id="2" name="圆角矩形 1"/>
            <p:cNvSpPr/>
            <p:nvPr/>
          </p:nvSpPr>
          <p:spPr>
            <a:xfrm>
              <a:off x="4772" y="6233"/>
              <a:ext cx="4482" cy="2664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100" y="6308"/>
              <a:ext cx="3976" cy="2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dk1"/>
                  </a:solidFill>
                </a14:hiddenFill>
              </a:ext>
            </a:ex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marL="342900" indent="-34290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机器人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大数据</a:t>
              </a:r>
              <a:r>
                <a:rPr lang="en-US" altLang="zh-CN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/</a:t>
              </a: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深度学习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故障诊断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决策系统</a:t>
              </a:r>
              <a:r>
                <a:rPr lang="en-US" altLang="zh-CN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/</a:t>
              </a: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专家系统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论文与作文</a:t>
            </a:r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76610" y="2138102"/>
            <a:ext cx="2563593" cy="36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76610" y="4089225"/>
            <a:ext cx="2563593" cy="3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23"/>
          <p:cNvSpPr txBox="1"/>
          <p:nvPr/>
        </p:nvSpPr>
        <p:spPr>
          <a:xfrm>
            <a:off x="492369" y="2259100"/>
            <a:ext cx="494500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是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作者思想、感情的文字表述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，它带有强烈的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个人主观色彩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，作文可以想像、编造，可以表达作者的喜怒哀乐等个人情感，带有明显的文学和感情色彩。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TextBox 24"/>
          <p:cNvSpPr txBox="1"/>
          <p:nvPr/>
        </p:nvSpPr>
        <p:spPr>
          <a:xfrm>
            <a:off x="800101" y="1819191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作文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23"/>
          <p:cNvSpPr txBox="1"/>
          <p:nvPr/>
        </p:nvSpPr>
        <p:spPr>
          <a:xfrm>
            <a:off x="492369" y="4290664"/>
            <a:ext cx="48609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是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科学实验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和对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实验结果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进行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逻辑分析的过程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的完整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体现。既是探讨问题进行科学研究的一种手段，又是描述科研成果进行学术交流的一种工具。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早期的学术交流多以口头交流、书籍或书信为主，后期逐渐演变为期刊论文，用于学术探讨。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TextBox 24"/>
          <p:cNvSpPr txBox="1"/>
          <p:nvPr/>
        </p:nvSpPr>
        <p:spPr>
          <a:xfrm>
            <a:off x="745491" y="3769911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论文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Freeform 186"/>
          <p:cNvSpPr/>
          <p:nvPr/>
        </p:nvSpPr>
        <p:spPr bwMode="auto">
          <a:xfrm>
            <a:off x="576452" y="1818905"/>
            <a:ext cx="219710" cy="281940"/>
          </a:xfrm>
          <a:custGeom>
            <a:avLst/>
            <a:gdLst>
              <a:gd name="T0" fmla="*/ 84 w 84"/>
              <a:gd name="T1" fmla="*/ 24 h 156"/>
              <a:gd name="T2" fmla="*/ 84 w 84"/>
              <a:gd name="T3" fmla="*/ 114 h 156"/>
              <a:gd name="T4" fmla="*/ 42 w 84"/>
              <a:gd name="T5" fmla="*/ 156 h 156"/>
              <a:gd name="T6" fmla="*/ 0 w 84"/>
              <a:gd name="T7" fmla="*/ 114 h 156"/>
              <a:gd name="T8" fmla="*/ 0 w 84"/>
              <a:gd name="T9" fmla="*/ 30 h 156"/>
              <a:gd name="T10" fmla="*/ 4 w 84"/>
              <a:gd name="T11" fmla="*/ 15 h 156"/>
              <a:gd name="T12" fmla="*/ 30 w 84"/>
              <a:gd name="T13" fmla="*/ 0 h 156"/>
              <a:gd name="T14" fmla="*/ 56 w 84"/>
              <a:gd name="T15" fmla="*/ 15 h 156"/>
              <a:gd name="T16" fmla="*/ 60 w 84"/>
              <a:gd name="T17" fmla="*/ 30 h 156"/>
              <a:gd name="T18" fmla="*/ 60 w 84"/>
              <a:gd name="T19" fmla="*/ 108 h 156"/>
              <a:gd name="T20" fmla="*/ 42 w 84"/>
              <a:gd name="T21" fmla="*/ 126 h 156"/>
              <a:gd name="T22" fmla="*/ 24 w 84"/>
              <a:gd name="T23" fmla="*/ 108 h 156"/>
              <a:gd name="T24" fmla="*/ 24 w 84"/>
              <a:gd name="T25" fmla="*/ 54 h 156"/>
              <a:gd name="T26" fmla="*/ 30 w 84"/>
              <a:gd name="T27" fmla="*/ 48 h 156"/>
              <a:gd name="T28" fmla="*/ 36 w 84"/>
              <a:gd name="T29" fmla="*/ 54 h 156"/>
              <a:gd name="T30" fmla="*/ 36 w 84"/>
              <a:gd name="T31" fmla="*/ 108 h 156"/>
              <a:gd name="T32" fmla="*/ 42 w 84"/>
              <a:gd name="T33" fmla="*/ 114 h 156"/>
              <a:gd name="T34" fmla="*/ 48 w 84"/>
              <a:gd name="T35" fmla="*/ 108 h 156"/>
              <a:gd name="T36" fmla="*/ 48 w 84"/>
              <a:gd name="T37" fmla="*/ 30 h 156"/>
              <a:gd name="T38" fmla="*/ 30 w 84"/>
              <a:gd name="T39" fmla="*/ 12 h 156"/>
              <a:gd name="T40" fmla="*/ 14 w 84"/>
              <a:gd name="T41" fmla="*/ 21 h 156"/>
              <a:gd name="T42" fmla="*/ 12 w 84"/>
              <a:gd name="T43" fmla="*/ 30 h 156"/>
              <a:gd name="T44" fmla="*/ 12 w 84"/>
              <a:gd name="T45" fmla="*/ 114 h 156"/>
              <a:gd name="T46" fmla="*/ 42 w 84"/>
              <a:gd name="T47" fmla="*/ 144 h 156"/>
              <a:gd name="T48" fmla="*/ 72 w 84"/>
              <a:gd name="T49" fmla="*/ 114 h 156"/>
              <a:gd name="T50" fmla="*/ 72 w 84"/>
              <a:gd name="T51" fmla="*/ 24 h 156"/>
              <a:gd name="T52" fmla="*/ 78 w 84"/>
              <a:gd name="T53" fmla="*/ 18 h 156"/>
              <a:gd name="T54" fmla="*/ 84 w 84"/>
              <a:gd name="T55" fmla="*/ 24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84" h="156">
                <a:moveTo>
                  <a:pt x="84" y="24"/>
                </a:moveTo>
                <a:cubicBezTo>
                  <a:pt x="84" y="114"/>
                  <a:pt x="84" y="114"/>
                  <a:pt x="84" y="114"/>
                </a:cubicBezTo>
                <a:cubicBezTo>
                  <a:pt x="84" y="129"/>
                  <a:pt x="75" y="156"/>
                  <a:pt x="42" y="156"/>
                </a:cubicBezTo>
                <a:cubicBezTo>
                  <a:pt x="9" y="156"/>
                  <a:pt x="0" y="129"/>
                  <a:pt x="0" y="114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29"/>
                  <a:pt x="0" y="22"/>
                  <a:pt x="4" y="15"/>
                </a:cubicBezTo>
                <a:cubicBezTo>
                  <a:pt x="9" y="5"/>
                  <a:pt x="18" y="0"/>
                  <a:pt x="30" y="0"/>
                </a:cubicBezTo>
                <a:cubicBezTo>
                  <a:pt x="42" y="0"/>
                  <a:pt x="51" y="5"/>
                  <a:pt x="56" y="15"/>
                </a:cubicBezTo>
                <a:cubicBezTo>
                  <a:pt x="60" y="22"/>
                  <a:pt x="60" y="29"/>
                  <a:pt x="60" y="30"/>
                </a:cubicBezTo>
                <a:cubicBezTo>
                  <a:pt x="60" y="108"/>
                  <a:pt x="60" y="108"/>
                  <a:pt x="60" y="108"/>
                </a:cubicBezTo>
                <a:cubicBezTo>
                  <a:pt x="60" y="115"/>
                  <a:pt x="55" y="126"/>
                  <a:pt x="42" y="126"/>
                </a:cubicBezTo>
                <a:cubicBezTo>
                  <a:pt x="29" y="126"/>
                  <a:pt x="24" y="115"/>
                  <a:pt x="24" y="108"/>
                </a:cubicBezTo>
                <a:cubicBezTo>
                  <a:pt x="24" y="54"/>
                  <a:pt x="24" y="54"/>
                  <a:pt x="24" y="54"/>
                </a:cubicBezTo>
                <a:cubicBezTo>
                  <a:pt x="24" y="51"/>
                  <a:pt x="27" y="48"/>
                  <a:pt x="30" y="48"/>
                </a:cubicBezTo>
                <a:cubicBezTo>
                  <a:pt x="33" y="48"/>
                  <a:pt x="36" y="51"/>
                  <a:pt x="36" y="54"/>
                </a:cubicBezTo>
                <a:cubicBezTo>
                  <a:pt x="36" y="108"/>
                  <a:pt x="36" y="108"/>
                  <a:pt x="36" y="108"/>
                </a:cubicBezTo>
                <a:cubicBezTo>
                  <a:pt x="36" y="111"/>
                  <a:pt x="37" y="114"/>
                  <a:pt x="42" y="114"/>
                </a:cubicBezTo>
                <a:cubicBezTo>
                  <a:pt x="47" y="114"/>
                  <a:pt x="48" y="111"/>
                  <a:pt x="48" y="108"/>
                </a:cubicBezTo>
                <a:cubicBezTo>
                  <a:pt x="48" y="30"/>
                  <a:pt x="48" y="30"/>
                  <a:pt x="48" y="30"/>
                </a:cubicBezTo>
                <a:cubicBezTo>
                  <a:pt x="48" y="27"/>
                  <a:pt x="47" y="12"/>
                  <a:pt x="30" y="12"/>
                </a:cubicBezTo>
                <a:cubicBezTo>
                  <a:pt x="22" y="12"/>
                  <a:pt x="17" y="15"/>
                  <a:pt x="14" y="21"/>
                </a:cubicBezTo>
                <a:cubicBezTo>
                  <a:pt x="12" y="25"/>
                  <a:pt x="12" y="30"/>
                  <a:pt x="12" y="30"/>
                </a:cubicBezTo>
                <a:cubicBezTo>
                  <a:pt x="12" y="114"/>
                  <a:pt x="12" y="114"/>
                  <a:pt x="12" y="114"/>
                </a:cubicBezTo>
                <a:cubicBezTo>
                  <a:pt x="12" y="117"/>
                  <a:pt x="13" y="144"/>
                  <a:pt x="42" y="144"/>
                </a:cubicBezTo>
                <a:cubicBezTo>
                  <a:pt x="72" y="144"/>
                  <a:pt x="72" y="115"/>
                  <a:pt x="72" y="114"/>
                </a:cubicBezTo>
                <a:cubicBezTo>
                  <a:pt x="72" y="24"/>
                  <a:pt x="72" y="24"/>
                  <a:pt x="72" y="24"/>
                </a:cubicBezTo>
                <a:cubicBezTo>
                  <a:pt x="72" y="21"/>
                  <a:pt x="75" y="18"/>
                  <a:pt x="78" y="18"/>
                </a:cubicBezTo>
                <a:cubicBezTo>
                  <a:pt x="81" y="18"/>
                  <a:pt x="84" y="21"/>
                  <a:pt x="84" y="24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/>
          <a:p>
            <a:pPr defTabSz="685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latin typeface="+mn-lt"/>
              <a:ea typeface="+mn-ea"/>
            </a:endParaRPr>
          </a:p>
        </p:txBody>
      </p:sp>
      <p:sp>
        <p:nvSpPr>
          <p:cNvPr id="12" name="Freeform 28"/>
          <p:cNvSpPr>
            <a:spLocks noEditPoints="1"/>
          </p:cNvSpPr>
          <p:nvPr/>
        </p:nvSpPr>
        <p:spPr bwMode="auto">
          <a:xfrm>
            <a:off x="560577" y="3788675"/>
            <a:ext cx="256540" cy="280670"/>
          </a:xfrm>
          <a:custGeom>
            <a:avLst/>
            <a:gdLst>
              <a:gd name="T0" fmla="*/ 132 w 144"/>
              <a:gd name="T1" fmla="*/ 61 h 144"/>
              <a:gd name="T2" fmla="*/ 121 w 144"/>
              <a:gd name="T3" fmla="*/ 46 h 144"/>
              <a:gd name="T4" fmla="*/ 127 w 144"/>
              <a:gd name="T5" fmla="*/ 33 h 144"/>
              <a:gd name="T6" fmla="*/ 119 w 144"/>
              <a:gd name="T7" fmla="*/ 17 h 144"/>
              <a:gd name="T8" fmla="*/ 106 w 144"/>
              <a:gd name="T9" fmla="*/ 22 h 144"/>
              <a:gd name="T10" fmla="*/ 88 w 144"/>
              <a:gd name="T11" fmla="*/ 19 h 144"/>
              <a:gd name="T12" fmla="*/ 83 w 144"/>
              <a:gd name="T13" fmla="*/ 6 h 144"/>
              <a:gd name="T14" fmla="*/ 66 w 144"/>
              <a:gd name="T15" fmla="*/ 0 h 144"/>
              <a:gd name="T16" fmla="*/ 61 w 144"/>
              <a:gd name="T17" fmla="*/ 12 h 144"/>
              <a:gd name="T18" fmla="*/ 46 w 144"/>
              <a:gd name="T19" fmla="*/ 23 h 144"/>
              <a:gd name="T20" fmla="*/ 33 w 144"/>
              <a:gd name="T21" fmla="*/ 17 h 144"/>
              <a:gd name="T22" fmla="*/ 17 w 144"/>
              <a:gd name="T23" fmla="*/ 25 h 144"/>
              <a:gd name="T24" fmla="*/ 22 w 144"/>
              <a:gd name="T25" fmla="*/ 38 h 144"/>
              <a:gd name="T26" fmla="*/ 19 w 144"/>
              <a:gd name="T27" fmla="*/ 56 h 144"/>
              <a:gd name="T28" fmla="*/ 6 w 144"/>
              <a:gd name="T29" fmla="*/ 61 h 144"/>
              <a:gd name="T30" fmla="*/ 0 w 144"/>
              <a:gd name="T31" fmla="*/ 78 h 144"/>
              <a:gd name="T32" fmla="*/ 12 w 144"/>
              <a:gd name="T33" fmla="*/ 83 h 144"/>
              <a:gd name="T34" fmla="*/ 23 w 144"/>
              <a:gd name="T35" fmla="*/ 98 h 144"/>
              <a:gd name="T36" fmla="*/ 17 w 144"/>
              <a:gd name="T37" fmla="*/ 111 h 144"/>
              <a:gd name="T38" fmla="*/ 25 w 144"/>
              <a:gd name="T39" fmla="*/ 127 h 144"/>
              <a:gd name="T40" fmla="*/ 38 w 144"/>
              <a:gd name="T41" fmla="*/ 122 h 144"/>
              <a:gd name="T42" fmla="*/ 56 w 144"/>
              <a:gd name="T43" fmla="*/ 125 h 144"/>
              <a:gd name="T44" fmla="*/ 61 w 144"/>
              <a:gd name="T45" fmla="*/ 138 h 144"/>
              <a:gd name="T46" fmla="*/ 78 w 144"/>
              <a:gd name="T47" fmla="*/ 144 h 144"/>
              <a:gd name="T48" fmla="*/ 83 w 144"/>
              <a:gd name="T49" fmla="*/ 132 h 144"/>
              <a:gd name="T50" fmla="*/ 98 w 144"/>
              <a:gd name="T51" fmla="*/ 121 h 144"/>
              <a:gd name="T52" fmla="*/ 111 w 144"/>
              <a:gd name="T53" fmla="*/ 127 h 144"/>
              <a:gd name="T54" fmla="*/ 127 w 144"/>
              <a:gd name="T55" fmla="*/ 119 h 144"/>
              <a:gd name="T56" fmla="*/ 122 w 144"/>
              <a:gd name="T57" fmla="*/ 106 h 144"/>
              <a:gd name="T58" fmla="*/ 125 w 144"/>
              <a:gd name="T59" fmla="*/ 88 h 144"/>
              <a:gd name="T60" fmla="*/ 138 w 144"/>
              <a:gd name="T61" fmla="*/ 83 h 144"/>
              <a:gd name="T62" fmla="*/ 144 w 144"/>
              <a:gd name="T63" fmla="*/ 66 h 144"/>
              <a:gd name="T64" fmla="*/ 100 w 144"/>
              <a:gd name="T65" fmla="*/ 72 h 144"/>
              <a:gd name="T66" fmla="*/ 44 w 144"/>
              <a:gd name="T67" fmla="*/ 72 h 144"/>
              <a:gd name="T68" fmla="*/ 100 w 144"/>
              <a:gd name="T69" fmla="*/ 7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4" h="144">
                <a:moveTo>
                  <a:pt x="138" y="61"/>
                </a:moveTo>
                <a:cubicBezTo>
                  <a:pt x="132" y="61"/>
                  <a:pt x="132" y="61"/>
                  <a:pt x="132" y="61"/>
                </a:cubicBezTo>
                <a:cubicBezTo>
                  <a:pt x="129" y="61"/>
                  <a:pt x="126" y="59"/>
                  <a:pt x="125" y="56"/>
                </a:cubicBezTo>
                <a:cubicBezTo>
                  <a:pt x="121" y="46"/>
                  <a:pt x="121" y="46"/>
                  <a:pt x="121" y="46"/>
                </a:cubicBezTo>
                <a:cubicBezTo>
                  <a:pt x="119" y="44"/>
                  <a:pt x="120" y="40"/>
                  <a:pt x="122" y="38"/>
                </a:cubicBezTo>
                <a:cubicBezTo>
                  <a:pt x="127" y="33"/>
                  <a:pt x="127" y="33"/>
                  <a:pt x="127" y="33"/>
                </a:cubicBezTo>
                <a:cubicBezTo>
                  <a:pt x="129" y="31"/>
                  <a:pt x="129" y="27"/>
                  <a:pt x="127" y="25"/>
                </a:cubicBezTo>
                <a:cubicBezTo>
                  <a:pt x="119" y="17"/>
                  <a:pt x="119" y="17"/>
                  <a:pt x="119" y="17"/>
                </a:cubicBezTo>
                <a:cubicBezTo>
                  <a:pt x="117" y="15"/>
                  <a:pt x="113" y="15"/>
                  <a:pt x="111" y="17"/>
                </a:cubicBezTo>
                <a:cubicBezTo>
                  <a:pt x="106" y="22"/>
                  <a:pt x="106" y="22"/>
                  <a:pt x="106" y="22"/>
                </a:cubicBezTo>
                <a:cubicBezTo>
                  <a:pt x="104" y="24"/>
                  <a:pt x="100" y="25"/>
                  <a:pt x="98" y="23"/>
                </a:cubicBezTo>
                <a:cubicBezTo>
                  <a:pt x="88" y="19"/>
                  <a:pt x="88" y="19"/>
                  <a:pt x="88" y="19"/>
                </a:cubicBezTo>
                <a:cubicBezTo>
                  <a:pt x="85" y="18"/>
                  <a:pt x="83" y="15"/>
                  <a:pt x="83" y="12"/>
                </a:cubicBezTo>
                <a:cubicBezTo>
                  <a:pt x="83" y="6"/>
                  <a:pt x="83" y="6"/>
                  <a:pt x="83" y="6"/>
                </a:cubicBezTo>
                <a:cubicBezTo>
                  <a:pt x="83" y="2"/>
                  <a:pt x="81" y="0"/>
                  <a:pt x="78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3" y="0"/>
                  <a:pt x="61" y="2"/>
                  <a:pt x="61" y="6"/>
                </a:cubicBezTo>
                <a:cubicBezTo>
                  <a:pt x="61" y="12"/>
                  <a:pt x="61" y="12"/>
                  <a:pt x="61" y="12"/>
                </a:cubicBezTo>
                <a:cubicBezTo>
                  <a:pt x="61" y="15"/>
                  <a:pt x="59" y="18"/>
                  <a:pt x="56" y="19"/>
                </a:cubicBezTo>
                <a:cubicBezTo>
                  <a:pt x="46" y="23"/>
                  <a:pt x="46" y="23"/>
                  <a:pt x="46" y="23"/>
                </a:cubicBezTo>
                <a:cubicBezTo>
                  <a:pt x="44" y="25"/>
                  <a:pt x="40" y="24"/>
                  <a:pt x="38" y="22"/>
                </a:cubicBezTo>
                <a:cubicBezTo>
                  <a:pt x="33" y="17"/>
                  <a:pt x="33" y="17"/>
                  <a:pt x="33" y="17"/>
                </a:cubicBezTo>
                <a:cubicBezTo>
                  <a:pt x="31" y="15"/>
                  <a:pt x="27" y="15"/>
                  <a:pt x="25" y="17"/>
                </a:cubicBezTo>
                <a:cubicBezTo>
                  <a:pt x="17" y="25"/>
                  <a:pt x="17" y="25"/>
                  <a:pt x="17" y="25"/>
                </a:cubicBezTo>
                <a:cubicBezTo>
                  <a:pt x="15" y="27"/>
                  <a:pt x="15" y="31"/>
                  <a:pt x="17" y="33"/>
                </a:cubicBezTo>
                <a:cubicBezTo>
                  <a:pt x="22" y="38"/>
                  <a:pt x="22" y="38"/>
                  <a:pt x="22" y="38"/>
                </a:cubicBezTo>
                <a:cubicBezTo>
                  <a:pt x="24" y="40"/>
                  <a:pt x="25" y="44"/>
                  <a:pt x="23" y="46"/>
                </a:cubicBezTo>
                <a:cubicBezTo>
                  <a:pt x="19" y="56"/>
                  <a:pt x="19" y="56"/>
                  <a:pt x="19" y="56"/>
                </a:cubicBezTo>
                <a:cubicBezTo>
                  <a:pt x="18" y="59"/>
                  <a:pt x="15" y="61"/>
                  <a:pt x="12" y="61"/>
                </a:cubicBezTo>
                <a:cubicBezTo>
                  <a:pt x="6" y="61"/>
                  <a:pt x="6" y="61"/>
                  <a:pt x="6" y="61"/>
                </a:cubicBezTo>
                <a:cubicBezTo>
                  <a:pt x="2" y="61"/>
                  <a:pt x="0" y="63"/>
                  <a:pt x="0" y="66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81"/>
                  <a:pt x="2" y="83"/>
                  <a:pt x="6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5" y="83"/>
                  <a:pt x="18" y="85"/>
                  <a:pt x="19" y="88"/>
                </a:cubicBezTo>
                <a:cubicBezTo>
                  <a:pt x="23" y="98"/>
                  <a:pt x="23" y="98"/>
                  <a:pt x="23" y="98"/>
                </a:cubicBezTo>
                <a:cubicBezTo>
                  <a:pt x="25" y="100"/>
                  <a:pt x="24" y="104"/>
                  <a:pt x="22" y="106"/>
                </a:cubicBezTo>
                <a:cubicBezTo>
                  <a:pt x="17" y="111"/>
                  <a:pt x="17" y="111"/>
                  <a:pt x="17" y="111"/>
                </a:cubicBezTo>
                <a:cubicBezTo>
                  <a:pt x="15" y="113"/>
                  <a:pt x="15" y="117"/>
                  <a:pt x="17" y="119"/>
                </a:cubicBezTo>
                <a:cubicBezTo>
                  <a:pt x="25" y="127"/>
                  <a:pt x="25" y="127"/>
                  <a:pt x="25" y="127"/>
                </a:cubicBezTo>
                <a:cubicBezTo>
                  <a:pt x="27" y="129"/>
                  <a:pt x="31" y="129"/>
                  <a:pt x="33" y="127"/>
                </a:cubicBezTo>
                <a:cubicBezTo>
                  <a:pt x="38" y="122"/>
                  <a:pt x="38" y="122"/>
                  <a:pt x="38" y="122"/>
                </a:cubicBezTo>
                <a:cubicBezTo>
                  <a:pt x="40" y="120"/>
                  <a:pt x="44" y="119"/>
                  <a:pt x="46" y="121"/>
                </a:cubicBezTo>
                <a:cubicBezTo>
                  <a:pt x="56" y="125"/>
                  <a:pt x="56" y="125"/>
                  <a:pt x="56" y="125"/>
                </a:cubicBezTo>
                <a:cubicBezTo>
                  <a:pt x="59" y="126"/>
                  <a:pt x="61" y="129"/>
                  <a:pt x="61" y="132"/>
                </a:cubicBezTo>
                <a:cubicBezTo>
                  <a:pt x="61" y="138"/>
                  <a:pt x="61" y="138"/>
                  <a:pt x="61" y="138"/>
                </a:cubicBezTo>
                <a:cubicBezTo>
                  <a:pt x="61" y="142"/>
                  <a:pt x="63" y="144"/>
                  <a:pt x="66" y="144"/>
                </a:cubicBezTo>
                <a:cubicBezTo>
                  <a:pt x="78" y="144"/>
                  <a:pt x="78" y="144"/>
                  <a:pt x="78" y="144"/>
                </a:cubicBezTo>
                <a:cubicBezTo>
                  <a:pt x="81" y="144"/>
                  <a:pt x="83" y="142"/>
                  <a:pt x="83" y="138"/>
                </a:cubicBezTo>
                <a:cubicBezTo>
                  <a:pt x="83" y="132"/>
                  <a:pt x="83" y="132"/>
                  <a:pt x="83" y="132"/>
                </a:cubicBezTo>
                <a:cubicBezTo>
                  <a:pt x="83" y="129"/>
                  <a:pt x="85" y="126"/>
                  <a:pt x="88" y="125"/>
                </a:cubicBezTo>
                <a:cubicBezTo>
                  <a:pt x="98" y="121"/>
                  <a:pt x="98" y="121"/>
                  <a:pt x="98" y="121"/>
                </a:cubicBezTo>
                <a:cubicBezTo>
                  <a:pt x="100" y="119"/>
                  <a:pt x="104" y="120"/>
                  <a:pt x="106" y="122"/>
                </a:cubicBezTo>
                <a:cubicBezTo>
                  <a:pt x="111" y="127"/>
                  <a:pt x="111" y="127"/>
                  <a:pt x="111" y="127"/>
                </a:cubicBezTo>
                <a:cubicBezTo>
                  <a:pt x="113" y="129"/>
                  <a:pt x="117" y="129"/>
                  <a:pt x="119" y="127"/>
                </a:cubicBezTo>
                <a:cubicBezTo>
                  <a:pt x="127" y="119"/>
                  <a:pt x="127" y="119"/>
                  <a:pt x="127" y="119"/>
                </a:cubicBezTo>
                <a:cubicBezTo>
                  <a:pt x="129" y="117"/>
                  <a:pt x="129" y="113"/>
                  <a:pt x="127" y="111"/>
                </a:cubicBezTo>
                <a:cubicBezTo>
                  <a:pt x="122" y="106"/>
                  <a:pt x="122" y="106"/>
                  <a:pt x="122" y="106"/>
                </a:cubicBezTo>
                <a:cubicBezTo>
                  <a:pt x="120" y="104"/>
                  <a:pt x="119" y="100"/>
                  <a:pt x="121" y="98"/>
                </a:cubicBezTo>
                <a:cubicBezTo>
                  <a:pt x="125" y="88"/>
                  <a:pt x="125" y="88"/>
                  <a:pt x="125" y="88"/>
                </a:cubicBezTo>
                <a:cubicBezTo>
                  <a:pt x="126" y="85"/>
                  <a:pt x="129" y="83"/>
                  <a:pt x="132" y="83"/>
                </a:cubicBezTo>
                <a:cubicBezTo>
                  <a:pt x="138" y="83"/>
                  <a:pt x="138" y="83"/>
                  <a:pt x="138" y="83"/>
                </a:cubicBezTo>
                <a:cubicBezTo>
                  <a:pt x="142" y="83"/>
                  <a:pt x="144" y="81"/>
                  <a:pt x="144" y="78"/>
                </a:cubicBezTo>
                <a:cubicBezTo>
                  <a:pt x="144" y="66"/>
                  <a:pt x="144" y="66"/>
                  <a:pt x="144" y="66"/>
                </a:cubicBezTo>
                <a:cubicBezTo>
                  <a:pt x="144" y="63"/>
                  <a:pt x="142" y="61"/>
                  <a:pt x="138" y="61"/>
                </a:cubicBezTo>
                <a:moveTo>
                  <a:pt x="100" y="72"/>
                </a:moveTo>
                <a:cubicBezTo>
                  <a:pt x="100" y="87"/>
                  <a:pt x="87" y="100"/>
                  <a:pt x="72" y="100"/>
                </a:cubicBezTo>
                <a:cubicBezTo>
                  <a:pt x="57" y="100"/>
                  <a:pt x="44" y="87"/>
                  <a:pt x="44" y="72"/>
                </a:cubicBezTo>
                <a:cubicBezTo>
                  <a:pt x="44" y="57"/>
                  <a:pt x="57" y="44"/>
                  <a:pt x="72" y="44"/>
                </a:cubicBezTo>
                <a:cubicBezTo>
                  <a:pt x="87" y="44"/>
                  <a:pt x="100" y="57"/>
                  <a:pt x="100" y="72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pPr defTabSz="68516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latin typeface="+mn-lt"/>
              <a:ea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53" y="1561952"/>
            <a:ext cx="5892024" cy="44159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sym typeface="+mn-ea"/>
              </a:rPr>
              <a:t>如何用知网了解研究现状</a:t>
            </a:r>
            <a:r>
              <a:rPr lang="en-US" altLang="zh-CN">
                <a:sym typeface="+mn-ea"/>
              </a:rPr>
              <a:t>-What</a:t>
            </a:r>
            <a:r>
              <a:rPr>
                <a:sym typeface="+mn-ea"/>
              </a:rPr>
              <a:t>（研究</a:t>
            </a:r>
            <a:r>
              <a:rPr>
                <a:sym typeface="+mn-ea"/>
              </a:rPr>
              <a:t>内容）</a:t>
            </a:r>
            <a:endParaRPr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0842" r="77615" b="18367"/>
          <a:stretch>
            <a:fillRect/>
          </a:stretch>
        </p:blipFill>
        <p:spPr>
          <a:xfrm>
            <a:off x="961390" y="1778635"/>
            <a:ext cx="2613660" cy="40544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735705" y="2284730"/>
            <a:ext cx="2221865" cy="354838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9190355" y="1138555"/>
            <a:ext cx="2450465" cy="207835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indent="0" algn="ctr">
              <a:lnSpc>
                <a:spcPct val="150000"/>
              </a:lnSpc>
              <a:buNone/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原理算法</a:t>
            </a: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深度学习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大数据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计算机视觉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神经网络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算法研究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None/>
            </a:pP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None/>
            </a:pP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9476105" y="3713480"/>
            <a:ext cx="2450465" cy="1473200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indent="0" algn="ctr">
              <a:lnSpc>
                <a:spcPct val="150000"/>
              </a:lnSpc>
              <a:buNone/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人工智能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应用</a:t>
            </a: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故障诊断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专家系统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问题求解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None/>
            </a:pP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5935980" y="873125"/>
            <a:ext cx="2713990" cy="208915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noAutofit/>
          </a:bodyPr>
          <a:p>
            <a:pPr indent="0" algn="ctr">
              <a:lnSpc>
                <a:spcPct val="150000"/>
              </a:lnSpc>
              <a:buNone/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人工智能（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本义）</a:t>
            </a: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机器人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人工智能技术（机械自动化）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智能机器人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lang="en-US" altLang="zh-CN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ChatGPT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机器学习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None/>
            </a:pP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None/>
            </a:pP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8"/>
            </p:custDataLst>
          </p:nvPr>
        </p:nvSpPr>
        <p:spPr>
          <a:xfrm>
            <a:off x="5935719" y="4942840"/>
            <a:ext cx="2714033" cy="1753235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dk1"/>
                </a:solidFill>
              </a14:hiddenFill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indent="0" algn="ctr">
              <a:lnSpc>
                <a:spcPct val="150000"/>
              </a:lnSpc>
              <a:buNone/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人工智能行业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融合</a:t>
            </a: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数字化转型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数字经济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金融科技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ctr">
              <a:lnSpc>
                <a:spcPct val="150000"/>
              </a:lnSpc>
              <a:buNone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物联网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4" name="直接连接符 23"/>
          <p:cNvCxnSpPr/>
          <p:nvPr>
            <p:custDataLst>
              <p:tags r:id="rId9"/>
            </p:custDataLst>
          </p:nvPr>
        </p:nvCxnSpPr>
        <p:spPr>
          <a:xfrm>
            <a:off x="1409700" y="3442335"/>
            <a:ext cx="923290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>
            <p:custDataLst>
              <p:tags r:id="rId10"/>
            </p:custDataLst>
          </p:nvPr>
        </p:nvCxnSpPr>
        <p:spPr>
          <a:xfrm>
            <a:off x="1409700" y="3665855"/>
            <a:ext cx="923290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>
            <p:custDataLst>
              <p:tags r:id="rId11"/>
            </p:custDataLst>
          </p:nvPr>
        </p:nvCxnSpPr>
        <p:spPr>
          <a:xfrm>
            <a:off x="1409700" y="5177155"/>
            <a:ext cx="923290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>
            <p:custDataLst>
              <p:tags r:id="rId12"/>
            </p:custDataLst>
          </p:nvPr>
        </p:nvCxnSpPr>
        <p:spPr>
          <a:xfrm>
            <a:off x="4017010" y="3858260"/>
            <a:ext cx="923290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13"/>
            </p:custDataLst>
          </p:nvPr>
        </p:nvCxnSpPr>
        <p:spPr>
          <a:xfrm>
            <a:off x="4017010" y="4324985"/>
            <a:ext cx="923290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14"/>
            </p:custDataLst>
          </p:nvPr>
        </p:nvCxnSpPr>
        <p:spPr>
          <a:xfrm>
            <a:off x="1409700" y="4187825"/>
            <a:ext cx="923290" cy="95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>
            <p:custDataLst>
              <p:tags r:id="rId15"/>
            </p:custDataLst>
          </p:nvPr>
        </p:nvCxnSpPr>
        <p:spPr>
          <a:xfrm>
            <a:off x="1409700" y="4682490"/>
            <a:ext cx="923290" cy="95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>
            <p:custDataLst>
              <p:tags r:id="rId16"/>
            </p:custDataLst>
          </p:nvPr>
        </p:nvCxnSpPr>
        <p:spPr>
          <a:xfrm>
            <a:off x="1409700" y="4933315"/>
            <a:ext cx="923290" cy="95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>
            <p:custDataLst>
              <p:tags r:id="rId17"/>
            </p:custDataLst>
          </p:nvPr>
        </p:nvCxnSpPr>
        <p:spPr>
          <a:xfrm>
            <a:off x="4017010" y="4578350"/>
            <a:ext cx="923290" cy="95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>
            <p:custDataLst>
              <p:tags r:id="rId18"/>
            </p:custDataLst>
          </p:nvPr>
        </p:nvCxnSpPr>
        <p:spPr>
          <a:xfrm>
            <a:off x="4017010" y="5298440"/>
            <a:ext cx="923290" cy="95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>
            <p:custDataLst>
              <p:tags r:id="rId19"/>
            </p:custDataLst>
          </p:nvPr>
        </p:nvCxnSpPr>
        <p:spPr>
          <a:xfrm>
            <a:off x="1409700" y="5671820"/>
            <a:ext cx="923290" cy="952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>
            <p:custDataLst>
              <p:tags r:id="rId20"/>
            </p:custDataLst>
          </p:nvPr>
        </p:nvCxnSpPr>
        <p:spPr>
          <a:xfrm>
            <a:off x="4017010" y="4071620"/>
            <a:ext cx="923290" cy="952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>
            <p:custDataLst>
              <p:tags r:id="rId21"/>
            </p:custDataLst>
          </p:nvPr>
        </p:nvCxnSpPr>
        <p:spPr>
          <a:xfrm>
            <a:off x="3956050" y="5055235"/>
            <a:ext cx="923290" cy="952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>
            <p:custDataLst>
              <p:tags r:id="rId22"/>
            </p:custDataLst>
          </p:nvPr>
        </p:nvCxnSpPr>
        <p:spPr>
          <a:xfrm>
            <a:off x="3956050" y="5532120"/>
            <a:ext cx="923290" cy="952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>
            <p:custDataLst>
              <p:tags r:id="rId23"/>
            </p:custDataLst>
          </p:nvPr>
        </p:nvCxnSpPr>
        <p:spPr>
          <a:xfrm>
            <a:off x="4017010" y="3594735"/>
            <a:ext cx="923290" cy="952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>
            <p:custDataLst>
              <p:tags r:id="rId24"/>
            </p:custDataLst>
          </p:nvPr>
        </p:nvCxnSpPr>
        <p:spPr>
          <a:xfrm>
            <a:off x="1409700" y="4431665"/>
            <a:ext cx="923290" cy="952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>
            <p:custDataLst>
              <p:tags r:id="rId25"/>
            </p:custDataLst>
          </p:nvPr>
        </p:nvCxnSpPr>
        <p:spPr>
          <a:xfrm>
            <a:off x="4017010" y="4791710"/>
            <a:ext cx="923290" cy="952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>
            <p:custDataLst>
              <p:tags r:id="rId26"/>
            </p:custDataLst>
          </p:nvPr>
        </p:nvCxnSpPr>
        <p:spPr>
          <a:xfrm flipV="1">
            <a:off x="4929505" y="3089275"/>
            <a:ext cx="3946525" cy="13620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>
            <p:custDataLst>
              <p:tags r:id="rId27"/>
            </p:custDataLst>
          </p:nvPr>
        </p:nvCxnSpPr>
        <p:spPr>
          <a:xfrm>
            <a:off x="2468880" y="5598795"/>
            <a:ext cx="3331210" cy="51498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>
            <p:custDataLst>
              <p:tags r:id="rId28"/>
            </p:custDataLst>
          </p:nvPr>
        </p:nvCxnSpPr>
        <p:spPr>
          <a:xfrm flipV="1">
            <a:off x="4990465" y="4432935"/>
            <a:ext cx="4199890" cy="3022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>
            <p:custDataLst>
              <p:tags r:id="rId29"/>
            </p:custDataLst>
          </p:nvPr>
        </p:nvSpPr>
        <p:spPr>
          <a:xfrm>
            <a:off x="1067435" y="6038850"/>
            <a:ext cx="34766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这是研究内容的静态展示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3" name="直接箭头连接符 42"/>
          <p:cNvCxnSpPr/>
          <p:nvPr>
            <p:custDataLst>
              <p:tags r:id="rId30"/>
            </p:custDataLst>
          </p:nvPr>
        </p:nvCxnSpPr>
        <p:spPr>
          <a:xfrm flipV="1">
            <a:off x="2468880" y="1871345"/>
            <a:ext cx="3155315" cy="17830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3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12" grpId="0" bldLvl="0" animBg="1"/>
      <p:bldP spid="23" grpId="0" bldLvl="0" animBg="1"/>
      <p:bldP spid="13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sym typeface="+mn-ea"/>
              </a:rPr>
              <a:t>如何用知网了解研究现状</a:t>
            </a:r>
            <a:r>
              <a:rPr lang="en-US" altLang="zh-CN">
                <a:sym typeface="+mn-ea"/>
              </a:rPr>
              <a:t>-When</a:t>
            </a:r>
            <a:r>
              <a:rPr>
                <a:sym typeface="+mn-ea"/>
              </a:rPr>
              <a:t>（研究</a:t>
            </a:r>
            <a:r>
              <a:rPr>
                <a:sym typeface="+mn-ea"/>
              </a:rPr>
              <a:t>趋势）</a:t>
            </a:r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85725" y="908050"/>
            <a:ext cx="12000230" cy="5516880"/>
            <a:chOff x="135" y="1430"/>
            <a:chExt cx="18898" cy="868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5" y="1430"/>
              <a:ext cx="18898" cy="8689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2902" y="5985"/>
              <a:ext cx="416" cy="41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7" name="圆角矩形 5"/>
          <p:cNvSpPr/>
          <p:nvPr>
            <p:custDataLst>
              <p:tags r:id="rId2"/>
            </p:custDataLst>
          </p:nvPr>
        </p:nvSpPr>
        <p:spPr>
          <a:xfrm>
            <a:off x="2545715" y="2988310"/>
            <a:ext cx="5010785" cy="881380"/>
          </a:xfrm>
          <a:prstGeom prst="wedgeRoundRectCallout">
            <a:avLst>
              <a:gd name="adj1" fmla="val -42745"/>
              <a:gd name="adj2" fmla="val 69264"/>
              <a:gd name="adj3" fmla="val 16667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/>
          <a:p>
            <a:pPr algn="l" eaLnBrk="0"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从发文量看“人工智能”研究的发展趋势，我们将其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hangingPunct="0">
              <a:lnSpc>
                <a:spcPct val="13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在时间轴上展开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sym typeface="+mn-ea"/>
              </a:rPr>
              <a:t>如何用知网了解研究现状</a:t>
            </a:r>
            <a:r>
              <a:rPr lang="en-US" altLang="zh-CN">
                <a:sym typeface="+mn-ea"/>
              </a:rPr>
              <a:t>-When</a:t>
            </a:r>
            <a:r>
              <a:rPr>
                <a:sym typeface="+mn-ea"/>
              </a:rPr>
              <a:t>（</a:t>
            </a:r>
            <a:r>
              <a:rPr>
                <a:sym typeface="+mn-ea"/>
              </a:rPr>
              <a:t>研究趋势）</a:t>
            </a:r>
            <a:endParaRPr>
              <a:sym typeface="+mn-ea"/>
            </a:endParaRPr>
          </a:p>
        </p:txBody>
      </p:sp>
      <p:pic>
        <p:nvPicPr>
          <p:cNvPr id="7" name="图片 6" descr="C:\Users\CNKIer\Desktop\1.png1"/>
          <p:cNvPicPr>
            <a:picLocks noChangeAspect="1"/>
          </p:cNvPicPr>
          <p:nvPr/>
        </p:nvPicPr>
        <p:blipFill>
          <a:blip r:embed="rId1"/>
          <a:srcRect b="8651"/>
          <a:stretch>
            <a:fillRect/>
          </a:stretch>
        </p:blipFill>
        <p:spPr>
          <a:xfrm>
            <a:off x="799465" y="713105"/>
            <a:ext cx="10600055" cy="6106160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/>
          <p:cNvGrpSpPr/>
          <p:nvPr/>
        </p:nvGrpSpPr>
        <p:grpSpPr>
          <a:xfrm>
            <a:off x="8685530" y="784225"/>
            <a:ext cx="3394710" cy="489585"/>
            <a:chOff x="13699" y="1487"/>
            <a:chExt cx="5142" cy="832"/>
          </a:xfrm>
        </p:grpSpPr>
        <p:sp>
          <p:nvSpPr>
            <p:cNvPr id="13" name="流程图: 过程 12"/>
            <p:cNvSpPr/>
            <p:nvPr/>
          </p:nvSpPr>
          <p:spPr>
            <a:xfrm>
              <a:off x="13699" y="1487"/>
              <a:ext cx="5142" cy="832"/>
            </a:xfrm>
            <a:prstGeom prst="flowChartProcess">
              <a:avLst/>
            </a:prstGeom>
            <a:solidFill>
              <a:schemeClr val="accent1">
                <a:lumMod val="50000"/>
                <a:alpha val="68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3825" y="1565"/>
              <a:ext cx="4890" cy="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了解研究趋势</a:t>
              </a:r>
              <a:endParaRPr lang="zh-CN" altLang="en-US" sz="20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cxnSp>
        <p:nvCxnSpPr>
          <p:cNvPr id="8" name="直接箭头连接符 7"/>
          <p:cNvCxnSpPr/>
          <p:nvPr/>
        </p:nvCxnSpPr>
        <p:spPr>
          <a:xfrm flipH="1">
            <a:off x="9090025" y="3876675"/>
            <a:ext cx="12700" cy="1130300"/>
          </a:xfrm>
          <a:prstGeom prst="straightConnector1">
            <a:avLst/>
          </a:prstGeom>
          <a:ln w="571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4502785" y="1274445"/>
            <a:ext cx="3406140" cy="3097530"/>
            <a:chOff x="7091" y="2007"/>
            <a:chExt cx="5364" cy="4878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091" y="2007"/>
              <a:ext cx="5365" cy="4878"/>
            </a:xfrm>
            <a:prstGeom prst="rect">
              <a:avLst/>
            </a:prstGeom>
            <a:ln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4" name="直接连接符 3"/>
            <p:cNvCxnSpPr/>
            <p:nvPr>
              <p:custDataLst>
                <p:tags r:id="rId4"/>
              </p:custDataLst>
            </p:nvPr>
          </p:nvCxnSpPr>
          <p:spPr>
            <a:xfrm flipV="1">
              <a:off x="10413" y="4626"/>
              <a:ext cx="1730" cy="1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1021080" y="1273810"/>
            <a:ext cx="3481070" cy="3097530"/>
            <a:chOff x="1608" y="2006"/>
            <a:chExt cx="5482" cy="4878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5816" r="4129" b="11043"/>
            <a:stretch>
              <a:fillRect/>
            </a:stretch>
          </p:blipFill>
          <p:spPr>
            <a:xfrm>
              <a:off x="1608" y="2006"/>
              <a:ext cx="5483" cy="4879"/>
            </a:xfrm>
            <a:prstGeom prst="rect">
              <a:avLst/>
            </a:prstGeom>
            <a:ln>
              <a:solidFill>
                <a:srgbClr val="FFC000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9" name="直接连接符 18"/>
            <p:cNvCxnSpPr/>
            <p:nvPr>
              <p:custDataLst>
                <p:tags r:id="rId7"/>
              </p:custDataLst>
            </p:nvPr>
          </p:nvCxnSpPr>
          <p:spPr>
            <a:xfrm flipV="1">
              <a:off x="1700" y="3648"/>
              <a:ext cx="1417" cy="1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>
              <p:custDataLst>
                <p:tags r:id="rId8"/>
              </p:custDataLst>
            </p:nvPr>
          </p:nvCxnSpPr>
          <p:spPr>
            <a:xfrm>
              <a:off x="1700" y="4182"/>
              <a:ext cx="2044" cy="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>
              <p:custDataLst>
                <p:tags r:id="rId9"/>
              </p:custDataLst>
            </p:nvPr>
          </p:nvCxnSpPr>
          <p:spPr>
            <a:xfrm flipV="1">
              <a:off x="5536" y="3391"/>
              <a:ext cx="1417" cy="1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矩形 24"/>
          <p:cNvSpPr/>
          <p:nvPr/>
        </p:nvSpPr>
        <p:spPr>
          <a:xfrm>
            <a:off x="8950325" y="5287010"/>
            <a:ext cx="288925" cy="23812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6" name="直接箭头连接符 25"/>
          <p:cNvCxnSpPr/>
          <p:nvPr>
            <p:custDataLst>
              <p:tags r:id="rId10"/>
            </p:custDataLst>
          </p:nvPr>
        </p:nvCxnSpPr>
        <p:spPr>
          <a:xfrm>
            <a:off x="10590530" y="1718310"/>
            <a:ext cx="15875" cy="703580"/>
          </a:xfrm>
          <a:prstGeom prst="straightConnector1">
            <a:avLst/>
          </a:prstGeom>
          <a:ln w="571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>
            <p:custDataLst>
              <p:tags r:id="rId11"/>
            </p:custDataLst>
          </p:nvPr>
        </p:nvSpPr>
        <p:spPr>
          <a:xfrm>
            <a:off x="9715500" y="2173605"/>
            <a:ext cx="1142365" cy="91376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8" name="直接连接符 27"/>
          <p:cNvCxnSpPr/>
          <p:nvPr>
            <p:custDataLst>
              <p:tags r:id="rId12"/>
            </p:custDataLst>
          </p:nvPr>
        </p:nvCxnSpPr>
        <p:spPr>
          <a:xfrm>
            <a:off x="6689937" y="2652183"/>
            <a:ext cx="3924935" cy="0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2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650615" y="1428750"/>
            <a:ext cx="2961640" cy="2943225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直接连接符 29"/>
          <p:cNvCxnSpPr/>
          <p:nvPr>
            <p:custDataLst>
              <p:tags r:id="rId15"/>
            </p:custDataLst>
          </p:nvPr>
        </p:nvCxnSpPr>
        <p:spPr>
          <a:xfrm flipV="1">
            <a:off x="10719647" y="1922633"/>
            <a:ext cx="138430" cy="1844675"/>
          </a:xfrm>
          <a:prstGeom prst="line">
            <a:avLst/>
          </a:prstGeom>
          <a:ln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984615" y="3876675"/>
            <a:ext cx="3012440" cy="2541905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997585" y="823595"/>
            <a:ext cx="2160000" cy="470105"/>
          </a:xfrm>
          <a:prstGeom prst="rect">
            <a:avLst/>
          </a:prstGeom>
        </p:spPr>
      </p:pic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7" grpId="0" bldLvl="0" animBg="1"/>
      <p:bldP spid="25" grpId="1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>
                <a:sym typeface="+mn-ea"/>
              </a:rPr>
              <a:t>如何用知网了解研究现状</a:t>
            </a:r>
            <a:r>
              <a:rPr lang="en-US" altLang="zh-CN">
                <a:sym typeface="+mn-ea"/>
              </a:rPr>
              <a:t>-When</a:t>
            </a:r>
            <a:r>
              <a:rPr>
                <a:sym typeface="+mn-ea"/>
              </a:rPr>
              <a:t>（研究趋势）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7174" r="5994" b="11519"/>
          <a:stretch>
            <a:fillRect/>
          </a:stretch>
        </p:blipFill>
        <p:spPr>
          <a:xfrm>
            <a:off x="321310" y="749300"/>
            <a:ext cx="11489690" cy="59848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6905" y="2444115"/>
            <a:ext cx="1999615" cy="270891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3080385" y="2444115"/>
            <a:ext cx="3059430" cy="1691640"/>
            <a:chOff x="4772" y="6233"/>
            <a:chExt cx="4482" cy="2664"/>
          </a:xfrm>
          <a:effectLst/>
        </p:grpSpPr>
        <p:sp>
          <p:nvSpPr>
            <p:cNvPr id="2" name="圆角矩形 1"/>
            <p:cNvSpPr/>
            <p:nvPr/>
          </p:nvSpPr>
          <p:spPr>
            <a:xfrm>
              <a:off x="4772" y="6233"/>
              <a:ext cx="4482" cy="2664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100" y="6299"/>
              <a:ext cx="3976" cy="2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dk1"/>
                  </a:solidFill>
                </a14:hiddenFill>
              </a:ext>
            </a:ex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marL="342900" indent="-34290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机器人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人机大战</a:t>
              </a:r>
              <a:r>
                <a:rPr lang="en-US" altLang="zh-CN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/AlphaGo</a:t>
              </a:r>
              <a:endParaRPr lang="en-US" alt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大数据</a:t>
              </a:r>
              <a:r>
                <a:rPr lang="en-US" altLang="zh-CN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/</a:t>
              </a: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深度学习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16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电气自动化控制</a:t>
              </a:r>
              <a:endPara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598805" y="6223635"/>
            <a:ext cx="1999615" cy="2235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sym typeface="+mn-ea"/>
              </a:rPr>
              <a:t>如何用知网了解研究现状</a:t>
            </a:r>
            <a:r>
              <a:rPr lang="en-US" altLang="zh-CN">
                <a:sym typeface="+mn-ea"/>
              </a:rPr>
              <a:t>-When</a:t>
            </a:r>
            <a:r>
              <a:rPr>
                <a:sym typeface="+mn-ea"/>
              </a:rPr>
              <a:t>（研究趋势）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2369" y="1301105"/>
            <a:ext cx="11053843" cy="2609869"/>
          </a:xfrm>
          <a:prstGeom prst="rect">
            <a:avLst/>
          </a:prstGeom>
        </p:spPr>
      </p:pic>
      <p:sp>
        <p:nvSpPr>
          <p:cNvPr id="2" name="矩形 1" descr="無用PPT原创模板，未经授权禁止商用&#10;关注公众号【無用PPT】获取更多模板&#10;联系微信：wuyppt"/>
          <p:cNvSpPr/>
          <p:nvPr>
            <p:custDataLst>
              <p:tags r:id="rId3"/>
            </p:custDataLst>
          </p:nvPr>
        </p:nvSpPr>
        <p:spPr>
          <a:xfrm>
            <a:off x="578927" y="4398408"/>
            <a:ext cx="10880725" cy="1630045"/>
          </a:xfrm>
          <a:prstGeom prst="rect">
            <a:avLst/>
          </a:prstGeom>
        </p:spPr>
        <p:txBody>
          <a:bodyPr vert="horz" wrap="square">
            <a:spAutoFit/>
          </a:bodyPr>
          <a:p>
            <a:r>
              <a:rPr lang="zh-CN" altLang="en-US" sz="2000" b="1" dirty="0">
                <a:solidFill>
                  <a:srgbClr val="2E75B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实现对关键词研究趋势的检索与分析功能，形象地反映不同检索词在过去一段时间里的变化趋势。</a:t>
            </a:r>
            <a:r>
              <a:rPr lang="en-US" altLang="zh-CN" sz="2000" b="1" dirty="0">
                <a:solidFill>
                  <a:srgbClr val="2E75B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en-US" altLang="zh-CN" sz="2000" b="1" dirty="0">
              <a:solidFill>
                <a:srgbClr val="2E75B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sz="2000" b="1" dirty="0">
              <a:solidFill>
                <a:srgbClr val="2E75B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2000" b="1" dirty="0">
                <a:solidFill>
                  <a:srgbClr val="2E75B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以最权威的文献检索数据为基础，通过科学、标准的运算，以直观的图形界面展现，帮助用户最大化的获取有价值的信息。</a:t>
            </a:r>
            <a:endParaRPr lang="zh-CN" altLang="en-US" sz="2000" b="1" dirty="0">
              <a:solidFill>
                <a:srgbClr val="2E75B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sz="2000" b="1" dirty="0">
              <a:solidFill>
                <a:srgbClr val="2E75B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1310" y="807720"/>
            <a:ext cx="11447780" cy="5953760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598805" y="3090545"/>
            <a:ext cx="1633855" cy="3384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598805" y="3615690"/>
            <a:ext cx="1633855" cy="33845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sym typeface="+mn-ea"/>
              </a:rPr>
              <a:t>如何用知网了解研究现状</a:t>
            </a:r>
            <a:r>
              <a:rPr lang="en-US" altLang="zh-CN">
                <a:sym typeface="+mn-ea"/>
              </a:rPr>
              <a:t>-When</a:t>
            </a:r>
            <a:r>
              <a:rPr>
                <a:sym typeface="+mn-ea"/>
              </a:rPr>
              <a:t>（研究趋势）</a:t>
            </a:r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49793" y="4467860"/>
            <a:ext cx="1812925" cy="203009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4008120" y="5869305"/>
            <a:ext cx="4749800" cy="514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人工智能概念、定理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早期人工智能：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制造智能机器和程序的工程</a:t>
            </a:r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6037580" y="4939665"/>
            <a:ext cx="4804410" cy="514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专家系统、机器人、机器学习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人工智能转向实用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211320" y="2613025"/>
            <a:ext cx="1769110" cy="284099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83630" y="1466850"/>
            <a:ext cx="1882140" cy="287147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9"/>
            </p:custDataLst>
          </p:nvPr>
        </p:nvSpPr>
        <p:spPr>
          <a:xfrm>
            <a:off x="8065770" y="3420110"/>
            <a:ext cx="3378835" cy="514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深度学习、神经网络、大数据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基于深度神经网络的学习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10"/>
            </p:custDataLst>
          </p:nvPr>
        </p:nvSpPr>
        <p:spPr>
          <a:xfrm>
            <a:off x="2149475" y="4099560"/>
            <a:ext cx="181356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1950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-1970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2" name="直接连接符 1"/>
          <p:cNvCxnSpPr/>
          <p:nvPr>
            <p:custDataLst>
              <p:tags r:id="rId11"/>
            </p:custDataLst>
          </p:nvPr>
        </p:nvCxnSpPr>
        <p:spPr>
          <a:xfrm>
            <a:off x="2233295" y="6236335"/>
            <a:ext cx="890905" cy="0"/>
          </a:xfrm>
          <a:prstGeom prst="line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12"/>
            </p:custDataLst>
          </p:nvPr>
        </p:nvCxnSpPr>
        <p:spPr>
          <a:xfrm>
            <a:off x="4234180" y="4178300"/>
            <a:ext cx="7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13"/>
            </p:custDataLst>
          </p:nvPr>
        </p:nvCxnSpPr>
        <p:spPr>
          <a:xfrm>
            <a:off x="4234180" y="4333240"/>
            <a:ext cx="7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14"/>
            </p:custDataLst>
          </p:nvPr>
        </p:nvCxnSpPr>
        <p:spPr>
          <a:xfrm>
            <a:off x="4234180" y="5164455"/>
            <a:ext cx="7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15"/>
            </p:custDataLst>
          </p:nvPr>
        </p:nvCxnSpPr>
        <p:spPr>
          <a:xfrm>
            <a:off x="6315710" y="2421255"/>
            <a:ext cx="7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16"/>
            </p:custDataLst>
          </p:nvPr>
        </p:nvCxnSpPr>
        <p:spPr>
          <a:xfrm>
            <a:off x="6315710" y="3422650"/>
            <a:ext cx="7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17"/>
            </p:custDataLst>
          </p:nvPr>
        </p:nvCxnSpPr>
        <p:spPr>
          <a:xfrm>
            <a:off x="6315710" y="4234180"/>
            <a:ext cx="7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>
            <p:custDataLst>
              <p:tags r:id="rId18"/>
            </p:custDataLst>
          </p:nvPr>
        </p:nvSpPr>
        <p:spPr>
          <a:xfrm>
            <a:off x="4166870" y="2275840"/>
            <a:ext cx="181356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1970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-2000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文本框 23"/>
          <p:cNvSpPr txBox="1"/>
          <p:nvPr>
            <p:custDataLst>
              <p:tags r:id="rId19"/>
            </p:custDataLst>
          </p:nvPr>
        </p:nvSpPr>
        <p:spPr>
          <a:xfrm>
            <a:off x="6252210" y="1067435"/>
            <a:ext cx="181356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2000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至今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20"/>
            </p:custDataLst>
          </p:nvPr>
        </p:nvSpPr>
        <p:spPr>
          <a:xfrm>
            <a:off x="432118" y="907415"/>
            <a:ext cx="4593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Wh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</a:rPr>
              <a:t>en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研究主题随时间的变化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sym typeface="+mn-ea"/>
              </a:rPr>
              <a:t>如何用知网了解研究现状</a:t>
            </a:r>
            <a:r>
              <a:rPr lang="en-US" altLang="zh-CN">
                <a:sym typeface="+mn-ea"/>
              </a:rPr>
              <a:t>-When</a:t>
            </a:r>
            <a:r>
              <a:rPr>
                <a:sym typeface="+mn-ea"/>
              </a:rPr>
              <a:t>（研究趋势）</a:t>
            </a:r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1112838" y="5421630"/>
            <a:ext cx="4593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基本可以得出相同的结论但是有意外发现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44475" y="1544955"/>
            <a:ext cx="5462270" cy="3438525"/>
            <a:chOff x="3024" y="2205"/>
            <a:chExt cx="7198" cy="4168"/>
          </a:xfrm>
        </p:grpSpPr>
        <p:pic>
          <p:nvPicPr>
            <p:cNvPr id="17" name="图片 1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3024" y="2205"/>
              <a:ext cx="7198" cy="4169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4864" y="4823"/>
              <a:ext cx="5277" cy="238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6098404" y="832485"/>
            <a:ext cx="5038532" cy="5999659"/>
            <a:chOff x="2254" y="-941"/>
            <a:chExt cx="14033" cy="16709"/>
          </a:xfrm>
        </p:grpSpPr>
        <p:pic>
          <p:nvPicPr>
            <p:cNvPr id="20" name="图片 1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16461" r="16564"/>
            <a:stretch>
              <a:fillRect/>
            </a:stretch>
          </p:blipFill>
          <p:spPr>
            <a:xfrm>
              <a:off x="2254" y="-941"/>
              <a:ext cx="14000" cy="9038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grpSp>
          <p:nvGrpSpPr>
            <p:cNvPr id="23" name="组合 22"/>
            <p:cNvGrpSpPr/>
            <p:nvPr/>
          </p:nvGrpSpPr>
          <p:grpSpPr>
            <a:xfrm>
              <a:off x="2254" y="5233"/>
              <a:ext cx="14033" cy="10535"/>
              <a:chOff x="5041" y="-468"/>
              <a:chExt cx="14033" cy="10535"/>
            </a:xfrm>
          </p:grpSpPr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9"/>
              <a:srcRect t="8571"/>
              <a:stretch>
                <a:fillRect/>
              </a:stretch>
            </p:blipFill>
            <p:spPr>
              <a:xfrm>
                <a:off x="5042" y="-468"/>
                <a:ext cx="14032" cy="6904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pic>
            <p:nvPicPr>
              <p:cNvPr id="22" name="图片 2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/>
              <a:stretch>
                <a:fillRect/>
              </a:stretch>
            </p:blipFill>
            <p:spPr>
              <a:xfrm>
                <a:off x="5041" y="5567"/>
                <a:ext cx="14031" cy="4500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</p:grpSp>
      </p:grpSp>
      <p:cxnSp>
        <p:nvCxnSpPr>
          <p:cNvPr id="19" name="直接连接符 18"/>
          <p:cNvCxnSpPr/>
          <p:nvPr>
            <p:custDataLst>
              <p:tags r:id="rId12"/>
            </p:custDataLst>
          </p:nvPr>
        </p:nvCxnSpPr>
        <p:spPr>
          <a:xfrm>
            <a:off x="1640840" y="3900805"/>
            <a:ext cx="7226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>
            <p:custDataLst>
              <p:tags r:id="rId13"/>
            </p:custDataLst>
          </p:nvPr>
        </p:nvCxnSpPr>
        <p:spPr>
          <a:xfrm>
            <a:off x="9518650" y="4372610"/>
            <a:ext cx="2584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14"/>
            </p:custDataLst>
          </p:nvPr>
        </p:nvCxnSpPr>
        <p:spPr>
          <a:xfrm flipV="1">
            <a:off x="10175240" y="4382770"/>
            <a:ext cx="387985" cy="95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15"/>
            </p:custDataLst>
          </p:nvPr>
        </p:nvCxnSpPr>
        <p:spPr>
          <a:xfrm flipV="1">
            <a:off x="9518650" y="5207000"/>
            <a:ext cx="387985" cy="95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16"/>
            </p:custDataLst>
          </p:nvPr>
        </p:nvSpPr>
        <p:spPr>
          <a:xfrm>
            <a:off x="320993" y="832485"/>
            <a:ext cx="4593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</a:rPr>
              <a:t>Wh</a:t>
            </a:r>
            <a:r>
              <a:rPr lang="en-US" sz="2400">
                <a:latin typeface="微软雅黑" panose="020B0503020204020204" charset="-122"/>
                <a:ea typeface="微软雅黑" panose="020B0503020204020204" charset="-122"/>
              </a:rPr>
              <a:t>en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研究主题随时间的变化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sym typeface="+mn-ea"/>
              </a:rPr>
              <a:t>如何用知网了解研究现状</a:t>
            </a:r>
            <a:r>
              <a:rPr lang="en-US" altLang="zh-CN">
                <a:sym typeface="+mn-ea"/>
              </a:rPr>
              <a:t>-Who(</a:t>
            </a:r>
            <a:r>
              <a:rPr>
                <a:sym typeface="+mn-ea"/>
              </a:rPr>
              <a:t>谁在研究</a:t>
            </a:r>
            <a:r>
              <a:rPr lang="en-US" altLang="zh-CN">
                <a:sym typeface="+mn-ea"/>
              </a:rPr>
              <a:t>)</a:t>
            </a:r>
            <a:endParaRPr lang="en-US" altLang="zh-CN"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43535" y="735965"/>
            <a:ext cx="10058400" cy="6046781"/>
            <a:chOff x="541" y="1159"/>
            <a:chExt cx="15840" cy="9522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/>
            <a:stretch>
              <a:fillRect/>
            </a:stretch>
          </p:blipFill>
          <p:spPr>
            <a:xfrm>
              <a:off x="541" y="1159"/>
              <a:ext cx="15840" cy="9522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cxnSp>
          <p:nvCxnSpPr>
            <p:cNvPr id="5" name="直接连接符 4"/>
            <p:cNvCxnSpPr/>
            <p:nvPr/>
          </p:nvCxnSpPr>
          <p:spPr>
            <a:xfrm>
              <a:off x="892" y="9137"/>
              <a:ext cx="1086" cy="1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圆角矩形 5"/>
          <p:cNvSpPr/>
          <p:nvPr>
            <p:custDataLst>
              <p:tags r:id="rId3"/>
            </p:custDataLst>
          </p:nvPr>
        </p:nvSpPr>
        <p:spPr>
          <a:xfrm>
            <a:off x="2437765" y="3961130"/>
            <a:ext cx="6999605" cy="962660"/>
          </a:xfrm>
          <a:prstGeom prst="wedgeRoundRectCallout">
            <a:avLst>
              <a:gd name="adj1" fmla="val -42745"/>
              <a:gd name="adj2" fmla="val 69264"/>
              <a:gd name="adj3" fmla="val 16667"/>
            </a:avLst>
          </a:prstGeom>
          <a:solidFill>
            <a:srgbClr val="FF993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anchor="ctr"/>
          <a:p>
            <a:pPr algn="l" eaLnBrk="0" hangingPunct="0">
              <a:lnSpc>
                <a:spcPct val="130000"/>
              </a:lnSpc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Who 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谁在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研究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hangingPunct="0">
              <a:lnSpc>
                <a:spcPct val="130000"/>
              </a:lnSpc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H指数：是指某学者发表的论文中，至少有H篇的被引频次大于H次。H指数代表了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eaLnBrk="0" hangingPunct="0">
              <a:lnSpc>
                <a:spcPct val="130000"/>
              </a:lnSpc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该学者产出优秀论文的能力。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442595" y="4127500"/>
            <a:ext cx="1833245" cy="265493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2633960" y="847725"/>
            <a:ext cx="5716270" cy="306768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sym typeface="+mn-ea"/>
              </a:rPr>
              <a:t>如何用知网了解研究现状</a:t>
            </a:r>
            <a:r>
              <a:rPr lang="en-US" altLang="zh-CN">
                <a:sym typeface="+mn-ea"/>
              </a:rPr>
              <a:t>-Who(</a:t>
            </a:r>
            <a:r>
              <a:rPr>
                <a:sym typeface="+mn-ea"/>
              </a:rPr>
              <a:t>谁在研究</a:t>
            </a:r>
            <a:r>
              <a:rPr lang="en-US" altLang="zh-CN">
                <a:sym typeface="+mn-ea"/>
              </a:rPr>
              <a:t>)</a:t>
            </a:r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343535" y="735965"/>
            <a:ext cx="4632325" cy="3102610"/>
            <a:chOff x="541" y="1159"/>
            <a:chExt cx="15840" cy="9522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/>
            <a:stretch>
              <a:fillRect/>
            </a:stretch>
          </p:blipFill>
          <p:spPr>
            <a:xfrm>
              <a:off x="541" y="1159"/>
              <a:ext cx="15840" cy="9522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cxnSp>
          <p:nvCxnSpPr>
            <p:cNvPr id="12" name="直接连接符 11"/>
            <p:cNvCxnSpPr/>
            <p:nvPr>
              <p:custDataLst>
                <p:tags r:id="rId3"/>
              </p:custDataLst>
            </p:nvPr>
          </p:nvCxnSpPr>
          <p:spPr>
            <a:xfrm>
              <a:off x="892" y="9127"/>
              <a:ext cx="1086" cy="1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765300" y="3932555"/>
            <a:ext cx="3210560" cy="26181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230495" y="760095"/>
            <a:ext cx="10836275" cy="581533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sym typeface="+mn-ea"/>
              </a:rPr>
              <a:t>如何用知网了解研究现状</a:t>
            </a:r>
            <a:r>
              <a:rPr lang="en-US" altLang="zh-CN">
                <a:sym typeface="+mn-ea"/>
              </a:rPr>
              <a:t>-Where(</a:t>
            </a:r>
            <a:r>
              <a:rPr>
                <a:sym typeface="+mn-ea"/>
              </a:rPr>
              <a:t>前沿阵地</a:t>
            </a:r>
            <a:r>
              <a:rPr lang="en-US" altLang="zh-CN">
                <a:sym typeface="+mn-ea"/>
              </a:rPr>
              <a:t>)</a:t>
            </a:r>
            <a:endParaRPr lang="en-US" altLang="zh-CN"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633960" y="847725"/>
            <a:ext cx="5716270" cy="306768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16404"/>
          <a:stretch>
            <a:fillRect/>
          </a:stretch>
        </p:blipFill>
        <p:spPr>
          <a:xfrm>
            <a:off x="321310" y="847725"/>
            <a:ext cx="11502390" cy="5817235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499745" y="3826510"/>
            <a:ext cx="2071370" cy="283908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 noProof="1"/>
          </a:p>
        </p:txBody>
      </p: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1865630" y="3112135"/>
            <a:ext cx="1163955" cy="51562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中文刊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b="14954"/>
          <a:stretch>
            <a:fillRect/>
          </a:stretch>
        </p:blipFill>
        <p:spPr>
          <a:xfrm>
            <a:off x="330200" y="847725"/>
            <a:ext cx="11446510" cy="5927725"/>
          </a:xfrm>
          <a:prstGeom prst="rect">
            <a:avLst/>
          </a:prstGeom>
        </p:spPr>
      </p:pic>
      <p:sp>
        <p:nvSpPr>
          <p:cNvPr id="19" name="矩形 18"/>
          <p:cNvSpPr/>
          <p:nvPr>
            <p:custDataLst>
              <p:tags r:id="rId9"/>
            </p:custDataLst>
          </p:nvPr>
        </p:nvSpPr>
        <p:spPr>
          <a:xfrm>
            <a:off x="448945" y="4733925"/>
            <a:ext cx="2121535" cy="204216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 noProof="1"/>
          </a:p>
        </p:txBody>
      </p:sp>
      <p:sp>
        <p:nvSpPr>
          <p:cNvPr id="21" name="矩形 20"/>
          <p:cNvSpPr/>
          <p:nvPr>
            <p:custDataLst>
              <p:tags r:id="rId10"/>
            </p:custDataLst>
          </p:nvPr>
        </p:nvSpPr>
        <p:spPr>
          <a:xfrm>
            <a:off x="1976755" y="4065905"/>
            <a:ext cx="1163955" cy="51562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</a:rPr>
              <a:t>外文刊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9" grpId="0" bldLvl="0" animBg="1"/>
      <p:bldP spid="16" grpId="0" bldLvl="0" animBg="1"/>
      <p:bldP spid="2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学者眼中的风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527153" y="2291587"/>
            <a:ext cx="4013818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大树摇曳，枯叶随风飘荡，沙沙作响。天空漆黑如墨色，不禁浑身一颤。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7527153" y="4082804"/>
            <a:ext cx="4013818" cy="2168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龙卷造成简易铁皮厂房顶被刮走、部分围墙倒塌、大树折断等。根据美国</a:t>
            </a:r>
            <a:r>
              <a:rPr lang="en-US" altLang="zh-CN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2007</a:t>
            </a:r>
            <a:r>
              <a:rPr lang="zh-CN" altLang="en-US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年起新启用“改进的藤田级别”</a:t>
            </a:r>
            <a:r>
              <a:rPr lang="en-US" altLang="zh-CN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对龙卷强度的定级，结合本次龙卷灾情特点，认定强度为</a:t>
            </a:r>
            <a:r>
              <a:rPr lang="en-US" altLang="zh-CN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EF2</a:t>
            </a:r>
            <a:r>
              <a:rPr lang="zh-CN" altLang="en-US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级，为强龙卷。</a:t>
            </a:r>
            <a:endParaRPr lang="zh-CN" altLang="en-US" dirty="0"/>
          </a:p>
        </p:txBody>
      </p:sp>
      <p:sp>
        <p:nvSpPr>
          <p:cNvPr id="4" name="TextBox 24"/>
          <p:cNvSpPr txBox="1"/>
          <p:nvPr/>
        </p:nvSpPr>
        <p:spPr>
          <a:xfrm>
            <a:off x="7527153" y="1651559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作文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24"/>
          <p:cNvSpPr txBox="1"/>
          <p:nvPr/>
        </p:nvSpPr>
        <p:spPr>
          <a:xfrm>
            <a:off x="7527153" y="3440643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论文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Picture 4" descr="狂风中摇摆的树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36840" y="1651559"/>
            <a:ext cx="6486164" cy="418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sym typeface="+mn-ea"/>
              </a:rPr>
              <a:t>高级检索</a:t>
            </a:r>
            <a:r>
              <a:rPr lang="en-US" altLang="zh-CN">
                <a:sym typeface="+mn-ea"/>
              </a:rPr>
              <a:t>-</a:t>
            </a:r>
            <a:r>
              <a:rPr>
                <a:sym typeface="+mn-ea"/>
              </a:rPr>
              <a:t>查找核心</a:t>
            </a:r>
            <a:r>
              <a:rPr lang="zh-CN" altLang="en-US">
                <a:sym typeface="+mn-ea"/>
              </a:rPr>
              <a:t>期刊</a:t>
            </a:r>
            <a:endParaRPr lang="zh-CN" altLang="en-US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53596"/>
            <a:ext cx="12192000" cy="59051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0773" y="3942610"/>
            <a:ext cx="2908393" cy="36830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第一步：进入学术期刊库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3596"/>
            <a:ext cx="12192000" cy="632455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893013" y="3359481"/>
            <a:ext cx="3336587" cy="464984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第二步：进入高级检索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0190" y="737235"/>
            <a:ext cx="116084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查找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核心期刊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上有关主题的发文。</a:t>
            </a: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85" y="1473200"/>
            <a:ext cx="12359005" cy="530733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512058" y="4131310"/>
            <a:ext cx="1440000" cy="370205"/>
            <a:chOff x="4421" y="4960"/>
            <a:chExt cx="2712" cy="1221"/>
          </a:xfrm>
        </p:grpSpPr>
        <p:sp>
          <p:nvSpPr>
            <p:cNvPr id="15" name="圆角矩形 14"/>
            <p:cNvSpPr/>
            <p:nvPr/>
          </p:nvSpPr>
          <p:spPr>
            <a:xfrm>
              <a:off x="4421" y="4960"/>
              <a:ext cx="2712" cy="1221"/>
            </a:xfrm>
            <a:prstGeom prst="roundRect">
              <a:avLst/>
            </a:prstGeom>
            <a:solidFill>
              <a:schemeClr val="accent1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421" y="4961"/>
              <a:ext cx="2712" cy="1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</a:rPr>
                <a:t>科学引文索引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619875" y="4169145"/>
            <a:ext cx="2306320" cy="324265"/>
            <a:chOff x="4421" y="4959"/>
            <a:chExt cx="3225" cy="1222"/>
          </a:xfrm>
        </p:grpSpPr>
        <p:sp>
          <p:nvSpPr>
            <p:cNvPr id="19" name="圆角矩形 18"/>
            <p:cNvSpPr/>
            <p:nvPr/>
          </p:nvSpPr>
          <p:spPr>
            <a:xfrm>
              <a:off x="4421" y="4960"/>
              <a:ext cx="2712" cy="1221"/>
            </a:xfrm>
            <a:prstGeom prst="roundRect">
              <a:avLst/>
            </a:prstGeom>
            <a:solidFill>
              <a:schemeClr val="accent1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421" y="4959"/>
              <a:ext cx="3225" cy="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中国科学引文数据库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566160" y="4970780"/>
            <a:ext cx="1188000" cy="324000"/>
            <a:chOff x="4421" y="4960"/>
            <a:chExt cx="2712" cy="1221"/>
          </a:xfrm>
        </p:grpSpPr>
        <p:sp>
          <p:nvSpPr>
            <p:cNvPr id="23" name="圆角矩形 22"/>
            <p:cNvSpPr/>
            <p:nvPr/>
          </p:nvSpPr>
          <p:spPr>
            <a:xfrm>
              <a:off x="4421" y="4960"/>
              <a:ext cx="2712" cy="1221"/>
            </a:xfrm>
            <a:prstGeom prst="roundRect">
              <a:avLst/>
            </a:prstGeom>
            <a:solidFill>
              <a:schemeClr val="accent1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626" y="4960"/>
              <a:ext cx="2305" cy="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工程索引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643880" y="4970515"/>
            <a:ext cx="2304000" cy="324265"/>
            <a:chOff x="4421" y="4959"/>
            <a:chExt cx="5884" cy="1222"/>
          </a:xfrm>
        </p:grpSpPr>
        <p:sp>
          <p:nvSpPr>
            <p:cNvPr id="26" name="圆角矩形 25"/>
            <p:cNvSpPr/>
            <p:nvPr/>
          </p:nvSpPr>
          <p:spPr>
            <a:xfrm>
              <a:off x="4421" y="4960"/>
              <a:ext cx="5884" cy="1221"/>
            </a:xfrm>
            <a:prstGeom prst="roundRect">
              <a:avLst/>
            </a:prstGeom>
            <a:solidFill>
              <a:schemeClr val="accent1">
                <a:lumMod val="5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512" y="4959"/>
              <a:ext cx="5703" cy="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中文社会科学引文索引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高级检索</a:t>
            </a:r>
            <a:r>
              <a:rPr lang="en-US" altLang="zh-CN" dirty="0"/>
              <a:t>-</a:t>
            </a:r>
            <a:r>
              <a:rPr lang="zh-CN" altLang="en-US" dirty="0"/>
              <a:t>核心期刊</a:t>
            </a:r>
            <a:r>
              <a:rPr lang="zh-CN" altLang="en-US" dirty="0"/>
              <a:t>文献</a:t>
            </a:r>
            <a:endParaRPr lang="zh-CN" altLang="en-US" dirty="0"/>
          </a:p>
        </p:txBody>
      </p:sp>
      <p:pic>
        <p:nvPicPr>
          <p:cNvPr id="4" name="图片 3" descr="C:\Users\CNKIer\Desktop\屏幕截图 2023-09-21 171833.png屏幕截图 2023-09-21 17183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58458" y="1531620"/>
            <a:ext cx="11502390" cy="46361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4010" y="868045"/>
            <a:ext cx="116084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通过了解本行业的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核心期刊</a:t>
            </a:r>
            <a:r>
              <a:rPr lang="zh-CN" altLang="en-US">
                <a:sym typeface="+mn-ea"/>
              </a:rPr>
              <a:t>即可了解最新的学术动态方向。</a:t>
            </a: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637665" y="2558415"/>
            <a:ext cx="2148205" cy="24193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330065" y="4747260"/>
            <a:ext cx="807085" cy="24193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高级检索</a:t>
            </a:r>
            <a:r>
              <a:rPr lang="en-US" altLang="zh-CN" dirty="0"/>
              <a:t>-</a:t>
            </a:r>
            <a:r>
              <a:rPr dirty="0"/>
              <a:t>核心期刊</a:t>
            </a:r>
            <a:r>
              <a:rPr dirty="0"/>
              <a:t>文献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21310" y="641985"/>
            <a:ext cx="116084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>
                <a:sym typeface="+mn-ea"/>
              </a:rPr>
              <a:t>通过了解本行业的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核心期刊</a:t>
            </a:r>
            <a:r>
              <a:rPr lang="zh-CN" altLang="en-US">
                <a:sym typeface="+mn-ea"/>
              </a:rPr>
              <a:t>即可了解最新的学术动态方向。</a:t>
            </a:r>
            <a:endParaRPr lang="zh-CN" altLang="en-US"/>
          </a:p>
        </p:txBody>
      </p:sp>
      <p:pic>
        <p:nvPicPr>
          <p:cNvPr id="4" name="图片 3" descr="C:\Users\CNKIer\Desktop\屏幕截图 2023-09-21 171911.png屏幕截图 2023-09-21 17191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28370" y="1148715"/>
            <a:ext cx="10364470" cy="662305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811770" y="4134485"/>
            <a:ext cx="1042670" cy="320484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写论文的</a:t>
            </a:r>
            <a:r>
              <a:rPr lang="zh-CN" altLang="en-US" dirty="0"/>
              <a:t>步骤 </a:t>
            </a:r>
            <a:endParaRPr lang="zh-CN" altLang="en-US" dirty="0"/>
          </a:p>
        </p:txBody>
      </p:sp>
      <p:sp>
        <p:nvSpPr>
          <p:cNvPr id="8" name="Arc 1"/>
          <p:cNvSpPr/>
          <p:nvPr>
            <p:custDataLst>
              <p:tags r:id="rId1"/>
            </p:custDataLst>
          </p:nvPr>
        </p:nvSpPr>
        <p:spPr>
          <a:xfrm>
            <a:off x="561340" y="2578742"/>
            <a:ext cx="2739073" cy="2739072"/>
          </a:xfrm>
          <a:prstGeom prst="arc">
            <a:avLst>
              <a:gd name="adj1" fmla="val 10763432"/>
              <a:gd name="adj2" fmla="val 0"/>
            </a:avLst>
          </a:prstGeom>
          <a:noFill/>
          <a:ln w="63500" cap="rnd">
            <a:solidFill>
              <a:srgbClr val="4D576B">
                <a:lumMod val="75000"/>
              </a:srgbClr>
            </a:solidFill>
            <a:headEnd type="oval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Arc 7"/>
          <p:cNvSpPr/>
          <p:nvPr>
            <p:custDataLst>
              <p:tags r:id="rId2"/>
            </p:custDataLst>
          </p:nvPr>
        </p:nvSpPr>
        <p:spPr>
          <a:xfrm>
            <a:off x="3300413" y="2578742"/>
            <a:ext cx="2739073" cy="2739072"/>
          </a:xfrm>
          <a:prstGeom prst="arc">
            <a:avLst>
              <a:gd name="adj1" fmla="val 10922726"/>
              <a:gd name="adj2" fmla="val 0"/>
            </a:avLst>
          </a:prstGeom>
          <a:noFill/>
          <a:ln w="63500" cap="rnd">
            <a:solidFill>
              <a:srgbClr val="4D576B">
                <a:lumMod val="75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Arc 9"/>
          <p:cNvSpPr/>
          <p:nvPr>
            <p:custDataLst>
              <p:tags r:id="rId3"/>
            </p:custDataLst>
          </p:nvPr>
        </p:nvSpPr>
        <p:spPr>
          <a:xfrm>
            <a:off x="6039485" y="2578742"/>
            <a:ext cx="2739073" cy="2739072"/>
          </a:xfrm>
          <a:prstGeom prst="arc">
            <a:avLst>
              <a:gd name="adj1" fmla="val 10881839"/>
              <a:gd name="adj2" fmla="val 0"/>
            </a:avLst>
          </a:prstGeom>
          <a:noFill/>
          <a:ln w="63500" cap="rnd">
            <a:solidFill>
              <a:srgbClr val="4D576B">
                <a:lumMod val="75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Arc 11"/>
          <p:cNvSpPr/>
          <p:nvPr>
            <p:custDataLst>
              <p:tags r:id="rId4"/>
            </p:custDataLst>
          </p:nvPr>
        </p:nvSpPr>
        <p:spPr>
          <a:xfrm>
            <a:off x="8778558" y="2578742"/>
            <a:ext cx="2739073" cy="2739072"/>
          </a:xfrm>
          <a:prstGeom prst="arc">
            <a:avLst>
              <a:gd name="adj1" fmla="val 10800000"/>
              <a:gd name="adj2" fmla="val 0"/>
            </a:avLst>
          </a:prstGeom>
          <a:noFill/>
          <a:ln w="63500" cap="rnd">
            <a:solidFill>
              <a:srgbClr val="4D576B">
                <a:lumMod val="75000"/>
              </a:srgbClr>
            </a:solidFill>
            <a:tailEnd type="triangle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Oval 3"/>
          <p:cNvSpPr/>
          <p:nvPr>
            <p:custDataLst>
              <p:tags r:id="rId5"/>
            </p:custDataLst>
          </p:nvPr>
        </p:nvSpPr>
        <p:spPr>
          <a:xfrm>
            <a:off x="1246108" y="3183883"/>
            <a:ext cx="1369536" cy="136953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9050" cap="rnd">
            <a:noFill/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提出问题（选题）</a:t>
            </a: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9" name="Oval 16"/>
          <p:cNvSpPr/>
          <p:nvPr>
            <p:custDataLst>
              <p:tags r:id="rId6"/>
            </p:custDataLst>
          </p:nvPr>
        </p:nvSpPr>
        <p:spPr>
          <a:xfrm>
            <a:off x="3985181" y="3183883"/>
            <a:ext cx="1369536" cy="136953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9050" cap="rnd">
            <a:noFill/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查找资料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Oval 3"/>
          <p:cNvSpPr/>
          <p:nvPr>
            <p:custDataLst>
              <p:tags r:id="rId7"/>
            </p:custDataLst>
          </p:nvPr>
        </p:nvSpPr>
        <p:spPr>
          <a:xfrm>
            <a:off x="3985498" y="3183883"/>
            <a:ext cx="1369536" cy="136953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9050" cap="rnd">
            <a:noFill/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查找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资料</a:t>
            </a: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0" name="Oval 18"/>
          <p:cNvSpPr/>
          <p:nvPr>
            <p:custDataLst>
              <p:tags r:id="rId8"/>
            </p:custDataLst>
          </p:nvPr>
        </p:nvSpPr>
        <p:spPr>
          <a:xfrm>
            <a:off x="6724253" y="3183883"/>
            <a:ext cx="1369536" cy="136953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9050" cap="rnd">
            <a:noFill/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研究分析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Oval 19"/>
          <p:cNvSpPr/>
          <p:nvPr>
            <p:custDataLst>
              <p:tags r:id="rId9"/>
            </p:custDataLst>
          </p:nvPr>
        </p:nvSpPr>
        <p:spPr>
          <a:xfrm>
            <a:off x="9463326" y="3183883"/>
            <a:ext cx="1369536" cy="136953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9050" cap="rnd">
            <a:noFill/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创作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7" name="直接连接符 46"/>
          <p:cNvCxnSpPr/>
          <p:nvPr>
            <p:custDataLst>
              <p:tags r:id="rId10"/>
            </p:custDataLst>
          </p:nvPr>
        </p:nvCxnSpPr>
        <p:spPr>
          <a:xfrm>
            <a:off x="11463020" y="3959225"/>
            <a:ext cx="10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7421245" y="5033010"/>
            <a:ext cx="1266190" cy="431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1-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文献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阅读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395845" y="5768340"/>
            <a:ext cx="1805305" cy="431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</a:rPr>
              <a:t>2-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实施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研究方案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1" name="直接连接符 10"/>
          <p:cNvCxnSpPr>
            <a:stCxn id="40" idx="4"/>
          </p:cNvCxnSpPr>
          <p:nvPr/>
        </p:nvCxnSpPr>
        <p:spPr>
          <a:xfrm>
            <a:off x="7409180" y="4553585"/>
            <a:ext cx="10795" cy="205200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22813 -0.000185185 " pathEditMode="relative" rAng="0" ptsTypes="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2" grpId="2" bldLvl="0" animBg="1"/>
      <p:bldP spid="2" grpId="3" bldLvl="0" animBg="1"/>
      <p:bldP spid="5" grpId="0" bldLvl="0" animBg="1"/>
      <p:bldP spid="6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如何用知网阅读</a:t>
            </a:r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文献？</a:t>
            </a:r>
            <a:endParaRPr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74759" y="1437452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latin typeface="Arial" panose="020B0604020202020204" pitchFamily="34" charset="0"/>
                <a:ea typeface="微软雅黑" panose="020B0503020204020204" charset="-122"/>
              </a:rPr>
              <a:t>如何深度阅读？</a:t>
            </a:r>
            <a:endParaRPr lang="zh-CN" altLang="en-US" sz="3600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52" b="4867"/>
          <a:stretch>
            <a:fillRect/>
          </a:stretch>
        </p:blipFill>
        <p:spPr>
          <a:xfrm>
            <a:off x="5929619" y="1"/>
            <a:ext cx="6262381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75131" y="2654008"/>
            <a:ext cx="3484880" cy="1599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🍀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charset="-122"/>
              </a:rPr>
              <a:t>打造独立闭环式学习空间；</a:t>
            </a:r>
            <a:endParaRPr lang="en-US" altLang="zh-CN" sz="2000" dirty="0"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🍀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charset="-122"/>
              </a:rPr>
              <a:t>二八原则阅读方法。</a:t>
            </a:r>
            <a:endParaRPr lang="en-US" altLang="zh-CN" dirty="0">
              <a:latin typeface="Arial" panose="020B0604020202020204" pitchFamily="34" charset="0"/>
              <a:ea typeface="微软雅黑" panose="020B0503020204020204" charset="-122"/>
            </a:endParaRPr>
          </a:p>
          <a:p>
            <a:endParaRPr lang="zh-CN" altLang="en-US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如何用知网阅读文献？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-</a:t>
            </a:r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打造独立闭环式学习空间</a:t>
            </a:r>
            <a:endParaRPr lang="zh-CN" altLang="en-US"/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9345373" y="1220401"/>
            <a:ext cx="2193438" cy="8044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Arial" panose="020B0604020202020204" pitchFamily="34" charset="0"/>
                <a:ea typeface="微软雅黑" panose="020B0503020204020204" charset="-122"/>
              </a:rPr>
              <a:t>文献检索</a:t>
            </a:r>
            <a:endParaRPr lang="zh-CN" altLang="en-US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9345373" y="2270371"/>
            <a:ext cx="2193438" cy="8044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Arial" panose="020B0604020202020204" pitchFamily="34" charset="0"/>
                <a:ea typeface="微软雅黑" panose="020B0503020204020204" charset="-122"/>
              </a:rPr>
              <a:t>资料管理</a:t>
            </a:r>
            <a:endParaRPr lang="zh-CN" altLang="en-US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>
            <p:custDataLst>
              <p:tags r:id="rId3"/>
            </p:custDataLst>
          </p:nvPr>
        </p:nvSpPr>
        <p:spPr>
          <a:xfrm>
            <a:off x="9345373" y="3320341"/>
            <a:ext cx="2193438" cy="8044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Arial" panose="020B0604020202020204" pitchFamily="34" charset="0"/>
                <a:ea typeface="微软雅黑" panose="020B0503020204020204" charset="-122"/>
              </a:rPr>
              <a:t>阅读学习</a:t>
            </a:r>
            <a:endParaRPr lang="zh-CN" altLang="en-US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5" name="矩形 14"/>
          <p:cNvSpPr/>
          <p:nvPr>
            <p:custDataLst>
              <p:tags r:id="rId4"/>
            </p:custDataLst>
          </p:nvPr>
        </p:nvSpPr>
        <p:spPr>
          <a:xfrm>
            <a:off x="9345373" y="4370311"/>
            <a:ext cx="2193438" cy="8044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Arial" panose="020B0604020202020204" pitchFamily="34" charset="0"/>
                <a:ea typeface="微软雅黑" panose="020B0503020204020204" charset="-122"/>
              </a:rPr>
              <a:t>成果产出</a:t>
            </a:r>
            <a:endParaRPr lang="zh-CN" altLang="en-US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9345373" y="5420281"/>
            <a:ext cx="2193438" cy="8044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Arial" panose="020B0604020202020204" pitchFamily="34" charset="0"/>
                <a:ea typeface="微软雅黑" panose="020B0503020204020204" charset="-122"/>
              </a:rPr>
              <a:t>分享与投稿</a:t>
            </a:r>
            <a:endParaRPr lang="zh-CN" altLang="en-US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855904" y="1739057"/>
            <a:ext cx="8402374" cy="4333705"/>
            <a:chOff x="413309" y="1587927"/>
            <a:chExt cx="8402374" cy="4333705"/>
          </a:xfrm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413309" y="1587927"/>
              <a:ext cx="8402374" cy="4333705"/>
            </a:xfrm>
            <a:prstGeom prst="rect">
              <a:avLst/>
            </a:prstGeom>
          </p:spPr>
        </p:pic>
        <p:sp>
          <p:nvSpPr>
            <p:cNvPr id="19" name="矩形 18"/>
            <p:cNvSpPr/>
            <p:nvPr>
              <p:custDataLst>
                <p:tags r:id="rId8"/>
              </p:custDataLst>
            </p:nvPr>
          </p:nvSpPr>
          <p:spPr>
            <a:xfrm>
              <a:off x="4109190" y="3336847"/>
              <a:ext cx="3973620" cy="8358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CN" altLang="en-US" b="1" dirty="0">
                  <a:latin typeface="Arial" panose="020B0604020202020204" pitchFamily="34" charset="0"/>
                  <a:ea typeface="微软雅黑" panose="020B0503020204020204" charset="-122"/>
                </a:rPr>
                <a:t>知网的个人学习平台：知网研学平台</a:t>
              </a:r>
              <a:endParaRPr lang="en-US" altLang="zh-CN" b="1" dirty="0">
                <a:latin typeface="Arial" panose="020B0604020202020204" pitchFamily="34" charset="0"/>
                <a:ea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b="1" dirty="0">
                  <a:latin typeface="Arial" panose="020B0604020202020204" pitchFamily="34" charset="0"/>
                  <a:ea typeface="微软雅黑" panose="020B0503020204020204" charset="-122"/>
                </a:rPr>
                <a:t>x.cnki.net</a:t>
              </a:r>
              <a:endParaRPr lang="en-US" altLang="zh-CN" b="1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9"/>
              </p:custDataLst>
            </p:nvPr>
          </p:nvSpPr>
          <p:spPr>
            <a:xfrm>
              <a:off x="2952750" y="4095750"/>
              <a:ext cx="942975" cy="3238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打造独立闭环式学习空间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-</a:t>
            </a:r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文献</a:t>
            </a:r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搜集</a:t>
            </a:r>
            <a:endParaRPr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434" y="752255"/>
            <a:ext cx="9661108" cy="6105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组合 7"/>
          <p:cNvGrpSpPr/>
          <p:nvPr/>
        </p:nvGrpSpPr>
        <p:grpSpPr>
          <a:xfrm>
            <a:off x="1506251" y="3413733"/>
            <a:ext cx="3822040" cy="3284247"/>
            <a:chOff x="7518400" y="5528343"/>
            <a:chExt cx="5096052" cy="4378995"/>
          </a:xfrm>
        </p:grpSpPr>
        <p:grpSp>
          <p:nvGrpSpPr>
            <p:cNvPr id="9" name="组合 8"/>
            <p:cNvGrpSpPr/>
            <p:nvPr/>
          </p:nvGrpSpPr>
          <p:grpSpPr bwMode="auto">
            <a:xfrm>
              <a:off x="7518400" y="6196978"/>
              <a:ext cx="5096052" cy="3710360"/>
              <a:chOff x="10665324" y="-198516"/>
              <a:chExt cx="7859404" cy="5723501"/>
            </a:xfrm>
          </p:grpSpPr>
          <p:sp>
            <p:nvSpPr>
              <p:cNvPr id="11" name="文本框 23"/>
              <p:cNvSpPr txBox="1"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10665324" y="160827"/>
                <a:ext cx="705120" cy="5364158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  <a:prstDash val="sysDash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charset="0"/>
                    <a:ea typeface="微软雅黑" panose="020B0503020204020204" charset="-122"/>
                  </a:defRPr>
                </a:lvl9pPr>
              </a:lstStyle>
              <a:p>
                <a:pPr eaLnBrk="1" hangingPunct="1"/>
                <a:endParaRPr lang="zh-CN" altLang="en-US" sz="2240" dirty="0"/>
              </a:p>
            </p:txBody>
          </p:sp>
          <p:sp>
            <p:nvSpPr>
              <p:cNvPr id="12" name="矩形标注"/>
              <p:cNvSpPr/>
              <p:nvPr>
                <p:custDataLst>
                  <p:tags r:id="rId4"/>
                </p:custDataLst>
              </p:nvPr>
            </p:nvSpPr>
            <p:spPr>
              <a:xfrm>
                <a:off x="15692633" y="-198516"/>
                <a:ext cx="2832095" cy="2310414"/>
              </a:xfrm>
              <a:prstGeom prst="wedgeRectCallout">
                <a:avLst>
                  <a:gd name="adj1" fmla="val -33180"/>
                  <a:gd name="adj2" fmla="val -80957"/>
                </a:avLst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5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微软雅黑" panose="020B0503020204020204" charset="-122"/>
                  </a:rPr>
                  <a:t>选择文献</a:t>
                </a:r>
                <a:endParaRPr lang="en-US" altLang="zh-CN" sz="1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微软雅黑" panose="020B0503020204020204" charset="-122"/>
                </a:endParaRPr>
              </a:p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5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微软雅黑" panose="020B0503020204020204" charset="-122"/>
                  </a:rPr>
                  <a:t>批量添加</a:t>
                </a:r>
                <a:endParaRPr lang="en-US" altLang="zh-CN" sz="1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微软雅黑" panose="020B0503020204020204" charset="-122"/>
                </a:endParaRPr>
              </a:p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15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微软雅黑" panose="020B0503020204020204" charset="-122"/>
                  </a:rPr>
                  <a:t>统一管理</a:t>
                </a:r>
                <a:endParaRPr lang="zh-CN" altLang="en-US" sz="1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微软雅黑" panose="020B0503020204020204" charset="-122"/>
                </a:endParaRPr>
              </a:p>
            </p:txBody>
          </p:sp>
        </p:grpSp>
        <p:sp>
          <p:nvSpPr>
            <p:cNvPr id="10" name="文本框 23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9203594" y="5528343"/>
              <a:ext cx="946433" cy="407244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endParaRPr lang="zh-CN" altLang="en-US" sz="224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打造独立闭环式学习空间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-</a:t>
            </a:r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文献</a:t>
            </a:r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搜集</a:t>
            </a:r>
            <a:endParaRPr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11011" y="971274"/>
            <a:ext cx="6685765" cy="5619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矩形标注"/>
          <p:cNvSpPr/>
          <p:nvPr>
            <p:custDataLst>
              <p:tags r:id="rId3"/>
            </p:custDataLst>
          </p:nvPr>
        </p:nvSpPr>
        <p:spPr bwMode="auto">
          <a:xfrm>
            <a:off x="7254239" y="3998137"/>
            <a:ext cx="3657600" cy="1122503"/>
          </a:xfrm>
          <a:prstGeom prst="wedgeRectCallout">
            <a:avLst>
              <a:gd name="adj1" fmla="val 2192"/>
              <a:gd name="adj2" fmla="val -10439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支持插件管理，支持</a:t>
            </a:r>
            <a:r>
              <a: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30</a:t>
            </a:r>
            <a:r>
              <a:rPr lang="zh-CN" altLang="en-US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多种外文数据库的信息保存</a:t>
            </a:r>
            <a:endParaRPr lang="zh-CN" altLang="en-US" sz="2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打造独立闭环式学习空间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-</a:t>
            </a:r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文献</a:t>
            </a:r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管理</a:t>
            </a:r>
            <a:endParaRPr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4716" y="941865"/>
            <a:ext cx="10085370" cy="590525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 bwMode="auto">
          <a:xfrm>
            <a:off x="7810501" y="2598464"/>
            <a:ext cx="1371599" cy="4088086"/>
            <a:chOff x="8488412" y="-354283"/>
            <a:chExt cx="2820470" cy="8408225"/>
          </a:xfrm>
        </p:grpSpPr>
        <p:sp>
          <p:nvSpPr>
            <p:cNvPr id="8" name="文本框 23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9311048" y="-354283"/>
              <a:ext cx="1410237" cy="8408225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endParaRPr lang="zh-CN" altLang="en-US" sz="2240" dirty="0"/>
            </a:p>
          </p:txBody>
        </p:sp>
        <p:sp>
          <p:nvSpPr>
            <p:cNvPr id="9" name="矩形标注"/>
            <p:cNvSpPr/>
            <p:nvPr>
              <p:custDataLst>
                <p:tags r:id="rId4"/>
              </p:custDataLst>
            </p:nvPr>
          </p:nvSpPr>
          <p:spPr>
            <a:xfrm>
              <a:off x="8488412" y="4174991"/>
              <a:ext cx="2820470" cy="1002951"/>
            </a:xfrm>
            <a:prstGeom prst="wedgeRectCallout">
              <a:avLst>
                <a:gd name="adj1" fmla="val 2192"/>
                <a:gd name="adj2" fmla="val -104396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微软雅黑" panose="020B0503020204020204" charset="-122"/>
                </a:rPr>
                <a:t>重要度标识</a:t>
              </a:r>
              <a:endParaRPr lang="zh-CN" altLang="en-US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 bwMode="auto">
          <a:xfrm>
            <a:off x="1224764" y="2400300"/>
            <a:ext cx="1670836" cy="4281694"/>
            <a:chOff x="9311047" y="-354283"/>
            <a:chExt cx="3435803" cy="8806431"/>
          </a:xfrm>
        </p:grpSpPr>
        <p:sp>
          <p:nvSpPr>
            <p:cNvPr id="16" name="文本框 23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9311047" y="-354283"/>
              <a:ext cx="3435803" cy="8806431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endParaRPr lang="zh-CN" altLang="en-US" sz="2240" dirty="0"/>
            </a:p>
          </p:txBody>
        </p:sp>
        <p:sp>
          <p:nvSpPr>
            <p:cNvPr id="17" name="矩形标注"/>
            <p:cNvSpPr/>
            <p:nvPr>
              <p:custDataLst>
                <p:tags r:id="rId6"/>
              </p:custDataLst>
            </p:nvPr>
          </p:nvSpPr>
          <p:spPr>
            <a:xfrm>
              <a:off x="9808859" y="5874006"/>
              <a:ext cx="2820470" cy="1002951"/>
            </a:xfrm>
            <a:prstGeom prst="wedgeRectCallout">
              <a:avLst>
                <a:gd name="adj1" fmla="val 2192"/>
                <a:gd name="adj2" fmla="val -104396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微软雅黑" panose="020B0503020204020204" charset="-122"/>
                </a:rPr>
                <a:t>专题管理</a:t>
              </a:r>
              <a:endParaRPr lang="zh-CN" altLang="en-US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 bwMode="auto">
          <a:xfrm>
            <a:off x="2952747" y="2258787"/>
            <a:ext cx="5829303" cy="1134095"/>
            <a:chOff x="9193526" y="-460641"/>
            <a:chExt cx="11987017" cy="2701242"/>
          </a:xfrm>
        </p:grpSpPr>
        <p:sp>
          <p:nvSpPr>
            <p:cNvPr id="19" name="文本框 23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9193526" y="-460641"/>
              <a:ext cx="11987017" cy="809059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endParaRPr lang="zh-CN" altLang="en-US" sz="2240" dirty="0"/>
            </a:p>
          </p:txBody>
        </p:sp>
        <p:sp>
          <p:nvSpPr>
            <p:cNvPr id="20" name="矩形标注"/>
            <p:cNvSpPr/>
            <p:nvPr>
              <p:custDataLst>
                <p:tags r:id="rId8"/>
              </p:custDataLst>
            </p:nvPr>
          </p:nvSpPr>
          <p:spPr>
            <a:xfrm>
              <a:off x="12131525" y="1237649"/>
              <a:ext cx="3995670" cy="1002952"/>
            </a:xfrm>
            <a:prstGeom prst="wedgeRectCallout">
              <a:avLst>
                <a:gd name="adj1" fmla="val 29643"/>
                <a:gd name="adj2" fmla="val -112152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微软雅黑" panose="020B0503020204020204" charset="-122"/>
                </a:rPr>
                <a:t>多条件筛查文献</a:t>
              </a:r>
              <a:endParaRPr lang="zh-CN" altLang="en-US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 bwMode="auto">
          <a:xfrm>
            <a:off x="5023632" y="1761482"/>
            <a:ext cx="3346212" cy="999250"/>
            <a:chOff x="9193526" y="-460639"/>
            <a:chExt cx="14392886" cy="2432270"/>
          </a:xfrm>
        </p:grpSpPr>
        <p:sp>
          <p:nvSpPr>
            <p:cNvPr id="24" name="文本框 23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9193526" y="-460639"/>
              <a:ext cx="11987017" cy="630811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endParaRPr lang="zh-CN" altLang="en-US" sz="2240" dirty="0"/>
            </a:p>
          </p:txBody>
        </p:sp>
        <p:sp>
          <p:nvSpPr>
            <p:cNvPr id="25" name="矩形标注"/>
            <p:cNvSpPr/>
            <p:nvPr>
              <p:custDataLst>
                <p:tags r:id="rId10"/>
              </p:custDataLst>
            </p:nvPr>
          </p:nvSpPr>
          <p:spPr>
            <a:xfrm>
              <a:off x="11953469" y="968679"/>
              <a:ext cx="11632943" cy="1002952"/>
            </a:xfrm>
            <a:prstGeom prst="wedgeRectCallout">
              <a:avLst>
                <a:gd name="adj1" fmla="val 29643"/>
                <a:gd name="adj2" fmla="val -112152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微软雅黑" panose="020B0503020204020204" charset="-122"/>
                </a:rPr>
                <a:t>支持本地资料上传，智能推荐</a:t>
              </a:r>
              <a:endParaRPr lang="zh-CN" altLang="en-US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 bwMode="auto">
          <a:xfrm>
            <a:off x="9453881" y="2598464"/>
            <a:ext cx="1371599" cy="4088086"/>
            <a:chOff x="8488412" y="-354283"/>
            <a:chExt cx="2820470" cy="8408225"/>
          </a:xfrm>
        </p:grpSpPr>
        <p:sp>
          <p:nvSpPr>
            <p:cNvPr id="3" name="文本框 23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9311048" y="-354283"/>
              <a:ext cx="1410237" cy="8408225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</a:defRPr>
              </a:lvl9pPr>
            </a:lstStyle>
            <a:p>
              <a:pPr eaLnBrk="1" hangingPunct="1"/>
              <a:endParaRPr lang="zh-CN" altLang="en-US" sz="2240" dirty="0"/>
            </a:p>
          </p:txBody>
        </p:sp>
        <p:sp>
          <p:nvSpPr>
            <p:cNvPr id="5" name="矩形标注"/>
            <p:cNvSpPr/>
            <p:nvPr>
              <p:custDataLst>
                <p:tags r:id="rId12"/>
              </p:custDataLst>
            </p:nvPr>
          </p:nvSpPr>
          <p:spPr>
            <a:xfrm>
              <a:off x="8488412" y="4174991"/>
              <a:ext cx="2820470" cy="1002951"/>
            </a:xfrm>
            <a:prstGeom prst="wedgeRectCallout">
              <a:avLst>
                <a:gd name="adj1" fmla="val 2192"/>
                <a:gd name="adj2" fmla="val -104396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微软雅黑" panose="020B0503020204020204" charset="-122"/>
                </a:rPr>
                <a:t>学习</a:t>
              </a:r>
              <a:r>
                <a:rPr lang="zh-CN" altLang="en-US" sz="15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微软雅黑" panose="020B0503020204020204" charset="-122"/>
                </a:rPr>
                <a:t>记录</a:t>
              </a:r>
              <a:endParaRPr lang="zh-CN" altLang="en-US" sz="1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打造独立闭环式学习空间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-</a:t>
            </a:r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文献</a:t>
            </a:r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阅读</a:t>
            </a:r>
            <a:endParaRPr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270000" y="948690"/>
            <a:ext cx="7581265" cy="3616325"/>
            <a:chOff x="2851" y="2704"/>
            <a:chExt cx="16214" cy="7748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grpSp>
          <p:nvGrpSpPr>
            <p:cNvPr id="6" name="组合 5"/>
            <p:cNvGrpSpPr/>
            <p:nvPr/>
          </p:nvGrpSpPr>
          <p:grpSpPr>
            <a:xfrm>
              <a:off x="2851" y="2704"/>
              <a:ext cx="16214" cy="7749"/>
              <a:chOff x="961" y="1492"/>
              <a:chExt cx="17692" cy="9165"/>
            </a:xfrm>
          </p:grpSpPr>
          <p:pic>
            <p:nvPicPr>
              <p:cNvPr id="16" name="图片 15" descr="屏幕快照 2023-03-24 上午10.18.37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2"/>
              <a:stretch>
                <a:fillRect/>
              </a:stretch>
            </p:blipFill>
            <p:spPr>
              <a:xfrm>
                <a:off x="961" y="1492"/>
                <a:ext cx="17692" cy="9165"/>
              </a:xfrm>
              <a:prstGeom prst="rect">
                <a:avLst/>
              </a:prstGeom>
            </p:spPr>
          </p:pic>
          <p:sp>
            <p:nvSpPr>
              <p:cNvPr id="19" name="矩形 18"/>
              <p:cNvSpPr/>
              <p:nvPr>
                <p:custDataLst>
                  <p:tags r:id="rId3"/>
                </p:custDataLst>
              </p:nvPr>
            </p:nvSpPr>
            <p:spPr>
              <a:xfrm>
                <a:off x="15011" y="3044"/>
                <a:ext cx="2969" cy="1602"/>
              </a:xfrm>
              <a:prstGeom prst="rect">
                <a:avLst/>
              </a:prstGeom>
              <a:noFill/>
              <a:ln w="25400" cmpd="sng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21" name="直接连接符 20"/>
            <p:cNvCxnSpPr/>
            <p:nvPr>
              <p:custDataLst>
                <p:tags r:id="rId4"/>
              </p:custDataLst>
            </p:nvPr>
          </p:nvCxnSpPr>
          <p:spPr>
            <a:xfrm>
              <a:off x="11042" y="5820"/>
              <a:ext cx="2154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2092325" y="1748155"/>
            <a:ext cx="7981131" cy="3877945"/>
            <a:chOff x="745" y="1494"/>
            <a:chExt cx="17703" cy="9182"/>
          </a:xfrm>
        </p:grpSpPr>
        <p:pic>
          <p:nvPicPr>
            <p:cNvPr id="24" name="图片 23" descr="屏幕快照 2023-03-13 下午12.09.0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771" y="1494"/>
              <a:ext cx="17677" cy="9182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矩形 24"/>
            <p:cNvSpPr/>
            <p:nvPr>
              <p:custDataLst>
                <p:tags r:id="rId7"/>
              </p:custDataLst>
            </p:nvPr>
          </p:nvSpPr>
          <p:spPr>
            <a:xfrm>
              <a:off x="745" y="3761"/>
              <a:ext cx="1688" cy="566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>
              <p:custDataLst>
                <p:tags r:id="rId8"/>
              </p:custDataLst>
            </p:nvPr>
          </p:nvSpPr>
          <p:spPr>
            <a:xfrm>
              <a:off x="2548" y="2639"/>
              <a:ext cx="5966" cy="539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>
              <p:custDataLst>
                <p:tags r:id="rId9"/>
              </p:custDataLst>
            </p:nvPr>
          </p:nvSpPr>
          <p:spPr>
            <a:xfrm>
              <a:off x="16969" y="3140"/>
              <a:ext cx="1340" cy="539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矩形标注 29"/>
            <p:cNvSpPr/>
            <p:nvPr>
              <p:custDataLst>
                <p:tags r:id="rId10"/>
              </p:custDataLst>
            </p:nvPr>
          </p:nvSpPr>
          <p:spPr>
            <a:xfrm>
              <a:off x="13042" y="3448"/>
              <a:ext cx="3270" cy="1263"/>
            </a:xfrm>
            <a:prstGeom prst="wedgeRectCallout">
              <a:avLst>
                <a:gd name="adj1" fmla="val 70733"/>
                <a:gd name="adj2" fmla="val -37608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笔记汇编</a:t>
              </a:r>
              <a:r>
                <a:rPr lang="zh-CN" altLang="en-US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导出</a:t>
              </a:r>
              <a:endPara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矩形标注 1"/>
          <p:cNvSpPr/>
          <p:nvPr/>
        </p:nvSpPr>
        <p:spPr>
          <a:xfrm>
            <a:off x="8690159" y="913904"/>
            <a:ext cx="3406960" cy="678281"/>
          </a:xfrm>
          <a:prstGeom prst="wedgeRectCallout">
            <a:avLst>
              <a:gd name="adj1" fmla="val -68960"/>
              <a:gd name="adj2" fmla="val 34931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阅读笔记、摘录边读边添加</a:t>
            </a:r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个人素材库</a:t>
            </a:r>
            <a:r>
              <a:rPr lang="en-US" altLang="zh-CN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endParaRPr lang="en-US" altLang="zh-CN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295650" y="2944495"/>
            <a:ext cx="7820660" cy="3616960"/>
            <a:chOff x="5190" y="4637"/>
            <a:chExt cx="12316" cy="5696"/>
          </a:xfrm>
        </p:grpSpPr>
        <p:grpSp>
          <p:nvGrpSpPr>
            <p:cNvPr id="33" name="组合 32"/>
            <p:cNvGrpSpPr/>
            <p:nvPr/>
          </p:nvGrpSpPr>
          <p:grpSpPr>
            <a:xfrm>
              <a:off x="5190" y="4637"/>
              <a:ext cx="12317" cy="5696"/>
              <a:chOff x="130" y="1489"/>
              <a:chExt cx="18940" cy="9272"/>
            </a:xfrm>
          </p:grpSpPr>
          <p:pic>
            <p:nvPicPr>
              <p:cNvPr id="34" name="图片 33" descr="屏幕快照 2023-03-24 上午9.58.13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130" y="1489"/>
                <a:ext cx="18940" cy="9273"/>
              </a:xfrm>
              <a:prstGeom prst="rect">
                <a:avLst/>
              </a:prstGeo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5" name="矩形 34"/>
              <p:cNvSpPr/>
              <p:nvPr>
                <p:custDataLst>
                  <p:tags r:id="rId13"/>
                </p:custDataLst>
              </p:nvPr>
            </p:nvSpPr>
            <p:spPr>
              <a:xfrm>
                <a:off x="17518" y="2674"/>
                <a:ext cx="1294" cy="522"/>
              </a:xfrm>
              <a:prstGeom prst="rect">
                <a:avLst/>
              </a:prstGeom>
              <a:noFill/>
              <a:ln w="25400" cmpd="sng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7" name="矩形标注 6"/>
            <p:cNvSpPr/>
            <p:nvPr/>
          </p:nvSpPr>
          <p:spPr>
            <a:xfrm>
              <a:off x="11696" y="5645"/>
              <a:ext cx="4111" cy="840"/>
            </a:xfrm>
            <a:prstGeom prst="wedgeRectCallout">
              <a:avLst>
                <a:gd name="adj1" fmla="val 70733"/>
                <a:gd name="adj2" fmla="val -37608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文献矩阵，多问先对比助力文献综述</a:t>
              </a:r>
              <a:r>
                <a:rPr lang="zh-CN" altLang="en-US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撰写</a:t>
              </a:r>
              <a:endPara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论文</a:t>
            </a:r>
            <a:r>
              <a:rPr lang="zh-CN" altLang="en-US"/>
              <a:t>特征</a:t>
            </a:r>
            <a:endParaRPr lang="zh-CN" altLang="en-US"/>
          </a:p>
        </p:txBody>
      </p:sp>
      <p:sp>
        <p:nvSpPr>
          <p:cNvPr id="3" name="圆角矩形 2"/>
          <p:cNvSpPr/>
          <p:nvPr>
            <p:custDataLst>
              <p:tags r:id="rId1"/>
            </p:custDataLst>
          </p:nvPr>
        </p:nvSpPr>
        <p:spPr>
          <a:xfrm>
            <a:off x="2513013" y="1572260"/>
            <a:ext cx="3540125" cy="1833245"/>
          </a:xfrm>
          <a:prstGeom prst="roundRect">
            <a:avLst>
              <a:gd name="adj" fmla="val 8599"/>
            </a:avLst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0" name="文本框 109"/>
          <p:cNvSpPr txBox="1"/>
          <p:nvPr>
            <p:custDataLst>
              <p:tags r:id="rId2"/>
            </p:custDataLst>
          </p:nvPr>
        </p:nvSpPr>
        <p:spPr bwMode="auto">
          <a:xfrm>
            <a:off x="3567748" y="2284095"/>
            <a:ext cx="2183765" cy="47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0" anchor="b" anchorCtr="0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400" b="1" spc="3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科学性</a:t>
            </a:r>
            <a:endParaRPr lang="zh-CN" altLang="en-US" sz="2400" b="1" spc="3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" name="圆角矩形 50"/>
          <p:cNvSpPr/>
          <p:nvPr>
            <p:custDataLst>
              <p:tags r:id="rId3"/>
            </p:custDataLst>
          </p:nvPr>
        </p:nvSpPr>
        <p:spPr>
          <a:xfrm>
            <a:off x="6322378" y="1572260"/>
            <a:ext cx="3540125" cy="1833245"/>
          </a:xfrm>
          <a:prstGeom prst="roundRect">
            <a:avLst>
              <a:gd name="adj" fmla="val 8599"/>
            </a:avLst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6" name="文本框 55"/>
          <p:cNvSpPr txBox="1"/>
          <p:nvPr>
            <p:custDataLst>
              <p:tags r:id="rId4"/>
            </p:custDataLst>
          </p:nvPr>
        </p:nvSpPr>
        <p:spPr bwMode="auto">
          <a:xfrm>
            <a:off x="7380288" y="2249805"/>
            <a:ext cx="2183765" cy="47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0" anchor="b" anchorCtr="0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400" b="1" spc="3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理论性</a:t>
            </a:r>
            <a:endParaRPr lang="zh-CN" altLang="en-US" sz="2400" b="1" spc="3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8" name="圆角矩形 57"/>
          <p:cNvSpPr/>
          <p:nvPr>
            <p:custDataLst>
              <p:tags r:id="rId5"/>
            </p:custDataLst>
          </p:nvPr>
        </p:nvSpPr>
        <p:spPr>
          <a:xfrm>
            <a:off x="2513013" y="3660775"/>
            <a:ext cx="3540125" cy="1833245"/>
          </a:xfrm>
          <a:prstGeom prst="roundRect">
            <a:avLst>
              <a:gd name="adj" fmla="val 8599"/>
            </a:avLst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3" name="文本框 62"/>
          <p:cNvSpPr txBox="1"/>
          <p:nvPr>
            <p:custDataLst>
              <p:tags r:id="rId6"/>
            </p:custDataLst>
          </p:nvPr>
        </p:nvSpPr>
        <p:spPr bwMode="auto">
          <a:xfrm>
            <a:off x="3603308" y="4338320"/>
            <a:ext cx="2183765" cy="47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0" anchor="b" anchorCtr="0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400" b="1" spc="3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创新性</a:t>
            </a:r>
            <a:endParaRPr lang="zh-CN" altLang="en-US" sz="2400" b="1" spc="3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5" name="圆角矩形 64"/>
          <p:cNvSpPr/>
          <p:nvPr>
            <p:custDataLst>
              <p:tags r:id="rId7"/>
            </p:custDataLst>
          </p:nvPr>
        </p:nvSpPr>
        <p:spPr>
          <a:xfrm>
            <a:off x="6322378" y="3660775"/>
            <a:ext cx="3540125" cy="1833245"/>
          </a:xfrm>
          <a:prstGeom prst="roundRect">
            <a:avLst>
              <a:gd name="adj" fmla="val 8599"/>
            </a:avLst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schemeClr val="tx1">
                <a:lumMod val="95000"/>
                <a:lumOff val="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1"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0" name="文本框 69"/>
          <p:cNvSpPr txBox="1"/>
          <p:nvPr>
            <p:custDataLst>
              <p:tags r:id="rId8"/>
            </p:custDataLst>
          </p:nvPr>
        </p:nvSpPr>
        <p:spPr bwMode="auto">
          <a:xfrm>
            <a:off x="7412673" y="4338320"/>
            <a:ext cx="2183765" cy="47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0" anchor="b" anchorCtr="0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400" b="1" spc="3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规范性</a:t>
            </a:r>
            <a:endParaRPr lang="zh-CN" altLang="en-US" sz="2400" b="1" spc="3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7" name="文本框 76"/>
          <p:cNvSpPr txBox="1"/>
          <p:nvPr>
            <p:custDataLst>
              <p:tags r:id="rId9"/>
            </p:custDataLst>
          </p:nvPr>
        </p:nvSpPr>
        <p:spPr bwMode="auto">
          <a:xfrm>
            <a:off x="7335838" y="4335780"/>
            <a:ext cx="2183765" cy="47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0" anchor="b" anchorCtr="0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l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zh-CN" altLang="en-US" sz="2400" b="1" spc="3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10"/>
            </p:custDataLst>
          </p:nvPr>
        </p:nvSpPr>
        <p:spPr>
          <a:xfrm>
            <a:off x="2843848" y="2073910"/>
            <a:ext cx="641985" cy="89723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-US" sz="43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Microsoft YaHei Regular" charset="-122"/>
                <a:sym typeface="Arial" panose="020B0604020202020204" pitchFamily="34" charset="0"/>
              </a:rPr>
              <a:t>A</a:t>
            </a:r>
            <a:endParaRPr kumimoji="1" lang="en-US" sz="43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cs typeface="Microsoft YaHei Regular" charset="-122"/>
              <a:sym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11"/>
            </p:custDataLst>
          </p:nvPr>
        </p:nvSpPr>
        <p:spPr>
          <a:xfrm>
            <a:off x="6653213" y="2073910"/>
            <a:ext cx="641985" cy="89723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-US" sz="43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Microsoft YaHei Regular" charset="-122"/>
                <a:sym typeface="Arial" panose="020B0604020202020204" pitchFamily="34" charset="0"/>
              </a:rPr>
              <a:t>B</a:t>
            </a:r>
            <a:endParaRPr kumimoji="1" lang="en-US" sz="43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cs typeface="Microsoft YaHei Regular" charset="-122"/>
              <a:sym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12"/>
            </p:custDataLst>
          </p:nvPr>
        </p:nvSpPr>
        <p:spPr>
          <a:xfrm>
            <a:off x="2843848" y="4162425"/>
            <a:ext cx="641985" cy="89723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kumimoji="1" lang="en-US" sz="43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Microsoft YaHei Regular" charset="-122"/>
                <a:sym typeface="Arial" panose="020B0604020202020204" pitchFamily="34" charset="0"/>
              </a:rPr>
              <a:t>C</a:t>
            </a:r>
            <a:endParaRPr kumimoji="1" lang="en-US" sz="43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cs typeface="Microsoft YaHei Regular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3"/>
            </p:custDataLst>
          </p:nvPr>
        </p:nvSpPr>
        <p:spPr>
          <a:xfrm>
            <a:off x="6605606" y="4157345"/>
            <a:ext cx="641985" cy="897233"/>
          </a:xfrm>
          <a:prstGeom prst="rect">
            <a:avLst/>
          </a:prstGeom>
          <a:noFill/>
        </p:spPr>
        <p:txBody>
          <a:bodyPr wrap="square" rtlCol="0">
            <a:normAutofit fontScale="97500" lnSpcReduction="10000"/>
          </a:bodyPr>
          <a:lstStyle/>
          <a:p>
            <a:pPr>
              <a:lnSpc>
                <a:spcPct val="120000"/>
              </a:lnSpc>
            </a:pPr>
            <a:r>
              <a:rPr kumimoji="1" lang="en-US" sz="4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  <a:cs typeface="Microsoft YaHei Regular" charset="-122"/>
                <a:sym typeface="Arial" panose="020B0604020202020204" pitchFamily="34" charset="0"/>
              </a:rPr>
              <a:t>D</a:t>
            </a:r>
            <a:endParaRPr kumimoji="1" lang="en-US" sz="48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  <a:cs typeface="Microsoft YaHei Regular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打造独立闭环式学习空间</a:t>
            </a:r>
            <a:r>
              <a:rPr lang="en-US" altLang="zh-CN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-</a:t>
            </a:r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文献</a:t>
            </a:r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撰写</a:t>
            </a:r>
            <a:endParaRPr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34160" y="907415"/>
            <a:ext cx="6701155" cy="34575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矩形标注 1"/>
          <p:cNvSpPr/>
          <p:nvPr>
            <p:custDataLst>
              <p:tags r:id="rId3"/>
            </p:custDataLst>
          </p:nvPr>
        </p:nvSpPr>
        <p:spPr>
          <a:xfrm>
            <a:off x="8689975" y="913765"/>
            <a:ext cx="1882140" cy="678180"/>
          </a:xfrm>
          <a:prstGeom prst="wedgeRectCallout">
            <a:avLst>
              <a:gd name="adj1" fmla="val -68960"/>
              <a:gd name="adj2" fmla="val 34931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撰写思维导图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057650" y="2639060"/>
            <a:ext cx="7189470" cy="3815080"/>
            <a:chOff x="6390" y="4156"/>
            <a:chExt cx="11322" cy="6008"/>
          </a:xfrm>
        </p:grpSpPr>
        <p:grpSp>
          <p:nvGrpSpPr>
            <p:cNvPr id="5" name="组合 4"/>
            <p:cNvGrpSpPr/>
            <p:nvPr/>
          </p:nvGrpSpPr>
          <p:grpSpPr>
            <a:xfrm>
              <a:off x="6390" y="4156"/>
              <a:ext cx="11322" cy="6008"/>
              <a:chOff x="717" y="1483"/>
              <a:chExt cx="14834" cy="8204"/>
            </a:xfrm>
          </p:grpSpPr>
          <p:pic>
            <p:nvPicPr>
              <p:cNvPr id="12" name="图片 11" descr="屏幕快照 2023-03-24 上午10.34.03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>
                <a:off x="717" y="1483"/>
                <a:ext cx="14834" cy="8204"/>
              </a:xfrm>
              <a:prstGeom prst="rect">
                <a:avLst/>
              </a:prstGeom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9" name="矩形 18"/>
              <p:cNvSpPr/>
              <p:nvPr>
                <p:custDataLst>
                  <p:tags r:id="rId6"/>
                </p:custDataLst>
              </p:nvPr>
            </p:nvSpPr>
            <p:spPr>
              <a:xfrm>
                <a:off x="2556" y="3445"/>
                <a:ext cx="6165" cy="1110"/>
              </a:xfrm>
              <a:prstGeom prst="rect">
                <a:avLst/>
              </a:prstGeom>
              <a:noFill/>
              <a:ln w="25400" cmpd="sng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" name="矩形 5"/>
              <p:cNvSpPr/>
              <p:nvPr>
                <p:custDataLst>
                  <p:tags r:id="rId7"/>
                </p:custDataLst>
              </p:nvPr>
            </p:nvSpPr>
            <p:spPr>
              <a:xfrm>
                <a:off x="2557" y="8298"/>
                <a:ext cx="6165" cy="891"/>
              </a:xfrm>
              <a:prstGeom prst="rect">
                <a:avLst/>
              </a:prstGeom>
              <a:noFill/>
              <a:ln w="25400" cmpd="sng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14160" y="4181"/>
                <a:ext cx="669" cy="310"/>
              </a:xfrm>
              <a:prstGeom prst="rect">
                <a:avLst/>
              </a:prstGeom>
              <a:noFill/>
              <a:ln w="25400" cmpd="sng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17" name="直接箭头连接符 16"/>
              <p:cNvCxnSpPr/>
              <p:nvPr>
                <p:custDataLst>
                  <p:tags r:id="rId9"/>
                </p:custDataLst>
              </p:nvPr>
            </p:nvCxnSpPr>
            <p:spPr>
              <a:xfrm flipH="1" flipV="1">
                <a:off x="8721" y="4005"/>
                <a:ext cx="1972" cy="373"/>
              </a:xfrm>
              <a:prstGeom prst="straightConnector1">
                <a:avLst/>
              </a:prstGeom>
              <a:ln w="25400" cmpd="sng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11024" y="4585"/>
                <a:ext cx="3788" cy="0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/>
              <p:cNvCxnSpPr>
                <a:endCxn id="6" idx="3"/>
              </p:cNvCxnSpPr>
              <p:nvPr>
                <p:custDataLst>
                  <p:tags r:id="rId11"/>
                </p:custDataLst>
              </p:nvPr>
            </p:nvCxnSpPr>
            <p:spPr>
              <a:xfrm flipH="1">
                <a:off x="8721" y="4589"/>
                <a:ext cx="1998" cy="4154"/>
              </a:xfrm>
              <a:prstGeom prst="straightConnector1">
                <a:avLst/>
              </a:prstGeom>
              <a:ln w="25400" cmpd="sng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矩形标注 6"/>
            <p:cNvSpPr/>
            <p:nvPr/>
          </p:nvSpPr>
          <p:spPr>
            <a:xfrm>
              <a:off x="7794" y="7118"/>
              <a:ext cx="4111" cy="840"/>
            </a:xfrm>
            <a:prstGeom prst="wedgeRectCallout">
              <a:avLst>
                <a:gd name="adj1" fmla="val 70733"/>
                <a:gd name="adj2" fmla="val -37608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笔记摘录一键添加，自动生成</a:t>
              </a:r>
              <a:r>
                <a:rPr lang="zh-CN" altLang="en-US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参考文献格式</a:t>
              </a:r>
              <a:endPara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如何用知网阅读文献？</a:t>
            </a:r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74759" y="1437452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latin typeface="Arial" panose="020B0604020202020204" pitchFamily="34" charset="0"/>
                <a:ea typeface="微软雅黑" panose="020B0503020204020204" charset="-122"/>
              </a:rPr>
              <a:t>如何深度阅读？</a:t>
            </a:r>
            <a:endParaRPr lang="zh-CN" altLang="en-US" sz="3600" b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52" b="4867"/>
          <a:stretch>
            <a:fillRect/>
          </a:stretch>
        </p:blipFill>
        <p:spPr>
          <a:xfrm>
            <a:off x="5929619" y="1"/>
            <a:ext cx="6262381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875131" y="2654008"/>
            <a:ext cx="3484880" cy="1599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🍀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charset="-122"/>
              </a:rPr>
              <a:t>打造独立闭环式学习空间；</a:t>
            </a:r>
            <a:endParaRPr lang="en-US" altLang="zh-CN" sz="2000" dirty="0">
              <a:latin typeface="Arial" panose="020B0604020202020204" pitchFamily="34" charset="0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rPr>
              <a:t>🍀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二八原则阅读方法；</a:t>
            </a:r>
            <a:endParaRPr lang="en-US" altLang="zh-CN" dirty="0">
              <a:latin typeface="Arial" panose="020B0604020202020204" pitchFamily="34" charset="0"/>
              <a:ea typeface="微软雅黑" panose="020B0503020204020204" charset="-122"/>
            </a:endParaRPr>
          </a:p>
          <a:p>
            <a:endParaRPr lang="zh-CN" altLang="en-US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如何用知网阅读文献？</a:t>
            </a:r>
            <a:endParaRPr lang="zh-CN" altLang="en-US"/>
          </a:p>
        </p:txBody>
      </p:sp>
      <p:pic>
        <p:nvPicPr>
          <p:cNvPr id="2" name="图片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2251075"/>
            <a:ext cx="5951538" cy="2441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5" y="1077913"/>
            <a:ext cx="5143500" cy="4702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如何用知网阅读文献？</a:t>
            </a:r>
            <a:endParaRPr lang="zh-CN" altLang="en-US"/>
          </a:p>
        </p:txBody>
      </p:sp>
      <p:sp>
        <p:nvSpPr>
          <p:cNvPr id="5" name="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84238" y="1366838"/>
            <a:ext cx="10217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charset="-122"/>
              </a:rPr>
              <a:t>二八原则阅读法，根据</a:t>
            </a:r>
            <a:r>
              <a:rPr lang="en-US" altLang="zh-CN" sz="2400" b="1" dirty="0">
                <a:latin typeface="微软雅黑" panose="020B0503020204020204" charset="-122"/>
              </a:rPr>
              <a:t>Pareto</a:t>
            </a:r>
            <a:r>
              <a:rPr lang="zh-CN" altLang="en-US" sz="2400" b="1" dirty="0">
                <a:latin typeface="微软雅黑" panose="020B0503020204020204" charset="-122"/>
              </a:rPr>
              <a:t>法则，阅读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</a:rPr>
              <a:t>20%</a:t>
            </a:r>
            <a:r>
              <a:rPr lang="zh-CN" altLang="en-US" sz="2400" b="1" dirty="0">
                <a:latin typeface="微软雅黑" panose="020B0503020204020204" charset="-122"/>
              </a:rPr>
              <a:t>的论文可获取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</a:rPr>
              <a:t>80%</a:t>
            </a:r>
            <a:r>
              <a:rPr lang="zh-CN" altLang="en-US" sz="2400" b="1" dirty="0">
                <a:latin typeface="微软雅黑" panose="020B0503020204020204" charset="-122"/>
              </a:rPr>
              <a:t>的信息，</a:t>
            </a:r>
            <a:endParaRPr lang="en-US" altLang="zh-CN" sz="2400" b="1" dirty="0">
              <a:latin typeface="微软雅黑" panose="020B0503020204020204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b="1" dirty="0">
                <a:latin typeface="微软雅黑" panose="020B0503020204020204" charset="-122"/>
              </a:rPr>
              <a:t>快速筛选重点文献。</a:t>
            </a:r>
            <a:endParaRPr lang="zh-CN" altLang="en-US" sz="2400" b="1" dirty="0">
              <a:latin typeface="微软雅黑" panose="020B0503020204020204" charset="-122"/>
            </a:endParaRPr>
          </a:p>
        </p:txBody>
      </p:sp>
      <p:grpSp>
        <p:nvGrpSpPr>
          <p:cNvPr id="6" name="组合 2"/>
          <p:cNvGrpSpPr/>
          <p:nvPr/>
        </p:nvGrpSpPr>
        <p:grpSpPr bwMode="auto">
          <a:xfrm>
            <a:off x="833438" y="2397125"/>
            <a:ext cx="4400550" cy="3214688"/>
            <a:chOff x="1329526" y="2395392"/>
            <a:chExt cx="5637865" cy="3902594"/>
          </a:xfrm>
        </p:grpSpPr>
        <p:sp>
          <p:nvSpPr>
            <p:cNvPr id="7" name="矩形 6"/>
            <p:cNvSpPr/>
            <p:nvPr>
              <p:custDataLst>
                <p:tags r:id="rId2"/>
              </p:custDataLst>
            </p:nvPr>
          </p:nvSpPr>
          <p:spPr>
            <a:xfrm>
              <a:off x="1329526" y="2395392"/>
              <a:ext cx="5418208" cy="3769616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1549183" y="2528370"/>
              <a:ext cx="5418208" cy="3769616"/>
            </a:xfrm>
            <a:prstGeom prst="rect">
              <a:avLst/>
            </a:prstGeom>
            <a:noFill/>
            <a:ln w="28575">
              <a:solidFill>
                <a:srgbClr val="FFD1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1298575" y="2827338"/>
            <a:ext cx="3700463" cy="22431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9DC3E6"/>
                </a:solidFill>
                <a:latin typeface="微软雅黑" panose="020B0503020204020204" charset="-122"/>
              </a:rPr>
              <a:t>80%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</a:rPr>
              <a:t>的论文仅阅读标题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2E75B6"/>
                </a:solidFill>
                <a:latin typeface="微软雅黑" panose="020B0503020204020204" charset="-122"/>
              </a:rPr>
              <a:t>14%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</a:rPr>
              <a:t>的论文仅阅读标题和摘要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微软雅黑" panose="020B0503020204020204" charset="-122"/>
              </a:rPr>
              <a:t>5%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</a:rPr>
              <a:t>的论文阅读标题、摘要和正文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FF0000"/>
                </a:solidFill>
                <a:latin typeface="微软雅黑" panose="020B0503020204020204" charset="-122"/>
              </a:rPr>
              <a:t>1%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</a:rPr>
              <a:t>的论文搞懂全部细节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621338" y="2230438"/>
            <a:ext cx="5792787" cy="33813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5621338" y="2546350"/>
            <a:ext cx="1077912" cy="3025775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7045325" y="2736850"/>
            <a:ext cx="2705100" cy="2835275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文本框 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045325" y="5743575"/>
            <a:ext cx="2749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知网研学平台文献阅读界面</a:t>
            </a:r>
            <a:endParaRPr lang="zh-CN" altLang="en-US" sz="160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如何用知网阅读文献？</a:t>
            </a:r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7414895" y="2427605"/>
            <a:ext cx="3369310" cy="32505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zh-CN" altLang="en-US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引证网络分析</a:t>
            </a:r>
            <a:endParaRPr lang="zh-CN" altLang="en-US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找中枢文献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被引排序</a:t>
            </a:r>
            <a:endParaRPr lang="zh-CN" altLang="en-US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找高被引文献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71220" y="843280"/>
            <a:ext cx="10116000" cy="485140"/>
            <a:chOff x="3417" y="509"/>
            <a:chExt cx="15609" cy="764"/>
          </a:xfrm>
        </p:grpSpPr>
        <p:grpSp>
          <p:nvGrpSpPr>
            <p:cNvPr id="12" name="组合 11"/>
            <p:cNvGrpSpPr/>
            <p:nvPr/>
          </p:nvGrpSpPr>
          <p:grpSpPr>
            <a:xfrm>
              <a:off x="3417" y="509"/>
              <a:ext cx="13039" cy="765"/>
              <a:chOff x="3181" y="689"/>
              <a:chExt cx="13309" cy="765"/>
            </a:xfrm>
          </p:grpSpPr>
          <p:sp>
            <p:nvSpPr>
              <p:cNvPr id="26" name="燕尾形 25"/>
              <p:cNvSpPr/>
              <p:nvPr>
                <p:custDataLst>
                  <p:tags r:id="rId2"/>
                </p:custDataLst>
              </p:nvPr>
            </p:nvSpPr>
            <p:spPr>
              <a:xfrm>
                <a:off x="5815" y="708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最新文献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6" name="燕尾形 5"/>
              <p:cNvSpPr/>
              <p:nvPr>
                <p:custDataLst>
                  <p:tags r:id="rId3"/>
                </p:custDataLst>
              </p:nvPr>
            </p:nvSpPr>
            <p:spPr>
              <a:xfrm>
                <a:off x="8448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大咖文献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9" name="燕尾形 28"/>
              <p:cNvSpPr/>
              <p:nvPr>
                <p:custDataLst>
                  <p:tags r:id="rId4"/>
                </p:custDataLst>
              </p:nvPr>
            </p:nvSpPr>
            <p:spPr>
              <a:xfrm>
                <a:off x="3181" y="708"/>
                <a:ext cx="2778" cy="747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经典文献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9" name="燕尾形 8"/>
              <p:cNvSpPr/>
              <p:nvPr>
                <p:custDataLst>
                  <p:tags r:id="rId5"/>
                </p:custDataLst>
              </p:nvPr>
            </p:nvSpPr>
            <p:spPr>
              <a:xfrm>
                <a:off x="11081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名刊名会文献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0" name="燕尾形 9"/>
              <p:cNvSpPr/>
              <p:nvPr>
                <p:custDataLst>
                  <p:tags r:id="rId6"/>
                </p:custDataLst>
              </p:nvPr>
            </p:nvSpPr>
            <p:spPr>
              <a:xfrm>
                <a:off x="13714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其他选文方式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3" name="燕尾形 2"/>
            <p:cNvSpPr/>
            <p:nvPr>
              <p:custDataLst>
                <p:tags r:id="rId7"/>
              </p:custDataLst>
            </p:nvPr>
          </p:nvSpPr>
          <p:spPr>
            <a:xfrm>
              <a:off x="16306" y="509"/>
              <a:ext cx="2721" cy="747"/>
            </a:xfrm>
            <a:prstGeom prst="chevron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/>
              <a:r>
                <a: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其他文献类型</a:t>
              </a: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/>
              <a:endParaRPr lang="zh-CN" altLang="en-US" sz="1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99820" y="1586230"/>
            <a:ext cx="6547485" cy="493331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如何用知网阅读文献？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45845" y="2033270"/>
            <a:ext cx="6644640" cy="42303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7691120" y="3354705"/>
            <a:ext cx="3467100" cy="14312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00000"/>
              </a:lnSpc>
            </a:pPr>
            <a:r>
              <a:rPr lang="zh-CN" altLang="en-US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知网默认主题相关条件下</a:t>
            </a:r>
            <a:endParaRPr lang="zh-CN" altLang="en-US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endParaRPr lang="zh-CN" altLang="en-US" sz="1000" b="1">
              <a:solidFill>
                <a:srgbClr val="F296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最新文献排在前列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022985" y="918845"/>
            <a:ext cx="10116000" cy="485140"/>
            <a:chOff x="3417" y="509"/>
            <a:chExt cx="15609" cy="764"/>
          </a:xfrm>
        </p:grpSpPr>
        <p:grpSp>
          <p:nvGrpSpPr>
            <p:cNvPr id="25" name="组合 24"/>
            <p:cNvGrpSpPr/>
            <p:nvPr/>
          </p:nvGrpSpPr>
          <p:grpSpPr>
            <a:xfrm>
              <a:off x="3417" y="509"/>
              <a:ext cx="13039" cy="765"/>
              <a:chOff x="3181" y="689"/>
              <a:chExt cx="13309" cy="765"/>
            </a:xfrm>
          </p:grpSpPr>
          <p:sp>
            <p:nvSpPr>
              <p:cNvPr id="27" name="燕尾形 26"/>
              <p:cNvSpPr/>
              <p:nvPr>
                <p:custDataLst>
                  <p:tags r:id="rId4"/>
                </p:custDataLst>
              </p:nvPr>
            </p:nvSpPr>
            <p:spPr>
              <a:xfrm>
                <a:off x="5815" y="708"/>
                <a:ext cx="2777" cy="747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最新文献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8" name="燕尾形 27"/>
              <p:cNvSpPr/>
              <p:nvPr>
                <p:custDataLst>
                  <p:tags r:id="rId5"/>
                </p:custDataLst>
              </p:nvPr>
            </p:nvSpPr>
            <p:spPr>
              <a:xfrm>
                <a:off x="8448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大咖文献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30" name="燕尾形 29"/>
              <p:cNvSpPr/>
              <p:nvPr>
                <p:custDataLst>
                  <p:tags r:id="rId6"/>
                </p:custDataLst>
              </p:nvPr>
            </p:nvSpPr>
            <p:spPr>
              <a:xfrm>
                <a:off x="3181" y="708"/>
                <a:ext cx="2778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经典文献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31" name="燕尾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11081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名刊名会文献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32" name="燕尾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13714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其他选文方式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33" name="燕尾形 32"/>
            <p:cNvSpPr/>
            <p:nvPr>
              <p:custDataLst>
                <p:tags r:id="rId9"/>
              </p:custDataLst>
            </p:nvPr>
          </p:nvSpPr>
          <p:spPr>
            <a:xfrm>
              <a:off x="16306" y="509"/>
              <a:ext cx="2721" cy="747"/>
            </a:xfrm>
            <a:prstGeom prst="chevron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/>
              <a:r>
                <a: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其他文献类型</a:t>
              </a: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/>
              <a:endParaRPr lang="zh-CN" altLang="en-US" sz="1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如何用知网阅读文献？</a:t>
            </a:r>
            <a:endParaRPr lang="zh-CN" altLang="en-US"/>
          </a:p>
        </p:txBody>
      </p:sp>
      <p:sp>
        <p:nvSpPr>
          <p:cNvPr id="25" name="文本框 24"/>
          <p:cNvSpPr txBox="1"/>
          <p:nvPr>
            <p:custDataLst>
              <p:tags r:id="rId1"/>
            </p:custDataLst>
          </p:nvPr>
        </p:nvSpPr>
        <p:spPr>
          <a:xfrm>
            <a:off x="7595235" y="1322705"/>
            <a:ext cx="3641725" cy="591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16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作者导航、机构导航、学者库</a:t>
            </a:r>
            <a:endParaRPr lang="zh-CN" altLang="en-US" sz="16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都能找到大咖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49655" y="1546860"/>
            <a:ext cx="6095365" cy="28924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990850" y="2353310"/>
            <a:ext cx="6209665" cy="336740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28" name="组合 27"/>
          <p:cNvGrpSpPr/>
          <p:nvPr/>
        </p:nvGrpSpPr>
        <p:grpSpPr>
          <a:xfrm>
            <a:off x="6454775" y="2930525"/>
            <a:ext cx="5415280" cy="5337810"/>
            <a:chOff x="8312" y="3443"/>
            <a:chExt cx="8528" cy="8406"/>
          </a:xfrm>
        </p:grpSpPr>
        <p:pic>
          <p:nvPicPr>
            <p:cNvPr id="16" name="图片 1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8312" y="3443"/>
              <a:ext cx="8529" cy="8406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27" name="图片 2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22174" r="21681"/>
            <a:stretch>
              <a:fillRect/>
            </a:stretch>
          </p:blipFill>
          <p:spPr>
            <a:xfrm>
              <a:off x="8636" y="3513"/>
              <a:ext cx="1327" cy="1927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1049655" y="845185"/>
            <a:ext cx="10116000" cy="485140"/>
            <a:chOff x="3417" y="509"/>
            <a:chExt cx="15609" cy="764"/>
          </a:xfrm>
        </p:grpSpPr>
        <p:grpSp>
          <p:nvGrpSpPr>
            <p:cNvPr id="18" name="组合 17"/>
            <p:cNvGrpSpPr/>
            <p:nvPr/>
          </p:nvGrpSpPr>
          <p:grpSpPr>
            <a:xfrm>
              <a:off x="3417" y="509"/>
              <a:ext cx="13039" cy="765"/>
              <a:chOff x="3181" y="689"/>
              <a:chExt cx="13309" cy="765"/>
            </a:xfrm>
          </p:grpSpPr>
          <p:sp>
            <p:nvSpPr>
              <p:cNvPr id="19" name="燕尾形 18"/>
              <p:cNvSpPr/>
              <p:nvPr>
                <p:custDataLst>
                  <p:tags r:id="rId10"/>
                </p:custDataLst>
              </p:nvPr>
            </p:nvSpPr>
            <p:spPr>
              <a:xfrm>
                <a:off x="5815" y="708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最新文献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0" name="燕尾形 19"/>
              <p:cNvSpPr/>
              <p:nvPr>
                <p:custDataLst>
                  <p:tags r:id="rId11"/>
                </p:custDataLst>
              </p:nvPr>
            </p:nvSpPr>
            <p:spPr>
              <a:xfrm>
                <a:off x="8448" y="689"/>
                <a:ext cx="2777" cy="747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大咖文献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1" name="燕尾形 20"/>
              <p:cNvSpPr/>
              <p:nvPr>
                <p:custDataLst>
                  <p:tags r:id="rId12"/>
                </p:custDataLst>
              </p:nvPr>
            </p:nvSpPr>
            <p:spPr>
              <a:xfrm>
                <a:off x="3181" y="708"/>
                <a:ext cx="2778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经典文献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2" name="燕尾形 21"/>
              <p:cNvSpPr/>
              <p:nvPr>
                <p:custDataLst>
                  <p:tags r:id="rId13"/>
                </p:custDataLst>
              </p:nvPr>
            </p:nvSpPr>
            <p:spPr>
              <a:xfrm>
                <a:off x="11081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名刊名会文献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3" name="燕尾形 22"/>
              <p:cNvSpPr/>
              <p:nvPr>
                <p:custDataLst>
                  <p:tags r:id="rId14"/>
                </p:custDataLst>
              </p:nvPr>
            </p:nvSpPr>
            <p:spPr>
              <a:xfrm>
                <a:off x="13714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其他选文方式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24" name="燕尾形 23"/>
            <p:cNvSpPr/>
            <p:nvPr>
              <p:custDataLst>
                <p:tags r:id="rId15"/>
              </p:custDataLst>
            </p:nvPr>
          </p:nvSpPr>
          <p:spPr>
            <a:xfrm>
              <a:off x="16306" y="509"/>
              <a:ext cx="2721" cy="747"/>
            </a:xfrm>
            <a:prstGeom prst="chevron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/>
              <a:r>
                <a: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其他文献类型</a:t>
              </a: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/>
              <a:endParaRPr lang="zh-CN" altLang="en-US" sz="1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如何用知网阅读文献？</a:t>
            </a:r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171575" y="895985"/>
            <a:ext cx="10116000" cy="485140"/>
            <a:chOff x="3417" y="509"/>
            <a:chExt cx="15609" cy="764"/>
          </a:xfrm>
        </p:grpSpPr>
        <p:grpSp>
          <p:nvGrpSpPr>
            <p:cNvPr id="6" name="组合 5"/>
            <p:cNvGrpSpPr/>
            <p:nvPr/>
          </p:nvGrpSpPr>
          <p:grpSpPr>
            <a:xfrm>
              <a:off x="3417" y="509"/>
              <a:ext cx="13039" cy="765"/>
              <a:chOff x="3181" y="689"/>
              <a:chExt cx="13309" cy="765"/>
            </a:xfrm>
          </p:grpSpPr>
          <p:sp>
            <p:nvSpPr>
              <p:cNvPr id="9" name="燕尾形 8"/>
              <p:cNvSpPr/>
              <p:nvPr>
                <p:custDataLst>
                  <p:tags r:id="rId1"/>
                </p:custDataLst>
              </p:nvPr>
            </p:nvSpPr>
            <p:spPr>
              <a:xfrm>
                <a:off x="5815" y="708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最新文献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0" name="燕尾形 9"/>
              <p:cNvSpPr/>
              <p:nvPr>
                <p:custDataLst>
                  <p:tags r:id="rId2"/>
                </p:custDataLst>
              </p:nvPr>
            </p:nvSpPr>
            <p:spPr>
              <a:xfrm>
                <a:off x="8448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大咖文献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2" name="燕尾形 11"/>
              <p:cNvSpPr/>
              <p:nvPr>
                <p:custDataLst>
                  <p:tags r:id="rId3"/>
                </p:custDataLst>
              </p:nvPr>
            </p:nvSpPr>
            <p:spPr>
              <a:xfrm>
                <a:off x="3181" y="708"/>
                <a:ext cx="2778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经典文献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30" name="燕尾形 29"/>
              <p:cNvSpPr/>
              <p:nvPr>
                <p:custDataLst>
                  <p:tags r:id="rId4"/>
                </p:custDataLst>
              </p:nvPr>
            </p:nvSpPr>
            <p:spPr>
              <a:xfrm>
                <a:off x="11081" y="689"/>
                <a:ext cx="2777" cy="747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名刊名会文献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36" name="燕尾形 35"/>
              <p:cNvSpPr/>
              <p:nvPr>
                <p:custDataLst>
                  <p:tags r:id="rId5"/>
                </p:custDataLst>
              </p:nvPr>
            </p:nvSpPr>
            <p:spPr>
              <a:xfrm>
                <a:off x="13714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其他选文方式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37" name="燕尾形 36"/>
            <p:cNvSpPr/>
            <p:nvPr>
              <p:custDataLst>
                <p:tags r:id="rId6"/>
              </p:custDataLst>
            </p:nvPr>
          </p:nvSpPr>
          <p:spPr>
            <a:xfrm>
              <a:off x="16306" y="509"/>
              <a:ext cx="2721" cy="747"/>
            </a:xfrm>
            <a:prstGeom prst="chevron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/>
              <a:r>
                <a: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其他文献类型</a:t>
              </a: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/>
              <a:endParaRPr lang="zh-CN" altLang="en-US" sz="1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74470" y="1539875"/>
            <a:ext cx="9471660" cy="20567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95070" y="1545590"/>
            <a:ext cx="9955530" cy="58553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如何用知网阅读文献？</a:t>
            </a:r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052830" y="855980"/>
            <a:ext cx="10116000" cy="485140"/>
            <a:chOff x="3417" y="509"/>
            <a:chExt cx="15609" cy="764"/>
          </a:xfrm>
        </p:grpSpPr>
        <p:grpSp>
          <p:nvGrpSpPr>
            <p:cNvPr id="5" name="组合 4"/>
            <p:cNvGrpSpPr/>
            <p:nvPr/>
          </p:nvGrpSpPr>
          <p:grpSpPr>
            <a:xfrm>
              <a:off x="3417" y="509"/>
              <a:ext cx="13039" cy="765"/>
              <a:chOff x="3181" y="689"/>
              <a:chExt cx="13309" cy="765"/>
            </a:xfrm>
          </p:grpSpPr>
          <p:sp>
            <p:nvSpPr>
              <p:cNvPr id="7" name="燕尾形 6"/>
              <p:cNvSpPr/>
              <p:nvPr>
                <p:custDataLst>
                  <p:tags r:id="rId1"/>
                </p:custDataLst>
              </p:nvPr>
            </p:nvSpPr>
            <p:spPr>
              <a:xfrm>
                <a:off x="5815" y="708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最新文献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8" name="燕尾形 7"/>
              <p:cNvSpPr/>
              <p:nvPr>
                <p:custDataLst>
                  <p:tags r:id="rId2"/>
                </p:custDataLst>
              </p:nvPr>
            </p:nvSpPr>
            <p:spPr>
              <a:xfrm>
                <a:off x="8448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大咖文献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1" name="燕尾形 10"/>
              <p:cNvSpPr/>
              <p:nvPr>
                <p:custDataLst>
                  <p:tags r:id="rId3"/>
                </p:custDataLst>
              </p:nvPr>
            </p:nvSpPr>
            <p:spPr>
              <a:xfrm>
                <a:off x="3181" y="708"/>
                <a:ext cx="2778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经典文献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3" name="燕尾形 12"/>
              <p:cNvSpPr/>
              <p:nvPr>
                <p:custDataLst>
                  <p:tags r:id="rId4"/>
                </p:custDataLst>
              </p:nvPr>
            </p:nvSpPr>
            <p:spPr>
              <a:xfrm>
                <a:off x="11081" y="689"/>
                <a:ext cx="2777" cy="747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名刊名会文献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4" name="燕尾形 13"/>
              <p:cNvSpPr/>
              <p:nvPr>
                <p:custDataLst>
                  <p:tags r:id="rId5"/>
                </p:custDataLst>
              </p:nvPr>
            </p:nvSpPr>
            <p:spPr>
              <a:xfrm>
                <a:off x="13714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其他选文方式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15" name="燕尾形 14"/>
            <p:cNvSpPr/>
            <p:nvPr>
              <p:custDataLst>
                <p:tags r:id="rId6"/>
              </p:custDataLst>
            </p:nvPr>
          </p:nvSpPr>
          <p:spPr>
            <a:xfrm>
              <a:off x="16306" y="509"/>
              <a:ext cx="2721" cy="747"/>
            </a:xfrm>
            <a:prstGeom prst="chevron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/>
              <a:r>
                <a: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其他文献类型</a:t>
              </a: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/>
              <a:endParaRPr lang="zh-CN" altLang="en-US" sz="1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749425" y="1616710"/>
            <a:ext cx="8444230" cy="274129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235075" y="1578610"/>
            <a:ext cx="9693910" cy="57391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如何用知网阅读文献？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410970" y="1568450"/>
            <a:ext cx="3641725" cy="591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按图索文：</a:t>
            </a:r>
            <a:endParaRPr lang="zh-CN" altLang="en-US" sz="20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四两拨千斤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往往会有意外的收获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056640" y="894080"/>
            <a:ext cx="10116000" cy="485140"/>
            <a:chOff x="3417" y="509"/>
            <a:chExt cx="15609" cy="764"/>
          </a:xfrm>
        </p:grpSpPr>
        <p:grpSp>
          <p:nvGrpSpPr>
            <p:cNvPr id="20" name="组合 19"/>
            <p:cNvGrpSpPr/>
            <p:nvPr/>
          </p:nvGrpSpPr>
          <p:grpSpPr>
            <a:xfrm>
              <a:off x="3417" y="509"/>
              <a:ext cx="13039" cy="765"/>
              <a:chOff x="3181" y="689"/>
              <a:chExt cx="13309" cy="765"/>
            </a:xfrm>
          </p:grpSpPr>
          <p:sp>
            <p:nvSpPr>
              <p:cNvPr id="21" name="燕尾形 20"/>
              <p:cNvSpPr/>
              <p:nvPr>
                <p:custDataLst>
                  <p:tags r:id="rId2"/>
                </p:custDataLst>
              </p:nvPr>
            </p:nvSpPr>
            <p:spPr>
              <a:xfrm>
                <a:off x="5815" y="708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最新文献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2" name="燕尾形 21"/>
              <p:cNvSpPr/>
              <p:nvPr>
                <p:custDataLst>
                  <p:tags r:id="rId3"/>
                </p:custDataLst>
              </p:nvPr>
            </p:nvSpPr>
            <p:spPr>
              <a:xfrm>
                <a:off x="8448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大咖文献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3" name="燕尾形 22"/>
              <p:cNvSpPr/>
              <p:nvPr>
                <p:custDataLst>
                  <p:tags r:id="rId4"/>
                </p:custDataLst>
              </p:nvPr>
            </p:nvSpPr>
            <p:spPr>
              <a:xfrm>
                <a:off x="3181" y="708"/>
                <a:ext cx="2778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经典文献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4" name="燕尾形 23"/>
              <p:cNvSpPr/>
              <p:nvPr>
                <p:custDataLst>
                  <p:tags r:id="rId5"/>
                </p:custDataLst>
              </p:nvPr>
            </p:nvSpPr>
            <p:spPr>
              <a:xfrm>
                <a:off x="11081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名刊名会文献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5" name="燕尾形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13714" y="689"/>
                <a:ext cx="2777" cy="747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其他选文方式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27" name="燕尾形 26"/>
            <p:cNvSpPr/>
            <p:nvPr>
              <p:custDataLst>
                <p:tags r:id="rId7"/>
              </p:custDataLst>
            </p:nvPr>
          </p:nvSpPr>
          <p:spPr>
            <a:xfrm>
              <a:off x="16306" y="509"/>
              <a:ext cx="2721" cy="747"/>
            </a:xfrm>
            <a:prstGeom prst="chevron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/>
              <a:r>
                <a: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其他文献类型</a:t>
              </a: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/>
              <a:endParaRPr lang="zh-CN" altLang="en-US" sz="1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81405" y="1605280"/>
            <a:ext cx="10029190" cy="54597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论文的科学性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37209" y="1244789"/>
            <a:ext cx="6048786" cy="4613892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指学术论文要尊重事实，尊重科学，不能主观臆造。</a:t>
            </a:r>
            <a:endParaRPr lang="zh-CN" altLang="en-US" b="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①论文内容的科学性：</a:t>
            </a:r>
            <a:r>
              <a:rPr lang="zh-CN" altLang="en-US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论文的内容真实，数据可靠，计算精确，正确可信，实验重复，结论客观，是可以复现的成熟理论或者是已成熟能够推广应用的技术。</a:t>
            </a:r>
            <a:endParaRPr lang="zh-CN" altLang="en-US" b="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②论文表述的科学性：</a:t>
            </a:r>
            <a:r>
              <a:rPr lang="zh-CN" altLang="en-US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论文语言的使用上要准确，符号规范，文字通顺，前呼后应，没有疏漏、差错或歧义；表述概念时要选择恰当的科学术语；表述数字时要有符合要求的准确数值。</a:t>
            </a:r>
            <a:endParaRPr lang="zh-CN" altLang="en-US" b="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b="1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③论文结构的科学性：</a:t>
            </a:r>
            <a:r>
              <a:rPr lang="zh-CN" altLang="en-US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论文的结构要有严密的逻辑性，论文的脉络清晰、结构严谨、推论合理，运用综合方法，从已掌握的材料得出结论。</a:t>
            </a:r>
            <a:endParaRPr lang="zh-CN" altLang="en-US" b="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054" y="1059367"/>
            <a:ext cx="5609844" cy="310017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25330" y="3550208"/>
            <a:ext cx="5103056" cy="29289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如何用知网阅读文献？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594485" y="1736090"/>
            <a:ext cx="3641725" cy="591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按图索文：</a:t>
            </a:r>
            <a:endParaRPr lang="zh-CN" altLang="en-US" sz="20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四两拨千斤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往往会有意外的收获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5325" y="3824605"/>
            <a:ext cx="4455160" cy="2803525"/>
          </a:xfrm>
          <a:prstGeom prst="rect">
            <a:avLst/>
          </a:prstGeom>
        </p:spPr>
      </p:pic>
      <p:sp>
        <p:nvSpPr>
          <p:cNvPr id="17" name="矩形 16"/>
          <p:cNvSpPr/>
          <p:nvPr>
            <p:custDataLst>
              <p:tags r:id="rId4"/>
            </p:custDataLst>
          </p:nvPr>
        </p:nvSpPr>
        <p:spPr>
          <a:xfrm>
            <a:off x="4159250" y="5123815"/>
            <a:ext cx="1076960" cy="9093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665345" y="1715135"/>
            <a:ext cx="6796405" cy="24904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cxnSp>
        <p:nvCxnSpPr>
          <p:cNvPr id="19" name="直接连接符 18"/>
          <p:cNvCxnSpPr/>
          <p:nvPr>
            <p:custDataLst>
              <p:tags r:id="rId7"/>
            </p:custDataLst>
          </p:nvPr>
        </p:nvCxnSpPr>
        <p:spPr>
          <a:xfrm flipV="1">
            <a:off x="5332095" y="4205605"/>
            <a:ext cx="1527810" cy="12299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1240155" y="918845"/>
            <a:ext cx="10116000" cy="485140"/>
            <a:chOff x="3417" y="509"/>
            <a:chExt cx="15609" cy="764"/>
          </a:xfrm>
        </p:grpSpPr>
        <p:grpSp>
          <p:nvGrpSpPr>
            <p:cNvPr id="20" name="组合 19"/>
            <p:cNvGrpSpPr/>
            <p:nvPr/>
          </p:nvGrpSpPr>
          <p:grpSpPr>
            <a:xfrm>
              <a:off x="3417" y="509"/>
              <a:ext cx="13039" cy="765"/>
              <a:chOff x="3181" y="689"/>
              <a:chExt cx="13309" cy="765"/>
            </a:xfrm>
          </p:grpSpPr>
          <p:sp>
            <p:nvSpPr>
              <p:cNvPr id="21" name="燕尾形 20"/>
              <p:cNvSpPr/>
              <p:nvPr>
                <p:custDataLst>
                  <p:tags r:id="rId8"/>
                </p:custDataLst>
              </p:nvPr>
            </p:nvSpPr>
            <p:spPr>
              <a:xfrm>
                <a:off x="5815" y="708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最新文献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2" name="燕尾形 21"/>
              <p:cNvSpPr/>
              <p:nvPr>
                <p:custDataLst>
                  <p:tags r:id="rId9"/>
                </p:custDataLst>
              </p:nvPr>
            </p:nvSpPr>
            <p:spPr>
              <a:xfrm>
                <a:off x="8448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大咖文献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3" name="燕尾形 22"/>
              <p:cNvSpPr/>
              <p:nvPr>
                <p:custDataLst>
                  <p:tags r:id="rId10"/>
                </p:custDataLst>
              </p:nvPr>
            </p:nvSpPr>
            <p:spPr>
              <a:xfrm>
                <a:off x="3181" y="708"/>
                <a:ext cx="2778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经典文献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4" name="燕尾形 23"/>
              <p:cNvSpPr/>
              <p:nvPr>
                <p:custDataLst>
                  <p:tags r:id="rId11"/>
                </p:custDataLst>
              </p:nvPr>
            </p:nvSpPr>
            <p:spPr>
              <a:xfrm>
                <a:off x="11081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名刊名会文献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5" name="燕尾形 24"/>
              <p:cNvSpPr/>
              <p:nvPr>
                <p:custDataLst>
                  <p:tags r:id="rId12"/>
                </p:custDataLst>
              </p:nvPr>
            </p:nvSpPr>
            <p:spPr>
              <a:xfrm>
                <a:off x="13714" y="689"/>
                <a:ext cx="2777" cy="747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其他选文方式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27" name="燕尾形 26"/>
            <p:cNvSpPr/>
            <p:nvPr>
              <p:custDataLst>
                <p:tags r:id="rId13"/>
              </p:custDataLst>
            </p:nvPr>
          </p:nvSpPr>
          <p:spPr>
            <a:xfrm>
              <a:off x="16306" y="509"/>
              <a:ext cx="2721" cy="747"/>
            </a:xfrm>
            <a:prstGeom prst="chevron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/>
              <a:r>
                <a: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其他文献类型</a:t>
              </a: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ctr"/>
              <a:endParaRPr lang="zh-CN" altLang="en-US" sz="1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如何用知网阅读文献？</a:t>
            </a:r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317625" y="1291590"/>
            <a:ext cx="3641725" cy="591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年鉴：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6340" r="27780"/>
          <a:stretch>
            <a:fillRect/>
          </a:stretch>
        </p:blipFill>
        <p:spPr>
          <a:xfrm>
            <a:off x="1396365" y="2633345"/>
            <a:ext cx="2091690" cy="31140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51430" y="2040255"/>
            <a:ext cx="3175000" cy="3175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rot="21240000">
            <a:off x="3792855" y="2978150"/>
            <a:ext cx="3175000" cy="3175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370830" y="2341880"/>
            <a:ext cx="3175000" cy="3175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198995" y="2820670"/>
            <a:ext cx="3175000" cy="317500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396365" y="1883410"/>
            <a:ext cx="8860790" cy="4961890"/>
            <a:chOff x="3785" y="2653"/>
            <a:chExt cx="13954" cy="7814"/>
          </a:xfrm>
        </p:grpSpPr>
        <p:pic>
          <p:nvPicPr>
            <p:cNvPr id="23" name="图片 22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3785" y="2653"/>
              <a:ext cx="13955" cy="7815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24" name="矩形 23"/>
            <p:cNvSpPr/>
            <p:nvPr>
              <p:custDataLst>
                <p:tags r:id="rId14"/>
              </p:custDataLst>
            </p:nvPr>
          </p:nvSpPr>
          <p:spPr>
            <a:xfrm>
              <a:off x="3812" y="2686"/>
              <a:ext cx="2346" cy="77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31" name="图片 30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317625" y="1904365"/>
            <a:ext cx="9451340" cy="49415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16" name="组合 15"/>
          <p:cNvGrpSpPr/>
          <p:nvPr/>
        </p:nvGrpSpPr>
        <p:grpSpPr>
          <a:xfrm>
            <a:off x="963295" y="836295"/>
            <a:ext cx="10116000" cy="485140"/>
            <a:chOff x="3417" y="509"/>
            <a:chExt cx="15609" cy="764"/>
          </a:xfrm>
        </p:grpSpPr>
        <p:grpSp>
          <p:nvGrpSpPr>
            <p:cNvPr id="20" name="组合 19"/>
            <p:cNvGrpSpPr/>
            <p:nvPr/>
          </p:nvGrpSpPr>
          <p:grpSpPr>
            <a:xfrm>
              <a:off x="3417" y="509"/>
              <a:ext cx="13039" cy="765"/>
              <a:chOff x="3181" y="689"/>
              <a:chExt cx="13309" cy="765"/>
            </a:xfrm>
          </p:grpSpPr>
          <p:sp>
            <p:nvSpPr>
              <p:cNvPr id="21" name="燕尾形 20"/>
              <p:cNvSpPr/>
              <p:nvPr>
                <p:custDataLst>
                  <p:tags r:id="rId17"/>
                </p:custDataLst>
              </p:nvPr>
            </p:nvSpPr>
            <p:spPr>
              <a:xfrm>
                <a:off x="5815" y="708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最新文献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7" name="燕尾形 26"/>
              <p:cNvSpPr/>
              <p:nvPr>
                <p:custDataLst>
                  <p:tags r:id="rId18"/>
                </p:custDataLst>
              </p:nvPr>
            </p:nvSpPr>
            <p:spPr>
              <a:xfrm>
                <a:off x="8448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大咖文献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8" name="燕尾形 27"/>
              <p:cNvSpPr/>
              <p:nvPr>
                <p:custDataLst>
                  <p:tags r:id="rId19"/>
                </p:custDataLst>
              </p:nvPr>
            </p:nvSpPr>
            <p:spPr>
              <a:xfrm>
                <a:off x="3181" y="708"/>
                <a:ext cx="2778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经典文献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30" name="燕尾形 29"/>
              <p:cNvSpPr/>
              <p:nvPr>
                <p:custDataLst>
                  <p:tags r:id="rId20"/>
                </p:custDataLst>
              </p:nvPr>
            </p:nvSpPr>
            <p:spPr>
              <a:xfrm>
                <a:off x="11081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名刊名会文献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32" name="燕尾形 31"/>
              <p:cNvSpPr/>
              <p:nvPr>
                <p:custDataLst>
                  <p:tags r:id="rId21"/>
                </p:custDataLst>
              </p:nvPr>
            </p:nvSpPr>
            <p:spPr>
              <a:xfrm>
                <a:off x="13714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其他选文方式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33" name="燕尾形 32"/>
            <p:cNvSpPr/>
            <p:nvPr>
              <p:custDataLst>
                <p:tags r:id="rId22"/>
              </p:custDataLst>
            </p:nvPr>
          </p:nvSpPr>
          <p:spPr>
            <a:xfrm>
              <a:off x="16306" y="509"/>
              <a:ext cx="2721" cy="747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其他文献类型</a:t>
              </a: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lvl="0" algn="ctr">
                <a:buClrTx/>
                <a:buSzTx/>
                <a:buFontTx/>
              </a:pP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9" name="文本框 8"/>
          <p:cNvSpPr txBox="1"/>
          <p:nvPr>
            <p:custDataLst>
              <p:tags r:id="rId23"/>
            </p:custDataLst>
          </p:nvPr>
        </p:nvSpPr>
        <p:spPr>
          <a:xfrm>
            <a:off x="3900170" y="10217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如何用知网阅读文献？</a:t>
            </a:r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578610" y="1274445"/>
            <a:ext cx="3641725" cy="591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统计数据：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13510" y="1904365"/>
            <a:ext cx="8960485" cy="54775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96365" y="1883410"/>
            <a:ext cx="10574020" cy="45294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462405" y="1966595"/>
            <a:ext cx="9648825" cy="4445000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461770" y="1996440"/>
            <a:ext cx="9649460" cy="4650740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463040" y="1790065"/>
            <a:ext cx="9648825" cy="4974590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461135" y="2583815"/>
            <a:ext cx="9637395" cy="4180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461135" y="1836420"/>
            <a:ext cx="9570720" cy="520319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224280" y="809625"/>
            <a:ext cx="10116000" cy="485140"/>
            <a:chOff x="3417" y="509"/>
            <a:chExt cx="15609" cy="764"/>
          </a:xfrm>
        </p:grpSpPr>
        <p:grpSp>
          <p:nvGrpSpPr>
            <p:cNvPr id="17" name="组合 16"/>
            <p:cNvGrpSpPr/>
            <p:nvPr/>
          </p:nvGrpSpPr>
          <p:grpSpPr>
            <a:xfrm>
              <a:off x="3417" y="509"/>
              <a:ext cx="13039" cy="765"/>
              <a:chOff x="3181" y="689"/>
              <a:chExt cx="13309" cy="765"/>
            </a:xfrm>
          </p:grpSpPr>
          <p:sp>
            <p:nvSpPr>
              <p:cNvPr id="18" name="燕尾形 17"/>
              <p:cNvSpPr/>
              <p:nvPr>
                <p:custDataLst>
                  <p:tags r:id="rId16"/>
                </p:custDataLst>
              </p:nvPr>
            </p:nvSpPr>
            <p:spPr>
              <a:xfrm>
                <a:off x="5815" y="708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最新文献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9" name="燕尾形 18"/>
              <p:cNvSpPr/>
              <p:nvPr>
                <p:custDataLst>
                  <p:tags r:id="rId17"/>
                </p:custDataLst>
              </p:nvPr>
            </p:nvSpPr>
            <p:spPr>
              <a:xfrm>
                <a:off x="8448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大咖文献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28" name="燕尾形 27"/>
              <p:cNvSpPr/>
              <p:nvPr>
                <p:custDataLst>
                  <p:tags r:id="rId18"/>
                </p:custDataLst>
              </p:nvPr>
            </p:nvSpPr>
            <p:spPr>
              <a:xfrm>
                <a:off x="3181" y="708"/>
                <a:ext cx="2778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经典文献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30" name="燕尾形 29"/>
              <p:cNvSpPr/>
              <p:nvPr>
                <p:custDataLst>
                  <p:tags r:id="rId19"/>
                </p:custDataLst>
              </p:nvPr>
            </p:nvSpPr>
            <p:spPr>
              <a:xfrm>
                <a:off x="11081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名刊名会文献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32" name="燕尾形 31"/>
              <p:cNvSpPr/>
              <p:nvPr>
                <p:custDataLst>
                  <p:tags r:id="rId20"/>
                </p:custDataLst>
              </p:nvPr>
            </p:nvSpPr>
            <p:spPr>
              <a:xfrm>
                <a:off x="13714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其他选文方式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33" name="燕尾形 32"/>
            <p:cNvSpPr/>
            <p:nvPr>
              <p:custDataLst>
                <p:tags r:id="rId21"/>
              </p:custDataLst>
            </p:nvPr>
          </p:nvSpPr>
          <p:spPr>
            <a:xfrm>
              <a:off x="16306" y="509"/>
              <a:ext cx="2721" cy="747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1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其他文献类型</a:t>
              </a: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lvl="0" algn="ctr">
                <a:buClrTx/>
                <a:buSzTx/>
                <a:buFontTx/>
              </a:pP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如何用知网阅读文献？</a:t>
            </a:r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426845" y="948055"/>
            <a:ext cx="3641725" cy="591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多终端：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31620" y="1787525"/>
            <a:ext cx="4559935" cy="249555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572885" y="1787525"/>
            <a:ext cx="3797935" cy="2557780"/>
          </a:xfrm>
          <a:prstGeom prst="rect">
            <a:avLst/>
          </a:prstGeom>
        </p:spPr>
      </p:pic>
      <p:sp>
        <p:nvSpPr>
          <p:cNvPr id="25" name="文本框 24"/>
          <p:cNvSpPr txBox="1"/>
          <p:nvPr>
            <p:custDataLst>
              <p:tags r:id="rId6"/>
            </p:custDataLst>
          </p:nvPr>
        </p:nvSpPr>
        <p:spPr>
          <a:xfrm>
            <a:off x="1426845" y="4831398"/>
            <a:ext cx="44704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支持多终端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随时随地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获取最新学术前沿信息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一键同步阅读与笔记数据，实现个人信息跨平台云同步与云存储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448425" y="4831398"/>
            <a:ext cx="45554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手机端</a:t>
            </a:r>
            <a:r>
              <a:rPr lang="en-US" altLang="zh-CN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全球学术快报</a:t>
            </a:r>
            <a:endParaRPr lang="zh-CN" altLang="en-US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支持个性化订阅</a:t>
            </a:r>
            <a:endParaRPr lang="zh-CN" altLang="en-US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宋体" panose="02010600030101010101" pitchFamily="2" charset="-122"/>
              </a:rPr>
              <a:t>学科、期刊、 项目、学者、热点、主题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第一时间了解最新学术信息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17350" t="15121" r="44883"/>
          <a:stretch>
            <a:fillRect/>
          </a:stretch>
        </p:blipFill>
        <p:spPr>
          <a:xfrm>
            <a:off x="1050290" y="916305"/>
            <a:ext cx="5032375" cy="573151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7365365" y="1031875"/>
            <a:ext cx="2522855" cy="15739745"/>
            <a:chOff x="13351" y="1637"/>
            <a:chExt cx="3973" cy="24787"/>
          </a:xfrm>
        </p:grpSpPr>
        <p:pic>
          <p:nvPicPr>
            <p:cNvPr id="8" name="图片 7" descr="C:\Users\CNKIer\Desktop\微信图片_20230518155534.jpg微信图片_2023051815553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3353" y="1637"/>
              <a:ext cx="3968" cy="8588"/>
            </a:xfrm>
            <a:prstGeom prst="rect">
              <a:avLst/>
            </a:prstGeom>
          </p:spPr>
        </p:pic>
        <p:pic>
          <p:nvPicPr>
            <p:cNvPr id="7" name="图片 6" descr="C:\Users\CNKIer\Desktop\微信图片_202305181555341.jpg微信图片_202305181555341"/>
            <p:cNvPicPr>
              <a:picLocks noChangeAspect="1"/>
            </p:cNvPicPr>
            <p:nvPr/>
          </p:nvPicPr>
          <p:blipFill>
            <a:blip r:embed="rId3"/>
            <a:srcRect t="4883"/>
            <a:stretch>
              <a:fillRect/>
            </a:stretch>
          </p:blipFill>
          <p:spPr>
            <a:xfrm>
              <a:off x="13355" y="10052"/>
              <a:ext cx="3969" cy="8589"/>
            </a:xfrm>
            <a:prstGeom prst="rect">
              <a:avLst/>
            </a:prstGeom>
          </p:spPr>
        </p:pic>
        <p:pic>
          <p:nvPicPr>
            <p:cNvPr id="9" name="图片 8" descr="C:\Users\CNKIer\Desktop\微信图片_202305181555342.jpg微信图片_202305181555342"/>
            <p:cNvPicPr/>
            <p:nvPr/>
          </p:nvPicPr>
          <p:blipFill>
            <a:blip r:embed="rId4"/>
            <a:srcRect t="5327"/>
            <a:stretch>
              <a:fillRect/>
            </a:stretch>
          </p:blipFill>
          <p:spPr>
            <a:xfrm>
              <a:off x="13351" y="17835"/>
              <a:ext cx="3969" cy="8589"/>
            </a:xfrm>
            <a:prstGeom prst="rect">
              <a:avLst/>
            </a:prstGeom>
          </p:spPr>
        </p:pic>
      </p:grpSp>
      <p:sp>
        <p:nvSpPr>
          <p:cNvPr id="17" name="矩形 16"/>
          <p:cNvSpPr/>
          <p:nvPr/>
        </p:nvSpPr>
        <p:spPr>
          <a:xfrm>
            <a:off x="7085965" y="-207010"/>
            <a:ext cx="2987040" cy="1122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7085965" y="6586855"/>
            <a:ext cx="2987040" cy="412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6953885" y="666750"/>
            <a:ext cx="3315335" cy="6024245"/>
            <a:chOff x="10951" y="1050"/>
            <a:chExt cx="5221" cy="9487"/>
          </a:xfrm>
        </p:grpSpPr>
        <p:pic>
          <p:nvPicPr>
            <p:cNvPr id="14" name="图片 13" descr="速抠图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8" y="1261"/>
              <a:ext cx="4706" cy="9277"/>
            </a:xfrm>
            <a:prstGeom prst="rect">
              <a:avLst/>
            </a:prstGeom>
          </p:spPr>
        </p:pic>
        <p:sp>
          <p:nvSpPr>
            <p:cNvPr id="19" name="空心弧 18"/>
            <p:cNvSpPr/>
            <p:nvPr/>
          </p:nvSpPr>
          <p:spPr>
            <a:xfrm rot="3240000">
              <a:off x="14681" y="1285"/>
              <a:ext cx="1595" cy="1124"/>
            </a:xfrm>
            <a:prstGeom prst="blockArc">
              <a:avLst>
                <a:gd name="adj1" fmla="val 12755640"/>
                <a:gd name="adj2" fmla="val 18276864"/>
                <a:gd name="adj3" fmla="val 3449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空心弧 19"/>
            <p:cNvSpPr/>
            <p:nvPr/>
          </p:nvSpPr>
          <p:spPr>
            <a:xfrm rot="1980000">
              <a:off x="14546" y="1148"/>
              <a:ext cx="1627" cy="1124"/>
            </a:xfrm>
            <a:prstGeom prst="blockArc">
              <a:avLst>
                <a:gd name="adj1" fmla="val 11794369"/>
                <a:gd name="adj2" fmla="val 16368573"/>
                <a:gd name="adj3" fmla="val 350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空心弧 20"/>
            <p:cNvSpPr/>
            <p:nvPr/>
          </p:nvSpPr>
          <p:spPr>
            <a:xfrm rot="19680000" flipH="1">
              <a:off x="10951" y="1163"/>
              <a:ext cx="1595" cy="1124"/>
            </a:xfrm>
            <a:prstGeom prst="blockArc">
              <a:avLst>
                <a:gd name="adj1" fmla="val 12387281"/>
                <a:gd name="adj2" fmla="val 16101486"/>
                <a:gd name="adj3" fmla="val 3204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空心弧 21"/>
            <p:cNvSpPr/>
            <p:nvPr/>
          </p:nvSpPr>
          <p:spPr>
            <a:xfrm rot="19440000">
              <a:off x="10987" y="1092"/>
              <a:ext cx="1627" cy="1124"/>
            </a:xfrm>
            <a:prstGeom prst="blockArc">
              <a:avLst>
                <a:gd name="adj1" fmla="val 11794369"/>
                <a:gd name="adj2" fmla="val 16368573"/>
                <a:gd name="adj3" fmla="val 3504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11569" y="10192"/>
              <a:ext cx="566" cy="325"/>
            </a:xfrm>
            <a:custGeom>
              <a:avLst/>
              <a:gdLst>
                <a:gd name="connisteX0" fmla="*/ 271778 w 359277"/>
                <a:gd name="connsiteY0" fmla="*/ 112324 h 206151"/>
                <a:gd name="connisteX1" fmla="*/ 205738 w 359277"/>
                <a:gd name="connsiteY1" fmla="*/ 102164 h 206151"/>
                <a:gd name="connisteX2" fmla="*/ 139698 w 359277"/>
                <a:gd name="connsiteY2" fmla="*/ 76764 h 206151"/>
                <a:gd name="connisteX3" fmla="*/ 68578 w 359277"/>
                <a:gd name="connsiteY3" fmla="*/ 41204 h 206151"/>
                <a:gd name="connisteX4" fmla="*/ 2538 w 359277"/>
                <a:gd name="connsiteY4" fmla="*/ 564 h 206151"/>
                <a:gd name="connisteX5" fmla="*/ 17778 w 359277"/>
                <a:gd name="connsiteY5" fmla="*/ 66604 h 206151"/>
                <a:gd name="connisteX6" fmla="*/ 12698 w 359277"/>
                <a:gd name="connsiteY6" fmla="*/ 132644 h 206151"/>
                <a:gd name="connisteX7" fmla="*/ 88898 w 359277"/>
                <a:gd name="connsiteY7" fmla="*/ 188524 h 206151"/>
                <a:gd name="connisteX8" fmla="*/ 154938 w 359277"/>
                <a:gd name="connsiteY8" fmla="*/ 203764 h 206151"/>
                <a:gd name="connisteX9" fmla="*/ 220978 w 359277"/>
                <a:gd name="connsiteY9" fmla="*/ 203764 h 206151"/>
                <a:gd name="connisteX10" fmla="*/ 287018 w 359277"/>
                <a:gd name="connsiteY10" fmla="*/ 203764 h 206151"/>
                <a:gd name="connisteX11" fmla="*/ 353058 w 359277"/>
                <a:gd name="connsiteY11" fmla="*/ 198684 h 206151"/>
                <a:gd name="connisteX12" fmla="*/ 353058 w 359277"/>
                <a:gd name="connsiteY12" fmla="*/ 132644 h 20615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</a:cxnLst>
              <a:rect l="l" t="t" r="r" b="b"/>
              <a:pathLst>
                <a:path w="359277" h="206152">
                  <a:moveTo>
                    <a:pt x="271778" y="112324"/>
                  </a:moveTo>
                  <a:cubicBezTo>
                    <a:pt x="259713" y="111054"/>
                    <a:pt x="232408" y="109149"/>
                    <a:pt x="205738" y="102164"/>
                  </a:cubicBezTo>
                  <a:cubicBezTo>
                    <a:pt x="179068" y="95179"/>
                    <a:pt x="167003" y="88829"/>
                    <a:pt x="139698" y="76764"/>
                  </a:cubicBezTo>
                  <a:cubicBezTo>
                    <a:pt x="112393" y="64699"/>
                    <a:pt x="95883" y="56444"/>
                    <a:pt x="68578" y="41204"/>
                  </a:cubicBezTo>
                  <a:cubicBezTo>
                    <a:pt x="41273" y="25964"/>
                    <a:pt x="12698" y="-4516"/>
                    <a:pt x="2538" y="564"/>
                  </a:cubicBezTo>
                  <a:cubicBezTo>
                    <a:pt x="-7622" y="5644"/>
                    <a:pt x="15873" y="39934"/>
                    <a:pt x="17778" y="66604"/>
                  </a:cubicBezTo>
                  <a:cubicBezTo>
                    <a:pt x="19683" y="93274"/>
                    <a:pt x="-1272" y="108514"/>
                    <a:pt x="12698" y="132644"/>
                  </a:cubicBezTo>
                  <a:cubicBezTo>
                    <a:pt x="26668" y="156774"/>
                    <a:pt x="60323" y="174554"/>
                    <a:pt x="88898" y="188524"/>
                  </a:cubicBezTo>
                  <a:cubicBezTo>
                    <a:pt x="117473" y="202494"/>
                    <a:pt x="128268" y="200589"/>
                    <a:pt x="154938" y="203764"/>
                  </a:cubicBezTo>
                  <a:cubicBezTo>
                    <a:pt x="181608" y="206939"/>
                    <a:pt x="194308" y="203764"/>
                    <a:pt x="220978" y="203764"/>
                  </a:cubicBezTo>
                  <a:cubicBezTo>
                    <a:pt x="247648" y="203764"/>
                    <a:pt x="260348" y="205034"/>
                    <a:pt x="287018" y="203764"/>
                  </a:cubicBezTo>
                  <a:cubicBezTo>
                    <a:pt x="313688" y="202494"/>
                    <a:pt x="339723" y="212654"/>
                    <a:pt x="353058" y="198684"/>
                  </a:cubicBezTo>
                  <a:cubicBezTo>
                    <a:pt x="366393" y="184714"/>
                    <a:pt x="354328" y="145979"/>
                    <a:pt x="353058" y="13264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15029" y="10253"/>
              <a:ext cx="408" cy="117"/>
            </a:xfrm>
            <a:custGeom>
              <a:avLst/>
              <a:gdLst>
                <a:gd name="connisteX0" fmla="*/ 0 w 259080"/>
                <a:gd name="connsiteY0" fmla="*/ 74295 h 74295"/>
                <a:gd name="connisteX1" fmla="*/ 64770 w 259080"/>
                <a:gd name="connsiteY1" fmla="*/ 68580 h 74295"/>
                <a:gd name="connisteX2" fmla="*/ 129540 w 259080"/>
                <a:gd name="connsiteY2" fmla="*/ 57150 h 74295"/>
                <a:gd name="connisteX3" fmla="*/ 194310 w 259080"/>
                <a:gd name="connsiteY3" fmla="*/ 36195 h 74295"/>
                <a:gd name="connisteX4" fmla="*/ 259080 w 259080"/>
                <a:gd name="connsiteY4" fmla="*/ 0 h 7429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259080" h="74295">
                  <a:moveTo>
                    <a:pt x="0" y="74295"/>
                  </a:moveTo>
                  <a:cubicBezTo>
                    <a:pt x="11430" y="73660"/>
                    <a:pt x="38735" y="71755"/>
                    <a:pt x="64770" y="68580"/>
                  </a:cubicBezTo>
                  <a:cubicBezTo>
                    <a:pt x="90805" y="65405"/>
                    <a:pt x="103505" y="63500"/>
                    <a:pt x="129540" y="57150"/>
                  </a:cubicBezTo>
                  <a:cubicBezTo>
                    <a:pt x="155575" y="50800"/>
                    <a:pt x="168275" y="47625"/>
                    <a:pt x="194310" y="36195"/>
                  </a:cubicBezTo>
                  <a:cubicBezTo>
                    <a:pt x="220345" y="24765"/>
                    <a:pt x="247650" y="6985"/>
                    <a:pt x="259080" y="0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>
              <a:off x="15065" y="10117"/>
              <a:ext cx="622" cy="353"/>
            </a:xfrm>
            <a:custGeom>
              <a:avLst/>
              <a:gdLst>
                <a:gd name="connisteX0" fmla="*/ 238125 w 394801"/>
                <a:gd name="connsiteY0" fmla="*/ 82570 h 223893"/>
                <a:gd name="connisteX1" fmla="*/ 302895 w 394801"/>
                <a:gd name="connsiteY1" fmla="*/ 25420 h 223893"/>
                <a:gd name="connisteX2" fmla="*/ 367665 w 394801"/>
                <a:gd name="connsiteY2" fmla="*/ 2560 h 223893"/>
                <a:gd name="connisteX3" fmla="*/ 382905 w 394801"/>
                <a:gd name="connsiteY3" fmla="*/ 69235 h 223893"/>
                <a:gd name="connisteX4" fmla="*/ 390525 w 394801"/>
                <a:gd name="connsiteY4" fmla="*/ 134005 h 223893"/>
                <a:gd name="connisteX5" fmla="*/ 325755 w 394801"/>
                <a:gd name="connsiteY5" fmla="*/ 196870 h 223893"/>
                <a:gd name="connisteX6" fmla="*/ 259080 w 394801"/>
                <a:gd name="connsiteY6" fmla="*/ 221635 h 223893"/>
                <a:gd name="connisteX7" fmla="*/ 194310 w 394801"/>
                <a:gd name="connsiteY7" fmla="*/ 221635 h 223893"/>
                <a:gd name="connisteX8" fmla="*/ 129540 w 394801"/>
                <a:gd name="connsiteY8" fmla="*/ 221635 h 223893"/>
                <a:gd name="connisteX9" fmla="*/ 64770 w 394801"/>
                <a:gd name="connsiteY9" fmla="*/ 212110 h 223893"/>
                <a:gd name="connisteX10" fmla="*/ 0 w 394801"/>
                <a:gd name="connsiteY10" fmla="*/ 206395 h 223893"/>
                <a:gd name="connisteX11" fmla="*/ 64770 w 394801"/>
                <a:gd name="connsiteY11" fmla="*/ 164485 h 223893"/>
                <a:gd name="connisteX12" fmla="*/ 129540 w 394801"/>
                <a:gd name="connsiteY12" fmla="*/ 141625 h 223893"/>
                <a:gd name="connisteX13" fmla="*/ 194310 w 394801"/>
                <a:gd name="connsiteY13" fmla="*/ 116860 h 223893"/>
                <a:gd name="connisteX14" fmla="*/ 259080 w 394801"/>
                <a:gd name="connsiteY14" fmla="*/ 61615 h 223893"/>
                <a:gd name="connisteX15" fmla="*/ 238125 w 394801"/>
                <a:gd name="connsiteY15" fmla="*/ 82570 h 22389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</a:cxnLst>
              <a:rect l="l" t="t" r="r" b="b"/>
              <a:pathLst>
                <a:path w="394802" h="223893">
                  <a:moveTo>
                    <a:pt x="238125" y="82570"/>
                  </a:moveTo>
                  <a:cubicBezTo>
                    <a:pt x="247015" y="75585"/>
                    <a:pt x="276860" y="41295"/>
                    <a:pt x="302895" y="25420"/>
                  </a:cubicBezTo>
                  <a:cubicBezTo>
                    <a:pt x="328930" y="9545"/>
                    <a:pt x="351790" y="-6330"/>
                    <a:pt x="367665" y="2560"/>
                  </a:cubicBezTo>
                  <a:cubicBezTo>
                    <a:pt x="383540" y="11450"/>
                    <a:pt x="378460" y="43200"/>
                    <a:pt x="382905" y="69235"/>
                  </a:cubicBezTo>
                  <a:cubicBezTo>
                    <a:pt x="387350" y="95270"/>
                    <a:pt x="401955" y="108605"/>
                    <a:pt x="390525" y="134005"/>
                  </a:cubicBezTo>
                  <a:cubicBezTo>
                    <a:pt x="379095" y="159405"/>
                    <a:pt x="351790" y="179090"/>
                    <a:pt x="325755" y="196870"/>
                  </a:cubicBezTo>
                  <a:cubicBezTo>
                    <a:pt x="299720" y="214650"/>
                    <a:pt x="285115" y="216555"/>
                    <a:pt x="259080" y="221635"/>
                  </a:cubicBezTo>
                  <a:cubicBezTo>
                    <a:pt x="233045" y="226715"/>
                    <a:pt x="220345" y="221635"/>
                    <a:pt x="194310" y="221635"/>
                  </a:cubicBezTo>
                  <a:cubicBezTo>
                    <a:pt x="168275" y="221635"/>
                    <a:pt x="155575" y="223540"/>
                    <a:pt x="129540" y="221635"/>
                  </a:cubicBezTo>
                  <a:cubicBezTo>
                    <a:pt x="103505" y="219730"/>
                    <a:pt x="90805" y="215285"/>
                    <a:pt x="64770" y="212110"/>
                  </a:cubicBezTo>
                  <a:cubicBezTo>
                    <a:pt x="38735" y="208935"/>
                    <a:pt x="0" y="215920"/>
                    <a:pt x="0" y="206395"/>
                  </a:cubicBezTo>
                  <a:cubicBezTo>
                    <a:pt x="0" y="196870"/>
                    <a:pt x="38735" y="177185"/>
                    <a:pt x="64770" y="164485"/>
                  </a:cubicBezTo>
                  <a:cubicBezTo>
                    <a:pt x="90805" y="151785"/>
                    <a:pt x="103505" y="151150"/>
                    <a:pt x="129540" y="141625"/>
                  </a:cubicBezTo>
                  <a:cubicBezTo>
                    <a:pt x="155575" y="132100"/>
                    <a:pt x="168275" y="132735"/>
                    <a:pt x="194310" y="116860"/>
                  </a:cubicBezTo>
                  <a:cubicBezTo>
                    <a:pt x="220345" y="100985"/>
                    <a:pt x="250190" y="68600"/>
                    <a:pt x="259080" y="61615"/>
                  </a:cubicBezTo>
                  <a:cubicBezTo>
                    <a:pt x="267970" y="54630"/>
                    <a:pt x="229235" y="89555"/>
                    <a:pt x="238125" y="825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138889 L 0 -1.49713 " pathEditMode="relative" rAng="0" ptsTypes="">
                                      <p:cBhvr>
                                        <p:cTn id="6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写论文的</a:t>
            </a:r>
            <a:r>
              <a:rPr lang="zh-CN" altLang="en-US" dirty="0"/>
              <a:t>步骤 </a:t>
            </a:r>
            <a:endParaRPr lang="zh-CN" altLang="en-US" dirty="0"/>
          </a:p>
        </p:txBody>
      </p:sp>
      <p:sp>
        <p:nvSpPr>
          <p:cNvPr id="8" name="Arc 1"/>
          <p:cNvSpPr/>
          <p:nvPr>
            <p:custDataLst>
              <p:tags r:id="rId1"/>
            </p:custDataLst>
          </p:nvPr>
        </p:nvSpPr>
        <p:spPr>
          <a:xfrm>
            <a:off x="561340" y="2578742"/>
            <a:ext cx="2739073" cy="2739072"/>
          </a:xfrm>
          <a:prstGeom prst="arc">
            <a:avLst>
              <a:gd name="adj1" fmla="val 10763432"/>
              <a:gd name="adj2" fmla="val 0"/>
            </a:avLst>
          </a:prstGeom>
          <a:noFill/>
          <a:ln w="63500" cap="rnd">
            <a:solidFill>
              <a:srgbClr val="4D576B">
                <a:lumMod val="75000"/>
              </a:srgbClr>
            </a:solidFill>
            <a:headEnd type="oval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Arc 7"/>
          <p:cNvSpPr/>
          <p:nvPr>
            <p:custDataLst>
              <p:tags r:id="rId2"/>
            </p:custDataLst>
          </p:nvPr>
        </p:nvSpPr>
        <p:spPr>
          <a:xfrm>
            <a:off x="3300413" y="2578742"/>
            <a:ext cx="2739073" cy="2739072"/>
          </a:xfrm>
          <a:prstGeom prst="arc">
            <a:avLst>
              <a:gd name="adj1" fmla="val 10922726"/>
              <a:gd name="adj2" fmla="val 0"/>
            </a:avLst>
          </a:prstGeom>
          <a:noFill/>
          <a:ln w="63500" cap="rnd">
            <a:solidFill>
              <a:srgbClr val="4D576B">
                <a:lumMod val="75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Arc 9"/>
          <p:cNvSpPr/>
          <p:nvPr>
            <p:custDataLst>
              <p:tags r:id="rId3"/>
            </p:custDataLst>
          </p:nvPr>
        </p:nvSpPr>
        <p:spPr>
          <a:xfrm>
            <a:off x="6039485" y="2578742"/>
            <a:ext cx="2739073" cy="2739072"/>
          </a:xfrm>
          <a:prstGeom prst="arc">
            <a:avLst>
              <a:gd name="adj1" fmla="val 10881839"/>
              <a:gd name="adj2" fmla="val 0"/>
            </a:avLst>
          </a:prstGeom>
          <a:noFill/>
          <a:ln w="63500" cap="rnd">
            <a:solidFill>
              <a:srgbClr val="4D576B">
                <a:lumMod val="75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Arc 11"/>
          <p:cNvSpPr/>
          <p:nvPr>
            <p:custDataLst>
              <p:tags r:id="rId4"/>
            </p:custDataLst>
          </p:nvPr>
        </p:nvSpPr>
        <p:spPr>
          <a:xfrm>
            <a:off x="8778558" y="2578742"/>
            <a:ext cx="2739073" cy="2739072"/>
          </a:xfrm>
          <a:prstGeom prst="arc">
            <a:avLst>
              <a:gd name="adj1" fmla="val 10800000"/>
              <a:gd name="adj2" fmla="val 0"/>
            </a:avLst>
          </a:prstGeom>
          <a:noFill/>
          <a:ln w="63500" cap="rnd">
            <a:solidFill>
              <a:srgbClr val="4D576B">
                <a:lumMod val="75000"/>
              </a:srgbClr>
            </a:solidFill>
            <a:tailEnd type="triangle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Oval 3"/>
          <p:cNvSpPr/>
          <p:nvPr>
            <p:custDataLst>
              <p:tags r:id="rId5"/>
            </p:custDataLst>
          </p:nvPr>
        </p:nvSpPr>
        <p:spPr>
          <a:xfrm>
            <a:off x="1246108" y="3183883"/>
            <a:ext cx="1369536" cy="136953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9050" cap="rnd">
            <a:noFill/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提出问题（选题）</a:t>
            </a: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9" name="Oval 16"/>
          <p:cNvSpPr/>
          <p:nvPr>
            <p:custDataLst>
              <p:tags r:id="rId6"/>
            </p:custDataLst>
          </p:nvPr>
        </p:nvSpPr>
        <p:spPr>
          <a:xfrm>
            <a:off x="3985181" y="3183883"/>
            <a:ext cx="1369536" cy="136953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9050" cap="rnd">
            <a:noFill/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查找资料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Oval 3"/>
          <p:cNvSpPr/>
          <p:nvPr>
            <p:custDataLst>
              <p:tags r:id="rId7"/>
            </p:custDataLst>
          </p:nvPr>
        </p:nvSpPr>
        <p:spPr>
          <a:xfrm>
            <a:off x="6724253" y="3183883"/>
            <a:ext cx="1369536" cy="136953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9050" cap="rnd">
            <a:noFill/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研究分析</a:t>
            </a:r>
            <a:endParaRPr lang="zh-CN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0" name="Oval 18"/>
          <p:cNvSpPr/>
          <p:nvPr>
            <p:custDataLst>
              <p:tags r:id="rId8"/>
            </p:custDataLst>
          </p:nvPr>
        </p:nvSpPr>
        <p:spPr>
          <a:xfrm>
            <a:off x="6724253" y="3183883"/>
            <a:ext cx="1369536" cy="136953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9050" cap="rnd">
            <a:noFill/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研究分析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Oval 19"/>
          <p:cNvSpPr/>
          <p:nvPr>
            <p:custDataLst>
              <p:tags r:id="rId9"/>
            </p:custDataLst>
          </p:nvPr>
        </p:nvSpPr>
        <p:spPr>
          <a:xfrm>
            <a:off x="9463326" y="3183883"/>
            <a:ext cx="1369536" cy="136953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9050" cap="rnd">
            <a:noFill/>
            <a:prstDash val="dash"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创作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投稿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7" name="直接连接符 46"/>
          <p:cNvCxnSpPr/>
          <p:nvPr>
            <p:custDataLst>
              <p:tags r:id="rId10"/>
            </p:custDataLst>
          </p:nvPr>
        </p:nvCxnSpPr>
        <p:spPr>
          <a:xfrm>
            <a:off x="11463020" y="3959225"/>
            <a:ext cx="10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22813 -0.000185185 " pathEditMode="relative" rAng="0" ptsTypes="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2" grpId="2" bldLvl="0" animBg="1"/>
      <p:bldP spid="2" grpId="3" bldLvl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sym typeface="+mn-ea"/>
              </a:rPr>
              <a:t>创作投稿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34160" y="907415"/>
            <a:ext cx="6701155" cy="34575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矩形标注 1"/>
          <p:cNvSpPr/>
          <p:nvPr>
            <p:custDataLst>
              <p:tags r:id="rId3"/>
            </p:custDataLst>
          </p:nvPr>
        </p:nvSpPr>
        <p:spPr>
          <a:xfrm>
            <a:off x="8689975" y="913765"/>
            <a:ext cx="1882140" cy="678180"/>
          </a:xfrm>
          <a:prstGeom prst="wedgeRectCallout">
            <a:avLst>
              <a:gd name="adj1" fmla="val -68960"/>
              <a:gd name="adj2" fmla="val 34931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撰写思维导图</a:t>
            </a:r>
            <a:endParaRPr lang="zh-CN" altLang="en-US" sz="1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057650" y="2639060"/>
            <a:ext cx="7189470" cy="3815080"/>
            <a:chOff x="6390" y="4156"/>
            <a:chExt cx="11322" cy="6008"/>
          </a:xfrm>
        </p:grpSpPr>
        <p:grpSp>
          <p:nvGrpSpPr>
            <p:cNvPr id="5" name="组合 4"/>
            <p:cNvGrpSpPr/>
            <p:nvPr/>
          </p:nvGrpSpPr>
          <p:grpSpPr>
            <a:xfrm>
              <a:off x="6390" y="4156"/>
              <a:ext cx="11322" cy="6008"/>
              <a:chOff x="717" y="1483"/>
              <a:chExt cx="14834" cy="8204"/>
            </a:xfrm>
          </p:grpSpPr>
          <p:pic>
            <p:nvPicPr>
              <p:cNvPr id="12" name="图片 11" descr="屏幕快照 2023-03-24 上午10.34.03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>
                <a:off x="717" y="1483"/>
                <a:ext cx="14834" cy="8204"/>
              </a:xfrm>
              <a:prstGeom prst="rect">
                <a:avLst/>
              </a:prstGeom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9" name="矩形 18"/>
              <p:cNvSpPr/>
              <p:nvPr>
                <p:custDataLst>
                  <p:tags r:id="rId6"/>
                </p:custDataLst>
              </p:nvPr>
            </p:nvSpPr>
            <p:spPr>
              <a:xfrm>
                <a:off x="2556" y="3445"/>
                <a:ext cx="6165" cy="1110"/>
              </a:xfrm>
              <a:prstGeom prst="rect">
                <a:avLst/>
              </a:prstGeom>
              <a:noFill/>
              <a:ln w="25400" cmpd="sng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" name="矩形 5"/>
              <p:cNvSpPr/>
              <p:nvPr>
                <p:custDataLst>
                  <p:tags r:id="rId7"/>
                </p:custDataLst>
              </p:nvPr>
            </p:nvSpPr>
            <p:spPr>
              <a:xfrm>
                <a:off x="2557" y="8298"/>
                <a:ext cx="6165" cy="891"/>
              </a:xfrm>
              <a:prstGeom prst="rect">
                <a:avLst/>
              </a:prstGeom>
              <a:noFill/>
              <a:ln w="25400" cmpd="sng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14160" y="4181"/>
                <a:ext cx="669" cy="310"/>
              </a:xfrm>
              <a:prstGeom prst="rect">
                <a:avLst/>
              </a:prstGeom>
              <a:noFill/>
              <a:ln w="25400" cmpd="sng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17" name="直接箭头连接符 16"/>
              <p:cNvCxnSpPr/>
              <p:nvPr>
                <p:custDataLst>
                  <p:tags r:id="rId9"/>
                </p:custDataLst>
              </p:nvPr>
            </p:nvCxnSpPr>
            <p:spPr>
              <a:xfrm flipH="1" flipV="1">
                <a:off x="8721" y="4005"/>
                <a:ext cx="1972" cy="373"/>
              </a:xfrm>
              <a:prstGeom prst="straightConnector1">
                <a:avLst/>
              </a:prstGeom>
              <a:ln w="25400" cmpd="sng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11024" y="4585"/>
                <a:ext cx="3788" cy="0"/>
              </a:xfrm>
              <a:prstGeom prst="line">
                <a:avLst/>
              </a:prstGeom>
              <a:ln w="25400" cmpd="sng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/>
              <p:cNvCxnSpPr>
                <a:endCxn id="6" idx="3"/>
              </p:cNvCxnSpPr>
              <p:nvPr>
                <p:custDataLst>
                  <p:tags r:id="rId11"/>
                </p:custDataLst>
              </p:nvPr>
            </p:nvCxnSpPr>
            <p:spPr>
              <a:xfrm flipH="1">
                <a:off x="8721" y="4589"/>
                <a:ext cx="1998" cy="4154"/>
              </a:xfrm>
              <a:prstGeom prst="straightConnector1">
                <a:avLst/>
              </a:prstGeom>
              <a:ln w="25400" cmpd="sng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矩形标注 6"/>
            <p:cNvSpPr/>
            <p:nvPr/>
          </p:nvSpPr>
          <p:spPr>
            <a:xfrm>
              <a:off x="7794" y="7118"/>
              <a:ext cx="4111" cy="840"/>
            </a:xfrm>
            <a:prstGeom prst="wedgeRectCallout">
              <a:avLst>
                <a:gd name="adj1" fmla="val 70733"/>
                <a:gd name="adj2" fmla="val -37608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笔记摘录一键添加，自动生成</a:t>
              </a:r>
              <a:r>
                <a:rPr lang="zh-CN" altLang="en-US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参考文献格式</a:t>
              </a:r>
              <a:endParaRPr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创作投稿</a:t>
            </a:r>
            <a:r>
              <a:rPr lang="en-US" altLang="zh-CN"/>
              <a:t>-</a:t>
            </a:r>
            <a:r>
              <a:rPr lang="zh-CN" altLang="en-US"/>
              <a:t>论文</a:t>
            </a:r>
            <a:r>
              <a:rPr lang="zh-CN" altLang="en-US"/>
              <a:t>排版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08430" y="1524000"/>
            <a:ext cx="6188075" cy="329819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98340" y="1024890"/>
            <a:ext cx="6644005" cy="2727325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244725" y="2294255"/>
            <a:ext cx="8437245" cy="408940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sym typeface="+mn-ea"/>
              </a:rPr>
              <a:t>创作投稿</a:t>
            </a:r>
            <a:r>
              <a:rPr lang="en-US" altLang="zh-CN">
                <a:sym typeface="+mn-ea"/>
              </a:rPr>
              <a:t>-</a:t>
            </a:r>
            <a:r>
              <a:rPr>
                <a:sym typeface="+mn-ea"/>
              </a:rPr>
              <a:t>论文查重</a:t>
            </a:r>
            <a:endParaRPr>
              <a:sym typeface="+mn-ea"/>
            </a:endParaRPr>
          </a:p>
        </p:txBody>
      </p:sp>
      <p:pic>
        <p:nvPicPr>
          <p:cNvPr id="10" name="图片 9" descr="屏幕快照 2023-03-13 上午10.39.5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55090" y="1062990"/>
            <a:ext cx="5996940" cy="3126105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368925" y="1849120"/>
            <a:ext cx="5997575" cy="318389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屏幕快照 2023-03-13 上午10.47.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880995" y="2779395"/>
            <a:ext cx="6891655" cy="359791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>
                <a:sym typeface="+mn-ea"/>
              </a:rPr>
              <a:t>创作投稿</a:t>
            </a:r>
            <a:r>
              <a:rPr lang="en-US" altLang="zh-CN">
                <a:sym typeface="+mn-ea"/>
              </a:rPr>
              <a:t>-</a:t>
            </a:r>
            <a:r>
              <a:rPr>
                <a:sym typeface="+mn-ea"/>
              </a:rPr>
              <a:t>论文</a:t>
            </a:r>
            <a:r>
              <a:rPr>
                <a:sym typeface="+mn-ea"/>
              </a:rPr>
              <a:t>投稿</a:t>
            </a:r>
            <a:endParaRPr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20115" y="965835"/>
            <a:ext cx="10025380" cy="5439410"/>
            <a:chOff x="664" y="1439"/>
            <a:chExt cx="17872" cy="9266"/>
          </a:xfrm>
        </p:grpSpPr>
        <p:pic>
          <p:nvPicPr>
            <p:cNvPr id="5" name="图片 4" descr="屏幕快照 2023-03-24 上午10.10.4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664" y="1439"/>
              <a:ext cx="17872" cy="926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>
              <p:custDataLst>
                <p:tags r:id="rId3"/>
              </p:custDataLst>
            </p:nvPr>
          </p:nvSpPr>
          <p:spPr>
            <a:xfrm>
              <a:off x="4741" y="2475"/>
              <a:ext cx="6807" cy="50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16764" y="3156"/>
              <a:ext cx="1133" cy="50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15688" y="9370"/>
              <a:ext cx="2209" cy="50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论文的理论性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92964" y="1035662"/>
            <a:ext cx="11638841" cy="25364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指学术论文不仅要有应用价值，还要具有理论价值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①对通过实验、观察等方式所得到的结果，要从一定的理论高度进行分析和总结，形成一定的科学见解，进而得出科学的结论；</a:t>
            </a:r>
            <a:endParaRPr lang="zh-CN" altLang="en-US" b="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②从对论文中提出的问题，要用事实和理论进行符合逻辑的论证与分析或说明，将实践上升为理论。</a:t>
            </a:r>
            <a:endParaRPr lang="zh-CN" altLang="en-US" b="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学术论文的写作过程，也是作者在认识上的深化过程，论文不仅应具有实用价值，还要具有理论价值即学术价值。</a:t>
            </a:r>
            <a:endParaRPr lang="zh-CN" altLang="en-US" b="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endParaRPr lang="zh-CN" altLang="en-US" b="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2964" y="3219863"/>
            <a:ext cx="7705354" cy="25855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43123" y="3794202"/>
            <a:ext cx="5982782" cy="27582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440275" y="3572062"/>
            <a:ext cx="4171981" cy="31432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40640" y="3545205"/>
            <a:ext cx="12282805" cy="1389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613660" y="3686810"/>
            <a:ext cx="6974205" cy="11068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dist"/>
            <a:r>
              <a:rPr lang="zh-CN" altLang="en-US" sz="66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谢谢</a:t>
            </a:r>
            <a:r>
              <a:rPr lang="zh-CN" altLang="en-US" sz="66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观看</a:t>
            </a:r>
            <a:endParaRPr lang="zh-CN" altLang="en-US" sz="66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151954" y="4577715"/>
            <a:ext cx="7898252" cy="2280920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>
              <a:lnSpc>
                <a:spcPct val="15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defRPr>
            </a:lvl1pPr>
          </a:lstStyle>
          <a:p>
            <a:pPr algn="ctr">
              <a:lnSpc>
                <a:spcPct val="100000"/>
              </a:lnSpc>
            </a:pPr>
            <a:br>
              <a:rPr lang="zh-CN" altLang="en-US" sz="1600" dirty="0">
                <a:latin typeface="华文楷体" panose="02010600040101010101" charset="-122"/>
                <a:ea typeface="华文楷体" panose="02010600040101010101" charset="-122"/>
              </a:rPr>
            </a:br>
            <a:r>
              <a:rPr lang="zh-CN" altLang="en-US" sz="1600" dirty="0">
                <a:latin typeface="华文楷体" panose="02010600040101010101" charset="-122"/>
                <a:ea typeface="华文楷体" panose="02010600040101010101" charset="-122"/>
              </a:rPr>
              <a:t>同方知网</a:t>
            </a:r>
            <a:r>
              <a:rPr lang="en-US" altLang="zh-CN" sz="1600" dirty="0">
                <a:latin typeface="华文楷体" panose="02010600040101010101" charset="-122"/>
                <a:ea typeface="华文楷体" panose="02010600040101010101" charset="-122"/>
              </a:rPr>
              <a:t>(</a:t>
            </a:r>
            <a:r>
              <a:rPr lang="zh-CN" altLang="en-US" sz="1600" dirty="0">
                <a:latin typeface="华文楷体" panose="02010600040101010101" charset="-122"/>
                <a:ea typeface="华文楷体" panose="02010600040101010101" charset="-122"/>
              </a:rPr>
              <a:t>北京</a:t>
            </a:r>
            <a:r>
              <a:rPr lang="en-US" altLang="zh-CN" sz="1600" dirty="0">
                <a:latin typeface="华文楷体" panose="02010600040101010101" charset="-122"/>
                <a:ea typeface="华文楷体" panose="02010600040101010101" charset="-122"/>
              </a:rPr>
              <a:t>)</a:t>
            </a:r>
            <a:r>
              <a:rPr lang="zh-CN" altLang="en-US" sz="1600" dirty="0">
                <a:latin typeface="华文楷体" panose="02010600040101010101" charset="-122"/>
                <a:ea typeface="华文楷体" panose="02010600040101010101" charset="-122"/>
              </a:rPr>
              <a:t>技术有限公司</a:t>
            </a:r>
            <a:br>
              <a:rPr lang="zh-CN" altLang="en-US" sz="1600" dirty="0">
                <a:latin typeface="华文楷体" panose="02010600040101010101" charset="-122"/>
                <a:ea typeface="华文楷体" panose="02010600040101010101" charset="-122"/>
              </a:rPr>
            </a:br>
            <a:endParaRPr lang="en-US" altLang="zh-CN" sz="1600" dirty="0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86" b="13913"/>
          <a:stretch>
            <a:fillRect/>
          </a:stretch>
        </p:blipFill>
        <p:spPr bwMode="auto">
          <a:xfrm>
            <a:off x="9728366" y="3837305"/>
            <a:ext cx="2463634" cy="302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01" y="724964"/>
            <a:ext cx="2535621" cy="2535621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论文的创新性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92964" y="1035662"/>
            <a:ext cx="11616538" cy="12899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学术论文的研究成果要有所发现、有所发明、有所创新</a:t>
            </a:r>
            <a:endParaRPr lang="en-US" altLang="zh-CN" b="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一篇论文，不管创新程度的高低，都应有一些独到之处，要对丰富科学技术知识宝库和推动科学技术发展起到一定的作用。在某一个问题上有新意，对某一点有新发展，就属于创新的范围。</a:t>
            </a:r>
            <a:endParaRPr lang="zh-CN" altLang="en-US" b="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6" name="Picture 2" descr="图片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361" y="2414342"/>
            <a:ext cx="2498151" cy="38806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文本, 信件&#10;&#10;描述已自动生成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500" y="2464420"/>
            <a:ext cx="3309999" cy="38305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论文的规范性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92964" y="1035662"/>
            <a:ext cx="11469949" cy="12899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b="0" i="0" dirty="0">
                <a:effectLst/>
                <a:latin typeface="微软雅黑" panose="020B0503020204020204" charset="-122"/>
                <a:ea typeface="微软雅黑" panose="020B0503020204020204" charset="-122"/>
              </a:rPr>
              <a:t>学术论文写作是为了交流、传播、存储新的科技信息，便于为他人所用。因此，要按一定格式写作，具有良好的可读性。要求语言准确、简明、通顺，条理清晰，层次分明，论述严谨。还有名词术语、数字、符号的使用，图表的设计，计量单位的使用，文献的著录等都应符合规范化要求。</a:t>
            </a:r>
            <a:endParaRPr lang="zh-CN" altLang="en-US" b="0" i="0" dirty="0"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猫的照片上写着字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922" y="1974337"/>
            <a:ext cx="3746810" cy="48836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86105" y="2767965"/>
            <a:ext cx="6134100" cy="1123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14680" y="3952875"/>
            <a:ext cx="6105525" cy="19621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1_1"/>
  <p:tag name="KSO_WM_TEMPLATE_CATEGORY" val="diagram"/>
  <p:tag name="KSO_WM_TEMPLATE_INDEX" val="20200193"/>
  <p:tag name="KSO_WM_UNIT_LAYERLEVEL" val="1_1_1"/>
  <p:tag name="KSO_WM_TAG_VERSION" val="1.0"/>
  <p:tag name="KSO_WM_UNIT_LINE_FORE_SCHEMECOLOR_INDEX" val="15"/>
  <p:tag name="KSO_WM_UNIT_LINE_FILL_TYPE" val="2"/>
  <p:tag name="KSO_WM_UNIT_TEXT_FILL_FORE_SCHEMECOLOR_INDEX" val="2"/>
  <p:tag name="KSO_WM_UNIT_TEXT_FILL_TYPE" val="1"/>
  <p:tag name="KSO_WM_BEAUTIFY_FLAG" val="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2_1"/>
  <p:tag name="KSO_WM_TEMPLATE_CATEGORY" val="diagram"/>
  <p:tag name="KSO_WM_TEMPLATE_INDEX" val="20200193"/>
  <p:tag name="KSO_WM_UNIT_LAYERLEVEL" val="1_1_1"/>
  <p:tag name="KSO_WM_TAG_VERSION" val="1.0"/>
  <p:tag name="KSO_WM_UNIT_LINE_FORE_SCHEMECOLOR_INDEX" val="15"/>
  <p:tag name="KSO_WM_UNIT_LINE_FILL_TYPE" val="2"/>
  <p:tag name="KSO_WM_UNIT_TEXT_FILL_FORE_SCHEMECOLOR_INDEX" val="2"/>
  <p:tag name="KSO_WM_UNIT_TEXT_FILL_TYPE" val="1"/>
  <p:tag name="KSO_WM_BEAUTIFY_FLAG" val="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3_1"/>
  <p:tag name="KSO_WM_TEMPLATE_CATEGORY" val="diagram"/>
  <p:tag name="KSO_WM_TEMPLATE_INDEX" val="20200193"/>
  <p:tag name="KSO_WM_UNIT_LAYERLEVEL" val="1_1_1"/>
  <p:tag name="KSO_WM_TAG_VERSION" val="1.0"/>
  <p:tag name="KSO_WM_UNIT_LINE_FORE_SCHEMECOLOR_INDEX" val="15"/>
  <p:tag name="KSO_WM_UNIT_LINE_FILL_TYPE" val="2"/>
  <p:tag name="KSO_WM_UNIT_TEXT_FILL_FORE_SCHEMECOLOR_INDEX" val="2"/>
  <p:tag name="KSO_WM_UNIT_TEXT_FILL_TYPE" val="1"/>
  <p:tag name="KSO_WM_BEAUTIFY_FLAG" val="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4_1"/>
  <p:tag name="KSO_WM_TEMPLATE_CATEGORY" val="diagram"/>
  <p:tag name="KSO_WM_TEMPLATE_INDEX" val="20200193"/>
  <p:tag name="KSO_WM_UNIT_LAYERLEVEL" val="1_1_1"/>
  <p:tag name="KSO_WM_TAG_VERSION" val="1.0"/>
  <p:tag name="KSO_WM_UNIT_LINE_FORE_SCHEMECOLOR_INDEX" val="15"/>
  <p:tag name="KSO_WM_UNIT_LINE_FILL_TYPE" val="2"/>
  <p:tag name="KSO_WM_UNIT_TEXT_FILL_FORE_SCHEMECOLOR_INDEX" val="2"/>
  <p:tag name="KSO_WM_UNIT_TEXT_FILL_TYPE" val="1"/>
  <p:tag name="KSO_WM_BEAUTIFY_FLAG" val="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1_3"/>
  <p:tag name="KSO_WM_TEMPLATE_CATEGORY" val="diagram"/>
  <p:tag name="KSO_WM_TEMPLATE_INDEX" val="20200193"/>
  <p:tag name="KSO_WM_UNIT_LAYERLEVEL" val="1_1_1"/>
  <p:tag name="KSO_WM_TAG_VERSION" val="1.0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2_3"/>
  <p:tag name="KSO_WM_TEMPLATE_CATEGORY" val="diagram"/>
  <p:tag name="KSO_WM_TEMPLATE_INDEX" val="20200193"/>
  <p:tag name="KSO_WM_UNIT_LAYERLEVEL" val="1_1_1"/>
  <p:tag name="KSO_WM_TAG_VERSION" val="1.0"/>
  <p:tag name="KSO_WM_UNIT_LINE_FORE_SCHEMECOLOR_INDEX" val="6"/>
  <p:tag name="KSO_WM_UNIT_LINE_FILL_TYPE" val="2"/>
  <p:tag name="KSO_WM_UNIT_TEXT_FILL_FORE_SCHEMECOLOR_INDEX" val="2"/>
  <p:tag name="KSO_WM_UNIT_TEXT_FILL_TYPE" val="1"/>
  <p:tag name="KSO_WM_BEAUTIFY_FLAG" val="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3_3"/>
  <p:tag name="KSO_WM_TEMPLATE_CATEGORY" val="diagram"/>
  <p:tag name="KSO_WM_TEMPLATE_INDEX" val="20200193"/>
  <p:tag name="KSO_WM_UNIT_LAYERLEVEL" val="1_1_1"/>
  <p:tag name="KSO_WM_TAG_VERSION" val="1.0"/>
  <p:tag name="KSO_WM_UNIT_LINE_FORE_SCHEMECOLOR_INDEX" val="7"/>
  <p:tag name="KSO_WM_UNIT_LINE_FILL_TYPE" val="2"/>
  <p:tag name="KSO_WM_UNIT_TEXT_FILL_FORE_SCHEMECOLOR_INDEX" val="2"/>
  <p:tag name="KSO_WM_UNIT_TEXT_FILL_TYPE" val="1"/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4_3"/>
  <p:tag name="KSO_WM_TEMPLATE_CATEGORY" val="diagram"/>
  <p:tag name="KSO_WM_TEMPLATE_INDEX" val="20200193"/>
  <p:tag name="KSO_WM_UNIT_LAYERLEVEL" val="1_1_1"/>
  <p:tag name="KSO_WM_TAG_VERSION" val="1.0"/>
  <p:tag name="KSO_WM_UNIT_LINE_FORE_SCHEMECOLOR_INDEX" val="8"/>
  <p:tag name="KSO_WM_UNIT_LINE_FILL_TYPE" val="2"/>
  <p:tag name="KSO_WM_UNIT_TEXT_FILL_FORE_SCHEMECOLOR_INDEX" val="2"/>
  <p:tag name="KSO_WM_UNIT_TEXT_FILL_TYPE" val="1"/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91427"/>
  <p:tag name="KSO_WM_TEMPLATE_THUMBS_INDEX" val="1、2、3、4、14、15"/>
  <p:tag name="KSO_WM_TEMPLATE_SUBCATEGORY" val="0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8012_3*l_h_i*1_2_1"/>
  <p:tag name="KSO_WM_TEMPLATE_CATEGORY" val="diagram"/>
  <p:tag name="KSO_WM_TEMPLATE_INDEX" val="20228012"/>
  <p:tag name="KSO_WM_UNIT_LAYERLEVEL" val="1_1_1"/>
  <p:tag name="KSO_WM_TAG_VERSION" val="1.0"/>
  <p:tag name="KSO_WM_BEAUTIFY_FLAG" val="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8012_3*l_h_i*1_1_1"/>
  <p:tag name="KSO_WM_TEMPLATE_CATEGORY" val="diagram"/>
  <p:tag name="KSO_WM_TEMPLATE_INDEX" val="20228012"/>
  <p:tag name="KSO_WM_UNIT_LAYERLEVEL" val="1_1_1"/>
  <p:tag name="KSO_WM_TAG_VERSION" val="1.0"/>
  <p:tag name="KSO_WM_BEAUTIFY_FLAG" val="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8012_3*l_h_i*1_2_1"/>
  <p:tag name="KSO_WM_TEMPLATE_CATEGORY" val="diagram"/>
  <p:tag name="KSO_WM_TEMPLATE_INDEX" val="20228012"/>
  <p:tag name="KSO_WM_UNIT_LAYERLEVEL" val="1_1_1"/>
  <p:tag name="KSO_WM_TAG_VERSION" val="1.0"/>
  <p:tag name="KSO_WM_BEAUTIFY_FLAG" val="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28012_3*l_h_i*1_1_2"/>
  <p:tag name="KSO_WM_TEMPLATE_CATEGORY" val="diagram"/>
  <p:tag name="KSO_WM_TEMPLATE_INDEX" val="20228012"/>
  <p:tag name="KSO_WM_UNIT_LAYERLEVEL" val="1_1_1"/>
  <p:tag name="KSO_WM_TAG_VERSION" val="1.0"/>
  <p:tag name="KSO_WM_BEAUTIFY_FLAG" val=""/>
  <p:tag name="KSO_WM_UNIT_TEXT_FILL_FORE_SCHEMECOLOR_INDEX" val="5"/>
  <p:tag name="KSO_WM_UNIT_TEXT_FILL_TYPE" val="1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228012_3*l_h_i*1_2_2"/>
  <p:tag name="KSO_WM_TEMPLATE_CATEGORY" val="diagram"/>
  <p:tag name="KSO_WM_TEMPLATE_INDEX" val="20228012"/>
  <p:tag name="KSO_WM_UNIT_LAYERLEVEL" val="1_1_1"/>
  <p:tag name="KSO_WM_TAG_VERSION" val="1.0"/>
  <p:tag name="KSO_WM_BEAUTIFY_FLAG" val=""/>
  <p:tag name="KSO_WM_UNIT_TEXT_FILL_FORE_SCHEMECOLOR_INDEX" val="6"/>
  <p:tag name="KSO_WM_UNIT_TEXT_FILL_TYPE" val="1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20228012_3*l_h_i*1_3_2"/>
  <p:tag name="KSO_WM_TEMPLATE_CATEGORY" val="diagram"/>
  <p:tag name="KSO_WM_TEMPLATE_INDEX" val="20228012"/>
  <p:tag name="KSO_WM_UNIT_LAYERLEVEL" val="1_1_1"/>
  <p:tag name="KSO_WM_TAG_VERSION" val="1.0"/>
  <p:tag name="KSO_WM_BEAUTIFY_FLAG" val=""/>
  <p:tag name="KSO_WM_UNIT_TEXT_FILL_FORE_SCHEMECOLOR_INDEX" val="7"/>
  <p:tag name="KSO_WM_UNIT_TEX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28012_3*l_h_a*1_1_1"/>
  <p:tag name="KSO_WM_TEMPLATE_CATEGORY" val="diagram"/>
  <p:tag name="KSO_WM_TEMPLATE_INDEX" val="20228012"/>
  <p:tag name="KSO_WM_UNIT_LAYERLEVEL" val="1_1_1"/>
  <p:tag name="KSO_WM_TAG_VERSION" val="1.0"/>
  <p:tag name="KSO_WM_BEAUTIFY_FLAG" val=""/>
  <p:tag name="KSO_WM_UNIT_TEXT_FILL_FORE_SCHEMECOLOR_INDEX" val="5"/>
  <p:tag name="KSO_WM_UNIT_TEXT_FILL_TYPE" val="1"/>
</p:tagLst>
</file>

<file path=ppt/tags/tag171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012_3*l_h_f*1_1_1"/>
  <p:tag name="KSO_WM_TEMPLATE_CATEGORY" val="diagram"/>
  <p:tag name="KSO_WM_TEMPLATE_INDEX" val="20228012"/>
  <p:tag name="KSO_WM_UNIT_LAYERLEVEL" val="1_1_1"/>
  <p:tag name="KSO_WM_TAG_VERSION" val="1.0"/>
  <p:tag name="KSO_WM_BEAUTIFY_FLAG" val=""/>
  <p:tag name="KSO_WM_UNIT_TEXT_FILL_FORE_SCHEMECOLOR_INDEX" val="13"/>
  <p:tag name="KSO_WM_UNIT_TEXT_FILL_TYPE" val="1"/>
</p:tagLst>
</file>

<file path=ppt/tags/tag17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28012_3*l_h_a*1_3_1"/>
  <p:tag name="KSO_WM_TEMPLATE_CATEGORY" val="diagram"/>
  <p:tag name="KSO_WM_TEMPLATE_INDEX" val="20228012"/>
  <p:tag name="KSO_WM_UNIT_LAYERLEVEL" val="1_1_1"/>
  <p:tag name="KSO_WM_TAG_VERSION" val="1.0"/>
  <p:tag name="KSO_WM_BEAUTIFY_FLAG" val=""/>
  <p:tag name="KSO_WM_UNIT_TEXT_FILL_FORE_SCHEMECOLOR_INDEX" val="7"/>
  <p:tag name="KSO_WM_UNIT_TEXT_FILL_TYPE" val="1"/>
</p:tagLst>
</file>

<file path=ppt/tags/tag173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8012_3*l_h_f*1_3_1"/>
  <p:tag name="KSO_WM_TEMPLATE_CATEGORY" val="diagram"/>
  <p:tag name="KSO_WM_TEMPLATE_INDEX" val="20228012"/>
  <p:tag name="KSO_WM_UNIT_LAYERLEVEL" val="1_1_1"/>
  <p:tag name="KSO_WM_TAG_VERSION" val="1.0"/>
  <p:tag name="KSO_WM_BEAUTIFY_FLAG" val=""/>
  <p:tag name="KSO_WM_UNIT_TEXT_FILL_FORE_SCHEMECOLOR_INDEX" val="13"/>
  <p:tag name="KSO_WM_UNIT_TEXT_FILL_TYPE" val="1"/>
</p:tagLst>
</file>

<file path=ppt/tags/tag174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8012_3*l_h_f*1_2_1"/>
  <p:tag name="KSO_WM_TEMPLATE_CATEGORY" val="diagram"/>
  <p:tag name="KSO_WM_TEMPLATE_INDEX" val="20228012"/>
  <p:tag name="KSO_WM_UNIT_LAYERLEVEL" val="1_1_1"/>
  <p:tag name="KSO_WM_TAG_VERSION" val="1.0"/>
  <p:tag name="KSO_WM_BEAUTIFY_FLAG" val=""/>
  <p:tag name="KSO_WM_UNIT_TEXT_FILL_FORE_SCHEMECOLOR_INDEX" val="13"/>
  <p:tag name="KSO_WM_UNIT_TEXT_FILL_TYPE" val="1"/>
</p:tagLst>
</file>

<file path=ppt/tags/tag17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28012_3*l_h_a*1_2_1"/>
  <p:tag name="KSO_WM_TEMPLATE_CATEGORY" val="diagram"/>
  <p:tag name="KSO_WM_TEMPLATE_INDEX" val="20228012"/>
  <p:tag name="KSO_WM_UNIT_LAYERLEVEL" val="1_1_1"/>
  <p:tag name="KSO_WM_TAG_VERSION" val="1.0"/>
  <p:tag name="KSO_WM_BEAUTIFY_FLAG" val=""/>
  <p:tag name="KSO_WM_UNIT_TEXT_FILL_FORE_SCHEMECOLOR_INDEX" val="6"/>
  <p:tag name="KSO_WM_UNIT_TEXT_FILL_TYPE" val="1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1_1"/>
  <p:tag name="KSO_WM_TEMPLATE_CATEGORY" val="diagram"/>
  <p:tag name="KSO_WM_TEMPLATE_INDEX" val="20200193"/>
  <p:tag name="KSO_WM_UNIT_LAYERLEVEL" val="1_1_1"/>
  <p:tag name="KSO_WM_TAG_VERSION" val="1.0"/>
  <p:tag name="KSO_WM_UNIT_LINE_FORE_SCHEMECOLOR_INDEX" val="15"/>
  <p:tag name="KSO_WM_UNIT_LINE_FILL_TYPE" val="2"/>
  <p:tag name="KSO_WM_UNIT_TEXT_FILL_FORE_SCHEMECOLOR_INDEX" val="2"/>
  <p:tag name="KSO_WM_UNIT_TEXT_FILL_TYPE" val="1"/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2_1"/>
  <p:tag name="KSO_WM_TEMPLATE_CATEGORY" val="diagram"/>
  <p:tag name="KSO_WM_TEMPLATE_INDEX" val="20200193"/>
  <p:tag name="KSO_WM_UNIT_LAYERLEVEL" val="1_1_1"/>
  <p:tag name="KSO_WM_TAG_VERSION" val="1.0"/>
  <p:tag name="KSO_WM_UNIT_LINE_FORE_SCHEMECOLOR_INDEX" val="15"/>
  <p:tag name="KSO_WM_UNIT_LINE_FILL_TYPE" val="2"/>
  <p:tag name="KSO_WM_UNIT_TEXT_FILL_FORE_SCHEMECOLOR_INDEX" val="2"/>
  <p:tag name="KSO_WM_UNIT_TEXT_FILL_TYPE" val="1"/>
  <p:tag name="KSO_WM_BEAUTIFY_FLAG" val="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3_1"/>
  <p:tag name="KSO_WM_TEMPLATE_CATEGORY" val="diagram"/>
  <p:tag name="KSO_WM_TEMPLATE_INDEX" val="20200193"/>
  <p:tag name="KSO_WM_UNIT_LAYERLEVEL" val="1_1_1"/>
  <p:tag name="KSO_WM_TAG_VERSION" val="1.0"/>
  <p:tag name="KSO_WM_UNIT_LINE_FORE_SCHEMECOLOR_INDEX" val="15"/>
  <p:tag name="KSO_WM_UNIT_LINE_FILL_TYPE" val="2"/>
  <p:tag name="KSO_WM_UNIT_TEXT_FILL_FORE_SCHEMECOLOR_INDEX" val="2"/>
  <p:tag name="KSO_WM_UNIT_TEXT_FILL_TYPE" val="1"/>
  <p:tag name="KSO_WM_BEAUTIFY_FLAG" val="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4_1"/>
  <p:tag name="KSO_WM_TEMPLATE_CATEGORY" val="diagram"/>
  <p:tag name="KSO_WM_TEMPLATE_INDEX" val="20200193"/>
  <p:tag name="KSO_WM_UNIT_LAYERLEVEL" val="1_1_1"/>
  <p:tag name="KSO_WM_TAG_VERSION" val="1.0"/>
  <p:tag name="KSO_WM_UNIT_LINE_FORE_SCHEMECOLOR_INDEX" val="15"/>
  <p:tag name="KSO_WM_UNIT_LINE_FILL_TYPE" val="2"/>
  <p:tag name="KSO_WM_UNIT_TEXT_FILL_FORE_SCHEMECOLOR_INDEX" val="2"/>
  <p:tag name="KSO_WM_UNIT_TEXT_FILL_TYPE" val="1"/>
  <p:tag name="KSO_WM_BEAUTIFY_FLAG" val="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1_3"/>
  <p:tag name="KSO_WM_TEMPLATE_CATEGORY" val="diagram"/>
  <p:tag name="KSO_WM_TEMPLATE_INDEX" val="20200193"/>
  <p:tag name="KSO_WM_UNIT_LAYERLEVEL" val="1_1_1"/>
  <p:tag name="KSO_WM_TAG_VERSION" val="1.0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1_3"/>
  <p:tag name="KSO_WM_TEMPLATE_CATEGORY" val="diagram"/>
  <p:tag name="KSO_WM_TEMPLATE_INDEX" val="20200193"/>
  <p:tag name="KSO_WM_UNIT_LAYERLEVEL" val="1_1_1"/>
  <p:tag name="KSO_WM_TAG_VERSION" val="1.0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2_3"/>
  <p:tag name="KSO_WM_TEMPLATE_CATEGORY" val="diagram"/>
  <p:tag name="KSO_WM_TEMPLATE_INDEX" val="20200193"/>
  <p:tag name="KSO_WM_UNIT_LAYERLEVEL" val="1_1_1"/>
  <p:tag name="KSO_WM_TAG_VERSION" val="1.0"/>
  <p:tag name="KSO_WM_UNIT_LINE_FORE_SCHEMECOLOR_INDEX" val="6"/>
  <p:tag name="KSO_WM_UNIT_LINE_FILL_TYPE" val="2"/>
  <p:tag name="KSO_WM_UNIT_TEXT_FILL_FORE_SCHEMECOLOR_INDEX" val="2"/>
  <p:tag name="KSO_WM_UNIT_TEXT_FILL_TYPE" val="1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3_3"/>
  <p:tag name="KSO_WM_TEMPLATE_CATEGORY" val="diagram"/>
  <p:tag name="KSO_WM_TEMPLATE_INDEX" val="20200193"/>
  <p:tag name="KSO_WM_UNIT_LAYERLEVEL" val="1_1_1"/>
  <p:tag name="KSO_WM_TAG_VERSION" val="1.0"/>
  <p:tag name="KSO_WM_UNIT_LINE_FORE_SCHEMECOLOR_INDEX" val="7"/>
  <p:tag name="KSO_WM_UNIT_LINE_FILL_TYPE" val="2"/>
  <p:tag name="KSO_WM_UNIT_TEXT_FILL_FORE_SCHEMECOLOR_INDEX" val="2"/>
  <p:tag name="KSO_WM_UNIT_TEXT_FILL_TYPE" val="1"/>
  <p:tag name="KSO_WM_BEAUTIFY_FLAG" val="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4_3"/>
  <p:tag name="KSO_WM_TEMPLATE_CATEGORY" val="diagram"/>
  <p:tag name="KSO_WM_TEMPLATE_INDEX" val="20200193"/>
  <p:tag name="KSO_WM_UNIT_LAYERLEVEL" val="1_1_1"/>
  <p:tag name="KSO_WM_TAG_VERSION" val="1.0"/>
  <p:tag name="KSO_WM_UNIT_LINE_FORE_SCHEMECOLOR_INDEX" val="8"/>
  <p:tag name="KSO_WM_UNIT_LINE_FILL_TYPE" val="2"/>
  <p:tag name="KSO_WM_UNIT_TEXT_FILL_FORE_SCHEMECOLOR_INDEX" val="2"/>
  <p:tag name="KSO_WM_UNIT_TEXT_FILL_TYPE" val="1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UNIT_PLACING_PICTURE_USER_VIEWPORT" val="{&quot;height&quot;:8908,&quot;width&quot;:18473}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91427"/>
  <p:tag name="KSO_WM_TEMPLATE_THUMBS_INDEX" val="1、2、3、4、14、15"/>
  <p:tag name="KSO_WM_TEMPLATE_SUBCATEGORY" val="0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1_1"/>
  <p:tag name="KSO_WM_TEMPLATE_CATEGORY" val="diagram"/>
  <p:tag name="KSO_WM_TEMPLATE_INDEX" val="20200193"/>
  <p:tag name="KSO_WM_UNIT_LAYERLEVEL" val="1_1_1"/>
  <p:tag name="KSO_WM_TAG_VERSION" val="1.0"/>
  <p:tag name="KSO_WM_UNIT_LINE_FORE_SCHEMECOLOR_INDEX" val="15"/>
  <p:tag name="KSO_WM_UNIT_LINE_FILL_TYPE" val="2"/>
  <p:tag name="KSO_WM_UNIT_TEXT_FILL_FORE_SCHEMECOLOR_INDEX" val="2"/>
  <p:tag name="KSO_WM_UNIT_TEXT_FILL_TYPE" val="1"/>
  <p:tag name="KSO_WM_BEAUTIFY_FLAG" val="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2_1"/>
  <p:tag name="KSO_WM_TEMPLATE_CATEGORY" val="diagram"/>
  <p:tag name="KSO_WM_TEMPLATE_INDEX" val="20200193"/>
  <p:tag name="KSO_WM_UNIT_LAYERLEVEL" val="1_1_1"/>
  <p:tag name="KSO_WM_TAG_VERSION" val="1.0"/>
  <p:tag name="KSO_WM_UNIT_LINE_FORE_SCHEMECOLOR_INDEX" val="15"/>
  <p:tag name="KSO_WM_UNIT_LINE_FILL_TYPE" val="2"/>
  <p:tag name="KSO_WM_UNIT_TEXT_FILL_FORE_SCHEMECOLOR_INDEX" val="2"/>
  <p:tag name="KSO_WM_UNIT_TEXT_FILL_TYPE" val="1"/>
  <p:tag name="KSO_WM_BEAUTIFY_FLAG" val="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3_1"/>
  <p:tag name="KSO_WM_TEMPLATE_CATEGORY" val="diagram"/>
  <p:tag name="KSO_WM_TEMPLATE_INDEX" val="20200193"/>
  <p:tag name="KSO_WM_UNIT_LAYERLEVEL" val="1_1_1"/>
  <p:tag name="KSO_WM_TAG_VERSION" val="1.0"/>
  <p:tag name="KSO_WM_UNIT_LINE_FORE_SCHEMECOLOR_INDEX" val="15"/>
  <p:tag name="KSO_WM_UNIT_LINE_FILL_TYPE" val="2"/>
  <p:tag name="KSO_WM_UNIT_TEXT_FILL_FORE_SCHEMECOLOR_INDEX" val="2"/>
  <p:tag name="KSO_WM_UNIT_TEXT_FILL_TYPE" val="1"/>
  <p:tag name="KSO_WM_BEAUTIFY_FLAG" val="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4_1"/>
  <p:tag name="KSO_WM_TEMPLATE_CATEGORY" val="diagram"/>
  <p:tag name="KSO_WM_TEMPLATE_INDEX" val="20200193"/>
  <p:tag name="KSO_WM_UNIT_LAYERLEVEL" val="1_1_1"/>
  <p:tag name="KSO_WM_TAG_VERSION" val="1.0"/>
  <p:tag name="KSO_WM_UNIT_LINE_FORE_SCHEMECOLOR_INDEX" val="15"/>
  <p:tag name="KSO_WM_UNIT_LINE_FILL_TYPE" val="2"/>
  <p:tag name="KSO_WM_UNIT_TEXT_FILL_FORE_SCHEMECOLOR_INDEX" val="2"/>
  <p:tag name="KSO_WM_UNIT_TEXT_FILL_TYPE" val="1"/>
  <p:tag name="KSO_WM_BEAUTIFY_FLAG" val="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1_3"/>
  <p:tag name="KSO_WM_TEMPLATE_CATEGORY" val="diagram"/>
  <p:tag name="KSO_WM_TEMPLATE_INDEX" val="20200193"/>
  <p:tag name="KSO_WM_UNIT_LAYERLEVEL" val="1_1_1"/>
  <p:tag name="KSO_WM_TAG_VERSION" val="1.0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2_3"/>
  <p:tag name="KSO_WM_TEMPLATE_CATEGORY" val="diagram"/>
  <p:tag name="KSO_WM_TEMPLATE_INDEX" val="20200193"/>
  <p:tag name="KSO_WM_UNIT_LAYERLEVEL" val="1_1_1"/>
  <p:tag name="KSO_WM_TAG_VERSION" val="1.0"/>
  <p:tag name="KSO_WM_UNIT_LINE_FORE_SCHEMECOLOR_INDEX" val="6"/>
  <p:tag name="KSO_WM_UNIT_LINE_FILL_TYPE" val="2"/>
  <p:tag name="KSO_WM_UNIT_TEXT_FILL_FORE_SCHEMECOLOR_INDEX" val="2"/>
  <p:tag name="KSO_WM_UNIT_TEXT_FILL_TYPE" val="1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1_3"/>
  <p:tag name="KSO_WM_TEMPLATE_CATEGORY" val="diagram"/>
  <p:tag name="KSO_WM_TEMPLATE_INDEX" val="20200193"/>
  <p:tag name="KSO_WM_UNIT_LAYERLEVEL" val="1_1_1"/>
  <p:tag name="KSO_WM_TAG_VERSION" val="1.0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3_3"/>
  <p:tag name="KSO_WM_TEMPLATE_CATEGORY" val="diagram"/>
  <p:tag name="KSO_WM_TEMPLATE_INDEX" val="20200193"/>
  <p:tag name="KSO_WM_UNIT_LAYERLEVEL" val="1_1_1"/>
  <p:tag name="KSO_WM_TAG_VERSION" val="1.0"/>
  <p:tag name="KSO_WM_UNIT_LINE_FORE_SCHEMECOLOR_INDEX" val="7"/>
  <p:tag name="KSO_WM_UNIT_LINE_FILL_TYPE" val="2"/>
  <p:tag name="KSO_WM_UNIT_TEXT_FILL_FORE_SCHEMECOLOR_INDEX" val="2"/>
  <p:tag name="KSO_WM_UNIT_TEXT_FILL_TYPE" val="1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4_3"/>
  <p:tag name="KSO_WM_TEMPLATE_CATEGORY" val="diagram"/>
  <p:tag name="KSO_WM_TEMPLATE_INDEX" val="20200193"/>
  <p:tag name="KSO_WM_UNIT_LAYERLEVEL" val="1_1_1"/>
  <p:tag name="KSO_WM_TAG_VERSION" val="1.0"/>
  <p:tag name="KSO_WM_UNIT_LINE_FORE_SCHEMECOLOR_INDEX" val="8"/>
  <p:tag name="KSO_WM_UNIT_LINE_FILL_TYPE" val="2"/>
  <p:tag name="KSO_WM_UNIT_TEXT_FILL_FORE_SCHEMECOLOR_INDEX" val="2"/>
  <p:tag name="KSO_WM_UNIT_TEXT_FILL_TYPE" val="1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91427"/>
  <p:tag name="KSO_WM_TEMPLATE_THUMBS_INDEX" val="1、2、3、4、14、15"/>
  <p:tag name="KSO_WM_TEMPLATE_SUBCATEGORY" val="0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BEAUTIFY_FLAG" val="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BEAUTIFY_FLAG" val="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BEAUTIFY_FLAG" val=""/>
</p:tagLst>
</file>

<file path=ppt/tags/tag426.xml><?xml version="1.0" encoding="utf-8"?>
<p:tagLst xmlns:p="http://schemas.openxmlformats.org/presentationml/2006/main">
  <p:tag name="KSO_WM_BEAUTIFY_FLAG" val="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BEAUTIFY_FLAG" val=""/>
</p:tagLst>
</file>

<file path=ppt/tags/tag438.xml><?xml version="1.0" encoding="utf-8"?>
<p:tagLst xmlns:p="http://schemas.openxmlformats.org/presentationml/2006/main">
  <p:tag name="KSO_WM_BEAUTIFY_FLAG" val="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BEAUTIFY_FLAG" val="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BEAUTIFY_FLAG" val="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BEAUTIFY_FLAG" val=""/>
</p:tagLst>
</file>

<file path=ppt/tags/tag454.xml><?xml version="1.0" encoding="utf-8"?>
<p:tagLst xmlns:p="http://schemas.openxmlformats.org/presentationml/2006/main">
  <p:tag name="KSO_WM_UNIT_PLACING_PICTURE_USER_VIEWPORT" val="{&quot;height&quot;:7133,&quot;width&quot;:16652}"/>
</p:tagLst>
</file>

<file path=ppt/tags/tag455.xml><?xml version="1.0" encoding="utf-8"?>
<p:tagLst xmlns:p="http://schemas.openxmlformats.org/presentationml/2006/main">
  <p:tag name="KSO_WM_BEAUTIFY_FLAG" val=""/>
</p:tagLst>
</file>

<file path=ppt/tags/tag456.xml><?xml version="1.0" encoding="utf-8"?>
<p:tagLst xmlns:p="http://schemas.openxmlformats.org/presentationml/2006/main">
  <p:tag name="KSO_WM_BEAUTIFY_FLAG" val="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BEAUTIFY_FLAG" val=""/>
</p:tagLst>
</file>

<file path=ppt/tags/tag459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1427"/>
</p:tagLst>
</file>

<file path=ppt/tags/tag460.xml><?xml version="1.0" encoding="utf-8"?>
<p:tagLst xmlns:p="http://schemas.openxmlformats.org/presentationml/2006/main">
  <p:tag name="KSO_WM_BEAUTIFY_FLAG" val="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"/>
</p:tagLst>
</file>

<file path=ppt/tags/tag463.xml><?xml version="1.0" encoding="utf-8"?>
<p:tagLst xmlns:p="http://schemas.openxmlformats.org/presentationml/2006/main">
  <p:tag name="KSO_WM_BEAUTIFY_FLAG" val=""/>
</p:tagLst>
</file>

<file path=ppt/tags/tag464.xml><?xml version="1.0" encoding="utf-8"?>
<p:tagLst xmlns:p="http://schemas.openxmlformats.org/presentationml/2006/main">
  <p:tag name="KSO_WM_BEAUTIFY_FLAG" val=""/>
</p:tagLst>
</file>

<file path=ppt/tags/tag465.xml><?xml version="1.0" encoding="utf-8"?>
<p:tagLst xmlns:p="http://schemas.openxmlformats.org/presentationml/2006/main">
  <p:tag name="KSO_WM_BEAUTIFY_FLAG" val="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BEAUTIFY_FLAG" val=""/>
</p:tagLst>
</file>

<file path=ppt/tags/tag469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91427"/>
</p:tagLst>
</file>

<file path=ppt/tags/tag470.xml><?xml version="1.0" encoding="utf-8"?>
<p:tagLst xmlns:p="http://schemas.openxmlformats.org/presentationml/2006/main">
  <p:tag name="KSO_WM_BEAUTIFY_FLAG" val=""/>
</p:tagLst>
</file>

<file path=ppt/tags/tag4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1_1"/>
  <p:tag name="KSO_WM_TEMPLATE_CATEGORY" val="diagram"/>
  <p:tag name="KSO_WM_TEMPLATE_INDEX" val="20200193"/>
  <p:tag name="KSO_WM_UNIT_LAYERLEVEL" val="1_1_1"/>
  <p:tag name="KSO_WM_TAG_VERSION" val="1.0"/>
  <p:tag name="KSO_WM_UNIT_LINE_FORE_SCHEMECOLOR_INDEX" val="15"/>
  <p:tag name="KSO_WM_UNIT_LINE_FILL_TYPE" val="2"/>
  <p:tag name="KSO_WM_UNIT_TEXT_FILL_FORE_SCHEMECOLOR_INDEX" val="2"/>
  <p:tag name="KSO_WM_UNIT_TEXT_FILL_TYPE" val="1"/>
  <p:tag name="KSO_WM_BEAUTIFY_FLAG" val=""/>
</p:tagLst>
</file>

<file path=ppt/tags/tag4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2_1"/>
  <p:tag name="KSO_WM_TEMPLATE_CATEGORY" val="diagram"/>
  <p:tag name="KSO_WM_TEMPLATE_INDEX" val="20200193"/>
  <p:tag name="KSO_WM_UNIT_LAYERLEVEL" val="1_1_1"/>
  <p:tag name="KSO_WM_TAG_VERSION" val="1.0"/>
  <p:tag name="KSO_WM_UNIT_LINE_FORE_SCHEMECOLOR_INDEX" val="15"/>
  <p:tag name="KSO_WM_UNIT_LINE_FILL_TYPE" val="2"/>
  <p:tag name="KSO_WM_UNIT_TEXT_FILL_FORE_SCHEMECOLOR_INDEX" val="2"/>
  <p:tag name="KSO_WM_UNIT_TEXT_FILL_TYPE" val="1"/>
  <p:tag name="KSO_WM_BEAUTIFY_FLAG" val=""/>
</p:tagLst>
</file>

<file path=ppt/tags/tag4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3_1"/>
  <p:tag name="KSO_WM_TEMPLATE_CATEGORY" val="diagram"/>
  <p:tag name="KSO_WM_TEMPLATE_INDEX" val="20200193"/>
  <p:tag name="KSO_WM_UNIT_LAYERLEVEL" val="1_1_1"/>
  <p:tag name="KSO_WM_TAG_VERSION" val="1.0"/>
  <p:tag name="KSO_WM_UNIT_LINE_FORE_SCHEMECOLOR_INDEX" val="15"/>
  <p:tag name="KSO_WM_UNIT_LINE_FILL_TYPE" val="2"/>
  <p:tag name="KSO_WM_UNIT_TEXT_FILL_FORE_SCHEMECOLOR_INDEX" val="2"/>
  <p:tag name="KSO_WM_UNIT_TEXT_FILL_TYPE" val="1"/>
  <p:tag name="KSO_WM_BEAUTIFY_FLAG" val=""/>
</p:tagLst>
</file>

<file path=ppt/tags/tag4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4_1"/>
  <p:tag name="KSO_WM_TEMPLATE_CATEGORY" val="diagram"/>
  <p:tag name="KSO_WM_TEMPLATE_INDEX" val="20200193"/>
  <p:tag name="KSO_WM_UNIT_LAYERLEVEL" val="1_1_1"/>
  <p:tag name="KSO_WM_TAG_VERSION" val="1.0"/>
  <p:tag name="KSO_WM_UNIT_LINE_FORE_SCHEMECOLOR_INDEX" val="15"/>
  <p:tag name="KSO_WM_UNIT_LINE_FILL_TYPE" val="2"/>
  <p:tag name="KSO_WM_UNIT_TEXT_FILL_FORE_SCHEMECOLOR_INDEX" val="2"/>
  <p:tag name="KSO_WM_UNIT_TEXT_FILL_TYPE" val="1"/>
  <p:tag name="KSO_WM_BEAUTIFY_FLAG" val=""/>
</p:tagLst>
</file>

<file path=ppt/tags/tag4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1_3"/>
  <p:tag name="KSO_WM_TEMPLATE_CATEGORY" val="diagram"/>
  <p:tag name="KSO_WM_TEMPLATE_INDEX" val="20200193"/>
  <p:tag name="KSO_WM_UNIT_LAYERLEVEL" val="1_1_1"/>
  <p:tag name="KSO_WM_TAG_VERSION" val="1.0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4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2_3"/>
  <p:tag name="KSO_WM_TEMPLATE_CATEGORY" val="diagram"/>
  <p:tag name="KSO_WM_TEMPLATE_INDEX" val="20200193"/>
  <p:tag name="KSO_WM_UNIT_LAYERLEVEL" val="1_1_1"/>
  <p:tag name="KSO_WM_TAG_VERSION" val="1.0"/>
  <p:tag name="KSO_WM_UNIT_LINE_FORE_SCHEMECOLOR_INDEX" val="6"/>
  <p:tag name="KSO_WM_UNIT_LINE_FILL_TYPE" val="2"/>
  <p:tag name="KSO_WM_UNIT_TEXT_FILL_FORE_SCHEMECOLOR_INDEX" val="2"/>
  <p:tag name="KSO_WM_UNIT_TEXT_FILL_TYPE" val="1"/>
</p:tagLst>
</file>

<file path=ppt/tags/tag4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1_3"/>
  <p:tag name="KSO_WM_TEMPLATE_CATEGORY" val="diagram"/>
  <p:tag name="KSO_WM_TEMPLATE_INDEX" val="20200193"/>
  <p:tag name="KSO_WM_UNIT_LAYERLEVEL" val="1_1_1"/>
  <p:tag name="KSO_WM_TAG_VERSION" val="1.0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4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3_3"/>
  <p:tag name="KSO_WM_TEMPLATE_CATEGORY" val="diagram"/>
  <p:tag name="KSO_WM_TEMPLATE_INDEX" val="20200193"/>
  <p:tag name="KSO_WM_UNIT_LAYERLEVEL" val="1_1_1"/>
  <p:tag name="KSO_WM_TAG_VERSION" val="1.0"/>
  <p:tag name="KSO_WM_UNIT_LINE_FORE_SCHEMECOLOR_INDEX" val="7"/>
  <p:tag name="KSO_WM_UNIT_LINE_FILL_TYPE" val="2"/>
  <p:tag name="KSO_WM_UNIT_TEXT_FILL_FORE_SCHEMECOLOR_INDEX" val="2"/>
  <p:tag name="KSO_WM_UNIT_TEXT_FILL_TYPE" val="1"/>
</p:tagLst>
</file>

<file path=ppt/tags/tag4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00193_3*m_h_i*1_4_3"/>
  <p:tag name="KSO_WM_TEMPLATE_CATEGORY" val="diagram"/>
  <p:tag name="KSO_WM_TEMPLATE_INDEX" val="20200193"/>
  <p:tag name="KSO_WM_UNIT_LAYERLEVEL" val="1_1_1"/>
  <p:tag name="KSO_WM_TAG_VERSION" val="1.0"/>
  <p:tag name="KSO_WM_UNIT_LINE_FORE_SCHEMECOLOR_INDEX" val="8"/>
  <p:tag name="KSO_WM_UNIT_LINE_FILL_TYPE" val="2"/>
  <p:tag name="KSO_WM_UNIT_TEXT_FILL_FORE_SCHEMECOLOR_INDEX" val="2"/>
  <p:tag name="KSO_WM_UNIT_TEXT_FILL_TYPE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BEAUTIFY_FLAG" val=""/>
</p:tagLst>
</file>

<file path=ppt/tags/tag481.xml><?xml version="1.0" encoding="utf-8"?>
<p:tagLst xmlns:p="http://schemas.openxmlformats.org/presentationml/2006/main">
  <p:tag name="KSO_WM_BEAUTIFY_FLAG" val=""/>
</p:tagLst>
</file>

<file path=ppt/tags/tag482.xml><?xml version="1.0" encoding="utf-8"?>
<p:tagLst xmlns:p="http://schemas.openxmlformats.org/presentationml/2006/main">
  <p:tag name="KSO_WM_BEAUTIFY_FLAG" val=""/>
</p:tagLst>
</file>

<file path=ppt/tags/tag483.xml><?xml version="1.0" encoding="utf-8"?>
<p:tagLst xmlns:p="http://schemas.openxmlformats.org/presentationml/2006/main">
  <p:tag name="KSO_WM_BEAUTIFY_FLAG" val=""/>
</p:tagLst>
</file>

<file path=ppt/tags/tag484.xml><?xml version="1.0" encoding="utf-8"?>
<p:tagLst xmlns:p="http://schemas.openxmlformats.org/presentationml/2006/main">
  <p:tag name="KSO_WM_BEAUTIFY_FLAG" val=""/>
</p:tagLst>
</file>

<file path=ppt/tags/tag485.xml><?xml version="1.0" encoding="utf-8"?>
<p:tagLst xmlns:p="http://schemas.openxmlformats.org/presentationml/2006/main">
  <p:tag name="KSO_WM_BEAUTIFY_FLAG" val=""/>
</p:tagLst>
</file>

<file path=ppt/tags/tag486.xml><?xml version="1.0" encoding="utf-8"?>
<p:tagLst xmlns:p="http://schemas.openxmlformats.org/presentationml/2006/main">
  <p:tag name="KSO_WM_BEAUTIFY_FLAG" val=""/>
</p:tagLst>
</file>

<file path=ppt/tags/tag487.xml><?xml version="1.0" encoding="utf-8"?>
<p:tagLst xmlns:p="http://schemas.openxmlformats.org/presentationml/2006/main">
  <p:tag name="KSO_WM_BEAUTIFY_FLAG" val=""/>
</p:tagLst>
</file>

<file path=ppt/tags/tag488.xml><?xml version="1.0" encoding="utf-8"?>
<p:tagLst xmlns:p="http://schemas.openxmlformats.org/presentationml/2006/main">
  <p:tag name="KSO_WM_BEAUTIFY_FLAG" val=""/>
</p:tagLst>
</file>

<file path=ppt/tags/tag489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BEAUTIFY_FLAG" val=""/>
</p:tagLst>
</file>

<file path=ppt/tags/tag491.xml><?xml version="1.0" encoding="utf-8"?>
<p:tagLst xmlns:p="http://schemas.openxmlformats.org/presentationml/2006/main">
  <p:tag name="KSO_WM_BEAUTIFY_FLAG" val=""/>
</p:tagLst>
</file>

<file path=ppt/tags/tag492.xml><?xml version="1.0" encoding="utf-8"?>
<p:tagLst xmlns:p="http://schemas.openxmlformats.org/presentationml/2006/main">
  <p:tag name="KSO_WM_BEAUTIFY_FLAG" val=""/>
</p:tagLst>
</file>

<file path=ppt/tags/tag493.xml><?xml version="1.0" encoding="utf-8"?>
<p:tagLst xmlns:p="http://schemas.openxmlformats.org/presentationml/2006/main">
  <p:tag name="KSO_WM_BEAUTIFY_FLAG" val=""/>
</p:tagLst>
</file>

<file path=ppt/tags/tag494.xml><?xml version="1.0" encoding="utf-8"?>
<p:tagLst xmlns:p="http://schemas.openxmlformats.org/presentationml/2006/main">
  <p:tag name="KSO_WM_BEAUTIFY_FLAG" val=""/>
</p:tagLst>
</file>

<file path=ppt/tags/tag495.xml><?xml version="1.0" encoding="utf-8"?>
<p:tagLst xmlns:p="http://schemas.openxmlformats.org/presentationml/2006/main">
  <p:tag name="KSO_WM_BEAUTIFY_FLAG" val=""/>
</p:tagLst>
</file>

<file path=ppt/tags/tag496.xml><?xml version="1.0" encoding="utf-8"?>
<p:tagLst xmlns:p="http://schemas.openxmlformats.org/presentationml/2006/main">
  <p:tag name="KSO_WM_BEAUTIFY_FLAG" val=""/>
</p:tagLst>
</file>

<file path=ppt/tags/tag497.xml><?xml version="1.0" encoding="utf-8"?>
<p:tagLst xmlns:p="http://schemas.openxmlformats.org/presentationml/2006/main">
  <p:tag name="KSO_WM_BEAUTIFY_FLAG" val=""/>
</p:tagLst>
</file>

<file path=ppt/tags/tag498.xml><?xml version="1.0" encoding="utf-8"?>
<p:tagLst xmlns:p="http://schemas.openxmlformats.org/presentationml/2006/main">
  <p:tag name="KSO_WM_BEAUTIFY_FLAG" val=""/>
</p:tagLst>
</file>

<file path=ppt/tags/tag49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UNIT_TYPE" val="f"/>
  <p:tag name="KSO_WM_UNIT_INDEX" val="1"/>
  <p:tag name="KSO_WM_UNIT_LAYERLEVEL" val="1"/>
  <p:tag name="KSO_WM_UNIT_VALUE" val="42"/>
  <p:tag name="KSO_WM_UNIT_HIGHLIGHT" val="0"/>
  <p:tag name="KSO_WM_UNIT_COMPATIBLE" val="0"/>
  <p:tag name="KSO_WM_UNIT_CLEAR" val="0"/>
  <p:tag name="KSO_WM_UNIT_PRESET_TEXT_INDEX" val="4"/>
  <p:tag name="KSO_WM_UNIT_PRESET_TEXT_LEN" val="83"/>
  <p:tag name="KSO_WM_BEAUTIFY_FLAG" val="#wm#"/>
  <p:tag name="KSO_WM_TAG_VERSION" val="1.0"/>
  <p:tag name="KSO_WM_TEMPLATE_CATEGORY" val="custom"/>
  <p:tag name="KSO_WM_TEMPLATE_INDEX" val="20181643"/>
  <p:tag name="KSO_WM_UNIT_ID" val="custom20181643_15*f*1"/>
</p:tagLst>
</file>

<file path=ppt/tags/tag501.xml><?xml version="1.0" encoding="utf-8"?>
<p:tagLst xmlns:p="http://schemas.openxmlformats.org/presentationml/2006/main">
  <p:tag name="KSO_WM_UNIT_PLACING_PICTURE_USER_VIEWPORT" val="{&quot;height&quot;:4757.9039370078735,&quot;width&quot;:3879.738582677165}"/>
</p:tagLst>
</file>

<file path=ppt/tags/tag502.xml><?xml version="1.0" encoding="utf-8"?>
<p:tagLst xmlns:p="http://schemas.openxmlformats.org/presentationml/2006/main">
  <p:tag name="KSO_WM_UNIT_PLACING_PICTURE_USER_VIEWPORT" val="{&quot;height&quot;:3993.103937007874,&quot;width&quot;:3993.103937007874}"/>
</p:tagLst>
</file>

<file path=ppt/tags/tag5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04.xml><?xml version="1.0" encoding="utf-8"?>
<p:tagLst xmlns:p="http://schemas.openxmlformats.org/presentationml/2006/main">
  <p:tag name="COMMONDATA" val="eyJoZGlkIjoiMTBhNzZmYzk4ZmRmNzRkMDc2ZjA3NzlhZGM5Y2QyODUifQ=="/>
  <p:tag name="KSO_WPP_MARK_KEY" val="b38bffc1-ec5e-4783-8045-c4e74c3a4e1a"/>
  <p:tag name="commondata" val="eyJoZGlkIjoiNWZkNWFmNTk2ODc5OTNiOTVlNzk5MjA0YWVkMDg4M2EifQ=="/>
</p:tagLst>
</file>

<file path=ppt/tags/tag5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91427"/>
  <p:tag name="KSO_WM_TEMPLATE_THUMBS_INDEX" val="1、2、3、4、14、15"/>
  <p:tag name="KSO_WM_TEMPLATE_SUBCATEGORY" val="0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743_4*l_h_i*1_1_1"/>
  <p:tag name="KSO_WM_TEMPLATE_CATEGORY" val="diagram"/>
  <p:tag name="KSO_WM_TEMPLATE_INDEX" val="743"/>
  <p:tag name="KSO_WM_UNIT_LAYERLEVEL" val="1_1_1"/>
  <p:tag name="KSO_WM_TAG_VERSION" val="1.0"/>
  <p:tag name="KSO_WM_BEAUTIFY_FLAG" val=""/>
  <p:tag name="KSO_WM_UNIT_FILL_FORE_SCHEMECOLOR_INDEX_BRIGHTNESS" val="0"/>
  <p:tag name="KSO_WM_UNIT_FILL_FORE_SCHEMECOLOR_INDEX" val="14"/>
  <p:tag name="KSO_WM_UNIT_FILL_TYPE" val="1"/>
  <p:tag name="KSO_WM_UNIT_SHADOW_SCHEMECOLOR_INDEX_BRIGHTNESS" val="0.05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743_4*l_h_a*1_1_1"/>
  <p:tag name="KSO_WM_TEMPLATE_CATEGORY" val="diagram"/>
  <p:tag name="KSO_WM_TEMPLATE_INDEX" val="743"/>
  <p:tag name="KSO_WM_UNIT_LAYERLEVEL" val="1_1_1"/>
  <p:tag name="KSO_WM_TAG_VERSION" val="1.0"/>
  <p:tag name="KSO_WM_BEAUTIFY_FLAG" val="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743_4*l_h_i*1_2_1"/>
  <p:tag name="KSO_WM_TEMPLATE_CATEGORY" val="diagram"/>
  <p:tag name="KSO_WM_TEMPLATE_INDEX" val="743"/>
  <p:tag name="KSO_WM_UNIT_LAYERLEVEL" val="1_1_1"/>
  <p:tag name="KSO_WM_TAG_VERSION" val="1.0"/>
  <p:tag name="KSO_WM_BEAUTIFY_FLAG" val=""/>
  <p:tag name="KSO_WM_UNIT_FILL_FORE_SCHEMECOLOR_INDEX_BRIGHTNESS" val="0"/>
  <p:tag name="KSO_WM_UNIT_FILL_FORE_SCHEMECOLOR_INDEX" val="14"/>
  <p:tag name="KSO_WM_UNIT_FILL_TYPE" val="1"/>
  <p:tag name="KSO_WM_UNIT_SHADOW_SCHEMECOLOR_INDEX_BRIGHTNESS" val="0.05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743_4*l_h_a*1_2_1"/>
  <p:tag name="KSO_WM_TEMPLATE_CATEGORY" val="diagram"/>
  <p:tag name="KSO_WM_TEMPLATE_INDEX" val="743"/>
  <p:tag name="KSO_WM_UNIT_LAYERLEVEL" val="1_1_1"/>
  <p:tag name="KSO_WM_TAG_VERSION" val="1.0"/>
  <p:tag name="KSO_WM_BEAUTIFY_FLAG" val="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743_4*l_h_i*1_3_1"/>
  <p:tag name="KSO_WM_TEMPLATE_CATEGORY" val="diagram"/>
  <p:tag name="KSO_WM_TEMPLATE_INDEX" val="743"/>
  <p:tag name="KSO_WM_UNIT_LAYERLEVEL" val="1_1_1"/>
  <p:tag name="KSO_WM_TAG_VERSION" val="1.0"/>
  <p:tag name="KSO_WM_BEAUTIFY_FLAG" val=""/>
  <p:tag name="KSO_WM_UNIT_FILL_FORE_SCHEMECOLOR_INDEX_BRIGHTNESS" val="0"/>
  <p:tag name="KSO_WM_UNIT_FILL_FORE_SCHEMECOLOR_INDEX" val="14"/>
  <p:tag name="KSO_WM_UNIT_FILL_TYPE" val="1"/>
  <p:tag name="KSO_WM_UNIT_SHADOW_SCHEMECOLOR_INDEX_BRIGHTNESS" val="0.05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743_4*l_h_a*1_3_1"/>
  <p:tag name="KSO_WM_TEMPLATE_CATEGORY" val="diagram"/>
  <p:tag name="KSO_WM_TEMPLATE_INDEX" val="743"/>
  <p:tag name="KSO_WM_UNIT_LAYERLEVEL" val="1_1_1"/>
  <p:tag name="KSO_WM_TAG_VERSION" val="1.0"/>
  <p:tag name="KSO_WM_BEAUTIFY_FLAG" val="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743_4*l_h_i*1_4_1"/>
  <p:tag name="KSO_WM_TEMPLATE_CATEGORY" val="diagram"/>
  <p:tag name="KSO_WM_TEMPLATE_INDEX" val="743"/>
  <p:tag name="KSO_WM_UNIT_LAYERLEVEL" val="1_1_1"/>
  <p:tag name="KSO_WM_TAG_VERSION" val="1.0"/>
  <p:tag name="KSO_WM_BEAUTIFY_FLAG" val=""/>
  <p:tag name="KSO_WM_UNIT_FILL_FORE_SCHEMECOLOR_INDEX_BRIGHTNESS" val="0"/>
  <p:tag name="KSO_WM_UNIT_FILL_FORE_SCHEMECOLOR_INDEX" val="14"/>
  <p:tag name="KSO_WM_UNIT_FILL_TYPE" val="1"/>
  <p:tag name="KSO_WM_UNIT_SHADOW_SCHEMECOLOR_INDEX_BRIGHTNESS" val="0.05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7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743_4*l_h_a*1_4_1"/>
  <p:tag name="KSO_WM_TEMPLATE_CATEGORY" val="diagram"/>
  <p:tag name="KSO_WM_TEMPLATE_INDEX" val="743"/>
  <p:tag name="KSO_WM_UNIT_LAYERLEVEL" val="1_1_1"/>
  <p:tag name="KSO_WM_TAG_VERSION" val="1.0"/>
  <p:tag name="KSO_WM_BEAUTIFY_FLAG" val="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7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5_1"/>
  <p:tag name="KSO_WM_UNIT_ID" val="diagram743_4*l_h_a*1_5_1"/>
  <p:tag name="KSO_WM_TEMPLATE_CATEGORY" val="diagram"/>
  <p:tag name="KSO_WM_TEMPLATE_INDEX" val="743"/>
  <p:tag name="KSO_WM_UNIT_LAYERLEVEL" val="1_1_1"/>
  <p:tag name="KSO_WM_TAG_VERSION" val="1.0"/>
  <p:tag name="KSO_WM_BEAUTIFY_FLAG" val=""/>
  <p:tag name="KSO_WM_UNIT_TEX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743_4*l_h_i*1_1_2"/>
  <p:tag name="KSO_WM_TEMPLATE_CATEGORY" val="diagram"/>
  <p:tag name="KSO_WM_TEMPLATE_INDEX" val="743"/>
  <p:tag name="KSO_WM_UNIT_LAYERLEVEL" val="1_1_1"/>
  <p:tag name="KSO_WM_TAG_VERSION" val="1.0"/>
  <p:tag name="KSO_WM_BEAUTIFY_FLAG" val="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743_4*l_h_i*1_2_2"/>
  <p:tag name="KSO_WM_TEMPLATE_CATEGORY" val="diagram"/>
  <p:tag name="KSO_WM_TEMPLATE_INDEX" val="743"/>
  <p:tag name="KSO_WM_UNIT_LAYERLEVEL" val="1_1_1"/>
  <p:tag name="KSO_WM_TAG_VERSION" val="1.0"/>
  <p:tag name="KSO_WM_BEAUTIFY_FLAG" val="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743_4*l_h_i*1_3_2"/>
  <p:tag name="KSO_WM_TEMPLATE_CATEGORY" val="diagram"/>
  <p:tag name="KSO_WM_TEMPLATE_INDEX" val="743"/>
  <p:tag name="KSO_WM_UNIT_LAYERLEVEL" val="1_1_1"/>
  <p:tag name="KSO_WM_TAG_VERSION" val="1.0"/>
  <p:tag name="KSO_WM_BEAUTIFY_FLAG" val="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2"/>
  <p:tag name="KSO_WM_UNIT_ID" val="diagram743_4*l_h_i*1_4_2"/>
  <p:tag name="KSO_WM_TEMPLATE_CATEGORY" val="diagram"/>
  <p:tag name="KSO_WM_TEMPLATE_INDEX" val="743"/>
  <p:tag name="KSO_WM_UNIT_LAYERLEVEL" val="1_1_1"/>
  <p:tag name="KSO_WM_TAG_VERSION" val="1.0"/>
  <p:tag name="KSO_WM_BEAUTIFY_FLAG" val=""/>
  <p:tag name="KSO_WM_UNIT_TEXT_FILL_FORE_SCHEMECOLOR_INDEX_BRIGHTNESS" val="0"/>
  <p:tag name="KSO_WM_UNIT_TEXT_FILL_FORE_SCHEMECOLOR_INDEX" val="5"/>
  <p:tag name="KSO_WM_UNIT_TEXT_FILL_TYPE" val="1"/>
  <p:tag name="KSO_WM_UNIT_USESOURCEFORMAT_APPLY" val="1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UNIT_PLACING_PICTURE_USER_VIEWPORT" val="{&quot;height&quot;:9185,&quot;width&quot;:16183}"/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20191427">
      <a:dk1>
        <a:srgbClr val="000000"/>
      </a:dk1>
      <a:lt1>
        <a:srgbClr val="FFFFFF"/>
      </a:lt1>
      <a:dk2>
        <a:srgbClr val="768394"/>
      </a:dk2>
      <a:lt2>
        <a:srgbClr val="B23150"/>
      </a:lt2>
      <a:accent1>
        <a:srgbClr val="5F1134"/>
      </a:accent1>
      <a:accent2>
        <a:srgbClr val="B23150"/>
      </a:accent2>
      <a:accent3>
        <a:srgbClr val="E47393"/>
      </a:accent3>
      <a:accent4>
        <a:srgbClr val="5F1134"/>
      </a:accent4>
      <a:accent5>
        <a:srgbClr val="B23150"/>
      </a:accent5>
      <a:accent6>
        <a:srgbClr val="E47393"/>
      </a:accent6>
      <a:hlink>
        <a:srgbClr val="4276AA"/>
      </a:hlink>
      <a:folHlink>
        <a:srgbClr val="BFBFBF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20191427">
      <a:dk1>
        <a:srgbClr val="000000"/>
      </a:dk1>
      <a:lt1>
        <a:srgbClr val="FFFFFF"/>
      </a:lt1>
      <a:dk2>
        <a:srgbClr val="768394"/>
      </a:dk2>
      <a:lt2>
        <a:srgbClr val="B23150"/>
      </a:lt2>
      <a:accent1>
        <a:srgbClr val="5F1134"/>
      </a:accent1>
      <a:accent2>
        <a:srgbClr val="B23150"/>
      </a:accent2>
      <a:accent3>
        <a:srgbClr val="E47393"/>
      </a:accent3>
      <a:accent4>
        <a:srgbClr val="5F1134"/>
      </a:accent4>
      <a:accent5>
        <a:srgbClr val="B23150"/>
      </a:accent5>
      <a:accent6>
        <a:srgbClr val="E47393"/>
      </a:accent6>
      <a:hlink>
        <a:srgbClr val="4276AA"/>
      </a:hlink>
      <a:folHlink>
        <a:srgbClr val="BFBFBF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20191427">
      <a:dk1>
        <a:srgbClr val="000000"/>
      </a:dk1>
      <a:lt1>
        <a:srgbClr val="FFFFFF"/>
      </a:lt1>
      <a:dk2>
        <a:srgbClr val="768394"/>
      </a:dk2>
      <a:lt2>
        <a:srgbClr val="B23150"/>
      </a:lt2>
      <a:accent1>
        <a:srgbClr val="5F1134"/>
      </a:accent1>
      <a:accent2>
        <a:srgbClr val="B23150"/>
      </a:accent2>
      <a:accent3>
        <a:srgbClr val="E47393"/>
      </a:accent3>
      <a:accent4>
        <a:srgbClr val="5F1134"/>
      </a:accent4>
      <a:accent5>
        <a:srgbClr val="B23150"/>
      </a:accent5>
      <a:accent6>
        <a:srgbClr val="E47393"/>
      </a:accent6>
      <a:hlink>
        <a:srgbClr val="4276AA"/>
      </a:hlink>
      <a:folHlink>
        <a:srgbClr val="BFBFBF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20191427">
      <a:dk1>
        <a:srgbClr val="000000"/>
      </a:dk1>
      <a:lt1>
        <a:srgbClr val="FFFFFF"/>
      </a:lt1>
      <a:dk2>
        <a:srgbClr val="768394"/>
      </a:dk2>
      <a:lt2>
        <a:srgbClr val="B23150"/>
      </a:lt2>
      <a:accent1>
        <a:srgbClr val="5F1134"/>
      </a:accent1>
      <a:accent2>
        <a:srgbClr val="B23150"/>
      </a:accent2>
      <a:accent3>
        <a:srgbClr val="E47393"/>
      </a:accent3>
      <a:accent4>
        <a:srgbClr val="5F1134"/>
      </a:accent4>
      <a:accent5>
        <a:srgbClr val="B23150"/>
      </a:accent5>
      <a:accent6>
        <a:srgbClr val="E47393"/>
      </a:accent6>
      <a:hlink>
        <a:srgbClr val="4276AA"/>
      </a:hlink>
      <a:folHlink>
        <a:srgbClr val="BFBFBF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北京大学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F3C89"/>
      </a:accent1>
      <a:accent2>
        <a:srgbClr val="1E53AE"/>
      </a:accent2>
      <a:accent3>
        <a:srgbClr val="93333E"/>
      </a:accent3>
      <a:accent4>
        <a:srgbClr val="A27274"/>
      </a:accent4>
      <a:accent5>
        <a:srgbClr val="6D716B"/>
      </a:accent5>
      <a:accent6>
        <a:srgbClr val="BBB7B7"/>
      </a:accent6>
      <a:hlink>
        <a:srgbClr val="4472C4"/>
      </a:hlink>
      <a:folHlink>
        <a:srgbClr val="BFBFB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4592</Words>
  <Application>WPS 演示</Application>
  <PresentationFormat>宽屏</PresentationFormat>
  <Paragraphs>707</Paragraphs>
  <Slides>70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70</vt:i4>
      </vt:variant>
    </vt:vector>
  </HeadingPairs>
  <TitlesOfParts>
    <vt:vector size="103" baseType="lpstr">
      <vt:lpstr>Arial</vt:lpstr>
      <vt:lpstr>宋体</vt:lpstr>
      <vt:lpstr>Wingdings</vt:lpstr>
      <vt:lpstr>Times New Roman</vt:lpstr>
      <vt:lpstr>微软雅黑</vt:lpstr>
      <vt:lpstr>华文中宋</vt:lpstr>
      <vt:lpstr>华文细黑</vt:lpstr>
      <vt:lpstr>楷体_GB2312</vt:lpstr>
      <vt:lpstr>新宋体</vt:lpstr>
      <vt:lpstr>仿宋_GB2312</vt:lpstr>
      <vt:lpstr>system-ui</vt:lpstr>
      <vt:lpstr>等线</vt:lpstr>
      <vt:lpstr>Microsoft YaHei Regular</vt:lpstr>
      <vt:lpstr>仿宋</vt:lpstr>
      <vt:lpstr>Arial Unicode MS</vt:lpstr>
      <vt:lpstr>黑体</vt:lpstr>
      <vt:lpstr>Calibri</vt:lpstr>
      <vt:lpstr>Calibri</vt:lpstr>
      <vt:lpstr>Segoe UI Semilight</vt:lpstr>
      <vt:lpstr>思源黑体 CN Bold</vt:lpstr>
      <vt:lpstr>思源黑体 CN Regular</vt:lpstr>
      <vt:lpstr>Wingdings</vt:lpstr>
      <vt:lpstr>Wingdings 2</vt:lpstr>
      <vt:lpstr>楷体</vt:lpstr>
      <vt:lpstr>华文楷体</vt:lpstr>
      <vt:lpstr>Arial Black</vt:lpstr>
      <vt:lpstr>Calibri Light</vt:lpstr>
      <vt:lpstr>Segoe Print</vt:lpstr>
      <vt:lpstr>Office 主题​​</vt:lpstr>
      <vt:lpstr>1_Office 主题​​</vt:lpstr>
      <vt:lpstr>2_Office 主题​​</vt:lpstr>
      <vt:lpstr>3_Office 主题​​</vt:lpstr>
      <vt:lpstr>1_Office 主题</vt:lpstr>
      <vt:lpstr>PowerPoint 演示文稿</vt:lpstr>
      <vt:lpstr>论文与作文</vt:lpstr>
      <vt:lpstr>论文与作文</vt:lpstr>
      <vt:lpstr>学者眼中的风</vt:lpstr>
      <vt:lpstr>论文特征</vt:lpstr>
      <vt:lpstr>论文的科学性</vt:lpstr>
      <vt:lpstr>论文的理论性</vt:lpstr>
      <vt:lpstr>论文的创新性</vt:lpstr>
      <vt:lpstr>论文的规范性</vt:lpstr>
      <vt:lpstr>论文常见结构</vt:lpstr>
      <vt:lpstr>图书馆啃书本</vt:lpstr>
      <vt:lpstr>129页手写论文，你没有机会体验了</vt:lpstr>
      <vt:lpstr>PowerPoint 演示文稿</vt:lpstr>
      <vt:lpstr>写论文的步骤 </vt:lpstr>
      <vt:lpstr>论文选题</vt:lpstr>
      <vt:lpstr>论文选题</vt:lpstr>
      <vt:lpstr>选的什么“题”</vt:lpstr>
      <vt:lpstr>“小清新”选题</vt:lpstr>
      <vt:lpstr>选题案例</vt:lpstr>
      <vt:lpstr>写论文的步骤 </vt:lpstr>
      <vt:lpstr>选题“大循环”</vt:lpstr>
      <vt:lpstr>论文常见结构</vt:lpstr>
      <vt:lpstr>写论文的步骤 </vt:lpstr>
      <vt:lpstr>案例：人工智能</vt:lpstr>
      <vt:lpstr>研究现状</vt:lpstr>
      <vt:lpstr>如何用知网了解研究现状</vt:lpstr>
      <vt:lpstr>如何用知网了解研究现状</vt:lpstr>
      <vt:lpstr>如何用知网了解研究现状</vt:lpstr>
      <vt:lpstr>如何用知网了解研究现状-What（研究内容）</vt:lpstr>
      <vt:lpstr>如何用知网了解研究现状-What（研究内容）</vt:lpstr>
      <vt:lpstr>如何用知网了解研究现状-When（研究趋势）</vt:lpstr>
      <vt:lpstr>如何用知网了解研究现状-When（研究趋势）</vt:lpstr>
      <vt:lpstr>如何用知网了解研究现状-When（研究趋势）</vt:lpstr>
      <vt:lpstr>如何用知网了解研究现状-When（研究趋势）</vt:lpstr>
      <vt:lpstr>如何用知网了解研究现状-When（研究趋势）</vt:lpstr>
      <vt:lpstr>如何用知网了解研究现状-When（研究趋势）</vt:lpstr>
      <vt:lpstr>如何用知网了解研究现状-Who(谁在研究)</vt:lpstr>
      <vt:lpstr>如何用知网了解研究现状-Who(谁在研究)</vt:lpstr>
      <vt:lpstr>如何用知网了解研究现状-Where(前沿阵地)</vt:lpstr>
      <vt:lpstr>高级检索-查找核心期刊</vt:lpstr>
      <vt:lpstr>高级检索-核心期刊文献</vt:lpstr>
      <vt:lpstr>高级检索-核心期刊文献</vt:lpstr>
      <vt:lpstr>写论文的步骤 </vt:lpstr>
      <vt:lpstr>如何用知网阅读文献？</vt:lpstr>
      <vt:lpstr>如何用知网阅读文献？-打造独立闭环式学习空间</vt:lpstr>
      <vt:lpstr>打造独立闭环式学习空间-文献搜集</vt:lpstr>
      <vt:lpstr>打造独立闭环式学习空间-文献搜集</vt:lpstr>
      <vt:lpstr>打造独立闭环式学习空间-文献管理</vt:lpstr>
      <vt:lpstr>打造独立闭环式学习空间-文献阅读</vt:lpstr>
      <vt:lpstr>打造独立闭环式学习空间-文献撰写</vt:lpstr>
      <vt:lpstr>如何用知网阅读文献？</vt:lpstr>
      <vt:lpstr>如何用知网阅读文献？</vt:lpstr>
      <vt:lpstr>如何用知网阅读文献？</vt:lpstr>
      <vt:lpstr>如何用知网阅读文献？</vt:lpstr>
      <vt:lpstr>如何用知网阅读文献？</vt:lpstr>
      <vt:lpstr>如何用知网阅读文献？</vt:lpstr>
      <vt:lpstr>如何用知网阅读文献？</vt:lpstr>
      <vt:lpstr>如何用知网阅读文献？</vt:lpstr>
      <vt:lpstr>如何用知网阅读文献？</vt:lpstr>
      <vt:lpstr>如何用知网阅读文献？</vt:lpstr>
      <vt:lpstr>如何用知网阅读文献？</vt:lpstr>
      <vt:lpstr>如何用知网阅读文献？</vt:lpstr>
      <vt:lpstr>如何用知网阅读文献？</vt:lpstr>
      <vt:lpstr>PowerPoint 演示文稿</vt:lpstr>
      <vt:lpstr>写论文的步骤 </vt:lpstr>
      <vt:lpstr>创作投稿</vt:lpstr>
      <vt:lpstr>创作投稿-论文排版</vt:lpstr>
      <vt:lpstr>创作投稿-论文查重</vt:lpstr>
      <vt:lpstr>创作投稿-论文投稿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CNKIer</dc:creator>
  <cp:lastModifiedBy>如图所示</cp:lastModifiedBy>
  <cp:revision>44</cp:revision>
  <dcterms:created xsi:type="dcterms:W3CDTF">2022-10-14T06:36:00Z</dcterms:created>
  <dcterms:modified xsi:type="dcterms:W3CDTF">2024-04-21T13:21:55Z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8FED7E5DC87A41919A3AD45324C153AC_12</vt:lpwstr>
  </property>
  <property fmtid="{D5CDD505-2E9C-101B-9397-08002B2CF9AE}" pid="3" name="KSOProductBuildVer">
    <vt:lpwstr>2052-12.1.0.15712</vt:lpwstr>
  </property>
</Properties>
</file>