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5.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18.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19.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20.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21.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22.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23.xml" ContentType="application/vnd.openxmlformats-officedocument.presentationml.notesSlide+xml"/>
  <Override PartName="/ppt/tags/tag271.xml" ContentType="application/vnd.openxmlformats-officedocument.presentationml.tags+xml"/>
  <Override PartName="/ppt/notesSlides/notesSlide24.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25.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notesSlides/notesSlide26.xml" ContentType="application/vnd.openxmlformats-officedocument.presentationml.notesSlide+xml"/>
  <Override PartName="/ppt/tags/tag294.xml" ContentType="application/vnd.openxmlformats-officedocument.presentationml.tags+xml"/>
  <Override PartName="/ppt/notesSlides/notesSlide27.xml" ContentType="application/vnd.openxmlformats-officedocument.presentationml.notesSlide+xml"/>
  <Override PartName="/ppt/tags/tag295.xml" ContentType="application/vnd.openxmlformats-officedocument.presentationml.tags+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96.xml" ContentType="application/vnd.openxmlformats-officedocument.presentationml.tags+xml"/>
  <Override PartName="/ppt/notesSlides/notesSlide29.xml" ContentType="application/vnd.openxmlformats-officedocument.presentationml.notesSlide+xml"/>
  <Override PartName="/ppt/tags/tag297.xml" ContentType="application/vnd.openxmlformats-officedocument.presentationml.tags+xml"/>
  <Override PartName="/ppt/notesSlides/notesSlide30.xml" ContentType="application/vnd.openxmlformats-officedocument.presentationml.notesSlide+xml"/>
  <Override PartName="/ppt/tags/tag298.xml" ContentType="application/vnd.openxmlformats-officedocument.presentationml.tags+xml"/>
  <Override PartName="/ppt/notesSlides/notesSlide31.xml" ContentType="application/vnd.openxmlformats-officedocument.presentationml.notesSlide+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notesSlides/notesSlide32.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33.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34.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notesSlides/notesSlide35.xml" ContentType="application/vnd.openxmlformats-officedocument.presentationml.notesSlide+xml"/>
  <Override PartName="/ppt/tags/tag329.xml" ContentType="application/vnd.openxmlformats-officedocument.presentationml.tags+xml"/>
  <Override PartName="/ppt/tags/tag330.xml" ContentType="application/vnd.openxmlformats-officedocument.presentationml.tags+xml"/>
  <Override PartName="/ppt/notesSlides/notesSlide36.xml" ContentType="application/vnd.openxmlformats-officedocument.presentationml.notesSlide+xml"/>
  <Override PartName="/ppt/tags/tag331.xml" ContentType="application/vnd.openxmlformats-officedocument.presentationml.tags+xml"/>
  <Override PartName="/ppt/tags/tag332.xml" ContentType="application/vnd.openxmlformats-officedocument.presentationml.tags+xml"/>
  <Override PartName="/ppt/notesSlides/notesSlide37.xml" ContentType="application/vnd.openxmlformats-officedocument.presentationml.notesSlide+xml"/>
  <Override PartName="/ppt/tags/tag333.xml" ContentType="application/vnd.openxmlformats-officedocument.presentationml.tags+xml"/>
  <Override PartName="/ppt/tags/tag334.xml" ContentType="application/vnd.openxmlformats-officedocument.presentationml.tags+xml"/>
  <Override PartName="/ppt/notesSlides/notesSlide38.xml" ContentType="application/vnd.openxmlformats-officedocument.presentationml.notesSlide+xml"/>
  <Override PartName="/ppt/tags/tag335.xml" ContentType="application/vnd.openxmlformats-officedocument.presentationml.tags+xml"/>
  <Override PartName="/ppt/tags/tag336.xml" ContentType="application/vnd.openxmlformats-officedocument.presentationml.tags+xml"/>
  <Override PartName="/ppt/notesSlides/notesSlide39.xml" ContentType="application/vnd.openxmlformats-officedocument.presentationml.notesSlide+xml"/>
  <Override PartName="/ppt/tags/tag337.xml" ContentType="application/vnd.openxmlformats-officedocument.presentationml.tags+xml"/>
  <Override PartName="/ppt/tags/tag338.xml" ContentType="application/vnd.openxmlformats-officedocument.presentationml.tags+xml"/>
  <Override PartName="/ppt/notesSlides/notesSlide40.xml" ContentType="application/vnd.openxmlformats-officedocument.presentationml.notesSlide+xml"/>
  <Override PartName="/ppt/tags/tag339.xml" ContentType="application/vnd.openxmlformats-officedocument.presentationml.tags+xml"/>
  <Override PartName="/ppt/tags/tag340.xml" ContentType="application/vnd.openxmlformats-officedocument.presentationml.tags+xml"/>
  <Override PartName="/ppt/notesSlides/notesSlide41.xml" ContentType="application/vnd.openxmlformats-officedocument.presentationml.notesSlide+xml"/>
  <Override PartName="/ppt/tags/tag341.xml" ContentType="application/vnd.openxmlformats-officedocument.presentationml.tags+xml"/>
  <Override PartName="/ppt/tags/tag342.xml" ContentType="application/vnd.openxmlformats-officedocument.presentationml.tags+xml"/>
  <Override PartName="/ppt/notesSlides/notesSlide42.xml" ContentType="application/vnd.openxmlformats-officedocument.presentationml.notesSlide+xml"/>
  <Override PartName="/ppt/tags/tag343.xml" ContentType="application/vnd.openxmlformats-officedocument.presentationml.tags+xml"/>
  <Override PartName="/ppt/tags/tag344.xml" ContentType="application/vnd.openxmlformats-officedocument.presentationml.tags+xml"/>
  <Override PartName="/ppt/notesSlides/notesSlide43.xml" ContentType="application/vnd.openxmlformats-officedocument.presentationml.notesSlide+xml"/>
  <Override PartName="/ppt/tags/tag345.xml" ContentType="application/vnd.openxmlformats-officedocument.presentationml.tags+xml"/>
  <Override PartName="/ppt/tags/tag346.xml" ContentType="application/vnd.openxmlformats-officedocument.presentationml.tags+xml"/>
  <Override PartName="/ppt/notesSlides/notesSlide44.xml" ContentType="application/vnd.openxmlformats-officedocument.presentationml.notesSlide+xml"/>
  <Override PartName="/ppt/tags/tag347.xml" ContentType="application/vnd.openxmlformats-officedocument.presentationml.tags+xml"/>
  <Override PartName="/ppt/tags/tag348.xml" ContentType="application/vnd.openxmlformats-officedocument.presentationml.tags+xml"/>
  <Override PartName="/ppt/notesSlides/notesSlide45.xml" ContentType="application/vnd.openxmlformats-officedocument.presentationml.notesSlide+xml"/>
  <Override PartName="/ppt/tags/tag349.xml" ContentType="application/vnd.openxmlformats-officedocument.presentationml.tags+xml"/>
  <Override PartName="/ppt/tags/tag350.xml" ContentType="application/vnd.openxmlformats-officedocument.presentationml.tags+xml"/>
  <Override PartName="/ppt/notesSlides/notesSlide46.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353.xml" ContentType="application/vnd.openxmlformats-officedocument.presentationml.tags+xml"/>
  <Override PartName="/ppt/tags/tag354.xml" ContentType="application/vnd.openxmlformats-officedocument.presentationml.tags+xml"/>
  <Override PartName="/ppt/notesSlides/notesSlide51.xml" ContentType="application/vnd.openxmlformats-officedocument.presentationml.notesSlid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notesSlides/notesSlide52.xml" ContentType="application/vnd.openxmlformats-officedocument.presentationml.notesSlide+xml"/>
  <Override PartName="/ppt/tags/tag410.xml" ContentType="application/vnd.openxmlformats-officedocument.presentationml.tags+xml"/>
  <Override PartName="/ppt/tags/tag411.xml" ContentType="application/vnd.openxmlformats-officedocument.presentationml.tags+xml"/>
  <Override PartName="/ppt/notesSlides/notesSlide53.xml" ContentType="application/vnd.openxmlformats-officedocument.presentationml.notesSlide+xml"/>
  <Override PartName="/ppt/tags/tag412.xml" ContentType="application/vnd.openxmlformats-officedocument.presentationml.tags+xml"/>
  <Override PartName="/ppt/tags/tag413.xml" ContentType="application/vnd.openxmlformats-officedocument.presentationml.tags+xml"/>
  <Override PartName="/ppt/notesSlides/notesSlide54.xml" ContentType="application/vnd.openxmlformats-officedocument.presentationml.notesSlide+xml"/>
  <Override PartName="/ppt/tags/tag414.xml" ContentType="application/vnd.openxmlformats-officedocument.presentationml.tags+xml"/>
  <Override PartName="/ppt/tags/tag415.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notesSlides/notesSlide57.xml" ContentType="application/vnd.openxmlformats-officedocument.presentationml.notesSlide+xml"/>
  <Override PartName="/ppt/tags/tag476.xml" ContentType="application/vnd.openxmlformats-officedocument.presentationml.tags+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Lst>
  <p:notesMasterIdLst>
    <p:notesMasterId r:id="rId75"/>
  </p:notesMasterIdLst>
  <p:handoutMasterIdLst>
    <p:handoutMasterId r:id="rId76"/>
  </p:handoutMasterIdLst>
  <p:sldIdLst>
    <p:sldId id="257" r:id="rId17"/>
    <p:sldId id="447" r:id="rId18"/>
    <p:sldId id="273" r:id="rId19"/>
    <p:sldId id="465" r:id="rId20"/>
    <p:sldId id="274" r:id="rId21"/>
    <p:sldId id="404" r:id="rId22"/>
    <p:sldId id="439" r:id="rId23"/>
    <p:sldId id="440" r:id="rId24"/>
    <p:sldId id="276" r:id="rId25"/>
    <p:sldId id="448" r:id="rId26"/>
    <p:sldId id="272" r:id="rId27"/>
    <p:sldId id="441" r:id="rId28"/>
    <p:sldId id="442" r:id="rId29"/>
    <p:sldId id="468" r:id="rId30"/>
    <p:sldId id="466" r:id="rId31"/>
    <p:sldId id="467" r:id="rId32"/>
    <p:sldId id="452" r:id="rId33"/>
    <p:sldId id="451" r:id="rId34"/>
    <p:sldId id="284" r:id="rId35"/>
    <p:sldId id="288" r:id="rId36"/>
    <p:sldId id="444" r:id="rId37"/>
    <p:sldId id="309" r:id="rId38"/>
    <p:sldId id="311" r:id="rId39"/>
    <p:sldId id="453" r:id="rId40"/>
    <p:sldId id="463" r:id="rId41"/>
    <p:sldId id="455" r:id="rId42"/>
    <p:sldId id="464" r:id="rId43"/>
    <p:sldId id="458" r:id="rId44"/>
    <p:sldId id="459" r:id="rId45"/>
    <p:sldId id="460" r:id="rId46"/>
    <p:sldId id="456" r:id="rId47"/>
    <p:sldId id="469" r:id="rId48"/>
    <p:sldId id="470" r:id="rId49"/>
    <p:sldId id="471" r:id="rId50"/>
    <p:sldId id="472" r:id="rId51"/>
    <p:sldId id="473" r:id="rId52"/>
    <p:sldId id="474" r:id="rId53"/>
    <p:sldId id="475" r:id="rId54"/>
    <p:sldId id="476" r:id="rId55"/>
    <p:sldId id="477" r:id="rId56"/>
    <p:sldId id="478" r:id="rId57"/>
    <p:sldId id="479" r:id="rId58"/>
    <p:sldId id="484" r:id="rId59"/>
    <p:sldId id="480" r:id="rId60"/>
    <p:sldId id="481" r:id="rId61"/>
    <p:sldId id="485" r:id="rId62"/>
    <p:sldId id="482" r:id="rId63"/>
    <p:sldId id="483" r:id="rId64"/>
    <p:sldId id="486" r:id="rId65"/>
    <p:sldId id="487" r:id="rId66"/>
    <p:sldId id="290" r:id="rId67"/>
    <p:sldId id="291" r:id="rId68"/>
    <p:sldId id="293" r:id="rId69"/>
    <p:sldId id="294" r:id="rId70"/>
    <p:sldId id="295" r:id="rId71"/>
    <p:sldId id="261" r:id="rId72"/>
    <p:sldId id="401" r:id="rId73"/>
    <p:sldId id="402"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Administrat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C600"/>
    <a:srgbClr val="E7E6E6"/>
    <a:srgbClr val="CED41F"/>
    <a:srgbClr val="4949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4" d="100"/>
          <a:sy n="84" d="100"/>
        </p:scale>
        <p:origin x="-726" y="-9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s>
</file>

<file path=ppt/diagrams/colors1.xml><?xml version="1.0" encoding="utf-8"?>
<dgm:colorsDef xmlns:dgm="http://schemas.openxmlformats.org/drawingml/2006/diagram" xmlns:a="http://schemas.openxmlformats.org/drawingml/2006/main" uniqueId="urn:microsoft.com/office/officeart/2005/8/colors/accent2_2#1">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9A9572-3C5A-4E67-8E3E-86A4B66C33C1}" type="doc">
      <dgm:prSet loTypeId="urn:microsoft.com/office/officeart/2005/8/layout/radial6#1" loCatId="cycle" qsTypeId="urn:microsoft.com/office/officeart/2005/8/quickstyle/simple5#1" qsCatId="simple" csTypeId="urn:microsoft.com/office/officeart/2005/8/colors/accent2_2#1" csCatId="accent3" phldr="1"/>
      <dgm:spPr/>
      <dgm:t>
        <a:bodyPr/>
        <a:lstStyle/>
        <a:p>
          <a:endParaRPr lang="zh-CN" altLang="en-US"/>
        </a:p>
      </dgm:t>
    </dgm:pt>
    <dgm:pt modelId="{4DEE3734-161C-4D31-A3FD-64AC679D4BE9}">
      <dgm:prSet phldrT="[文本]"/>
      <dgm:spPr/>
      <dgm:t>
        <a:bodyPr/>
        <a:lstStyle/>
        <a:p>
          <a:r>
            <a:rPr lang="en-US" altLang="zh-CN"/>
            <a:t>WTiN</a:t>
          </a:r>
          <a:endParaRPr lang="zh-CN" altLang="en-US"/>
        </a:p>
      </dgm:t>
    </dgm:pt>
    <dgm:pt modelId="{02E71FEE-D8F9-4656-ACA8-6A4265ED0EC7}" type="parTrans" cxnId="{076B7B29-465B-4BB1-A387-B59ABF7BA57E}">
      <dgm:prSet/>
      <dgm:spPr/>
      <dgm:t>
        <a:bodyPr/>
        <a:lstStyle/>
        <a:p>
          <a:endParaRPr lang="zh-CN" altLang="en-US"/>
        </a:p>
      </dgm:t>
    </dgm:pt>
    <dgm:pt modelId="{4DD7569B-19E8-4F11-B5D1-2E07692B3892}" type="sibTrans" cxnId="{076B7B29-465B-4BB1-A387-B59ABF7BA57E}">
      <dgm:prSet/>
      <dgm:spPr/>
      <dgm:t>
        <a:bodyPr/>
        <a:lstStyle/>
        <a:p>
          <a:endParaRPr lang="zh-CN" altLang="en-US"/>
        </a:p>
      </dgm:t>
    </dgm:pt>
    <dgm:pt modelId="{A737E63E-2410-4416-A0D4-7D8B347F9E7C}">
      <dgm:prSet phldrT="[文本]" phldr="0" custT="0"/>
      <dgm:spPr/>
      <dgm:t>
        <a:bodyPr vert="horz" wrap="square"/>
        <a:lstStyle/>
        <a:p>
          <a:pPr>
            <a:lnSpc>
              <a:spcPct val="100000"/>
            </a:lnSpc>
            <a:spcBef>
              <a:spcPct val="0"/>
            </a:spcBef>
            <a:spcAft>
              <a:spcPct val="35000"/>
            </a:spcAft>
          </a:pPr>
          <a:r>
            <a:rPr lang="zh-CN" altLang="en-US" dirty="0"/>
            <a:t>数码纺织品</a:t>
          </a:r>
          <a:endParaRPr dirty="0"/>
        </a:p>
      </dgm:t>
    </dgm:pt>
    <dgm:pt modelId="{C4BC2282-5880-4706-9E3E-58B8D22AB2C5}" type="parTrans" cxnId="{D51897CE-55EB-4940-8E6F-3EBCBEC3110F}">
      <dgm:prSet/>
      <dgm:spPr/>
      <dgm:t>
        <a:bodyPr/>
        <a:lstStyle/>
        <a:p>
          <a:endParaRPr lang="zh-CN" altLang="en-US"/>
        </a:p>
      </dgm:t>
    </dgm:pt>
    <dgm:pt modelId="{4231BB91-22C6-4AE6-95C7-D1C4662B0A70}" type="sibTrans" cxnId="{D51897CE-55EB-4940-8E6F-3EBCBEC3110F}">
      <dgm:prSet/>
      <dgm:spPr/>
      <dgm:t>
        <a:bodyPr/>
        <a:lstStyle/>
        <a:p>
          <a:endParaRPr lang="zh-CN" altLang="en-US"/>
        </a:p>
      </dgm:t>
    </dgm:pt>
    <dgm:pt modelId="{E1C0ABC7-F892-450C-978F-95C53CAB3468}">
      <dgm:prSet phldrT="[文本]"/>
      <dgm:spPr/>
      <dgm:t>
        <a:bodyPr/>
        <a:lstStyle/>
        <a:p>
          <a:r>
            <a:rPr lang="zh-CN" altLang="en-US"/>
            <a:t>纺织</a:t>
          </a:r>
          <a:r>
            <a:rPr lang="en-US" altLang="zh-CN"/>
            <a:t>4.0</a:t>
          </a:r>
          <a:endParaRPr lang="zh-CN" altLang="en-US"/>
        </a:p>
      </dgm:t>
    </dgm:pt>
    <dgm:pt modelId="{F84FFA38-6015-4999-AA2C-846AC8E0B273}" type="parTrans" cxnId="{6902E9DE-4C57-4253-BE72-1F73DC67AD01}">
      <dgm:prSet/>
      <dgm:spPr/>
      <dgm:t>
        <a:bodyPr/>
        <a:lstStyle/>
        <a:p>
          <a:endParaRPr lang="zh-CN" altLang="en-US"/>
        </a:p>
      </dgm:t>
    </dgm:pt>
    <dgm:pt modelId="{457564FE-9862-4388-B2B7-BD8077F5F9BA}" type="sibTrans" cxnId="{6902E9DE-4C57-4253-BE72-1F73DC67AD01}">
      <dgm:prSet/>
      <dgm:spPr/>
      <dgm:t>
        <a:bodyPr/>
        <a:lstStyle/>
        <a:p>
          <a:endParaRPr lang="zh-CN" altLang="en-US"/>
        </a:p>
      </dgm:t>
    </dgm:pt>
    <dgm:pt modelId="{FE6BFB8F-7096-49CE-8CA3-ED36E2F7452B}">
      <dgm:prSet phldrT="[文本]" phldr="0" custT="0"/>
      <dgm:spPr/>
      <dgm:t>
        <a:bodyPr vert="horz" wrap="square"/>
        <a:lstStyle/>
        <a:p>
          <a:pPr>
            <a:lnSpc>
              <a:spcPct val="100000"/>
            </a:lnSpc>
            <a:spcBef>
              <a:spcPct val="0"/>
            </a:spcBef>
            <a:spcAft>
              <a:spcPct val="35000"/>
            </a:spcAft>
          </a:pPr>
          <a:r>
            <a:rPr lang="zh-CN" altLang="en-US"/>
            <a:t>防护</a:t>
          </a:r>
        </a:p>
        <a:p>
          <a:pPr>
            <a:lnSpc>
              <a:spcPct val="100000"/>
            </a:lnSpc>
            <a:spcBef>
              <a:spcPct val="0"/>
            </a:spcBef>
            <a:spcAft>
              <a:spcPct val="35000"/>
            </a:spcAft>
          </a:pPr>
          <a:r>
            <a:rPr lang="zh-CN" altLang="en-US"/>
            <a:t>织物</a:t>
          </a:r>
          <a:endParaRPr/>
        </a:p>
      </dgm:t>
    </dgm:pt>
    <dgm:pt modelId="{44C96E39-A21F-4899-9DDD-554224F3B4E3}" type="parTrans" cxnId="{EF99EBC5-1F3D-42BF-9252-27B3F27FE13F}">
      <dgm:prSet/>
      <dgm:spPr/>
      <dgm:t>
        <a:bodyPr/>
        <a:lstStyle/>
        <a:p>
          <a:endParaRPr lang="zh-CN" altLang="en-US"/>
        </a:p>
      </dgm:t>
    </dgm:pt>
    <dgm:pt modelId="{F75BD89C-5565-4AAC-9B76-B3970A6615A4}" type="sibTrans" cxnId="{EF99EBC5-1F3D-42BF-9252-27B3F27FE13F}">
      <dgm:prSet/>
      <dgm:spPr/>
      <dgm:t>
        <a:bodyPr/>
        <a:lstStyle/>
        <a:p>
          <a:endParaRPr lang="zh-CN" altLang="en-US"/>
        </a:p>
      </dgm:t>
    </dgm:pt>
    <dgm:pt modelId="{E4C24443-3597-4848-B59D-7908060D4DB1}">
      <dgm:prSet phldrT="[文本]"/>
      <dgm:spPr/>
      <dgm:t>
        <a:bodyPr/>
        <a:lstStyle/>
        <a:p>
          <a:r>
            <a:rPr lang="zh-CN" altLang="en-US" dirty="0"/>
            <a:t>高性能纺织品</a:t>
          </a:r>
        </a:p>
      </dgm:t>
    </dgm:pt>
    <dgm:pt modelId="{C47A5E28-D273-4C92-9953-528D7D761E9C}" type="parTrans" cxnId="{CD271627-F5E0-44F7-8132-E750F8ED80E9}">
      <dgm:prSet/>
      <dgm:spPr/>
      <dgm:t>
        <a:bodyPr/>
        <a:lstStyle/>
        <a:p>
          <a:endParaRPr lang="zh-CN" altLang="en-US"/>
        </a:p>
      </dgm:t>
    </dgm:pt>
    <dgm:pt modelId="{4E755C8D-58F7-40AF-87D8-90D45D9D7ADE}" type="sibTrans" cxnId="{CD271627-F5E0-44F7-8132-E750F8ED80E9}">
      <dgm:prSet/>
      <dgm:spPr/>
      <dgm:t>
        <a:bodyPr/>
        <a:lstStyle/>
        <a:p>
          <a:endParaRPr lang="zh-CN" altLang="en-US"/>
        </a:p>
      </dgm:t>
    </dgm:pt>
    <dgm:pt modelId="{E991663C-B7A0-4449-B9F9-F88FA5443DE0}">
      <dgm:prSet phldrT="[文本]"/>
      <dgm:spPr/>
      <dgm:t>
        <a:bodyPr/>
        <a:lstStyle/>
        <a:p>
          <a:r>
            <a:rPr lang="zh-CN" altLang="en-US" dirty="0"/>
            <a:t>智能织物</a:t>
          </a:r>
        </a:p>
      </dgm:t>
    </dgm:pt>
    <dgm:pt modelId="{57157508-B328-4A6C-B42B-75D448353539}" type="parTrans" cxnId="{1094CE5E-65BF-41A9-8B1B-F28B20CF7965}">
      <dgm:prSet/>
      <dgm:spPr/>
      <dgm:t>
        <a:bodyPr/>
        <a:lstStyle/>
        <a:p>
          <a:endParaRPr lang="zh-CN" altLang="en-US"/>
        </a:p>
      </dgm:t>
    </dgm:pt>
    <dgm:pt modelId="{3650B13D-D049-4148-AD7E-A51D9CEA87E1}" type="sibTrans" cxnId="{1094CE5E-65BF-41A9-8B1B-F28B20CF7965}">
      <dgm:prSet/>
      <dgm:spPr/>
      <dgm:t>
        <a:bodyPr/>
        <a:lstStyle/>
        <a:p>
          <a:endParaRPr lang="zh-CN" altLang="en-US"/>
        </a:p>
      </dgm:t>
    </dgm:pt>
    <dgm:pt modelId="{BB3E053D-C6E8-450D-8FDB-467EF6DFA4AF}">
      <dgm:prSet phldrT="[文本]"/>
      <dgm:spPr/>
      <dgm:t>
        <a:bodyPr/>
        <a:lstStyle/>
        <a:p>
          <a:endParaRPr lang="zh-CN" altLang="en-US" dirty="0"/>
        </a:p>
      </dgm:t>
    </dgm:pt>
    <dgm:pt modelId="{4ED20A4B-26ED-480B-9430-B8E29301F22F}" type="parTrans" cxnId="{513467A9-56C0-4B31-8796-CA5ACA470C40}">
      <dgm:prSet/>
      <dgm:spPr/>
      <dgm:t>
        <a:bodyPr/>
        <a:lstStyle/>
        <a:p>
          <a:endParaRPr lang="zh-CN" altLang="en-US"/>
        </a:p>
      </dgm:t>
    </dgm:pt>
    <dgm:pt modelId="{900D966B-A118-44C6-9F19-86BC291AD15E}" type="sibTrans" cxnId="{513467A9-56C0-4B31-8796-CA5ACA470C40}">
      <dgm:prSet/>
      <dgm:spPr/>
      <dgm:t>
        <a:bodyPr/>
        <a:lstStyle/>
        <a:p>
          <a:endParaRPr lang="zh-CN" altLang="en-US"/>
        </a:p>
      </dgm:t>
    </dgm:pt>
    <dgm:pt modelId="{807B0891-740E-4992-A7B1-EE46604CD712}" type="pres">
      <dgm:prSet presAssocID="{8C9A9572-3C5A-4E67-8E3E-86A4B66C33C1}" presName="Name0" presStyleCnt="0">
        <dgm:presLayoutVars>
          <dgm:chMax val="1"/>
          <dgm:dir/>
          <dgm:animLvl val="ctr"/>
          <dgm:resizeHandles val="exact"/>
        </dgm:presLayoutVars>
      </dgm:prSet>
      <dgm:spPr/>
      <dgm:t>
        <a:bodyPr/>
        <a:lstStyle/>
        <a:p>
          <a:endParaRPr lang="zh-CN" altLang="en-US"/>
        </a:p>
      </dgm:t>
    </dgm:pt>
    <dgm:pt modelId="{7A3748F3-1FE3-4E57-A326-099C902F439B}" type="pres">
      <dgm:prSet presAssocID="{4DEE3734-161C-4D31-A3FD-64AC679D4BE9}" presName="centerShape" presStyleLbl="node0" presStyleIdx="0" presStyleCnt="1"/>
      <dgm:spPr/>
      <dgm:t>
        <a:bodyPr/>
        <a:lstStyle/>
        <a:p>
          <a:endParaRPr lang="zh-CN" altLang="en-US"/>
        </a:p>
      </dgm:t>
    </dgm:pt>
    <dgm:pt modelId="{6862F01C-88CD-46B0-A625-F55F3B09F6AD}" type="pres">
      <dgm:prSet presAssocID="{A737E63E-2410-4416-A0D4-7D8B347F9E7C}" presName="node" presStyleLbl="node1" presStyleIdx="0" presStyleCnt="5">
        <dgm:presLayoutVars>
          <dgm:bulletEnabled val="1"/>
        </dgm:presLayoutVars>
      </dgm:prSet>
      <dgm:spPr/>
      <dgm:t>
        <a:bodyPr/>
        <a:lstStyle/>
        <a:p>
          <a:endParaRPr lang="zh-CN" altLang="en-US"/>
        </a:p>
      </dgm:t>
    </dgm:pt>
    <dgm:pt modelId="{92B7FD9F-BAEC-408D-BD3A-6072A9478445}" type="pres">
      <dgm:prSet presAssocID="{A737E63E-2410-4416-A0D4-7D8B347F9E7C}" presName="dummy" presStyleCnt="0"/>
      <dgm:spPr/>
    </dgm:pt>
    <dgm:pt modelId="{4B1B0480-73B8-42DD-88AA-D2BA97DA7BF6}" type="pres">
      <dgm:prSet presAssocID="{4231BB91-22C6-4AE6-95C7-D1C4662B0A70}" presName="sibTrans" presStyleLbl="sibTrans2D1" presStyleIdx="0" presStyleCnt="5"/>
      <dgm:spPr/>
      <dgm:t>
        <a:bodyPr/>
        <a:lstStyle/>
        <a:p>
          <a:endParaRPr lang="zh-CN" altLang="en-US"/>
        </a:p>
      </dgm:t>
    </dgm:pt>
    <dgm:pt modelId="{BFD5E53A-6DAC-411D-B64E-496201B9420F}" type="pres">
      <dgm:prSet presAssocID="{E1C0ABC7-F892-450C-978F-95C53CAB3468}" presName="node" presStyleLbl="node1" presStyleIdx="1" presStyleCnt="5">
        <dgm:presLayoutVars>
          <dgm:bulletEnabled val="1"/>
        </dgm:presLayoutVars>
      </dgm:prSet>
      <dgm:spPr/>
      <dgm:t>
        <a:bodyPr/>
        <a:lstStyle/>
        <a:p>
          <a:endParaRPr lang="zh-CN" altLang="en-US"/>
        </a:p>
      </dgm:t>
    </dgm:pt>
    <dgm:pt modelId="{9BDA493A-6748-40A2-8676-08F0CC766DA0}" type="pres">
      <dgm:prSet presAssocID="{E1C0ABC7-F892-450C-978F-95C53CAB3468}" presName="dummy" presStyleCnt="0"/>
      <dgm:spPr/>
    </dgm:pt>
    <dgm:pt modelId="{3519AE93-8AC0-48AC-AD92-5059F8DB943F}" type="pres">
      <dgm:prSet presAssocID="{457564FE-9862-4388-B2B7-BD8077F5F9BA}" presName="sibTrans" presStyleLbl="sibTrans2D1" presStyleIdx="1" presStyleCnt="5"/>
      <dgm:spPr/>
      <dgm:t>
        <a:bodyPr/>
        <a:lstStyle/>
        <a:p>
          <a:endParaRPr lang="zh-CN" altLang="en-US"/>
        </a:p>
      </dgm:t>
    </dgm:pt>
    <dgm:pt modelId="{54B59F67-5698-428E-BD5B-E5FE905D845B}" type="pres">
      <dgm:prSet presAssocID="{FE6BFB8F-7096-49CE-8CA3-ED36E2F7452B}" presName="node" presStyleLbl="node1" presStyleIdx="2" presStyleCnt="5">
        <dgm:presLayoutVars>
          <dgm:bulletEnabled val="1"/>
        </dgm:presLayoutVars>
      </dgm:prSet>
      <dgm:spPr/>
      <dgm:t>
        <a:bodyPr/>
        <a:lstStyle/>
        <a:p>
          <a:endParaRPr lang="zh-CN" altLang="en-US"/>
        </a:p>
      </dgm:t>
    </dgm:pt>
    <dgm:pt modelId="{F7502AF9-2DBB-4C57-9579-70CE32F064BC}" type="pres">
      <dgm:prSet presAssocID="{FE6BFB8F-7096-49CE-8CA3-ED36E2F7452B}" presName="dummy" presStyleCnt="0"/>
      <dgm:spPr/>
    </dgm:pt>
    <dgm:pt modelId="{D59D6768-DB51-47ED-9F10-B202A5533810}" type="pres">
      <dgm:prSet presAssocID="{F75BD89C-5565-4AAC-9B76-B3970A6615A4}" presName="sibTrans" presStyleLbl="sibTrans2D1" presStyleIdx="2" presStyleCnt="5"/>
      <dgm:spPr/>
      <dgm:t>
        <a:bodyPr/>
        <a:lstStyle/>
        <a:p>
          <a:endParaRPr lang="zh-CN" altLang="en-US"/>
        </a:p>
      </dgm:t>
    </dgm:pt>
    <dgm:pt modelId="{3ACEAA7F-51D3-4E2A-8E91-498CE79EC20E}" type="pres">
      <dgm:prSet presAssocID="{E4C24443-3597-4848-B59D-7908060D4DB1}" presName="node" presStyleLbl="node1" presStyleIdx="3" presStyleCnt="5">
        <dgm:presLayoutVars>
          <dgm:bulletEnabled val="1"/>
        </dgm:presLayoutVars>
      </dgm:prSet>
      <dgm:spPr/>
      <dgm:t>
        <a:bodyPr/>
        <a:lstStyle/>
        <a:p>
          <a:endParaRPr lang="zh-CN" altLang="en-US"/>
        </a:p>
      </dgm:t>
    </dgm:pt>
    <dgm:pt modelId="{A0CBF100-FB27-46A8-A064-269077E4B48B}" type="pres">
      <dgm:prSet presAssocID="{E4C24443-3597-4848-B59D-7908060D4DB1}" presName="dummy" presStyleCnt="0"/>
      <dgm:spPr/>
    </dgm:pt>
    <dgm:pt modelId="{26124E09-287A-4BCB-9BBF-4A744054555E}" type="pres">
      <dgm:prSet presAssocID="{4E755C8D-58F7-40AF-87D8-90D45D9D7ADE}" presName="sibTrans" presStyleLbl="sibTrans2D1" presStyleIdx="3" presStyleCnt="5"/>
      <dgm:spPr/>
      <dgm:t>
        <a:bodyPr/>
        <a:lstStyle/>
        <a:p>
          <a:endParaRPr lang="zh-CN" altLang="en-US"/>
        </a:p>
      </dgm:t>
    </dgm:pt>
    <dgm:pt modelId="{97B8B8AC-785B-4D95-B3CB-42FFE2E9A431}" type="pres">
      <dgm:prSet presAssocID="{E991663C-B7A0-4449-B9F9-F88FA5443DE0}" presName="node" presStyleLbl="node1" presStyleIdx="4" presStyleCnt="5">
        <dgm:presLayoutVars>
          <dgm:bulletEnabled val="1"/>
        </dgm:presLayoutVars>
      </dgm:prSet>
      <dgm:spPr/>
      <dgm:t>
        <a:bodyPr/>
        <a:lstStyle/>
        <a:p>
          <a:endParaRPr lang="zh-CN" altLang="en-US"/>
        </a:p>
      </dgm:t>
    </dgm:pt>
    <dgm:pt modelId="{229DE4B6-9758-47EE-A6DA-C1EECA69F337}" type="pres">
      <dgm:prSet presAssocID="{E991663C-B7A0-4449-B9F9-F88FA5443DE0}" presName="dummy" presStyleCnt="0"/>
      <dgm:spPr/>
    </dgm:pt>
    <dgm:pt modelId="{B4470B3C-EFD3-4395-9582-F6FFDA17C43E}" type="pres">
      <dgm:prSet presAssocID="{3650B13D-D049-4148-AD7E-A51D9CEA87E1}" presName="sibTrans" presStyleLbl="sibTrans2D1" presStyleIdx="4" presStyleCnt="5"/>
      <dgm:spPr/>
      <dgm:t>
        <a:bodyPr/>
        <a:lstStyle/>
        <a:p>
          <a:endParaRPr lang="zh-CN" altLang="en-US"/>
        </a:p>
      </dgm:t>
    </dgm:pt>
  </dgm:ptLst>
  <dgm:cxnLst>
    <dgm:cxn modelId="{69C7A2EF-C788-4847-944C-8A60BF915620}" type="presOf" srcId="{4231BB91-22C6-4AE6-95C7-D1C4662B0A70}" destId="{4B1B0480-73B8-42DD-88AA-D2BA97DA7BF6}" srcOrd="0" destOrd="0" presId="urn:microsoft.com/office/officeart/2005/8/layout/radial6#1"/>
    <dgm:cxn modelId="{CEF9BA7F-C5AE-457D-9893-0968D14DB503}" type="presOf" srcId="{FE6BFB8F-7096-49CE-8CA3-ED36E2F7452B}" destId="{54B59F67-5698-428E-BD5B-E5FE905D845B}" srcOrd="0" destOrd="0" presId="urn:microsoft.com/office/officeart/2005/8/layout/radial6#1"/>
    <dgm:cxn modelId="{8C58B3BD-4A5A-4A75-8778-92B4A10E0E79}" type="presOf" srcId="{E991663C-B7A0-4449-B9F9-F88FA5443DE0}" destId="{97B8B8AC-785B-4D95-B3CB-42FFE2E9A431}" srcOrd="0" destOrd="0" presId="urn:microsoft.com/office/officeart/2005/8/layout/radial6#1"/>
    <dgm:cxn modelId="{3FF5E7D5-DA42-445C-9054-8FE346466E41}" type="presOf" srcId="{4E755C8D-58F7-40AF-87D8-90D45D9D7ADE}" destId="{26124E09-287A-4BCB-9BBF-4A744054555E}" srcOrd="0" destOrd="0" presId="urn:microsoft.com/office/officeart/2005/8/layout/radial6#1"/>
    <dgm:cxn modelId="{CD271627-F5E0-44F7-8132-E750F8ED80E9}" srcId="{4DEE3734-161C-4D31-A3FD-64AC679D4BE9}" destId="{E4C24443-3597-4848-B59D-7908060D4DB1}" srcOrd="3" destOrd="0" parTransId="{C47A5E28-D273-4C92-9953-528D7D761E9C}" sibTransId="{4E755C8D-58F7-40AF-87D8-90D45D9D7ADE}"/>
    <dgm:cxn modelId="{D51897CE-55EB-4940-8E6F-3EBCBEC3110F}" srcId="{4DEE3734-161C-4D31-A3FD-64AC679D4BE9}" destId="{A737E63E-2410-4416-A0D4-7D8B347F9E7C}" srcOrd="0" destOrd="0" parTransId="{C4BC2282-5880-4706-9E3E-58B8D22AB2C5}" sibTransId="{4231BB91-22C6-4AE6-95C7-D1C4662B0A70}"/>
    <dgm:cxn modelId="{1094CE5E-65BF-41A9-8B1B-F28B20CF7965}" srcId="{4DEE3734-161C-4D31-A3FD-64AC679D4BE9}" destId="{E991663C-B7A0-4449-B9F9-F88FA5443DE0}" srcOrd="4" destOrd="0" parTransId="{57157508-B328-4A6C-B42B-75D448353539}" sibTransId="{3650B13D-D049-4148-AD7E-A51D9CEA87E1}"/>
    <dgm:cxn modelId="{EF99EBC5-1F3D-42BF-9252-27B3F27FE13F}" srcId="{4DEE3734-161C-4D31-A3FD-64AC679D4BE9}" destId="{FE6BFB8F-7096-49CE-8CA3-ED36E2F7452B}" srcOrd="2" destOrd="0" parTransId="{44C96E39-A21F-4899-9DDD-554224F3B4E3}" sibTransId="{F75BD89C-5565-4AAC-9B76-B3970A6615A4}"/>
    <dgm:cxn modelId="{001C249B-D94A-433A-923C-269C04FB856F}" type="presOf" srcId="{A737E63E-2410-4416-A0D4-7D8B347F9E7C}" destId="{6862F01C-88CD-46B0-A625-F55F3B09F6AD}" srcOrd="0" destOrd="0" presId="urn:microsoft.com/office/officeart/2005/8/layout/radial6#1"/>
    <dgm:cxn modelId="{D2F8A78F-E525-4B6B-AF02-A1B9CE9EF381}" type="presOf" srcId="{4DEE3734-161C-4D31-A3FD-64AC679D4BE9}" destId="{7A3748F3-1FE3-4E57-A326-099C902F439B}" srcOrd="0" destOrd="0" presId="urn:microsoft.com/office/officeart/2005/8/layout/radial6#1"/>
    <dgm:cxn modelId="{44EAA2B3-6EC1-42EC-83A5-3E0F68D5471F}" type="presOf" srcId="{E1C0ABC7-F892-450C-978F-95C53CAB3468}" destId="{BFD5E53A-6DAC-411D-B64E-496201B9420F}" srcOrd="0" destOrd="0" presId="urn:microsoft.com/office/officeart/2005/8/layout/radial6#1"/>
    <dgm:cxn modelId="{3590891F-72ED-46B6-9448-5C2F1DB5F25E}" type="presOf" srcId="{457564FE-9862-4388-B2B7-BD8077F5F9BA}" destId="{3519AE93-8AC0-48AC-AD92-5059F8DB943F}" srcOrd="0" destOrd="0" presId="urn:microsoft.com/office/officeart/2005/8/layout/radial6#1"/>
    <dgm:cxn modelId="{076B7B29-465B-4BB1-A387-B59ABF7BA57E}" srcId="{8C9A9572-3C5A-4E67-8E3E-86A4B66C33C1}" destId="{4DEE3734-161C-4D31-A3FD-64AC679D4BE9}" srcOrd="0" destOrd="0" parTransId="{02E71FEE-D8F9-4656-ACA8-6A4265ED0EC7}" sibTransId="{4DD7569B-19E8-4F11-B5D1-2E07692B3892}"/>
    <dgm:cxn modelId="{513467A9-56C0-4B31-8796-CA5ACA470C40}" srcId="{8C9A9572-3C5A-4E67-8E3E-86A4B66C33C1}" destId="{BB3E053D-C6E8-450D-8FDB-467EF6DFA4AF}" srcOrd="1" destOrd="0" parTransId="{4ED20A4B-26ED-480B-9430-B8E29301F22F}" sibTransId="{900D966B-A118-44C6-9F19-86BC291AD15E}"/>
    <dgm:cxn modelId="{EF4E9AE3-B89C-4774-A05F-B2B926DEE2E2}" type="presOf" srcId="{F75BD89C-5565-4AAC-9B76-B3970A6615A4}" destId="{D59D6768-DB51-47ED-9F10-B202A5533810}" srcOrd="0" destOrd="0" presId="urn:microsoft.com/office/officeart/2005/8/layout/radial6#1"/>
    <dgm:cxn modelId="{0E9424BF-0367-4A7F-A9FB-543371B0B39B}" type="presOf" srcId="{E4C24443-3597-4848-B59D-7908060D4DB1}" destId="{3ACEAA7F-51D3-4E2A-8E91-498CE79EC20E}" srcOrd="0" destOrd="0" presId="urn:microsoft.com/office/officeart/2005/8/layout/radial6#1"/>
    <dgm:cxn modelId="{99E08828-FCE5-4238-8069-2F064750A3AE}" type="presOf" srcId="{8C9A9572-3C5A-4E67-8E3E-86A4B66C33C1}" destId="{807B0891-740E-4992-A7B1-EE46604CD712}" srcOrd="0" destOrd="0" presId="urn:microsoft.com/office/officeart/2005/8/layout/radial6#1"/>
    <dgm:cxn modelId="{6902E9DE-4C57-4253-BE72-1F73DC67AD01}" srcId="{4DEE3734-161C-4D31-A3FD-64AC679D4BE9}" destId="{E1C0ABC7-F892-450C-978F-95C53CAB3468}" srcOrd="1" destOrd="0" parTransId="{F84FFA38-6015-4999-AA2C-846AC8E0B273}" sibTransId="{457564FE-9862-4388-B2B7-BD8077F5F9BA}"/>
    <dgm:cxn modelId="{358A5350-2676-486B-B045-C3137DED5115}" type="presOf" srcId="{3650B13D-D049-4148-AD7E-A51D9CEA87E1}" destId="{B4470B3C-EFD3-4395-9582-F6FFDA17C43E}" srcOrd="0" destOrd="0" presId="urn:microsoft.com/office/officeart/2005/8/layout/radial6#1"/>
    <dgm:cxn modelId="{F1C66E4C-B5EE-44D2-AE0F-0A08A04D6683}" type="presParOf" srcId="{807B0891-740E-4992-A7B1-EE46604CD712}" destId="{7A3748F3-1FE3-4E57-A326-099C902F439B}" srcOrd="0" destOrd="0" presId="urn:microsoft.com/office/officeart/2005/8/layout/radial6#1"/>
    <dgm:cxn modelId="{5B3C789D-08D5-4EAA-A460-AEF441DF823E}" type="presParOf" srcId="{807B0891-740E-4992-A7B1-EE46604CD712}" destId="{6862F01C-88CD-46B0-A625-F55F3B09F6AD}" srcOrd="1" destOrd="0" presId="urn:microsoft.com/office/officeart/2005/8/layout/radial6#1"/>
    <dgm:cxn modelId="{B8796503-7659-4AC6-AE7A-0654F2EA81FE}" type="presParOf" srcId="{807B0891-740E-4992-A7B1-EE46604CD712}" destId="{92B7FD9F-BAEC-408D-BD3A-6072A9478445}" srcOrd="2" destOrd="0" presId="urn:microsoft.com/office/officeart/2005/8/layout/radial6#1"/>
    <dgm:cxn modelId="{7B120E64-F292-4852-9923-2F2AFA142174}" type="presParOf" srcId="{807B0891-740E-4992-A7B1-EE46604CD712}" destId="{4B1B0480-73B8-42DD-88AA-D2BA97DA7BF6}" srcOrd="3" destOrd="0" presId="urn:microsoft.com/office/officeart/2005/8/layout/radial6#1"/>
    <dgm:cxn modelId="{F1DC24A5-77E4-440A-9B8F-843929AB1CB4}" type="presParOf" srcId="{807B0891-740E-4992-A7B1-EE46604CD712}" destId="{BFD5E53A-6DAC-411D-B64E-496201B9420F}" srcOrd="4" destOrd="0" presId="urn:microsoft.com/office/officeart/2005/8/layout/radial6#1"/>
    <dgm:cxn modelId="{9297C0D0-C56C-465D-867F-E7C6B0BAD7C1}" type="presParOf" srcId="{807B0891-740E-4992-A7B1-EE46604CD712}" destId="{9BDA493A-6748-40A2-8676-08F0CC766DA0}" srcOrd="5" destOrd="0" presId="urn:microsoft.com/office/officeart/2005/8/layout/radial6#1"/>
    <dgm:cxn modelId="{44DF8CF7-8887-4F76-9BFF-9A9B0C6761A2}" type="presParOf" srcId="{807B0891-740E-4992-A7B1-EE46604CD712}" destId="{3519AE93-8AC0-48AC-AD92-5059F8DB943F}" srcOrd="6" destOrd="0" presId="urn:microsoft.com/office/officeart/2005/8/layout/radial6#1"/>
    <dgm:cxn modelId="{96320BB6-441E-4F35-A461-8B206DEDC0F0}" type="presParOf" srcId="{807B0891-740E-4992-A7B1-EE46604CD712}" destId="{54B59F67-5698-428E-BD5B-E5FE905D845B}" srcOrd="7" destOrd="0" presId="urn:microsoft.com/office/officeart/2005/8/layout/radial6#1"/>
    <dgm:cxn modelId="{2D850B3E-120B-4BB6-8F9C-44DB0601E8B8}" type="presParOf" srcId="{807B0891-740E-4992-A7B1-EE46604CD712}" destId="{F7502AF9-2DBB-4C57-9579-70CE32F064BC}" srcOrd="8" destOrd="0" presId="urn:microsoft.com/office/officeart/2005/8/layout/radial6#1"/>
    <dgm:cxn modelId="{23D56320-ADC3-4B27-B29D-B7141D825F0C}" type="presParOf" srcId="{807B0891-740E-4992-A7B1-EE46604CD712}" destId="{D59D6768-DB51-47ED-9F10-B202A5533810}" srcOrd="9" destOrd="0" presId="urn:microsoft.com/office/officeart/2005/8/layout/radial6#1"/>
    <dgm:cxn modelId="{1BE5B128-0B14-4F0B-9A55-D293FDE916F9}" type="presParOf" srcId="{807B0891-740E-4992-A7B1-EE46604CD712}" destId="{3ACEAA7F-51D3-4E2A-8E91-498CE79EC20E}" srcOrd="10" destOrd="0" presId="urn:microsoft.com/office/officeart/2005/8/layout/radial6#1"/>
    <dgm:cxn modelId="{9567AB94-2C8E-4FB7-A42E-94816B274CC3}" type="presParOf" srcId="{807B0891-740E-4992-A7B1-EE46604CD712}" destId="{A0CBF100-FB27-46A8-A064-269077E4B48B}" srcOrd="11" destOrd="0" presId="urn:microsoft.com/office/officeart/2005/8/layout/radial6#1"/>
    <dgm:cxn modelId="{0946719C-CB3C-4B56-A4CF-8FA47DE03CBF}" type="presParOf" srcId="{807B0891-740E-4992-A7B1-EE46604CD712}" destId="{26124E09-287A-4BCB-9BBF-4A744054555E}" srcOrd="12" destOrd="0" presId="urn:microsoft.com/office/officeart/2005/8/layout/radial6#1"/>
    <dgm:cxn modelId="{F339AE4A-986C-4D02-9725-07BAB1A819C0}" type="presParOf" srcId="{807B0891-740E-4992-A7B1-EE46604CD712}" destId="{97B8B8AC-785B-4D95-B3CB-42FFE2E9A431}" srcOrd="13" destOrd="0" presId="urn:microsoft.com/office/officeart/2005/8/layout/radial6#1"/>
    <dgm:cxn modelId="{A8AA2EB2-289F-4610-828C-272258452514}" type="presParOf" srcId="{807B0891-740E-4992-A7B1-EE46604CD712}" destId="{229DE4B6-9758-47EE-A6DA-C1EECA69F337}" srcOrd="14" destOrd="0" presId="urn:microsoft.com/office/officeart/2005/8/layout/radial6#1"/>
    <dgm:cxn modelId="{BBC46AB6-8AB6-4BD8-A60B-8DDCEDFB2850}" type="presParOf" srcId="{807B0891-740E-4992-A7B1-EE46604CD712}" destId="{B4470B3C-EFD3-4395-9582-F6FFDA17C43E}" srcOrd="15" destOrd="0" presId="urn:microsoft.com/office/officeart/2005/8/layout/radial6#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12A704-A61C-48A0-A75E-6E85D25042AD}"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zh-CN" altLang="en-US"/>
        </a:p>
      </dgm:t>
    </dgm:pt>
    <dgm:pt modelId="{F66C89D9-3C53-4711-B382-21F98BB6DB90}">
      <dgm:prSet phldrT="[文本]"/>
      <dgm:spPr/>
      <dgm:t>
        <a:bodyPr/>
        <a:lstStyle/>
        <a:p>
          <a:r>
            <a:rPr lang="zh-CN" altLang="en-US" dirty="0" smtClean="0"/>
            <a:t>世界</a:t>
          </a:r>
          <a:endParaRPr lang="zh-CN" altLang="en-US" dirty="0"/>
        </a:p>
      </dgm:t>
    </dgm:pt>
    <dgm:pt modelId="{7A055E6D-0003-4533-A5FE-5778ABE46B24}" type="parTrans" cxnId="{8AFE33CB-975D-46F3-805A-E427126F6F48}">
      <dgm:prSet/>
      <dgm:spPr/>
      <dgm:t>
        <a:bodyPr/>
        <a:lstStyle/>
        <a:p>
          <a:endParaRPr lang="zh-CN" altLang="en-US"/>
        </a:p>
      </dgm:t>
    </dgm:pt>
    <dgm:pt modelId="{F94FDA09-2E70-4830-9AFD-4574F78D36B6}" type="sibTrans" cxnId="{8AFE33CB-975D-46F3-805A-E427126F6F48}">
      <dgm:prSet/>
      <dgm:spPr/>
      <dgm:t>
        <a:bodyPr/>
        <a:lstStyle/>
        <a:p>
          <a:endParaRPr lang="zh-CN" altLang="en-US"/>
        </a:p>
      </dgm:t>
    </dgm:pt>
    <dgm:pt modelId="{65E03D16-F278-45F4-8D5F-E9C769237BA1}">
      <dgm:prSet phldrT="[文本]" custT="1"/>
      <dgm:spPr/>
      <dgm:t>
        <a:bodyPr/>
        <a:lstStyle/>
        <a:p>
          <a:pPr algn="l"/>
          <a:r>
            <a:rPr lang="zh-CN" altLang="en-US" sz="1800" b="1" dirty="0" smtClean="0"/>
            <a:t>实验室技术研发</a:t>
          </a:r>
          <a:endParaRPr lang="zh-CN" altLang="en-US" sz="1800" dirty="0">
            <a:solidFill>
              <a:schemeClr val="tx1"/>
            </a:solidFill>
          </a:endParaRPr>
        </a:p>
      </dgm:t>
    </dgm:pt>
    <dgm:pt modelId="{93884938-6BF3-43BA-BDB3-20AA4218434D}" type="parTrans" cxnId="{2CBA46C0-8C26-484F-9A42-4C793EF911F1}">
      <dgm:prSet/>
      <dgm:spPr/>
      <dgm:t>
        <a:bodyPr/>
        <a:lstStyle/>
        <a:p>
          <a:endParaRPr lang="zh-CN" altLang="en-US"/>
        </a:p>
      </dgm:t>
    </dgm:pt>
    <dgm:pt modelId="{5617B3E3-DA9F-4BAD-89D3-DA746793AB29}" type="sibTrans" cxnId="{2CBA46C0-8C26-484F-9A42-4C793EF911F1}">
      <dgm:prSet/>
      <dgm:spPr/>
      <dgm:t>
        <a:bodyPr/>
        <a:lstStyle/>
        <a:p>
          <a:endParaRPr lang="zh-CN" altLang="en-US"/>
        </a:p>
      </dgm:t>
    </dgm:pt>
    <dgm:pt modelId="{175A3C3A-0414-495A-A525-AFC24CAFE38B}">
      <dgm:prSet phldrT="[文本]"/>
      <dgm:spPr/>
      <dgm:t>
        <a:bodyPr/>
        <a:lstStyle/>
        <a:p>
          <a:r>
            <a:rPr lang="zh-CN" altLang="en-US" dirty="0" smtClean="0"/>
            <a:t>中国</a:t>
          </a:r>
          <a:endParaRPr lang="zh-CN" altLang="en-US" dirty="0"/>
        </a:p>
      </dgm:t>
    </dgm:pt>
    <dgm:pt modelId="{4F6DB2AB-19A9-4EDC-BD62-B609E9CE21C2}" type="parTrans" cxnId="{BA451061-0847-4885-87C1-05A5699FAA93}">
      <dgm:prSet/>
      <dgm:spPr/>
      <dgm:t>
        <a:bodyPr/>
        <a:lstStyle/>
        <a:p>
          <a:endParaRPr lang="zh-CN" altLang="en-US"/>
        </a:p>
      </dgm:t>
    </dgm:pt>
    <dgm:pt modelId="{F56AEB02-A2D8-4DF0-A840-BBDE438BB8F4}" type="sibTrans" cxnId="{BA451061-0847-4885-87C1-05A5699FAA93}">
      <dgm:prSet/>
      <dgm:spPr/>
      <dgm:t>
        <a:bodyPr/>
        <a:lstStyle/>
        <a:p>
          <a:endParaRPr lang="zh-CN" altLang="en-US"/>
        </a:p>
      </dgm:t>
    </dgm:pt>
    <dgm:pt modelId="{E62C71EC-C05E-4A06-8C50-FD7F4318564E}">
      <dgm:prSet phldrT="[文本]" custT="1"/>
      <dgm:spPr/>
      <dgm:t>
        <a:bodyPr/>
        <a:lstStyle/>
        <a:p>
          <a:r>
            <a:rPr lang="zh-CN" altLang="en-US" sz="2000" b="1" dirty="0" smtClean="0"/>
            <a:t>研究起步</a:t>
          </a:r>
          <a:endParaRPr lang="zh-CN" altLang="en-US" sz="2000" dirty="0"/>
        </a:p>
      </dgm:t>
    </dgm:pt>
    <dgm:pt modelId="{8E524ED6-F3CA-4A3C-A7D7-81F0F2229594}" type="parTrans" cxnId="{F975820B-9469-4920-B13A-9994480A099B}">
      <dgm:prSet/>
      <dgm:spPr/>
      <dgm:t>
        <a:bodyPr/>
        <a:lstStyle/>
        <a:p>
          <a:endParaRPr lang="zh-CN" altLang="en-US"/>
        </a:p>
      </dgm:t>
    </dgm:pt>
    <dgm:pt modelId="{0D3CB721-9785-40CC-A857-CCCC6AF71C2D}" type="sibTrans" cxnId="{F975820B-9469-4920-B13A-9994480A099B}">
      <dgm:prSet/>
      <dgm:spPr/>
      <dgm:t>
        <a:bodyPr/>
        <a:lstStyle/>
        <a:p>
          <a:endParaRPr lang="zh-CN" altLang="en-US"/>
        </a:p>
      </dgm:t>
    </dgm:pt>
    <dgm:pt modelId="{A3ADF3D1-F49D-4386-AB56-456C8D6C2C8F}">
      <dgm:prSet phldrT="[文本]" custT="1"/>
      <dgm:spPr/>
      <dgm:t>
        <a:bodyPr/>
        <a:lstStyle/>
        <a:p>
          <a:r>
            <a:rPr lang="zh-CN" altLang="en-US" sz="1800" b="1" dirty="0" smtClean="0"/>
            <a:t>举国体制</a:t>
          </a:r>
          <a:endParaRPr lang="zh-CN" altLang="en-US" sz="1800" dirty="0"/>
        </a:p>
      </dgm:t>
    </dgm:pt>
    <dgm:pt modelId="{137C2C0D-226C-4A2B-85CD-A98F8EB15DE9}" type="parTrans" cxnId="{94ADA75A-17C3-43BE-AE29-B94D82C400CB}">
      <dgm:prSet/>
      <dgm:spPr/>
      <dgm:t>
        <a:bodyPr/>
        <a:lstStyle/>
        <a:p>
          <a:endParaRPr lang="zh-CN" altLang="en-US"/>
        </a:p>
      </dgm:t>
    </dgm:pt>
    <dgm:pt modelId="{5BCD308B-B003-476B-A365-FFF119F53756}" type="sibTrans" cxnId="{94ADA75A-17C3-43BE-AE29-B94D82C400CB}">
      <dgm:prSet/>
      <dgm:spPr/>
      <dgm:t>
        <a:bodyPr/>
        <a:lstStyle/>
        <a:p>
          <a:endParaRPr lang="zh-CN" altLang="en-US"/>
        </a:p>
      </dgm:t>
    </dgm:pt>
    <dgm:pt modelId="{2762A4DB-2327-4374-A753-88041E975907}">
      <dgm:prSet custT="1"/>
      <dgm:spPr/>
      <dgm:t>
        <a:bodyPr/>
        <a:lstStyle/>
        <a:p>
          <a:pPr algn="l"/>
          <a:r>
            <a:rPr lang="zh-CN" altLang="en-US" sz="1600" b="1" dirty="0" smtClean="0"/>
            <a:t>工业化，产品系列化及应用重大突破</a:t>
          </a:r>
          <a:endParaRPr lang="zh-CN" altLang="en-US" sz="1600" dirty="0"/>
        </a:p>
      </dgm:t>
    </dgm:pt>
    <dgm:pt modelId="{1C7C44F6-79C9-4811-B55E-18B441EDCB1D}" type="parTrans" cxnId="{09D4FE4D-20C9-45F5-9959-5E59F3A9CC42}">
      <dgm:prSet/>
      <dgm:spPr/>
      <dgm:t>
        <a:bodyPr/>
        <a:lstStyle/>
        <a:p>
          <a:endParaRPr lang="zh-CN" altLang="en-US"/>
        </a:p>
      </dgm:t>
    </dgm:pt>
    <dgm:pt modelId="{7823E197-52D7-4ABD-9C55-EC72C967782D}" type="sibTrans" cxnId="{09D4FE4D-20C9-45F5-9959-5E59F3A9CC42}">
      <dgm:prSet/>
      <dgm:spPr/>
      <dgm:t>
        <a:bodyPr/>
        <a:lstStyle/>
        <a:p>
          <a:endParaRPr lang="zh-CN" altLang="en-US"/>
        </a:p>
      </dgm:t>
    </dgm:pt>
    <dgm:pt modelId="{34D5E76C-7DD5-4EAB-AA55-3B182EBEF9C1}">
      <dgm:prSet custT="1"/>
      <dgm:spPr/>
      <dgm:t>
        <a:bodyPr/>
        <a:lstStyle/>
        <a:p>
          <a:r>
            <a:rPr lang="zh-CN" altLang="en-US" sz="1800" b="1" dirty="0" smtClean="0"/>
            <a:t>引进</a:t>
          </a:r>
          <a:endParaRPr lang="zh-CN" altLang="en-US" sz="1800" dirty="0"/>
        </a:p>
      </dgm:t>
    </dgm:pt>
    <dgm:pt modelId="{A22D8D8A-71BA-498A-8661-EA4ABEA3E62D}" type="parTrans" cxnId="{36E86505-3F47-4EAC-BE74-39A5E5030FD3}">
      <dgm:prSet/>
      <dgm:spPr/>
      <dgm:t>
        <a:bodyPr/>
        <a:lstStyle/>
        <a:p>
          <a:endParaRPr lang="zh-CN" altLang="en-US"/>
        </a:p>
      </dgm:t>
    </dgm:pt>
    <dgm:pt modelId="{7E9DF390-90D3-4E1D-B45A-27802F0445EF}" type="sibTrans" cxnId="{36E86505-3F47-4EAC-BE74-39A5E5030FD3}">
      <dgm:prSet/>
      <dgm:spPr/>
      <dgm:t>
        <a:bodyPr/>
        <a:lstStyle/>
        <a:p>
          <a:endParaRPr lang="zh-CN" altLang="en-US"/>
        </a:p>
      </dgm:t>
    </dgm:pt>
    <dgm:pt modelId="{8F7CEAA7-0605-4A3C-A070-B98BDCC11C7D}">
      <dgm:prSet phldrT="[文本]" custT="1"/>
      <dgm:spPr/>
      <dgm:t>
        <a:bodyPr/>
        <a:lstStyle/>
        <a:p>
          <a:r>
            <a:rPr lang="zh-CN" altLang="en-US" sz="1600" b="1" dirty="0" smtClean="0"/>
            <a:t>工程化技术研发及应用开拓</a:t>
          </a:r>
          <a:endParaRPr lang="zh-CN" altLang="en-US" sz="1600" dirty="0"/>
        </a:p>
      </dgm:t>
    </dgm:pt>
    <dgm:pt modelId="{AEED7859-4935-4C8D-8E22-90347C417B1C}" type="parTrans" cxnId="{D6BAD0AC-6127-46A3-91A0-EE94D1B0068A}">
      <dgm:prSet/>
      <dgm:spPr/>
      <dgm:t>
        <a:bodyPr/>
        <a:lstStyle/>
        <a:p>
          <a:endParaRPr lang="zh-CN" altLang="en-US"/>
        </a:p>
      </dgm:t>
    </dgm:pt>
    <dgm:pt modelId="{458732AB-D5F6-44AB-B41E-8A6378CF46BF}" type="sibTrans" cxnId="{D6BAD0AC-6127-46A3-91A0-EE94D1B0068A}">
      <dgm:prSet/>
      <dgm:spPr/>
      <dgm:t>
        <a:bodyPr/>
        <a:lstStyle/>
        <a:p>
          <a:endParaRPr lang="zh-CN" altLang="en-US"/>
        </a:p>
      </dgm:t>
    </dgm:pt>
    <dgm:pt modelId="{E01BD389-1BEF-475A-A701-266CFA8F5791}">
      <dgm:prSet custT="1"/>
      <dgm:spPr/>
      <dgm:t>
        <a:bodyPr/>
        <a:lstStyle/>
        <a:p>
          <a:r>
            <a:rPr lang="zh-CN" altLang="en-US" sz="1600" b="1" dirty="0" smtClean="0"/>
            <a:t>并购及争抢市场份额</a:t>
          </a:r>
          <a:endParaRPr lang="zh-CN" altLang="en-US" sz="1600" dirty="0"/>
        </a:p>
      </dgm:t>
    </dgm:pt>
    <dgm:pt modelId="{14A3D1D1-E80B-4065-9FD5-EAAEC693D54B}" type="parTrans" cxnId="{3332F282-6E1F-4A78-91F5-9CA8DBBA0AFF}">
      <dgm:prSet/>
      <dgm:spPr/>
      <dgm:t>
        <a:bodyPr/>
        <a:lstStyle/>
        <a:p>
          <a:endParaRPr lang="zh-CN" altLang="en-US"/>
        </a:p>
      </dgm:t>
    </dgm:pt>
    <dgm:pt modelId="{2847F9DE-FA78-4024-AC4B-405E86F584BC}" type="sibTrans" cxnId="{3332F282-6E1F-4A78-91F5-9CA8DBBA0AFF}">
      <dgm:prSet/>
      <dgm:spPr/>
      <dgm:t>
        <a:bodyPr/>
        <a:lstStyle/>
        <a:p>
          <a:endParaRPr lang="zh-CN" altLang="en-US"/>
        </a:p>
      </dgm:t>
    </dgm:pt>
    <dgm:pt modelId="{0EFB060A-4682-44EE-8350-798B247C960A}">
      <dgm:prSet/>
      <dgm:spPr/>
      <dgm:t>
        <a:bodyPr/>
        <a:lstStyle/>
        <a:p>
          <a:r>
            <a:rPr lang="zh-CN" b="1" dirty="0" smtClean="0"/>
            <a:t>世界很平静（暗中准备航空航天、风电、汽车大应用）</a:t>
          </a:r>
          <a:endParaRPr lang="zh-CN" altLang="en-US" dirty="0"/>
        </a:p>
      </dgm:t>
    </dgm:pt>
    <dgm:pt modelId="{93BA9571-82DC-4D99-B794-12DB2C834869}" type="parTrans" cxnId="{6C8B33BA-E9D1-42FC-936C-724D280ED031}">
      <dgm:prSet/>
      <dgm:spPr/>
      <dgm:t>
        <a:bodyPr/>
        <a:lstStyle/>
        <a:p>
          <a:endParaRPr lang="zh-CN" altLang="en-US"/>
        </a:p>
      </dgm:t>
    </dgm:pt>
    <dgm:pt modelId="{49DA7F63-5A01-49BA-BC87-C577AD5FB911}" type="sibTrans" cxnId="{6C8B33BA-E9D1-42FC-936C-724D280ED031}">
      <dgm:prSet/>
      <dgm:spPr/>
      <dgm:t>
        <a:bodyPr/>
        <a:lstStyle/>
        <a:p>
          <a:endParaRPr lang="zh-CN" altLang="en-US"/>
        </a:p>
      </dgm:t>
    </dgm:pt>
    <dgm:pt modelId="{10CB5496-E3AE-4E97-BA8E-80BA70C7B33D}">
      <dgm:prSet custT="1"/>
      <dgm:spPr/>
      <dgm:t>
        <a:bodyPr/>
        <a:lstStyle/>
        <a:p>
          <a:r>
            <a:rPr lang="zh-CN" altLang="en-US" sz="1800" b="1" dirty="0" smtClean="0"/>
            <a:t>应用急剧扩大及产业进一步整合</a:t>
          </a:r>
          <a:endParaRPr lang="zh-CN" altLang="en-US" sz="1800" dirty="0"/>
        </a:p>
      </dgm:t>
    </dgm:pt>
    <dgm:pt modelId="{E2DA2E53-C083-44AD-9518-01C7FBE8AE4E}" type="parTrans" cxnId="{DB56E278-0291-4415-A084-6915D5C7CABB}">
      <dgm:prSet/>
      <dgm:spPr/>
      <dgm:t>
        <a:bodyPr/>
        <a:lstStyle/>
        <a:p>
          <a:endParaRPr lang="zh-CN" altLang="en-US"/>
        </a:p>
      </dgm:t>
    </dgm:pt>
    <dgm:pt modelId="{5EA008E7-11F0-448B-A28E-0118FC5C96ED}" type="sibTrans" cxnId="{DB56E278-0291-4415-A084-6915D5C7CABB}">
      <dgm:prSet/>
      <dgm:spPr/>
      <dgm:t>
        <a:bodyPr/>
        <a:lstStyle/>
        <a:p>
          <a:endParaRPr lang="zh-CN" altLang="en-US"/>
        </a:p>
      </dgm:t>
    </dgm:pt>
    <dgm:pt modelId="{DEBD0DD7-29D1-49BD-9800-9FE152B49824}">
      <dgm:prSet custT="1"/>
      <dgm:spPr/>
      <dgm:t>
        <a:bodyPr/>
        <a:lstStyle/>
        <a:p>
          <a:r>
            <a:rPr lang="zh-CN" altLang="en-US" sz="1800" b="1" dirty="0" smtClean="0"/>
            <a:t>停滞</a:t>
          </a:r>
          <a:endParaRPr lang="zh-CN" altLang="en-US" sz="1800" dirty="0"/>
        </a:p>
      </dgm:t>
    </dgm:pt>
    <dgm:pt modelId="{69215C4E-EE2C-4C0B-B858-678F25EB5CED}" type="parTrans" cxnId="{4E331BC3-A86C-4D67-9493-7FD459C967FA}">
      <dgm:prSet/>
      <dgm:spPr/>
      <dgm:t>
        <a:bodyPr/>
        <a:lstStyle/>
        <a:p>
          <a:endParaRPr lang="zh-CN" altLang="en-US"/>
        </a:p>
      </dgm:t>
    </dgm:pt>
    <dgm:pt modelId="{E0F87C33-7FBA-4921-9997-DF6D42F81CC1}" type="sibTrans" cxnId="{4E331BC3-A86C-4D67-9493-7FD459C967FA}">
      <dgm:prSet/>
      <dgm:spPr/>
      <dgm:t>
        <a:bodyPr/>
        <a:lstStyle/>
        <a:p>
          <a:endParaRPr lang="zh-CN" altLang="en-US"/>
        </a:p>
      </dgm:t>
    </dgm:pt>
    <dgm:pt modelId="{1D29A5E4-D050-43F7-9AAA-E6E647ABF5FF}">
      <dgm:prSet custT="1"/>
      <dgm:spPr/>
      <dgm:t>
        <a:bodyPr/>
        <a:lstStyle/>
        <a:p>
          <a:r>
            <a:rPr lang="zh-CN" altLang="en-US" sz="1400" b="1" dirty="0" smtClean="0"/>
            <a:t>“大干快上”建设碳纤维热潮</a:t>
          </a:r>
          <a:endParaRPr lang="zh-CN" altLang="en-US" sz="1400" dirty="0"/>
        </a:p>
      </dgm:t>
    </dgm:pt>
    <dgm:pt modelId="{75CC3CB1-D69F-4151-8AFE-6788711D48BD}" type="parTrans" cxnId="{A0E14A03-6636-4A05-B2AE-52462B8CFA1F}">
      <dgm:prSet/>
      <dgm:spPr/>
      <dgm:t>
        <a:bodyPr/>
        <a:lstStyle/>
        <a:p>
          <a:endParaRPr lang="zh-CN" altLang="en-US"/>
        </a:p>
      </dgm:t>
    </dgm:pt>
    <dgm:pt modelId="{0718C0D6-23CB-4C57-9395-3C93D87B6F7B}" type="sibTrans" cxnId="{A0E14A03-6636-4A05-B2AE-52462B8CFA1F}">
      <dgm:prSet/>
      <dgm:spPr/>
      <dgm:t>
        <a:bodyPr/>
        <a:lstStyle/>
        <a:p>
          <a:endParaRPr lang="zh-CN" altLang="en-US"/>
        </a:p>
      </dgm:t>
    </dgm:pt>
    <dgm:pt modelId="{9409A02D-7FA0-4FA0-8FE3-42BA9679A874}">
      <dgm:prSet custT="1"/>
      <dgm:spPr/>
      <dgm:t>
        <a:bodyPr/>
        <a:lstStyle/>
        <a:p>
          <a:r>
            <a:rPr lang="zh-CN" altLang="en-US" sz="1400" b="1" dirty="0" smtClean="0"/>
            <a:t>反思“狂飙猛进”和“优胜劣汰”</a:t>
          </a:r>
          <a:endParaRPr lang="zh-CN" altLang="en-US" sz="1400" dirty="0"/>
        </a:p>
      </dgm:t>
    </dgm:pt>
    <dgm:pt modelId="{2D7161DD-593E-4D03-8100-6DC2D258FCB6}" type="parTrans" cxnId="{2555A603-EFD0-4401-A090-649F70A0B6A3}">
      <dgm:prSet/>
      <dgm:spPr/>
      <dgm:t>
        <a:bodyPr/>
        <a:lstStyle/>
        <a:p>
          <a:endParaRPr lang="zh-CN" altLang="en-US"/>
        </a:p>
      </dgm:t>
    </dgm:pt>
    <dgm:pt modelId="{8E7F0AA7-FC9A-4474-94E8-8E332289BB39}" type="sibTrans" cxnId="{2555A603-EFD0-4401-A090-649F70A0B6A3}">
      <dgm:prSet/>
      <dgm:spPr/>
      <dgm:t>
        <a:bodyPr/>
        <a:lstStyle/>
        <a:p>
          <a:endParaRPr lang="zh-CN" altLang="en-US"/>
        </a:p>
      </dgm:t>
    </dgm:pt>
    <dgm:pt modelId="{1295A431-BDEB-4B89-8470-86A1FE161472}" type="pres">
      <dgm:prSet presAssocID="{B912A704-A61C-48A0-A75E-6E85D25042AD}" presName="diagram" presStyleCnt="0">
        <dgm:presLayoutVars>
          <dgm:chPref val="1"/>
          <dgm:dir/>
          <dgm:animOne val="branch"/>
          <dgm:animLvl val="lvl"/>
          <dgm:resizeHandles/>
        </dgm:presLayoutVars>
      </dgm:prSet>
      <dgm:spPr/>
      <dgm:t>
        <a:bodyPr/>
        <a:lstStyle/>
        <a:p>
          <a:endParaRPr lang="zh-CN" altLang="en-US"/>
        </a:p>
      </dgm:t>
    </dgm:pt>
    <dgm:pt modelId="{C7406E07-C5F2-4FA1-AD61-FA5CF83ECC49}" type="pres">
      <dgm:prSet presAssocID="{F66C89D9-3C53-4711-B382-21F98BB6DB90}" presName="root" presStyleCnt="0"/>
      <dgm:spPr/>
    </dgm:pt>
    <dgm:pt modelId="{E2D40D26-442F-45B2-9154-931FFEC5CF53}" type="pres">
      <dgm:prSet presAssocID="{F66C89D9-3C53-4711-B382-21F98BB6DB90}" presName="rootComposite" presStyleCnt="0"/>
      <dgm:spPr/>
    </dgm:pt>
    <dgm:pt modelId="{A5610FDD-FAE9-4AF9-B1F9-C2B10F73C355}" type="pres">
      <dgm:prSet presAssocID="{F66C89D9-3C53-4711-B382-21F98BB6DB90}" presName="rootText" presStyleLbl="node1" presStyleIdx="0" presStyleCnt="2" custScaleX="78254" custScaleY="34671" custLinFactNeighborX="17621"/>
      <dgm:spPr/>
      <dgm:t>
        <a:bodyPr/>
        <a:lstStyle/>
        <a:p>
          <a:endParaRPr lang="zh-CN" altLang="en-US"/>
        </a:p>
      </dgm:t>
    </dgm:pt>
    <dgm:pt modelId="{D5FC2713-53AB-4A70-9EB3-303BAAADF9A6}" type="pres">
      <dgm:prSet presAssocID="{F66C89D9-3C53-4711-B382-21F98BB6DB90}" presName="rootConnector" presStyleLbl="node1" presStyleIdx="0" presStyleCnt="2"/>
      <dgm:spPr/>
      <dgm:t>
        <a:bodyPr/>
        <a:lstStyle/>
        <a:p>
          <a:endParaRPr lang="zh-CN" altLang="en-US"/>
        </a:p>
      </dgm:t>
    </dgm:pt>
    <dgm:pt modelId="{8772F6AA-2073-4610-BAAC-F573D7A65245}" type="pres">
      <dgm:prSet presAssocID="{F66C89D9-3C53-4711-B382-21F98BB6DB90}" presName="childShape" presStyleCnt="0"/>
      <dgm:spPr/>
    </dgm:pt>
    <dgm:pt modelId="{B9FE2BF4-7A4C-4E33-BB39-058A129EC621}" type="pres">
      <dgm:prSet presAssocID="{93884938-6BF3-43BA-BDB3-20AA4218434D}" presName="Name13" presStyleLbl="parChTrans1D2" presStyleIdx="0" presStyleCnt="12"/>
      <dgm:spPr/>
      <dgm:t>
        <a:bodyPr/>
        <a:lstStyle/>
        <a:p>
          <a:endParaRPr lang="zh-CN" altLang="en-US"/>
        </a:p>
      </dgm:t>
    </dgm:pt>
    <dgm:pt modelId="{F44DDD85-3F9E-480F-9006-04B6A9FA7E03}" type="pres">
      <dgm:prSet presAssocID="{65E03D16-F278-45F4-8D5F-E9C769237BA1}" presName="childText" presStyleLbl="bgAcc1" presStyleIdx="0" presStyleCnt="12" custScaleX="96180" custScaleY="22362" custLinFactNeighborX="21349" custLinFactNeighborY="550">
        <dgm:presLayoutVars>
          <dgm:bulletEnabled val="1"/>
        </dgm:presLayoutVars>
      </dgm:prSet>
      <dgm:spPr/>
      <dgm:t>
        <a:bodyPr/>
        <a:lstStyle/>
        <a:p>
          <a:endParaRPr lang="zh-CN" altLang="en-US"/>
        </a:p>
      </dgm:t>
    </dgm:pt>
    <dgm:pt modelId="{AA4B406C-F082-45B7-9FCC-A52A7BFC005F}" type="pres">
      <dgm:prSet presAssocID="{AEED7859-4935-4C8D-8E22-90347C417B1C}" presName="Name13" presStyleLbl="parChTrans1D2" presStyleIdx="1" presStyleCnt="12"/>
      <dgm:spPr/>
      <dgm:t>
        <a:bodyPr/>
        <a:lstStyle/>
        <a:p>
          <a:endParaRPr lang="zh-CN" altLang="en-US"/>
        </a:p>
      </dgm:t>
    </dgm:pt>
    <dgm:pt modelId="{18665183-8EC6-4B5B-9949-7F7EFF6DEFEC}" type="pres">
      <dgm:prSet presAssocID="{8F7CEAA7-0605-4A3C-A070-B98BDCC11C7D}" presName="childText" presStyleLbl="bgAcc1" presStyleIdx="1" presStyleCnt="12" custScaleY="36030" custLinFactNeighborX="22027">
        <dgm:presLayoutVars>
          <dgm:bulletEnabled val="1"/>
        </dgm:presLayoutVars>
      </dgm:prSet>
      <dgm:spPr/>
      <dgm:t>
        <a:bodyPr/>
        <a:lstStyle/>
        <a:p>
          <a:endParaRPr lang="zh-CN" altLang="en-US"/>
        </a:p>
      </dgm:t>
    </dgm:pt>
    <dgm:pt modelId="{FE0A6C5B-F86C-4B64-B97F-323E73CCBE84}" type="pres">
      <dgm:prSet presAssocID="{1C7C44F6-79C9-4811-B55E-18B441EDCB1D}" presName="Name13" presStyleLbl="parChTrans1D2" presStyleIdx="2" presStyleCnt="12"/>
      <dgm:spPr/>
      <dgm:t>
        <a:bodyPr/>
        <a:lstStyle/>
        <a:p>
          <a:endParaRPr lang="zh-CN" altLang="en-US"/>
        </a:p>
      </dgm:t>
    </dgm:pt>
    <dgm:pt modelId="{4C50819D-1EF3-44A2-87FF-BE6B1B5A92C4}" type="pres">
      <dgm:prSet presAssocID="{2762A4DB-2327-4374-A753-88041E975907}" presName="childText" presStyleLbl="bgAcc1" presStyleIdx="2" presStyleCnt="12" custScaleY="36871" custLinFactNeighborX="22027">
        <dgm:presLayoutVars>
          <dgm:bulletEnabled val="1"/>
        </dgm:presLayoutVars>
      </dgm:prSet>
      <dgm:spPr/>
      <dgm:t>
        <a:bodyPr/>
        <a:lstStyle/>
        <a:p>
          <a:endParaRPr lang="zh-CN" altLang="en-US"/>
        </a:p>
      </dgm:t>
    </dgm:pt>
    <dgm:pt modelId="{FF6B684A-E43E-4EC6-A044-CDF925BA7F16}" type="pres">
      <dgm:prSet presAssocID="{14A3D1D1-E80B-4065-9FD5-EAAEC693D54B}" presName="Name13" presStyleLbl="parChTrans1D2" presStyleIdx="3" presStyleCnt="12"/>
      <dgm:spPr/>
      <dgm:t>
        <a:bodyPr/>
        <a:lstStyle/>
        <a:p>
          <a:endParaRPr lang="zh-CN" altLang="en-US"/>
        </a:p>
      </dgm:t>
    </dgm:pt>
    <dgm:pt modelId="{536AAC9E-6C4A-43D9-8A11-DD26DA7C1E43}" type="pres">
      <dgm:prSet presAssocID="{E01BD389-1BEF-475A-A701-266CFA8F5791}" presName="childText" presStyleLbl="bgAcc1" presStyleIdx="3" presStyleCnt="12" custScaleY="30323" custLinFactNeighborX="21349" custLinFactNeighborY="-3800">
        <dgm:presLayoutVars>
          <dgm:bulletEnabled val="1"/>
        </dgm:presLayoutVars>
      </dgm:prSet>
      <dgm:spPr/>
      <dgm:t>
        <a:bodyPr/>
        <a:lstStyle/>
        <a:p>
          <a:endParaRPr lang="zh-CN" altLang="en-US"/>
        </a:p>
      </dgm:t>
    </dgm:pt>
    <dgm:pt modelId="{D971B860-C701-48E9-BF91-0D5CB08895E7}" type="pres">
      <dgm:prSet presAssocID="{93BA9571-82DC-4D99-B794-12DB2C834869}" presName="Name13" presStyleLbl="parChTrans1D2" presStyleIdx="4" presStyleCnt="12"/>
      <dgm:spPr/>
      <dgm:t>
        <a:bodyPr/>
        <a:lstStyle/>
        <a:p>
          <a:endParaRPr lang="zh-CN" altLang="en-US"/>
        </a:p>
      </dgm:t>
    </dgm:pt>
    <dgm:pt modelId="{A239DC1A-D4B6-4D52-A325-A7DEF21855B5}" type="pres">
      <dgm:prSet presAssocID="{0EFB060A-4682-44EE-8350-798B247C960A}" presName="childText" presStyleLbl="bgAcc1" presStyleIdx="4" presStyleCnt="12" custScaleY="42169" custLinFactNeighborX="19063" custLinFactNeighborY="-5810">
        <dgm:presLayoutVars>
          <dgm:bulletEnabled val="1"/>
        </dgm:presLayoutVars>
      </dgm:prSet>
      <dgm:spPr/>
      <dgm:t>
        <a:bodyPr/>
        <a:lstStyle/>
        <a:p>
          <a:endParaRPr lang="zh-CN" altLang="en-US"/>
        </a:p>
      </dgm:t>
    </dgm:pt>
    <dgm:pt modelId="{79D048AE-4A6A-4427-BEBC-945D082964A8}" type="pres">
      <dgm:prSet presAssocID="{E2DA2E53-C083-44AD-9518-01C7FBE8AE4E}" presName="Name13" presStyleLbl="parChTrans1D2" presStyleIdx="5" presStyleCnt="12"/>
      <dgm:spPr/>
      <dgm:t>
        <a:bodyPr/>
        <a:lstStyle/>
        <a:p>
          <a:endParaRPr lang="zh-CN" altLang="en-US"/>
        </a:p>
      </dgm:t>
    </dgm:pt>
    <dgm:pt modelId="{24FB7DCC-F5C8-4796-B6CA-F58FC7093663}" type="pres">
      <dgm:prSet presAssocID="{10CB5496-E3AE-4E97-BA8E-80BA70C7B33D}" presName="childText" presStyleLbl="bgAcc1" presStyleIdx="5" presStyleCnt="12" custScaleX="94467" custScaleY="44475" custLinFactNeighborX="23419" custLinFactNeighborY="-8454">
        <dgm:presLayoutVars>
          <dgm:bulletEnabled val="1"/>
        </dgm:presLayoutVars>
      </dgm:prSet>
      <dgm:spPr/>
      <dgm:t>
        <a:bodyPr/>
        <a:lstStyle/>
        <a:p>
          <a:endParaRPr lang="zh-CN" altLang="en-US"/>
        </a:p>
      </dgm:t>
    </dgm:pt>
    <dgm:pt modelId="{E7454A42-4509-4C5F-97BA-82DD1EE22093}" type="pres">
      <dgm:prSet presAssocID="{175A3C3A-0414-495A-A525-AFC24CAFE38B}" presName="root" presStyleCnt="0"/>
      <dgm:spPr/>
    </dgm:pt>
    <dgm:pt modelId="{6752C549-1D71-4142-BF9A-1379309FD738}" type="pres">
      <dgm:prSet presAssocID="{175A3C3A-0414-495A-A525-AFC24CAFE38B}" presName="rootComposite" presStyleCnt="0"/>
      <dgm:spPr/>
    </dgm:pt>
    <dgm:pt modelId="{5017A5EF-BA6C-452A-AB73-3CC8B152ACFC}" type="pres">
      <dgm:prSet presAssocID="{175A3C3A-0414-495A-A525-AFC24CAFE38B}" presName="rootText" presStyleLbl="node1" presStyleIdx="1" presStyleCnt="2" custScaleX="76721" custScaleY="24283" custLinFactNeighborX="17621"/>
      <dgm:spPr/>
      <dgm:t>
        <a:bodyPr/>
        <a:lstStyle/>
        <a:p>
          <a:endParaRPr lang="zh-CN" altLang="en-US"/>
        </a:p>
      </dgm:t>
    </dgm:pt>
    <dgm:pt modelId="{495DF2C3-E275-4E20-8ED3-9182D28276BE}" type="pres">
      <dgm:prSet presAssocID="{175A3C3A-0414-495A-A525-AFC24CAFE38B}" presName="rootConnector" presStyleLbl="node1" presStyleIdx="1" presStyleCnt="2"/>
      <dgm:spPr/>
      <dgm:t>
        <a:bodyPr/>
        <a:lstStyle/>
        <a:p>
          <a:endParaRPr lang="zh-CN" altLang="en-US"/>
        </a:p>
      </dgm:t>
    </dgm:pt>
    <dgm:pt modelId="{ADD05AFA-FDB7-40BB-91D5-44B9DC8F9DDE}" type="pres">
      <dgm:prSet presAssocID="{175A3C3A-0414-495A-A525-AFC24CAFE38B}" presName="childShape" presStyleCnt="0"/>
      <dgm:spPr/>
    </dgm:pt>
    <dgm:pt modelId="{EF05F3A0-3949-4A0E-ACFB-2DF1237F143D}" type="pres">
      <dgm:prSet presAssocID="{8E524ED6-F3CA-4A3C-A7D7-81F0F2229594}" presName="Name13" presStyleLbl="parChTrans1D2" presStyleIdx="6" presStyleCnt="12"/>
      <dgm:spPr/>
      <dgm:t>
        <a:bodyPr/>
        <a:lstStyle/>
        <a:p>
          <a:endParaRPr lang="zh-CN" altLang="en-US"/>
        </a:p>
      </dgm:t>
    </dgm:pt>
    <dgm:pt modelId="{53C4603A-E4CE-4D9D-B679-3D967B0E2009}" type="pres">
      <dgm:prSet presAssocID="{E62C71EC-C05E-4A06-8C50-FD7F4318564E}" presName="childText" presStyleLbl="bgAcc1" presStyleIdx="6" presStyleCnt="12" custScaleX="66079" custScaleY="27721" custLinFactNeighborX="62719" custLinFactNeighborY="11411">
        <dgm:presLayoutVars>
          <dgm:bulletEnabled val="1"/>
        </dgm:presLayoutVars>
      </dgm:prSet>
      <dgm:spPr/>
      <dgm:t>
        <a:bodyPr/>
        <a:lstStyle/>
        <a:p>
          <a:endParaRPr lang="zh-CN" altLang="en-US"/>
        </a:p>
      </dgm:t>
    </dgm:pt>
    <dgm:pt modelId="{DD49D94C-F242-450B-9300-341781403C82}" type="pres">
      <dgm:prSet presAssocID="{137C2C0D-226C-4A2B-85CD-A98F8EB15DE9}" presName="Name13" presStyleLbl="parChTrans1D2" presStyleIdx="7" presStyleCnt="12"/>
      <dgm:spPr/>
      <dgm:t>
        <a:bodyPr/>
        <a:lstStyle/>
        <a:p>
          <a:endParaRPr lang="zh-CN" altLang="en-US"/>
        </a:p>
      </dgm:t>
    </dgm:pt>
    <dgm:pt modelId="{A502544C-D172-4F9B-8E8D-D370C56BE92C}" type="pres">
      <dgm:prSet presAssocID="{A3ADF3D1-F49D-4386-AB56-456C8D6C2C8F}" presName="childText" presStyleLbl="bgAcc1" presStyleIdx="7" presStyleCnt="12" custScaleX="63151" custScaleY="21663" custLinFactNeighborX="63662" custLinFactNeighborY="6980">
        <dgm:presLayoutVars>
          <dgm:bulletEnabled val="1"/>
        </dgm:presLayoutVars>
      </dgm:prSet>
      <dgm:spPr/>
      <dgm:t>
        <a:bodyPr/>
        <a:lstStyle/>
        <a:p>
          <a:endParaRPr lang="zh-CN" altLang="en-US"/>
        </a:p>
      </dgm:t>
    </dgm:pt>
    <dgm:pt modelId="{9AFF5192-CF04-4B53-A3C8-A36CF9C2C56C}" type="pres">
      <dgm:prSet presAssocID="{A22D8D8A-71BA-498A-8661-EA4ABEA3E62D}" presName="Name13" presStyleLbl="parChTrans1D2" presStyleIdx="8" presStyleCnt="12"/>
      <dgm:spPr/>
      <dgm:t>
        <a:bodyPr/>
        <a:lstStyle/>
        <a:p>
          <a:endParaRPr lang="zh-CN" altLang="en-US"/>
        </a:p>
      </dgm:t>
    </dgm:pt>
    <dgm:pt modelId="{3281B598-B8C2-4FA7-9038-379B429362CE}" type="pres">
      <dgm:prSet presAssocID="{34D5E76C-7DD5-4EAB-AA55-3B182EBEF9C1}" presName="childText" presStyleLbl="bgAcc1" presStyleIdx="8" presStyleCnt="12" custScaleX="66010" custScaleY="31028" custLinFactNeighborX="63357" custLinFactNeighborY="13424">
        <dgm:presLayoutVars>
          <dgm:bulletEnabled val="1"/>
        </dgm:presLayoutVars>
      </dgm:prSet>
      <dgm:spPr/>
      <dgm:t>
        <a:bodyPr/>
        <a:lstStyle/>
        <a:p>
          <a:endParaRPr lang="zh-CN" altLang="en-US"/>
        </a:p>
      </dgm:t>
    </dgm:pt>
    <dgm:pt modelId="{BCBB0E21-9075-4642-AEE5-064E78881982}" type="pres">
      <dgm:prSet presAssocID="{69215C4E-EE2C-4C0B-B858-678F25EB5CED}" presName="Name13" presStyleLbl="parChTrans1D2" presStyleIdx="9" presStyleCnt="12"/>
      <dgm:spPr/>
      <dgm:t>
        <a:bodyPr/>
        <a:lstStyle/>
        <a:p>
          <a:endParaRPr lang="zh-CN" altLang="en-US"/>
        </a:p>
      </dgm:t>
    </dgm:pt>
    <dgm:pt modelId="{7D64EF5A-2273-46C8-88A9-1C526D9C6EDC}" type="pres">
      <dgm:prSet presAssocID="{DEBD0DD7-29D1-49BD-9800-9FE152B49824}" presName="childText" presStyleLbl="bgAcc1" presStyleIdx="9" presStyleCnt="12" custScaleX="66009" custScaleY="28478" custLinFactNeighborX="62602" custLinFactNeighborY="17505">
        <dgm:presLayoutVars>
          <dgm:bulletEnabled val="1"/>
        </dgm:presLayoutVars>
      </dgm:prSet>
      <dgm:spPr/>
      <dgm:t>
        <a:bodyPr/>
        <a:lstStyle/>
        <a:p>
          <a:endParaRPr lang="zh-CN" altLang="en-US"/>
        </a:p>
      </dgm:t>
    </dgm:pt>
    <dgm:pt modelId="{375FC7BC-C72F-4F7C-9A19-E1F23B5E7715}" type="pres">
      <dgm:prSet presAssocID="{75CC3CB1-D69F-4151-8AFE-6788711D48BD}" presName="Name13" presStyleLbl="parChTrans1D2" presStyleIdx="10" presStyleCnt="12"/>
      <dgm:spPr/>
      <dgm:t>
        <a:bodyPr/>
        <a:lstStyle/>
        <a:p>
          <a:endParaRPr lang="zh-CN" altLang="en-US"/>
        </a:p>
      </dgm:t>
    </dgm:pt>
    <dgm:pt modelId="{284C1B93-83AD-4F06-A76F-48139342ACD7}" type="pres">
      <dgm:prSet presAssocID="{1D29A5E4-D050-43F7-9AAA-E6E647ABF5FF}" presName="childText" presStyleLbl="bgAcc1" presStyleIdx="10" presStyleCnt="12" custScaleX="72808" custScaleY="36133" custLinFactNeighborX="54439" custLinFactNeighborY="16713">
        <dgm:presLayoutVars>
          <dgm:bulletEnabled val="1"/>
        </dgm:presLayoutVars>
      </dgm:prSet>
      <dgm:spPr/>
      <dgm:t>
        <a:bodyPr/>
        <a:lstStyle/>
        <a:p>
          <a:endParaRPr lang="zh-CN" altLang="en-US"/>
        </a:p>
      </dgm:t>
    </dgm:pt>
    <dgm:pt modelId="{AC93690B-0034-4E90-90B0-209B56A47D44}" type="pres">
      <dgm:prSet presAssocID="{2D7161DD-593E-4D03-8100-6DC2D258FCB6}" presName="Name13" presStyleLbl="parChTrans1D2" presStyleIdx="11" presStyleCnt="12"/>
      <dgm:spPr/>
      <dgm:t>
        <a:bodyPr/>
        <a:lstStyle/>
        <a:p>
          <a:endParaRPr lang="zh-CN" altLang="en-US"/>
        </a:p>
      </dgm:t>
    </dgm:pt>
    <dgm:pt modelId="{7FCC459F-2BAB-4994-BB3B-B50AAC39EA5D}" type="pres">
      <dgm:prSet presAssocID="{9409A02D-7FA0-4FA0-8FE3-42BA9679A874}" presName="childText" presStyleLbl="bgAcc1" presStyleIdx="11" presStyleCnt="12" custScaleX="74348" custScaleY="40883" custLinFactNeighborX="56559" custLinFactNeighborY="24402">
        <dgm:presLayoutVars>
          <dgm:bulletEnabled val="1"/>
        </dgm:presLayoutVars>
      </dgm:prSet>
      <dgm:spPr/>
      <dgm:t>
        <a:bodyPr/>
        <a:lstStyle/>
        <a:p>
          <a:endParaRPr lang="zh-CN" altLang="en-US"/>
        </a:p>
      </dgm:t>
    </dgm:pt>
  </dgm:ptLst>
  <dgm:cxnLst>
    <dgm:cxn modelId="{E1196CCF-9CFC-4E77-BDD2-9DE94A75F807}" type="presOf" srcId="{8F7CEAA7-0605-4A3C-A070-B98BDCC11C7D}" destId="{18665183-8EC6-4B5B-9949-7F7EFF6DEFEC}" srcOrd="0" destOrd="0" presId="urn:microsoft.com/office/officeart/2005/8/layout/hierarchy3"/>
    <dgm:cxn modelId="{59BFE3A7-37BD-4510-91CB-A44499993ED2}" type="presOf" srcId="{AEED7859-4935-4C8D-8E22-90347C417B1C}" destId="{AA4B406C-F082-45B7-9FCC-A52A7BFC005F}" srcOrd="0" destOrd="0" presId="urn:microsoft.com/office/officeart/2005/8/layout/hierarchy3"/>
    <dgm:cxn modelId="{8AFE33CB-975D-46F3-805A-E427126F6F48}" srcId="{B912A704-A61C-48A0-A75E-6E85D25042AD}" destId="{F66C89D9-3C53-4711-B382-21F98BB6DB90}" srcOrd="0" destOrd="0" parTransId="{7A055E6D-0003-4533-A5FE-5778ABE46B24}" sibTransId="{F94FDA09-2E70-4830-9AFD-4574F78D36B6}"/>
    <dgm:cxn modelId="{09D4FE4D-20C9-45F5-9959-5E59F3A9CC42}" srcId="{F66C89D9-3C53-4711-B382-21F98BB6DB90}" destId="{2762A4DB-2327-4374-A753-88041E975907}" srcOrd="2" destOrd="0" parTransId="{1C7C44F6-79C9-4811-B55E-18B441EDCB1D}" sibTransId="{7823E197-52D7-4ABD-9C55-EC72C967782D}"/>
    <dgm:cxn modelId="{BA451061-0847-4885-87C1-05A5699FAA93}" srcId="{B912A704-A61C-48A0-A75E-6E85D25042AD}" destId="{175A3C3A-0414-495A-A525-AFC24CAFE38B}" srcOrd="1" destOrd="0" parTransId="{4F6DB2AB-19A9-4EDC-BD62-B609E9CE21C2}" sibTransId="{F56AEB02-A2D8-4DF0-A840-BBDE438BB8F4}"/>
    <dgm:cxn modelId="{C1C6278C-6DBE-4F7E-9E07-13C5449C2897}" type="presOf" srcId="{DEBD0DD7-29D1-49BD-9800-9FE152B49824}" destId="{7D64EF5A-2273-46C8-88A9-1C526D9C6EDC}" srcOrd="0" destOrd="0" presId="urn:microsoft.com/office/officeart/2005/8/layout/hierarchy3"/>
    <dgm:cxn modelId="{A0E14A03-6636-4A05-B2AE-52462B8CFA1F}" srcId="{175A3C3A-0414-495A-A525-AFC24CAFE38B}" destId="{1D29A5E4-D050-43F7-9AAA-E6E647ABF5FF}" srcOrd="4" destOrd="0" parTransId="{75CC3CB1-D69F-4151-8AFE-6788711D48BD}" sibTransId="{0718C0D6-23CB-4C57-9395-3C93D87B6F7B}"/>
    <dgm:cxn modelId="{5268092D-1B8A-4957-88DD-7A8FEDBA1757}" type="presOf" srcId="{75CC3CB1-D69F-4151-8AFE-6788711D48BD}" destId="{375FC7BC-C72F-4F7C-9A19-E1F23B5E7715}" srcOrd="0" destOrd="0" presId="urn:microsoft.com/office/officeart/2005/8/layout/hierarchy3"/>
    <dgm:cxn modelId="{31A77ADE-DDD3-4395-9081-BE199C47D8FE}" type="presOf" srcId="{0EFB060A-4682-44EE-8350-798B247C960A}" destId="{A239DC1A-D4B6-4D52-A325-A7DEF21855B5}" srcOrd="0" destOrd="0" presId="urn:microsoft.com/office/officeart/2005/8/layout/hierarchy3"/>
    <dgm:cxn modelId="{4E331BC3-A86C-4D67-9493-7FD459C967FA}" srcId="{175A3C3A-0414-495A-A525-AFC24CAFE38B}" destId="{DEBD0DD7-29D1-49BD-9800-9FE152B49824}" srcOrd="3" destOrd="0" parTransId="{69215C4E-EE2C-4C0B-B858-678F25EB5CED}" sibTransId="{E0F87C33-7FBA-4921-9997-DF6D42F81CC1}"/>
    <dgm:cxn modelId="{F701015B-526C-4F42-A6BE-94333347FFF2}" type="presOf" srcId="{175A3C3A-0414-495A-A525-AFC24CAFE38B}" destId="{495DF2C3-E275-4E20-8ED3-9182D28276BE}" srcOrd="1" destOrd="0" presId="urn:microsoft.com/office/officeart/2005/8/layout/hierarchy3"/>
    <dgm:cxn modelId="{79920E76-D295-4187-BCBA-02FAB6C8B12C}" type="presOf" srcId="{10CB5496-E3AE-4E97-BA8E-80BA70C7B33D}" destId="{24FB7DCC-F5C8-4796-B6CA-F58FC7093663}" srcOrd="0" destOrd="0" presId="urn:microsoft.com/office/officeart/2005/8/layout/hierarchy3"/>
    <dgm:cxn modelId="{94ADA75A-17C3-43BE-AE29-B94D82C400CB}" srcId="{175A3C3A-0414-495A-A525-AFC24CAFE38B}" destId="{A3ADF3D1-F49D-4386-AB56-456C8D6C2C8F}" srcOrd="1" destOrd="0" parTransId="{137C2C0D-226C-4A2B-85CD-A98F8EB15DE9}" sibTransId="{5BCD308B-B003-476B-A365-FFF119F53756}"/>
    <dgm:cxn modelId="{0D790EB9-990D-4360-B6DB-68CCB94E04A4}" type="presOf" srcId="{A3ADF3D1-F49D-4386-AB56-456C8D6C2C8F}" destId="{A502544C-D172-4F9B-8E8D-D370C56BE92C}" srcOrd="0" destOrd="0" presId="urn:microsoft.com/office/officeart/2005/8/layout/hierarchy3"/>
    <dgm:cxn modelId="{F975820B-9469-4920-B13A-9994480A099B}" srcId="{175A3C3A-0414-495A-A525-AFC24CAFE38B}" destId="{E62C71EC-C05E-4A06-8C50-FD7F4318564E}" srcOrd="0" destOrd="0" parTransId="{8E524ED6-F3CA-4A3C-A7D7-81F0F2229594}" sibTransId="{0D3CB721-9785-40CC-A857-CCCC6AF71C2D}"/>
    <dgm:cxn modelId="{79DA77DA-739A-4FDE-A214-1977511296B4}" type="presOf" srcId="{E2DA2E53-C083-44AD-9518-01C7FBE8AE4E}" destId="{79D048AE-4A6A-4427-BEBC-945D082964A8}" srcOrd="0" destOrd="0" presId="urn:microsoft.com/office/officeart/2005/8/layout/hierarchy3"/>
    <dgm:cxn modelId="{EA9B5892-7868-4EDF-A96D-CBCD496C6C25}" type="presOf" srcId="{1D29A5E4-D050-43F7-9AAA-E6E647ABF5FF}" destId="{284C1B93-83AD-4F06-A76F-48139342ACD7}" srcOrd="0" destOrd="0" presId="urn:microsoft.com/office/officeart/2005/8/layout/hierarchy3"/>
    <dgm:cxn modelId="{3332F282-6E1F-4A78-91F5-9CA8DBBA0AFF}" srcId="{F66C89D9-3C53-4711-B382-21F98BB6DB90}" destId="{E01BD389-1BEF-475A-A701-266CFA8F5791}" srcOrd="3" destOrd="0" parTransId="{14A3D1D1-E80B-4065-9FD5-EAAEC693D54B}" sibTransId="{2847F9DE-FA78-4024-AC4B-405E86F584BC}"/>
    <dgm:cxn modelId="{FB4A5714-8095-4090-9FCB-175A8D684F0B}" type="presOf" srcId="{F66C89D9-3C53-4711-B382-21F98BB6DB90}" destId="{D5FC2713-53AB-4A70-9EB3-303BAAADF9A6}" srcOrd="1" destOrd="0" presId="urn:microsoft.com/office/officeart/2005/8/layout/hierarchy3"/>
    <dgm:cxn modelId="{D6087622-D951-49F8-A5FB-8DF8D5BC3499}" type="presOf" srcId="{2762A4DB-2327-4374-A753-88041E975907}" destId="{4C50819D-1EF3-44A2-87FF-BE6B1B5A92C4}" srcOrd="0" destOrd="0" presId="urn:microsoft.com/office/officeart/2005/8/layout/hierarchy3"/>
    <dgm:cxn modelId="{724853DE-A86A-4C8E-A14C-A0F6D4EA4B3F}" type="presOf" srcId="{A22D8D8A-71BA-498A-8661-EA4ABEA3E62D}" destId="{9AFF5192-CF04-4B53-A3C8-A36CF9C2C56C}" srcOrd="0" destOrd="0" presId="urn:microsoft.com/office/officeart/2005/8/layout/hierarchy3"/>
    <dgm:cxn modelId="{207F60D4-8186-4536-8F59-2A4D14D6FDD5}" type="presOf" srcId="{93BA9571-82DC-4D99-B794-12DB2C834869}" destId="{D971B860-C701-48E9-BF91-0D5CB08895E7}" srcOrd="0" destOrd="0" presId="urn:microsoft.com/office/officeart/2005/8/layout/hierarchy3"/>
    <dgm:cxn modelId="{E68F2426-74ED-4932-AD36-4ED7A62F0F91}" type="presOf" srcId="{93884938-6BF3-43BA-BDB3-20AA4218434D}" destId="{B9FE2BF4-7A4C-4E33-BB39-058A129EC621}" srcOrd="0" destOrd="0" presId="urn:microsoft.com/office/officeart/2005/8/layout/hierarchy3"/>
    <dgm:cxn modelId="{7F310A43-79DE-4A50-94BF-A049C81B0B99}" type="presOf" srcId="{14A3D1D1-E80B-4065-9FD5-EAAEC693D54B}" destId="{FF6B684A-E43E-4EC6-A044-CDF925BA7F16}" srcOrd="0" destOrd="0" presId="urn:microsoft.com/office/officeart/2005/8/layout/hierarchy3"/>
    <dgm:cxn modelId="{5EB94138-5AB9-4A50-80A0-A1F96FE11794}" type="presOf" srcId="{1C7C44F6-79C9-4811-B55E-18B441EDCB1D}" destId="{FE0A6C5B-F86C-4B64-B97F-323E73CCBE84}" srcOrd="0" destOrd="0" presId="urn:microsoft.com/office/officeart/2005/8/layout/hierarchy3"/>
    <dgm:cxn modelId="{D6BAD0AC-6127-46A3-91A0-EE94D1B0068A}" srcId="{F66C89D9-3C53-4711-B382-21F98BB6DB90}" destId="{8F7CEAA7-0605-4A3C-A070-B98BDCC11C7D}" srcOrd="1" destOrd="0" parTransId="{AEED7859-4935-4C8D-8E22-90347C417B1C}" sibTransId="{458732AB-D5F6-44AB-B41E-8A6378CF46BF}"/>
    <dgm:cxn modelId="{36E86505-3F47-4EAC-BE74-39A5E5030FD3}" srcId="{175A3C3A-0414-495A-A525-AFC24CAFE38B}" destId="{34D5E76C-7DD5-4EAB-AA55-3B182EBEF9C1}" srcOrd="2" destOrd="0" parTransId="{A22D8D8A-71BA-498A-8661-EA4ABEA3E62D}" sibTransId="{7E9DF390-90D3-4E1D-B45A-27802F0445EF}"/>
    <dgm:cxn modelId="{0503AB6E-0368-46C9-A0AF-E223B34B098F}" type="presOf" srcId="{E01BD389-1BEF-475A-A701-266CFA8F5791}" destId="{536AAC9E-6C4A-43D9-8A11-DD26DA7C1E43}" srcOrd="0" destOrd="0" presId="urn:microsoft.com/office/officeart/2005/8/layout/hierarchy3"/>
    <dgm:cxn modelId="{C5E6E13C-FA5C-4B79-927D-37EA832E7489}" type="presOf" srcId="{137C2C0D-226C-4A2B-85CD-A98F8EB15DE9}" destId="{DD49D94C-F242-450B-9300-341781403C82}" srcOrd="0" destOrd="0" presId="urn:microsoft.com/office/officeart/2005/8/layout/hierarchy3"/>
    <dgm:cxn modelId="{FDB3CC3C-A17C-408C-BC59-7A8263F0F46F}" type="presOf" srcId="{E62C71EC-C05E-4A06-8C50-FD7F4318564E}" destId="{53C4603A-E4CE-4D9D-B679-3D967B0E2009}" srcOrd="0" destOrd="0" presId="urn:microsoft.com/office/officeart/2005/8/layout/hierarchy3"/>
    <dgm:cxn modelId="{8B8F2F3D-E7D0-47C9-9854-BDE0C103CD80}" type="presOf" srcId="{8E524ED6-F3CA-4A3C-A7D7-81F0F2229594}" destId="{EF05F3A0-3949-4A0E-ACFB-2DF1237F143D}" srcOrd="0" destOrd="0" presId="urn:microsoft.com/office/officeart/2005/8/layout/hierarchy3"/>
    <dgm:cxn modelId="{DB56E278-0291-4415-A084-6915D5C7CABB}" srcId="{F66C89D9-3C53-4711-B382-21F98BB6DB90}" destId="{10CB5496-E3AE-4E97-BA8E-80BA70C7B33D}" srcOrd="5" destOrd="0" parTransId="{E2DA2E53-C083-44AD-9518-01C7FBE8AE4E}" sibTransId="{5EA008E7-11F0-448B-A28E-0118FC5C96ED}"/>
    <dgm:cxn modelId="{CA58A3C8-6637-4FA9-81CA-82B808783546}" type="presOf" srcId="{34D5E76C-7DD5-4EAB-AA55-3B182EBEF9C1}" destId="{3281B598-B8C2-4FA7-9038-379B429362CE}" srcOrd="0" destOrd="0" presId="urn:microsoft.com/office/officeart/2005/8/layout/hierarchy3"/>
    <dgm:cxn modelId="{2555A603-EFD0-4401-A090-649F70A0B6A3}" srcId="{175A3C3A-0414-495A-A525-AFC24CAFE38B}" destId="{9409A02D-7FA0-4FA0-8FE3-42BA9679A874}" srcOrd="5" destOrd="0" parTransId="{2D7161DD-593E-4D03-8100-6DC2D258FCB6}" sibTransId="{8E7F0AA7-FC9A-4474-94E8-8E332289BB39}"/>
    <dgm:cxn modelId="{D0FCB548-BDF4-446C-AFD0-652BE5B9C9D4}" type="presOf" srcId="{F66C89D9-3C53-4711-B382-21F98BB6DB90}" destId="{A5610FDD-FAE9-4AF9-B1F9-C2B10F73C355}" srcOrd="0" destOrd="0" presId="urn:microsoft.com/office/officeart/2005/8/layout/hierarchy3"/>
    <dgm:cxn modelId="{6C8B33BA-E9D1-42FC-936C-724D280ED031}" srcId="{F66C89D9-3C53-4711-B382-21F98BB6DB90}" destId="{0EFB060A-4682-44EE-8350-798B247C960A}" srcOrd="4" destOrd="0" parTransId="{93BA9571-82DC-4D99-B794-12DB2C834869}" sibTransId="{49DA7F63-5A01-49BA-BC87-C577AD5FB911}"/>
    <dgm:cxn modelId="{F60308D3-DA1C-42FE-8424-355BDCBE715F}" type="presOf" srcId="{9409A02D-7FA0-4FA0-8FE3-42BA9679A874}" destId="{7FCC459F-2BAB-4994-BB3B-B50AAC39EA5D}" srcOrd="0" destOrd="0" presId="urn:microsoft.com/office/officeart/2005/8/layout/hierarchy3"/>
    <dgm:cxn modelId="{2CBA46C0-8C26-484F-9A42-4C793EF911F1}" srcId="{F66C89D9-3C53-4711-B382-21F98BB6DB90}" destId="{65E03D16-F278-45F4-8D5F-E9C769237BA1}" srcOrd="0" destOrd="0" parTransId="{93884938-6BF3-43BA-BDB3-20AA4218434D}" sibTransId="{5617B3E3-DA9F-4BAD-89D3-DA746793AB29}"/>
    <dgm:cxn modelId="{B1713305-7A32-479E-A683-AA6214562CB3}" type="presOf" srcId="{65E03D16-F278-45F4-8D5F-E9C769237BA1}" destId="{F44DDD85-3F9E-480F-9006-04B6A9FA7E03}" srcOrd="0" destOrd="0" presId="urn:microsoft.com/office/officeart/2005/8/layout/hierarchy3"/>
    <dgm:cxn modelId="{A77F7D8C-B104-4244-BDDF-6B65284E7EA1}" type="presOf" srcId="{B912A704-A61C-48A0-A75E-6E85D25042AD}" destId="{1295A431-BDEB-4B89-8470-86A1FE161472}" srcOrd="0" destOrd="0" presId="urn:microsoft.com/office/officeart/2005/8/layout/hierarchy3"/>
    <dgm:cxn modelId="{5466D0D8-553D-43FF-8EA3-821C8FFBEECC}" type="presOf" srcId="{69215C4E-EE2C-4C0B-B858-678F25EB5CED}" destId="{BCBB0E21-9075-4642-AEE5-064E78881982}" srcOrd="0" destOrd="0" presId="urn:microsoft.com/office/officeart/2005/8/layout/hierarchy3"/>
    <dgm:cxn modelId="{E0DD6A56-70D7-436C-9C94-8874DB4B022D}" type="presOf" srcId="{175A3C3A-0414-495A-A525-AFC24CAFE38B}" destId="{5017A5EF-BA6C-452A-AB73-3CC8B152ACFC}" srcOrd="0" destOrd="0" presId="urn:microsoft.com/office/officeart/2005/8/layout/hierarchy3"/>
    <dgm:cxn modelId="{9B452E46-81E4-4C32-B918-870CF6EB29B3}" type="presOf" srcId="{2D7161DD-593E-4D03-8100-6DC2D258FCB6}" destId="{AC93690B-0034-4E90-90B0-209B56A47D44}" srcOrd="0" destOrd="0" presId="urn:microsoft.com/office/officeart/2005/8/layout/hierarchy3"/>
    <dgm:cxn modelId="{E3284885-6A5F-4D15-92FB-54CCE8FAA69C}" type="presParOf" srcId="{1295A431-BDEB-4B89-8470-86A1FE161472}" destId="{C7406E07-C5F2-4FA1-AD61-FA5CF83ECC49}" srcOrd="0" destOrd="0" presId="urn:microsoft.com/office/officeart/2005/8/layout/hierarchy3"/>
    <dgm:cxn modelId="{A22CBB4B-C986-4511-A2E1-7E37A8D2EFB5}" type="presParOf" srcId="{C7406E07-C5F2-4FA1-AD61-FA5CF83ECC49}" destId="{E2D40D26-442F-45B2-9154-931FFEC5CF53}" srcOrd="0" destOrd="0" presId="urn:microsoft.com/office/officeart/2005/8/layout/hierarchy3"/>
    <dgm:cxn modelId="{BD3B1B08-DC75-485D-8782-4E172719E939}" type="presParOf" srcId="{E2D40D26-442F-45B2-9154-931FFEC5CF53}" destId="{A5610FDD-FAE9-4AF9-B1F9-C2B10F73C355}" srcOrd="0" destOrd="0" presId="urn:microsoft.com/office/officeart/2005/8/layout/hierarchy3"/>
    <dgm:cxn modelId="{B0985C9E-13EE-4D10-9A0B-C0F118B3FFF3}" type="presParOf" srcId="{E2D40D26-442F-45B2-9154-931FFEC5CF53}" destId="{D5FC2713-53AB-4A70-9EB3-303BAAADF9A6}" srcOrd="1" destOrd="0" presId="urn:microsoft.com/office/officeart/2005/8/layout/hierarchy3"/>
    <dgm:cxn modelId="{636184A5-DB6C-4FB0-8B25-B835E0C4FF30}" type="presParOf" srcId="{C7406E07-C5F2-4FA1-AD61-FA5CF83ECC49}" destId="{8772F6AA-2073-4610-BAAC-F573D7A65245}" srcOrd="1" destOrd="0" presId="urn:microsoft.com/office/officeart/2005/8/layout/hierarchy3"/>
    <dgm:cxn modelId="{04A45854-B7A3-4891-99B7-71166FEECAF0}" type="presParOf" srcId="{8772F6AA-2073-4610-BAAC-F573D7A65245}" destId="{B9FE2BF4-7A4C-4E33-BB39-058A129EC621}" srcOrd="0" destOrd="0" presId="urn:microsoft.com/office/officeart/2005/8/layout/hierarchy3"/>
    <dgm:cxn modelId="{170D84B1-7BD6-4F63-BFED-F2428E009956}" type="presParOf" srcId="{8772F6AA-2073-4610-BAAC-F573D7A65245}" destId="{F44DDD85-3F9E-480F-9006-04B6A9FA7E03}" srcOrd="1" destOrd="0" presId="urn:microsoft.com/office/officeart/2005/8/layout/hierarchy3"/>
    <dgm:cxn modelId="{90F18962-B57A-41F6-85F1-8402DAEB337F}" type="presParOf" srcId="{8772F6AA-2073-4610-BAAC-F573D7A65245}" destId="{AA4B406C-F082-45B7-9FCC-A52A7BFC005F}" srcOrd="2" destOrd="0" presId="urn:microsoft.com/office/officeart/2005/8/layout/hierarchy3"/>
    <dgm:cxn modelId="{2FCE168A-5199-48F9-8E7A-E37F61254633}" type="presParOf" srcId="{8772F6AA-2073-4610-BAAC-F573D7A65245}" destId="{18665183-8EC6-4B5B-9949-7F7EFF6DEFEC}" srcOrd="3" destOrd="0" presId="urn:microsoft.com/office/officeart/2005/8/layout/hierarchy3"/>
    <dgm:cxn modelId="{49567E86-BDF7-4103-AB1C-7A3C7BE03FAB}" type="presParOf" srcId="{8772F6AA-2073-4610-BAAC-F573D7A65245}" destId="{FE0A6C5B-F86C-4B64-B97F-323E73CCBE84}" srcOrd="4" destOrd="0" presId="urn:microsoft.com/office/officeart/2005/8/layout/hierarchy3"/>
    <dgm:cxn modelId="{C276964A-A66D-498D-AF90-F3E3776B1EE8}" type="presParOf" srcId="{8772F6AA-2073-4610-BAAC-F573D7A65245}" destId="{4C50819D-1EF3-44A2-87FF-BE6B1B5A92C4}" srcOrd="5" destOrd="0" presId="urn:microsoft.com/office/officeart/2005/8/layout/hierarchy3"/>
    <dgm:cxn modelId="{DE4CD77E-30EF-4CA1-8408-5E37681C64CC}" type="presParOf" srcId="{8772F6AA-2073-4610-BAAC-F573D7A65245}" destId="{FF6B684A-E43E-4EC6-A044-CDF925BA7F16}" srcOrd="6" destOrd="0" presId="urn:microsoft.com/office/officeart/2005/8/layout/hierarchy3"/>
    <dgm:cxn modelId="{AF724020-370A-43FE-A902-7A53DF835F4A}" type="presParOf" srcId="{8772F6AA-2073-4610-BAAC-F573D7A65245}" destId="{536AAC9E-6C4A-43D9-8A11-DD26DA7C1E43}" srcOrd="7" destOrd="0" presId="urn:microsoft.com/office/officeart/2005/8/layout/hierarchy3"/>
    <dgm:cxn modelId="{08ED3C05-495E-4B50-8A22-1C8471A61BFC}" type="presParOf" srcId="{8772F6AA-2073-4610-BAAC-F573D7A65245}" destId="{D971B860-C701-48E9-BF91-0D5CB08895E7}" srcOrd="8" destOrd="0" presId="urn:microsoft.com/office/officeart/2005/8/layout/hierarchy3"/>
    <dgm:cxn modelId="{B1FAAD23-E589-4840-AA2C-307219C32C63}" type="presParOf" srcId="{8772F6AA-2073-4610-BAAC-F573D7A65245}" destId="{A239DC1A-D4B6-4D52-A325-A7DEF21855B5}" srcOrd="9" destOrd="0" presId="urn:microsoft.com/office/officeart/2005/8/layout/hierarchy3"/>
    <dgm:cxn modelId="{6DF2E297-25D4-42E7-A672-D8CB04B5069D}" type="presParOf" srcId="{8772F6AA-2073-4610-BAAC-F573D7A65245}" destId="{79D048AE-4A6A-4427-BEBC-945D082964A8}" srcOrd="10" destOrd="0" presId="urn:microsoft.com/office/officeart/2005/8/layout/hierarchy3"/>
    <dgm:cxn modelId="{F26FB1B9-1811-408D-8B01-D1ABAB4B1EF0}" type="presParOf" srcId="{8772F6AA-2073-4610-BAAC-F573D7A65245}" destId="{24FB7DCC-F5C8-4796-B6CA-F58FC7093663}" srcOrd="11" destOrd="0" presId="urn:microsoft.com/office/officeart/2005/8/layout/hierarchy3"/>
    <dgm:cxn modelId="{2E5A65CC-9CAC-4B37-946A-E457CA901BBB}" type="presParOf" srcId="{1295A431-BDEB-4B89-8470-86A1FE161472}" destId="{E7454A42-4509-4C5F-97BA-82DD1EE22093}" srcOrd="1" destOrd="0" presId="urn:microsoft.com/office/officeart/2005/8/layout/hierarchy3"/>
    <dgm:cxn modelId="{551F2ABA-7C76-4B66-9D7A-E55C46AAA01F}" type="presParOf" srcId="{E7454A42-4509-4C5F-97BA-82DD1EE22093}" destId="{6752C549-1D71-4142-BF9A-1379309FD738}" srcOrd="0" destOrd="0" presId="urn:microsoft.com/office/officeart/2005/8/layout/hierarchy3"/>
    <dgm:cxn modelId="{6CCF65E8-8395-4F8F-88D8-6473310859B6}" type="presParOf" srcId="{6752C549-1D71-4142-BF9A-1379309FD738}" destId="{5017A5EF-BA6C-452A-AB73-3CC8B152ACFC}" srcOrd="0" destOrd="0" presId="urn:microsoft.com/office/officeart/2005/8/layout/hierarchy3"/>
    <dgm:cxn modelId="{540E4BEF-023A-4522-9627-F28EED148983}" type="presParOf" srcId="{6752C549-1D71-4142-BF9A-1379309FD738}" destId="{495DF2C3-E275-4E20-8ED3-9182D28276BE}" srcOrd="1" destOrd="0" presId="urn:microsoft.com/office/officeart/2005/8/layout/hierarchy3"/>
    <dgm:cxn modelId="{E23ED043-D8DE-45C9-9871-29FFDA71592E}" type="presParOf" srcId="{E7454A42-4509-4C5F-97BA-82DD1EE22093}" destId="{ADD05AFA-FDB7-40BB-91D5-44B9DC8F9DDE}" srcOrd="1" destOrd="0" presId="urn:microsoft.com/office/officeart/2005/8/layout/hierarchy3"/>
    <dgm:cxn modelId="{C0D730DD-8114-4B8A-8B8A-3FE5E369B5F7}" type="presParOf" srcId="{ADD05AFA-FDB7-40BB-91D5-44B9DC8F9DDE}" destId="{EF05F3A0-3949-4A0E-ACFB-2DF1237F143D}" srcOrd="0" destOrd="0" presId="urn:microsoft.com/office/officeart/2005/8/layout/hierarchy3"/>
    <dgm:cxn modelId="{DC587071-B06C-4AC7-BFC8-F25AC2235EA5}" type="presParOf" srcId="{ADD05AFA-FDB7-40BB-91D5-44B9DC8F9DDE}" destId="{53C4603A-E4CE-4D9D-B679-3D967B0E2009}" srcOrd="1" destOrd="0" presId="urn:microsoft.com/office/officeart/2005/8/layout/hierarchy3"/>
    <dgm:cxn modelId="{EFED922B-1641-4F0E-80BF-6727F3A31B4B}" type="presParOf" srcId="{ADD05AFA-FDB7-40BB-91D5-44B9DC8F9DDE}" destId="{DD49D94C-F242-450B-9300-341781403C82}" srcOrd="2" destOrd="0" presId="urn:microsoft.com/office/officeart/2005/8/layout/hierarchy3"/>
    <dgm:cxn modelId="{FF78A4E2-8CD9-4284-9B08-821E2D3BC2AD}" type="presParOf" srcId="{ADD05AFA-FDB7-40BB-91D5-44B9DC8F9DDE}" destId="{A502544C-D172-4F9B-8E8D-D370C56BE92C}" srcOrd="3" destOrd="0" presId="urn:microsoft.com/office/officeart/2005/8/layout/hierarchy3"/>
    <dgm:cxn modelId="{79A07293-8F0F-49AA-A0CB-DDA61101EFC4}" type="presParOf" srcId="{ADD05AFA-FDB7-40BB-91D5-44B9DC8F9DDE}" destId="{9AFF5192-CF04-4B53-A3C8-A36CF9C2C56C}" srcOrd="4" destOrd="0" presId="urn:microsoft.com/office/officeart/2005/8/layout/hierarchy3"/>
    <dgm:cxn modelId="{59F55DB3-ED4C-47EC-A645-2F5B64FF1C22}" type="presParOf" srcId="{ADD05AFA-FDB7-40BB-91D5-44B9DC8F9DDE}" destId="{3281B598-B8C2-4FA7-9038-379B429362CE}" srcOrd="5" destOrd="0" presId="urn:microsoft.com/office/officeart/2005/8/layout/hierarchy3"/>
    <dgm:cxn modelId="{CEFFC655-C9F7-4D46-BC77-BDE323F2BA82}" type="presParOf" srcId="{ADD05AFA-FDB7-40BB-91D5-44B9DC8F9DDE}" destId="{BCBB0E21-9075-4642-AEE5-064E78881982}" srcOrd="6" destOrd="0" presId="urn:microsoft.com/office/officeart/2005/8/layout/hierarchy3"/>
    <dgm:cxn modelId="{A05AB3EC-63A4-4759-B7F8-3821EFF40AB3}" type="presParOf" srcId="{ADD05AFA-FDB7-40BB-91D5-44B9DC8F9DDE}" destId="{7D64EF5A-2273-46C8-88A9-1C526D9C6EDC}" srcOrd="7" destOrd="0" presId="urn:microsoft.com/office/officeart/2005/8/layout/hierarchy3"/>
    <dgm:cxn modelId="{986BAD9E-941E-445C-A9E8-4338906AADB2}" type="presParOf" srcId="{ADD05AFA-FDB7-40BB-91D5-44B9DC8F9DDE}" destId="{375FC7BC-C72F-4F7C-9A19-E1F23B5E7715}" srcOrd="8" destOrd="0" presId="urn:microsoft.com/office/officeart/2005/8/layout/hierarchy3"/>
    <dgm:cxn modelId="{924228AE-C4B8-4423-AB47-0A48B1E6FA4D}" type="presParOf" srcId="{ADD05AFA-FDB7-40BB-91D5-44B9DC8F9DDE}" destId="{284C1B93-83AD-4F06-A76F-48139342ACD7}" srcOrd="9" destOrd="0" presId="urn:microsoft.com/office/officeart/2005/8/layout/hierarchy3"/>
    <dgm:cxn modelId="{E02CB913-0ACB-4EC9-88BE-F3F914AF1ED1}" type="presParOf" srcId="{ADD05AFA-FDB7-40BB-91D5-44B9DC8F9DDE}" destId="{AC93690B-0034-4E90-90B0-209B56A47D44}" srcOrd="10" destOrd="0" presId="urn:microsoft.com/office/officeart/2005/8/layout/hierarchy3"/>
    <dgm:cxn modelId="{41E453E7-6E23-413C-B099-C33C90C66294}" type="presParOf" srcId="{ADD05AFA-FDB7-40BB-91D5-44B9DC8F9DDE}" destId="{7FCC459F-2BAB-4994-BB3B-B50AAC39EA5D}" srcOrd="11"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70B3C-EFD3-4395-9582-F6FFDA17C43E}">
      <dsp:nvSpPr>
        <dsp:cNvPr id="0" name=""/>
        <dsp:cNvSpPr/>
      </dsp:nvSpPr>
      <dsp:spPr>
        <a:xfrm>
          <a:off x="432494" y="367261"/>
          <a:ext cx="2445266" cy="2445266"/>
        </a:xfrm>
        <a:prstGeom prst="blockArc">
          <a:avLst>
            <a:gd name="adj1" fmla="val 11880000"/>
            <a:gd name="adj2" fmla="val 16200000"/>
            <a:gd name="adj3" fmla="val 4644"/>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6124E09-287A-4BCB-9BBF-4A744054555E}">
      <dsp:nvSpPr>
        <dsp:cNvPr id="0" name=""/>
        <dsp:cNvSpPr/>
      </dsp:nvSpPr>
      <dsp:spPr>
        <a:xfrm>
          <a:off x="432494" y="367261"/>
          <a:ext cx="2445266" cy="2445266"/>
        </a:xfrm>
        <a:prstGeom prst="blockArc">
          <a:avLst>
            <a:gd name="adj1" fmla="val 7560000"/>
            <a:gd name="adj2" fmla="val 11880000"/>
            <a:gd name="adj3" fmla="val 4644"/>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59D6768-DB51-47ED-9F10-B202A5533810}">
      <dsp:nvSpPr>
        <dsp:cNvPr id="0" name=""/>
        <dsp:cNvSpPr/>
      </dsp:nvSpPr>
      <dsp:spPr>
        <a:xfrm>
          <a:off x="432494" y="367261"/>
          <a:ext cx="2445266" cy="2445266"/>
        </a:xfrm>
        <a:prstGeom prst="blockArc">
          <a:avLst>
            <a:gd name="adj1" fmla="val 3240000"/>
            <a:gd name="adj2" fmla="val 7560000"/>
            <a:gd name="adj3" fmla="val 4644"/>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519AE93-8AC0-48AC-AD92-5059F8DB943F}">
      <dsp:nvSpPr>
        <dsp:cNvPr id="0" name=""/>
        <dsp:cNvSpPr/>
      </dsp:nvSpPr>
      <dsp:spPr>
        <a:xfrm>
          <a:off x="432494" y="367261"/>
          <a:ext cx="2445266" cy="2445266"/>
        </a:xfrm>
        <a:prstGeom prst="blockArc">
          <a:avLst>
            <a:gd name="adj1" fmla="val 20520000"/>
            <a:gd name="adj2" fmla="val 3240000"/>
            <a:gd name="adj3" fmla="val 4644"/>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B1B0480-73B8-42DD-88AA-D2BA97DA7BF6}">
      <dsp:nvSpPr>
        <dsp:cNvPr id="0" name=""/>
        <dsp:cNvSpPr/>
      </dsp:nvSpPr>
      <dsp:spPr>
        <a:xfrm>
          <a:off x="432494" y="367261"/>
          <a:ext cx="2445266" cy="2445266"/>
        </a:xfrm>
        <a:prstGeom prst="blockArc">
          <a:avLst>
            <a:gd name="adj1" fmla="val 16200000"/>
            <a:gd name="adj2" fmla="val 20520000"/>
            <a:gd name="adj3" fmla="val 4644"/>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A3748F3-1FE3-4E57-A326-099C902F439B}">
      <dsp:nvSpPr>
        <dsp:cNvPr id="0" name=""/>
        <dsp:cNvSpPr/>
      </dsp:nvSpPr>
      <dsp:spPr>
        <a:xfrm>
          <a:off x="1091834" y="1026601"/>
          <a:ext cx="1126585" cy="112658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altLang="zh-CN" sz="2500" kern="1200"/>
            <a:t>WTiN</a:t>
          </a:r>
          <a:endParaRPr lang="zh-CN" altLang="en-US" sz="2500" kern="1200"/>
        </a:p>
      </dsp:txBody>
      <dsp:txXfrm>
        <a:off x="1256819" y="1191586"/>
        <a:ext cx="796615" cy="796615"/>
      </dsp:txXfrm>
    </dsp:sp>
    <dsp:sp modelId="{6862F01C-88CD-46B0-A625-F55F3B09F6AD}">
      <dsp:nvSpPr>
        <dsp:cNvPr id="0" name=""/>
        <dsp:cNvSpPr/>
      </dsp:nvSpPr>
      <dsp:spPr>
        <a:xfrm>
          <a:off x="1260822" y="1346"/>
          <a:ext cx="788610" cy="78861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100000"/>
            </a:lnSpc>
            <a:spcBef>
              <a:spcPct val="0"/>
            </a:spcBef>
            <a:spcAft>
              <a:spcPct val="35000"/>
            </a:spcAft>
          </a:pPr>
          <a:r>
            <a:rPr lang="zh-CN" altLang="en-US" sz="1300" kern="1200" dirty="0"/>
            <a:t>数码纺织品</a:t>
          </a:r>
          <a:endParaRPr sz="1300" kern="1200" dirty="0"/>
        </a:p>
      </dsp:txBody>
      <dsp:txXfrm>
        <a:off x="1376311" y="116835"/>
        <a:ext cx="557632" cy="557632"/>
      </dsp:txXfrm>
    </dsp:sp>
    <dsp:sp modelId="{BFD5E53A-6DAC-411D-B64E-496201B9420F}">
      <dsp:nvSpPr>
        <dsp:cNvPr id="0" name=""/>
        <dsp:cNvSpPr/>
      </dsp:nvSpPr>
      <dsp:spPr>
        <a:xfrm>
          <a:off x="2396615" y="826548"/>
          <a:ext cx="788610" cy="78861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a:t>纺织</a:t>
          </a:r>
          <a:r>
            <a:rPr lang="en-US" altLang="zh-CN" sz="1300" kern="1200"/>
            <a:t>4.0</a:t>
          </a:r>
          <a:endParaRPr lang="zh-CN" altLang="en-US" sz="1300" kern="1200"/>
        </a:p>
      </dsp:txBody>
      <dsp:txXfrm>
        <a:off x="2512104" y="942037"/>
        <a:ext cx="557632" cy="557632"/>
      </dsp:txXfrm>
    </dsp:sp>
    <dsp:sp modelId="{54B59F67-5698-428E-BD5B-E5FE905D845B}">
      <dsp:nvSpPr>
        <dsp:cNvPr id="0" name=""/>
        <dsp:cNvSpPr/>
      </dsp:nvSpPr>
      <dsp:spPr>
        <a:xfrm>
          <a:off x="1962780" y="2161752"/>
          <a:ext cx="788610" cy="78861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100000"/>
            </a:lnSpc>
            <a:spcBef>
              <a:spcPct val="0"/>
            </a:spcBef>
            <a:spcAft>
              <a:spcPct val="35000"/>
            </a:spcAft>
          </a:pPr>
          <a:r>
            <a:rPr lang="zh-CN" altLang="en-US" sz="1300" kern="1200"/>
            <a:t>防护</a:t>
          </a:r>
        </a:p>
        <a:p>
          <a:pPr lvl="0" algn="ctr" defTabSz="577850">
            <a:lnSpc>
              <a:spcPct val="100000"/>
            </a:lnSpc>
            <a:spcBef>
              <a:spcPct val="0"/>
            </a:spcBef>
            <a:spcAft>
              <a:spcPct val="35000"/>
            </a:spcAft>
          </a:pPr>
          <a:r>
            <a:rPr lang="zh-CN" altLang="en-US" sz="1300" kern="1200"/>
            <a:t>织物</a:t>
          </a:r>
          <a:endParaRPr sz="1300" kern="1200"/>
        </a:p>
      </dsp:txBody>
      <dsp:txXfrm>
        <a:off x="2078269" y="2277241"/>
        <a:ext cx="557632" cy="557632"/>
      </dsp:txXfrm>
    </dsp:sp>
    <dsp:sp modelId="{3ACEAA7F-51D3-4E2A-8E91-498CE79EC20E}">
      <dsp:nvSpPr>
        <dsp:cNvPr id="0" name=""/>
        <dsp:cNvSpPr/>
      </dsp:nvSpPr>
      <dsp:spPr>
        <a:xfrm>
          <a:off x="558863" y="2161752"/>
          <a:ext cx="788610" cy="78861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a:t>高性能纺织品</a:t>
          </a:r>
        </a:p>
      </dsp:txBody>
      <dsp:txXfrm>
        <a:off x="674352" y="2277241"/>
        <a:ext cx="557632" cy="557632"/>
      </dsp:txXfrm>
    </dsp:sp>
    <dsp:sp modelId="{97B8B8AC-785B-4D95-B3CB-42FFE2E9A431}">
      <dsp:nvSpPr>
        <dsp:cNvPr id="0" name=""/>
        <dsp:cNvSpPr/>
      </dsp:nvSpPr>
      <dsp:spPr>
        <a:xfrm>
          <a:off x="125029" y="826548"/>
          <a:ext cx="788610" cy="78861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a:t>智能织物</a:t>
          </a:r>
        </a:p>
      </dsp:txBody>
      <dsp:txXfrm>
        <a:off x="240518" y="942037"/>
        <a:ext cx="557632" cy="5576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10FDD-FAE9-4AF9-B1F9-C2B10F73C355}">
      <dsp:nvSpPr>
        <dsp:cNvPr id="0" name=""/>
        <dsp:cNvSpPr/>
      </dsp:nvSpPr>
      <dsp:spPr>
        <a:xfrm>
          <a:off x="2265660" y="686"/>
          <a:ext cx="1971618" cy="43676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t>世界</a:t>
          </a:r>
          <a:endParaRPr lang="zh-CN" altLang="en-US" sz="1600" kern="1200" dirty="0"/>
        </a:p>
      </dsp:txBody>
      <dsp:txXfrm>
        <a:off x="2278453" y="13479"/>
        <a:ext cx="1946032" cy="411183"/>
      </dsp:txXfrm>
    </dsp:sp>
    <dsp:sp modelId="{B9FE2BF4-7A4C-4E33-BB39-058A129EC621}">
      <dsp:nvSpPr>
        <dsp:cNvPr id="0" name=""/>
        <dsp:cNvSpPr/>
      </dsp:nvSpPr>
      <dsp:spPr>
        <a:xfrm>
          <a:off x="2462821" y="437455"/>
          <a:ext cx="183511" cy="462720"/>
        </a:xfrm>
        <a:custGeom>
          <a:avLst/>
          <a:gdLst/>
          <a:ahLst/>
          <a:cxnLst/>
          <a:rect l="0" t="0" r="0" b="0"/>
          <a:pathLst>
            <a:path>
              <a:moveTo>
                <a:pt x="0" y="0"/>
              </a:moveTo>
              <a:lnTo>
                <a:pt x="0" y="462720"/>
              </a:lnTo>
              <a:lnTo>
                <a:pt x="183511" y="4627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4DDD85-3F9E-480F-9006-04B6A9FA7E03}">
      <dsp:nvSpPr>
        <dsp:cNvPr id="0" name=""/>
        <dsp:cNvSpPr/>
      </dsp:nvSpPr>
      <dsp:spPr>
        <a:xfrm>
          <a:off x="2646333" y="759323"/>
          <a:ext cx="1938612" cy="2817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zh-CN" altLang="en-US" sz="1800" b="1" kern="1200" dirty="0" smtClean="0"/>
            <a:t>实验室技术研发</a:t>
          </a:r>
          <a:endParaRPr lang="zh-CN" altLang="en-US" sz="1800" kern="1200" dirty="0">
            <a:solidFill>
              <a:schemeClr val="tx1"/>
            </a:solidFill>
          </a:endParaRPr>
        </a:p>
      </dsp:txBody>
      <dsp:txXfrm>
        <a:off x="2654584" y="767574"/>
        <a:ext cx="1922110" cy="265204"/>
      </dsp:txXfrm>
    </dsp:sp>
    <dsp:sp modelId="{AA4B406C-F082-45B7-9FCC-A52A7BFC005F}">
      <dsp:nvSpPr>
        <dsp:cNvPr id="0" name=""/>
        <dsp:cNvSpPr/>
      </dsp:nvSpPr>
      <dsp:spPr>
        <a:xfrm>
          <a:off x="2462821" y="437455"/>
          <a:ext cx="197176" cy="1138529"/>
        </a:xfrm>
        <a:custGeom>
          <a:avLst/>
          <a:gdLst/>
          <a:ahLst/>
          <a:cxnLst/>
          <a:rect l="0" t="0" r="0" b="0"/>
          <a:pathLst>
            <a:path>
              <a:moveTo>
                <a:pt x="0" y="0"/>
              </a:moveTo>
              <a:lnTo>
                <a:pt x="0" y="1138529"/>
              </a:lnTo>
              <a:lnTo>
                <a:pt x="197176" y="113852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665183-8EC6-4B5B-9949-7F7EFF6DEFEC}">
      <dsp:nvSpPr>
        <dsp:cNvPr id="0" name=""/>
        <dsp:cNvSpPr/>
      </dsp:nvSpPr>
      <dsp:spPr>
        <a:xfrm>
          <a:off x="2659998" y="1349040"/>
          <a:ext cx="2015609" cy="45388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14413"/>
              <a:satOff val="-1584"/>
              <a:lumOff val="-10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t>工程化技术研发及应用开拓</a:t>
          </a:r>
          <a:endParaRPr lang="zh-CN" altLang="en-US" sz="1600" kern="1200" dirty="0"/>
        </a:p>
      </dsp:txBody>
      <dsp:txXfrm>
        <a:off x="2673292" y="1362334"/>
        <a:ext cx="1989021" cy="427301"/>
      </dsp:txXfrm>
    </dsp:sp>
    <dsp:sp modelId="{FE0A6C5B-F86C-4B64-B97F-323E73CCBE84}">
      <dsp:nvSpPr>
        <dsp:cNvPr id="0" name=""/>
        <dsp:cNvSpPr/>
      </dsp:nvSpPr>
      <dsp:spPr>
        <a:xfrm>
          <a:off x="2462821" y="437455"/>
          <a:ext cx="197176" cy="1912655"/>
        </a:xfrm>
        <a:custGeom>
          <a:avLst/>
          <a:gdLst/>
          <a:ahLst/>
          <a:cxnLst/>
          <a:rect l="0" t="0" r="0" b="0"/>
          <a:pathLst>
            <a:path>
              <a:moveTo>
                <a:pt x="0" y="0"/>
              </a:moveTo>
              <a:lnTo>
                <a:pt x="0" y="1912655"/>
              </a:lnTo>
              <a:lnTo>
                <a:pt x="197176" y="191265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50819D-1EF3-44A2-87FF-BE6B1B5A92C4}">
      <dsp:nvSpPr>
        <dsp:cNvPr id="0" name=""/>
        <dsp:cNvSpPr/>
      </dsp:nvSpPr>
      <dsp:spPr>
        <a:xfrm>
          <a:off x="2659998" y="2117869"/>
          <a:ext cx="2015609" cy="46448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228826"/>
              <a:satOff val="-3167"/>
              <a:lumOff val="-21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zh-CN" altLang="en-US" sz="1600" b="1" kern="1200" dirty="0" smtClean="0"/>
            <a:t>工业化，产品系列化及应用重大突破</a:t>
          </a:r>
          <a:endParaRPr lang="zh-CN" altLang="en-US" sz="1600" kern="1200" dirty="0"/>
        </a:p>
      </dsp:txBody>
      <dsp:txXfrm>
        <a:off x="2673602" y="2131473"/>
        <a:ext cx="1988401" cy="437276"/>
      </dsp:txXfrm>
    </dsp:sp>
    <dsp:sp modelId="{FF6B684A-E43E-4EC6-A044-CDF925BA7F16}">
      <dsp:nvSpPr>
        <dsp:cNvPr id="0" name=""/>
        <dsp:cNvSpPr/>
      </dsp:nvSpPr>
      <dsp:spPr>
        <a:xfrm>
          <a:off x="2462821" y="437455"/>
          <a:ext cx="183511" cy="2602963"/>
        </a:xfrm>
        <a:custGeom>
          <a:avLst/>
          <a:gdLst/>
          <a:ahLst/>
          <a:cxnLst/>
          <a:rect l="0" t="0" r="0" b="0"/>
          <a:pathLst>
            <a:path>
              <a:moveTo>
                <a:pt x="0" y="0"/>
              </a:moveTo>
              <a:lnTo>
                <a:pt x="0" y="2602963"/>
              </a:lnTo>
              <a:lnTo>
                <a:pt x="183511" y="260296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6AAC9E-6C4A-43D9-8A11-DD26DA7C1E43}">
      <dsp:nvSpPr>
        <dsp:cNvPr id="0" name=""/>
        <dsp:cNvSpPr/>
      </dsp:nvSpPr>
      <dsp:spPr>
        <a:xfrm>
          <a:off x="2646333" y="2849421"/>
          <a:ext cx="2015609" cy="38199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843239"/>
              <a:satOff val="-4751"/>
              <a:lumOff val="-32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t>并购及争抢市场份额</a:t>
          </a:r>
          <a:endParaRPr lang="zh-CN" altLang="en-US" sz="1600" kern="1200" dirty="0"/>
        </a:p>
      </dsp:txBody>
      <dsp:txXfrm>
        <a:off x="2657521" y="2860609"/>
        <a:ext cx="1993233" cy="359619"/>
      </dsp:txXfrm>
    </dsp:sp>
    <dsp:sp modelId="{D971B860-C701-48E9-BF91-0D5CB08895E7}">
      <dsp:nvSpPr>
        <dsp:cNvPr id="0" name=""/>
        <dsp:cNvSpPr/>
      </dsp:nvSpPr>
      <dsp:spPr>
        <a:xfrm>
          <a:off x="2462821" y="437455"/>
          <a:ext cx="137434" cy="3349192"/>
        </a:xfrm>
        <a:custGeom>
          <a:avLst/>
          <a:gdLst/>
          <a:ahLst/>
          <a:cxnLst/>
          <a:rect l="0" t="0" r="0" b="0"/>
          <a:pathLst>
            <a:path>
              <a:moveTo>
                <a:pt x="0" y="0"/>
              </a:moveTo>
              <a:lnTo>
                <a:pt x="0" y="3349192"/>
              </a:lnTo>
              <a:lnTo>
                <a:pt x="137434" y="334919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39DC1A-D4B6-4D52-A325-A7DEF21855B5}">
      <dsp:nvSpPr>
        <dsp:cNvPr id="0" name=""/>
        <dsp:cNvSpPr/>
      </dsp:nvSpPr>
      <dsp:spPr>
        <a:xfrm>
          <a:off x="2600256" y="3521035"/>
          <a:ext cx="2015609" cy="53122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2457652"/>
              <a:satOff val="-6334"/>
              <a:lumOff val="-427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zh-CN" sz="1200" b="1" kern="1200" dirty="0" smtClean="0"/>
            <a:t>世界很平静（暗中准备航空航天、风电、汽车大应用）</a:t>
          </a:r>
          <a:endParaRPr lang="zh-CN" altLang="en-US" sz="1200" kern="1200" dirty="0"/>
        </a:p>
      </dsp:txBody>
      <dsp:txXfrm>
        <a:off x="2615815" y="3536594"/>
        <a:ext cx="1984491" cy="500108"/>
      </dsp:txXfrm>
    </dsp:sp>
    <dsp:sp modelId="{79D048AE-4A6A-4427-BEBC-945D082964A8}">
      <dsp:nvSpPr>
        <dsp:cNvPr id="0" name=""/>
        <dsp:cNvSpPr/>
      </dsp:nvSpPr>
      <dsp:spPr>
        <a:xfrm>
          <a:off x="2462821" y="437455"/>
          <a:ext cx="225234" cy="4176575"/>
        </a:xfrm>
        <a:custGeom>
          <a:avLst/>
          <a:gdLst/>
          <a:ahLst/>
          <a:cxnLst/>
          <a:rect l="0" t="0" r="0" b="0"/>
          <a:pathLst>
            <a:path>
              <a:moveTo>
                <a:pt x="0" y="0"/>
              </a:moveTo>
              <a:lnTo>
                <a:pt x="0" y="4176575"/>
              </a:lnTo>
              <a:lnTo>
                <a:pt x="225234" y="417657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FB7DCC-F5C8-4796-B6CA-F58FC7093663}">
      <dsp:nvSpPr>
        <dsp:cNvPr id="0" name=""/>
        <dsp:cNvSpPr/>
      </dsp:nvSpPr>
      <dsp:spPr>
        <a:xfrm>
          <a:off x="2688056" y="4333892"/>
          <a:ext cx="1904085" cy="56027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072065"/>
              <a:satOff val="-7918"/>
              <a:lumOff val="-53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b="1" kern="1200" dirty="0" smtClean="0"/>
            <a:t>应用急剧扩大及产业进一步整合</a:t>
          </a:r>
          <a:endParaRPr lang="zh-CN" altLang="en-US" sz="1800" kern="1200" dirty="0"/>
        </a:p>
      </dsp:txBody>
      <dsp:txXfrm>
        <a:off x="2704466" y="4350302"/>
        <a:ext cx="1871265" cy="527456"/>
      </dsp:txXfrm>
    </dsp:sp>
    <dsp:sp modelId="{5017A5EF-BA6C-452A-AB73-3CC8B152ACFC}">
      <dsp:nvSpPr>
        <dsp:cNvPr id="0" name=""/>
        <dsp:cNvSpPr/>
      </dsp:nvSpPr>
      <dsp:spPr>
        <a:xfrm>
          <a:off x="4918871" y="686"/>
          <a:ext cx="1932994" cy="305906"/>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t>中国</a:t>
          </a:r>
          <a:endParaRPr lang="zh-CN" altLang="en-US" sz="1600" kern="1200" dirty="0"/>
        </a:p>
      </dsp:txBody>
      <dsp:txXfrm>
        <a:off x="4927831" y="9646"/>
        <a:ext cx="1915074" cy="287986"/>
      </dsp:txXfrm>
    </dsp:sp>
    <dsp:sp modelId="{EF05F3A0-3949-4A0E-ACFB-2DF1237F143D}">
      <dsp:nvSpPr>
        <dsp:cNvPr id="0" name=""/>
        <dsp:cNvSpPr/>
      </dsp:nvSpPr>
      <dsp:spPr>
        <a:xfrm>
          <a:off x="5112171" y="306592"/>
          <a:ext cx="1013506" cy="633298"/>
        </a:xfrm>
        <a:custGeom>
          <a:avLst/>
          <a:gdLst/>
          <a:ahLst/>
          <a:cxnLst/>
          <a:rect l="0" t="0" r="0" b="0"/>
          <a:pathLst>
            <a:path>
              <a:moveTo>
                <a:pt x="0" y="0"/>
              </a:moveTo>
              <a:lnTo>
                <a:pt x="0" y="633298"/>
              </a:lnTo>
              <a:lnTo>
                <a:pt x="1013506" y="63329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C4603A-E4CE-4D9D-B679-3D967B0E2009}">
      <dsp:nvSpPr>
        <dsp:cNvPr id="0" name=""/>
        <dsp:cNvSpPr/>
      </dsp:nvSpPr>
      <dsp:spPr>
        <a:xfrm>
          <a:off x="6125677" y="765282"/>
          <a:ext cx="1331894" cy="34921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686478"/>
              <a:satOff val="-9501"/>
              <a:lumOff val="-64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zh-CN" altLang="en-US" sz="2000" b="1" kern="1200" dirty="0" smtClean="0"/>
            <a:t>研究起步</a:t>
          </a:r>
          <a:endParaRPr lang="zh-CN" altLang="en-US" sz="2000" kern="1200" dirty="0"/>
        </a:p>
      </dsp:txBody>
      <dsp:txXfrm>
        <a:off x="6135905" y="775510"/>
        <a:ext cx="1311438" cy="328760"/>
      </dsp:txXfrm>
    </dsp:sp>
    <dsp:sp modelId="{DD49D94C-F242-450B-9300-341781403C82}">
      <dsp:nvSpPr>
        <dsp:cNvPr id="0" name=""/>
        <dsp:cNvSpPr/>
      </dsp:nvSpPr>
      <dsp:spPr>
        <a:xfrm>
          <a:off x="5112171" y="306592"/>
          <a:ext cx="1032513" cy="1203476"/>
        </a:xfrm>
        <a:custGeom>
          <a:avLst/>
          <a:gdLst/>
          <a:ahLst/>
          <a:cxnLst/>
          <a:rect l="0" t="0" r="0" b="0"/>
          <a:pathLst>
            <a:path>
              <a:moveTo>
                <a:pt x="0" y="0"/>
              </a:moveTo>
              <a:lnTo>
                <a:pt x="0" y="1203476"/>
              </a:lnTo>
              <a:lnTo>
                <a:pt x="1032513" y="120347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02544C-D172-4F9B-8E8D-D370C56BE92C}">
      <dsp:nvSpPr>
        <dsp:cNvPr id="0" name=""/>
        <dsp:cNvSpPr/>
      </dsp:nvSpPr>
      <dsp:spPr>
        <a:xfrm>
          <a:off x="6144684" y="1373618"/>
          <a:ext cx="1272877" cy="2729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4300891"/>
              <a:satOff val="-11085"/>
              <a:lumOff val="-748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b="1" kern="1200" dirty="0" smtClean="0"/>
            <a:t>举国体制</a:t>
          </a:r>
          <a:endParaRPr lang="zh-CN" altLang="en-US" sz="1800" kern="1200" dirty="0"/>
        </a:p>
      </dsp:txBody>
      <dsp:txXfrm>
        <a:off x="6152677" y="1381611"/>
        <a:ext cx="1256891" cy="256914"/>
      </dsp:txXfrm>
    </dsp:sp>
    <dsp:sp modelId="{9AFF5192-CF04-4B53-A3C8-A36CF9C2C56C}">
      <dsp:nvSpPr>
        <dsp:cNvPr id="0" name=""/>
        <dsp:cNvSpPr/>
      </dsp:nvSpPr>
      <dsp:spPr>
        <a:xfrm>
          <a:off x="5112171" y="306592"/>
          <a:ext cx="1026365" cy="1931482"/>
        </a:xfrm>
        <a:custGeom>
          <a:avLst/>
          <a:gdLst/>
          <a:ahLst/>
          <a:cxnLst/>
          <a:rect l="0" t="0" r="0" b="0"/>
          <a:pathLst>
            <a:path>
              <a:moveTo>
                <a:pt x="0" y="0"/>
              </a:moveTo>
              <a:lnTo>
                <a:pt x="0" y="1931482"/>
              </a:lnTo>
              <a:lnTo>
                <a:pt x="1026365" y="193148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81B598-B8C2-4FA7-9038-379B429362CE}">
      <dsp:nvSpPr>
        <dsp:cNvPr id="0" name=""/>
        <dsp:cNvSpPr/>
      </dsp:nvSpPr>
      <dsp:spPr>
        <a:xfrm>
          <a:off x="6138537" y="2042636"/>
          <a:ext cx="1330503" cy="39087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4915304"/>
              <a:satOff val="-12668"/>
              <a:lumOff val="-85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b="1" kern="1200" dirty="0" smtClean="0"/>
            <a:t>引进</a:t>
          </a:r>
          <a:endParaRPr lang="zh-CN" altLang="en-US" sz="1800" kern="1200" dirty="0"/>
        </a:p>
      </dsp:txBody>
      <dsp:txXfrm>
        <a:off x="6149985" y="2054084"/>
        <a:ext cx="1307607" cy="367980"/>
      </dsp:txXfrm>
    </dsp:sp>
    <dsp:sp modelId="{BCBB0E21-9075-4642-AEE5-064E78881982}">
      <dsp:nvSpPr>
        <dsp:cNvPr id="0" name=""/>
        <dsp:cNvSpPr/>
      </dsp:nvSpPr>
      <dsp:spPr>
        <a:xfrm>
          <a:off x="5112171" y="306592"/>
          <a:ext cx="1011147" cy="2672647"/>
        </a:xfrm>
        <a:custGeom>
          <a:avLst/>
          <a:gdLst/>
          <a:ahLst/>
          <a:cxnLst/>
          <a:rect l="0" t="0" r="0" b="0"/>
          <a:pathLst>
            <a:path>
              <a:moveTo>
                <a:pt x="0" y="0"/>
              </a:moveTo>
              <a:lnTo>
                <a:pt x="0" y="2672647"/>
              </a:lnTo>
              <a:lnTo>
                <a:pt x="1011147" y="267264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64EF5A-2273-46C8-88A9-1C526D9C6EDC}">
      <dsp:nvSpPr>
        <dsp:cNvPr id="0" name=""/>
        <dsp:cNvSpPr/>
      </dsp:nvSpPr>
      <dsp:spPr>
        <a:xfrm>
          <a:off x="6123319" y="2799863"/>
          <a:ext cx="1330483" cy="35875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5529717"/>
              <a:satOff val="-14252"/>
              <a:lumOff val="-96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b="1" kern="1200" dirty="0" smtClean="0"/>
            <a:t>停滞</a:t>
          </a:r>
          <a:endParaRPr lang="zh-CN" altLang="en-US" sz="1800" kern="1200" dirty="0"/>
        </a:p>
      </dsp:txBody>
      <dsp:txXfrm>
        <a:off x="6133827" y="2810371"/>
        <a:ext cx="1309467" cy="337737"/>
      </dsp:txXfrm>
    </dsp:sp>
    <dsp:sp modelId="{375FC7BC-C72F-4F7C-9A19-E1F23B5E7715}">
      <dsp:nvSpPr>
        <dsp:cNvPr id="0" name=""/>
        <dsp:cNvSpPr/>
      </dsp:nvSpPr>
      <dsp:spPr>
        <a:xfrm>
          <a:off x="5112171" y="306592"/>
          <a:ext cx="846613" cy="3384579"/>
        </a:xfrm>
        <a:custGeom>
          <a:avLst/>
          <a:gdLst/>
          <a:ahLst/>
          <a:cxnLst/>
          <a:rect l="0" t="0" r="0" b="0"/>
          <a:pathLst>
            <a:path>
              <a:moveTo>
                <a:pt x="0" y="0"/>
              </a:moveTo>
              <a:lnTo>
                <a:pt x="0" y="3384579"/>
              </a:lnTo>
              <a:lnTo>
                <a:pt x="846613" y="338457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4C1B93-83AD-4F06-A76F-48139342ACD7}">
      <dsp:nvSpPr>
        <dsp:cNvPr id="0" name=""/>
        <dsp:cNvSpPr/>
      </dsp:nvSpPr>
      <dsp:spPr>
        <a:xfrm>
          <a:off x="5958784" y="3463578"/>
          <a:ext cx="1467524" cy="45518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144130"/>
              <a:satOff val="-15835"/>
              <a:lumOff val="-106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zh-CN" altLang="en-US" sz="1400" b="1" kern="1200" dirty="0" smtClean="0"/>
            <a:t>“大干快上”建设碳纤维热潮</a:t>
          </a:r>
          <a:endParaRPr lang="zh-CN" altLang="en-US" sz="1400" kern="1200" dirty="0"/>
        </a:p>
      </dsp:txBody>
      <dsp:txXfrm>
        <a:off x="5972116" y="3476910"/>
        <a:ext cx="1440860" cy="428523"/>
      </dsp:txXfrm>
    </dsp:sp>
    <dsp:sp modelId="{AC93690B-0034-4E90-90B0-209B56A47D44}">
      <dsp:nvSpPr>
        <dsp:cNvPr id="0" name=""/>
        <dsp:cNvSpPr/>
      </dsp:nvSpPr>
      <dsp:spPr>
        <a:xfrm>
          <a:off x="5112171" y="306592"/>
          <a:ext cx="889344" cy="4281487"/>
        </a:xfrm>
        <a:custGeom>
          <a:avLst/>
          <a:gdLst/>
          <a:ahLst/>
          <a:cxnLst/>
          <a:rect l="0" t="0" r="0" b="0"/>
          <a:pathLst>
            <a:path>
              <a:moveTo>
                <a:pt x="0" y="0"/>
              </a:moveTo>
              <a:lnTo>
                <a:pt x="0" y="4281487"/>
              </a:lnTo>
              <a:lnTo>
                <a:pt x="889344" y="428148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CC459F-2BAB-4994-BB3B-B50AAC39EA5D}">
      <dsp:nvSpPr>
        <dsp:cNvPr id="0" name=""/>
        <dsp:cNvSpPr/>
      </dsp:nvSpPr>
      <dsp:spPr>
        <a:xfrm>
          <a:off x="6001515" y="4330567"/>
          <a:ext cx="1498565" cy="51502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zh-CN" altLang="en-US" sz="1400" b="1" kern="1200" dirty="0" smtClean="0"/>
            <a:t>反思“狂飙猛进”和“优胜劣汰”</a:t>
          </a:r>
          <a:endParaRPr lang="zh-CN" altLang="en-US" sz="1400" kern="1200" dirty="0"/>
        </a:p>
      </dsp:txBody>
      <dsp:txXfrm>
        <a:off x="6016600" y="4345652"/>
        <a:ext cx="1468395" cy="484855"/>
      </dsp:txXfrm>
    </dsp:sp>
  </dsp:spTree>
</dsp:drawing>
</file>

<file path=ppt/diagrams/layout1.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rSet csTypeId="urn:microsoft.com/office/officeart/2005/8/colors/accent6_5"/>
        </dgm:pt>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2022/6/1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840515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D1BD60-0694-4275-A61C-5DBAD2467A1C}" type="datetimeFigureOut">
              <a:rPr lang="en-GB" smtClean="0"/>
              <a:t>01/06/2022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437BC7-D1BB-4404-9D22-1F2943910599}" type="slidenum">
              <a:rPr lang="en-GB" smtClean="0"/>
              <a:t>‹#›</a:t>
            </a:fld>
            <a:endParaRPr lang="en-GB"/>
          </a:p>
        </p:txBody>
      </p:sp>
    </p:spTree>
    <p:extLst>
      <p:ext uri="{BB962C8B-B14F-4D97-AF65-F5344CB8AC3E}">
        <p14:creationId xmlns:p14="http://schemas.microsoft.com/office/powerpoint/2010/main" val="3189456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Contact page.</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10</a:t>
            </a:fld>
            <a:endParaRPr lang="en-GB">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14</a:t>
            </a:fld>
            <a:endParaRPr lang="en-GB">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15</a:t>
            </a:fld>
            <a:endParaRPr lang="en-GB">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16</a:t>
            </a:fld>
            <a:endParaRPr lang="en-GB">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17</a:t>
            </a:fld>
            <a:endParaRPr lang="en-GB">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Contact page.</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18</a:t>
            </a:fld>
            <a:endParaRPr lang="en-GB">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Contact page.</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2</a:t>
            </a:fld>
            <a:endParaRPr lang="en-GB">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24</a:t>
            </a:fld>
            <a:endParaRPr lang="en-GB">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25</a:t>
            </a:fld>
            <a:endParaRPr lang="en-GB">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26</a:t>
            </a:fld>
            <a:endParaRPr lang="en-GB">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27</a:t>
            </a:fld>
            <a:endParaRPr lang="en-GB">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28</a:t>
            </a:fld>
            <a:endParaRPr lang="en-GB">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29</a:t>
            </a:fld>
            <a:endParaRPr lang="en-GB">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Contact page.</a:t>
            </a:r>
          </a:p>
        </p:txBody>
      </p:sp>
      <p:sp>
        <p:nvSpPr>
          <p:cNvPr id="4" name="Slide Number Placeholder 3"/>
          <p:cNvSpPr>
            <a:spLocks noGrp="1"/>
          </p:cNvSpPr>
          <p:nvPr>
            <p:ph type="sldNum" sz="quarter" idx="5"/>
          </p:nvPr>
        </p:nvSpPr>
        <p:spPr/>
        <p:txBody>
          <a:bodyPr/>
          <a:lstStyle/>
          <a:p>
            <a:fld id="{B0437BC7-D1BB-4404-9D22-1F2943910599}" type="slidenum">
              <a:rPr lang="en-GB" smtClean="0"/>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30</a:t>
            </a:fld>
            <a:endParaRPr lang="en-GB">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31</a:t>
            </a:fld>
            <a:endParaRPr lang="en-GB">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32</a:t>
            </a:fld>
            <a:endParaRPr lang="en-GB">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33</a:t>
            </a:fld>
            <a:endParaRPr lang="en-GB">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34</a:t>
            </a:fld>
            <a:endParaRPr lang="en-GB">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35</a:t>
            </a:fld>
            <a:endParaRPr lang="en-GB">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36</a:t>
            </a:fld>
            <a:endParaRPr lang="en-GB">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37</a:t>
            </a:fld>
            <a:endParaRPr lang="en-GB">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38</a:t>
            </a:fld>
            <a:endParaRPr lang="en-GB">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39</a:t>
            </a:fld>
            <a:endParaRPr lang="en-GB">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Contact page.</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4</a:t>
            </a:fld>
            <a:endParaRPr lang="en-GB">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40</a:t>
            </a:fld>
            <a:endParaRPr lang="en-GB">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41</a:t>
            </a:fld>
            <a:endParaRPr lang="en-GB">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42</a:t>
            </a:fld>
            <a:endParaRPr lang="en-GB">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43</a:t>
            </a:fld>
            <a:endParaRPr lang="en-GB">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44</a:t>
            </a:fld>
            <a:endParaRPr lang="en-GB">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45</a:t>
            </a:fld>
            <a:endParaRPr lang="en-GB">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46</a:t>
            </a:fld>
            <a:endParaRPr lang="en-GB">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47</a:t>
            </a:fld>
            <a:endParaRPr lang="en-GB">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48</a:t>
            </a:fld>
            <a:endParaRPr lang="en-GB">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49</a:t>
            </a:fld>
            <a:endParaRPr lang="en-GB">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5</a:t>
            </a:fld>
            <a:endParaRPr lang="en-GB"/>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solidFill>
                  <a:prstClr val="black"/>
                </a:solidFill>
              </a:rPr>
              <a:pPr/>
              <a:t>50</a:t>
            </a:fld>
            <a:endParaRPr lang="en-GB">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51</a:t>
            </a:fld>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52</a:t>
            </a:fld>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53</a:t>
            </a:fld>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54</a:t>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55</a:t>
            </a:fld>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Contact page.</a:t>
            </a:r>
          </a:p>
        </p:txBody>
      </p:sp>
      <p:sp>
        <p:nvSpPr>
          <p:cNvPr id="4" name="Slide Number Placeholder 3"/>
          <p:cNvSpPr>
            <a:spLocks noGrp="1"/>
          </p:cNvSpPr>
          <p:nvPr>
            <p:ph type="sldNum" sz="quarter" idx="5"/>
          </p:nvPr>
        </p:nvSpPr>
        <p:spPr/>
        <p:txBody>
          <a:bodyPr/>
          <a:lstStyle/>
          <a:p>
            <a:fld id="{B0437BC7-D1BB-4404-9D22-1F2943910599}" type="slidenum">
              <a:rPr lang="en-GB" smtClean="0"/>
              <a:t>56</a:t>
            </a:fld>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57</a:t>
            </a:fld>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58</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Title to be added underneath with room for presenter name or description of presentation. </a:t>
            </a:r>
          </a:p>
        </p:txBody>
      </p:sp>
      <p:sp>
        <p:nvSpPr>
          <p:cNvPr id="4" name="Slide Number Placeholder 3"/>
          <p:cNvSpPr>
            <a:spLocks noGrp="1"/>
          </p:cNvSpPr>
          <p:nvPr>
            <p:ph type="sldNum" sz="quarter" idx="5"/>
          </p:nvPr>
        </p:nvSpPr>
        <p:spPr/>
        <p:txBody>
          <a:bodyPr/>
          <a:lstStyle/>
          <a:p>
            <a:fld id="{B0437BC7-D1BB-4404-9D22-1F2943910599}" type="slidenum">
              <a:rPr lang="en-GB" smtClean="0"/>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792017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42929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016968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636028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734142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09849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58355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88438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97581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67235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708913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626386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025760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97763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181544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22976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6024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59153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105801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5182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56302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480056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00459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08712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23012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973817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59400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058571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279777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65463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896386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913757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98966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63959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72260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721889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10870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117876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11099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8728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47503-9FAB-4EC0-B733-D90B28953CA8}"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61010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49402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927900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10926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0277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510500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47310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37407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35507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1167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247503-9FAB-4EC0-B733-D90B28953CA8}" type="datetimeFigureOut">
              <a:rPr lang="en-GB" smtClean="0"/>
              <a:t>01/06/2022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55931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99093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09663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08728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97119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518353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90206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26339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02885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31479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247503-9FAB-4EC0-B733-D90B28953CA8}" type="datetimeFigureOut">
              <a:rPr lang="en-GB" smtClean="0"/>
              <a:t>01/06/2022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659240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08172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57964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5330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718885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838787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553723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8736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87351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63812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247503-9FAB-4EC0-B733-D90B28953CA8}" type="datetimeFigureOut">
              <a:rPr lang="en-GB" smtClean="0"/>
              <a:t>01/06/2022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41713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760910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28006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258792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901852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322833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89340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47503-9FAB-4EC0-B733-D90B28953CA8}" type="datetimeFigureOut">
              <a:rPr lang="en-GB" smtClean="0"/>
              <a:t>01/06/2022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t>01/06/2022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t>01/06/2022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8533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9038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0404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3662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8324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2551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8695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47503-9FAB-4EC0-B733-D90B28953CA8}"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1348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815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18977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3896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48007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97219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13213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50479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34258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7920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247503-9FAB-4EC0-B733-D90B28953CA8}" type="datetimeFigureOut">
              <a:rPr lang="en-GB" smtClean="0"/>
              <a:t>01/06/2022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50326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62418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38868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1869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578530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83559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961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24528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43651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240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247503-9FAB-4EC0-B733-D90B28953CA8}" type="datetimeFigureOut">
              <a:rPr lang="en-GB" smtClean="0"/>
              <a:t>01/06/2022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997836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49838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32597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5653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146970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864137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79665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53323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663633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649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247503-9FAB-4EC0-B733-D90B28953CA8}" type="datetimeFigureOut">
              <a:rPr lang="en-GB" smtClean="0"/>
              <a:t>01/06/2022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4366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56137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16566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949759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38463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79280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0032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150062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75888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4258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47503-9FAB-4EC0-B733-D90B28953CA8}" type="datetimeFigureOut">
              <a:rPr lang="en-GB" smtClean="0"/>
              <a:t>01/06/2022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613658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850276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87684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20912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393118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85993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54845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02373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379477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87011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t>01/06/2022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83941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718968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47966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657201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00346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503572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16769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6323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76336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9033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t>01/06/2022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E57B2D-9400-456C-BE11-C901F665DE89}" type="slidenum">
              <a:rPr lang="en-GB" smtClean="0"/>
              <a:t>‹#›</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65141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360022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98155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34830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63990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93644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537272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988731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03698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217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47503-9FAB-4EC0-B733-D90B28953CA8}" type="datetimeFigureOut">
              <a:rPr lang="en-GB" smtClean="0"/>
              <a:t>01/06/2022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57B2D-9400-456C-BE11-C901F665DE89}"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506846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702515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27515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7000053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57626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811744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663415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47503-9FAB-4EC0-B733-D90B28953CA8}" type="datetimeFigureOut">
              <a:rPr lang="en-GB" smtClean="0"/>
              <a:t>01/06/2022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57B2D-9400-456C-BE11-C901F665DE89}"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6201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5373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969109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96370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240364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9201160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47503-9FAB-4EC0-B733-D90B28953CA8}" type="datetimeFigureOut">
              <a:rPr lang="en-GB" smtClean="0">
                <a:solidFill>
                  <a:prstClr val="black">
                    <a:tint val="75000"/>
                  </a:prstClr>
                </a:solidFill>
              </a:rPr>
              <a:pPr/>
              <a:t>01/06/2022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57B2D-9400-456C-BE11-C901F665DE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5670318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tags" Target="../tags/tag42.xml"/><Relationship Id="rId16" Type="http://schemas.openxmlformats.org/officeDocument/2006/relationships/image" Target="../media/image24.pn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image" Target="../media/image19.png"/><Relationship Id="rId5" Type="http://schemas.openxmlformats.org/officeDocument/2006/relationships/tags" Target="../tags/tag45.xml"/><Relationship Id="rId15" Type="http://schemas.openxmlformats.org/officeDocument/2006/relationships/image" Target="../media/image23.png"/><Relationship Id="rId10" Type="http://schemas.openxmlformats.org/officeDocument/2006/relationships/image" Target="../media/image1.png"/><Relationship Id="rId4" Type="http://schemas.openxmlformats.org/officeDocument/2006/relationships/tags" Target="../tags/tag44.xml"/><Relationship Id="rId9" Type="http://schemas.openxmlformats.org/officeDocument/2006/relationships/notesSlide" Target="../notesSlides/notesSlide12.xml"/><Relationship Id="rId1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4.xml"/><Relationship Id="rId16" Type="http://schemas.openxmlformats.org/officeDocument/2006/relationships/image" Target="../media/image44.png"/><Relationship Id="rId1" Type="http://schemas.openxmlformats.org/officeDocument/2006/relationships/slideLayout" Target="../slideLayouts/slideLayout13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18" Type="http://schemas.openxmlformats.org/officeDocument/2006/relationships/tags" Target="../tags/tag65.xml"/><Relationship Id="rId26" Type="http://schemas.openxmlformats.org/officeDocument/2006/relationships/image" Target="../media/image45.png"/><Relationship Id="rId3" Type="http://schemas.openxmlformats.org/officeDocument/2006/relationships/tags" Target="../tags/tag50.xml"/><Relationship Id="rId21" Type="http://schemas.openxmlformats.org/officeDocument/2006/relationships/tags" Target="../tags/tag68.xml"/><Relationship Id="rId7" Type="http://schemas.openxmlformats.org/officeDocument/2006/relationships/tags" Target="../tags/tag54.xml"/><Relationship Id="rId12" Type="http://schemas.openxmlformats.org/officeDocument/2006/relationships/tags" Target="../tags/tag59.xml"/><Relationship Id="rId17" Type="http://schemas.openxmlformats.org/officeDocument/2006/relationships/tags" Target="../tags/tag64.xml"/><Relationship Id="rId25" Type="http://schemas.openxmlformats.org/officeDocument/2006/relationships/image" Target="../media/image1.png"/><Relationship Id="rId2" Type="http://schemas.openxmlformats.org/officeDocument/2006/relationships/tags" Target="../tags/tag49.xml"/><Relationship Id="rId16" Type="http://schemas.openxmlformats.org/officeDocument/2006/relationships/tags" Target="../tags/tag63.xml"/><Relationship Id="rId20" Type="http://schemas.openxmlformats.org/officeDocument/2006/relationships/tags" Target="../tags/tag67.xml"/><Relationship Id="rId29" Type="http://schemas.openxmlformats.org/officeDocument/2006/relationships/image" Target="../media/image48.png"/><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24" Type="http://schemas.openxmlformats.org/officeDocument/2006/relationships/notesSlide" Target="../notesSlides/notesSlide15.xml"/><Relationship Id="rId5" Type="http://schemas.openxmlformats.org/officeDocument/2006/relationships/tags" Target="../tags/tag52.xml"/><Relationship Id="rId15" Type="http://schemas.openxmlformats.org/officeDocument/2006/relationships/tags" Target="../tags/tag62.xml"/><Relationship Id="rId23" Type="http://schemas.openxmlformats.org/officeDocument/2006/relationships/slideLayout" Target="../slideLayouts/slideLayout111.xml"/><Relationship Id="rId28" Type="http://schemas.openxmlformats.org/officeDocument/2006/relationships/image" Target="../media/image47.png"/><Relationship Id="rId10" Type="http://schemas.openxmlformats.org/officeDocument/2006/relationships/tags" Target="../tags/tag57.xml"/><Relationship Id="rId19" Type="http://schemas.openxmlformats.org/officeDocument/2006/relationships/tags" Target="../tags/tag66.xml"/><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tags" Target="../tags/tag61.xml"/><Relationship Id="rId22" Type="http://schemas.openxmlformats.org/officeDocument/2006/relationships/tags" Target="../tags/tag69.xml"/><Relationship Id="rId27" Type="http://schemas.openxmlformats.org/officeDocument/2006/relationships/image" Target="../media/image46.png"/><Relationship Id="rId30"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tags" Target="../tags/tag82.xml"/><Relationship Id="rId18" Type="http://schemas.openxmlformats.org/officeDocument/2006/relationships/tags" Target="../tags/tag87.xml"/><Relationship Id="rId26" Type="http://schemas.openxmlformats.org/officeDocument/2006/relationships/tags" Target="../tags/tag95.xml"/><Relationship Id="rId39" Type="http://schemas.openxmlformats.org/officeDocument/2006/relationships/tags" Target="../tags/tag108.xml"/><Relationship Id="rId3" Type="http://schemas.openxmlformats.org/officeDocument/2006/relationships/tags" Target="../tags/tag72.xml"/><Relationship Id="rId21" Type="http://schemas.openxmlformats.org/officeDocument/2006/relationships/tags" Target="../tags/tag90.xml"/><Relationship Id="rId34" Type="http://schemas.openxmlformats.org/officeDocument/2006/relationships/tags" Target="../tags/tag103.xml"/><Relationship Id="rId42" Type="http://schemas.openxmlformats.org/officeDocument/2006/relationships/tags" Target="../tags/tag111.xml"/><Relationship Id="rId47" Type="http://schemas.openxmlformats.org/officeDocument/2006/relationships/image" Target="../media/image1.png"/><Relationship Id="rId7" Type="http://schemas.openxmlformats.org/officeDocument/2006/relationships/tags" Target="../tags/tag76.xml"/><Relationship Id="rId12" Type="http://schemas.openxmlformats.org/officeDocument/2006/relationships/tags" Target="../tags/tag81.xml"/><Relationship Id="rId17" Type="http://schemas.openxmlformats.org/officeDocument/2006/relationships/tags" Target="../tags/tag86.xml"/><Relationship Id="rId25" Type="http://schemas.openxmlformats.org/officeDocument/2006/relationships/tags" Target="../tags/tag94.xml"/><Relationship Id="rId33" Type="http://schemas.openxmlformats.org/officeDocument/2006/relationships/tags" Target="../tags/tag102.xml"/><Relationship Id="rId38" Type="http://schemas.openxmlformats.org/officeDocument/2006/relationships/tags" Target="../tags/tag107.xml"/><Relationship Id="rId46" Type="http://schemas.openxmlformats.org/officeDocument/2006/relationships/notesSlide" Target="../notesSlides/notesSlide16.xml"/><Relationship Id="rId2" Type="http://schemas.openxmlformats.org/officeDocument/2006/relationships/tags" Target="../tags/tag71.xml"/><Relationship Id="rId16" Type="http://schemas.openxmlformats.org/officeDocument/2006/relationships/tags" Target="../tags/tag85.xml"/><Relationship Id="rId20" Type="http://schemas.openxmlformats.org/officeDocument/2006/relationships/tags" Target="../tags/tag89.xml"/><Relationship Id="rId29" Type="http://schemas.openxmlformats.org/officeDocument/2006/relationships/tags" Target="../tags/tag98.xml"/><Relationship Id="rId41" Type="http://schemas.openxmlformats.org/officeDocument/2006/relationships/tags" Target="../tags/tag110.xml"/><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tags" Target="../tags/tag80.xml"/><Relationship Id="rId24" Type="http://schemas.openxmlformats.org/officeDocument/2006/relationships/tags" Target="../tags/tag93.xml"/><Relationship Id="rId32" Type="http://schemas.openxmlformats.org/officeDocument/2006/relationships/tags" Target="../tags/tag101.xml"/><Relationship Id="rId37" Type="http://schemas.openxmlformats.org/officeDocument/2006/relationships/tags" Target="../tags/tag106.xml"/><Relationship Id="rId40" Type="http://schemas.openxmlformats.org/officeDocument/2006/relationships/tags" Target="../tags/tag109.xml"/><Relationship Id="rId45" Type="http://schemas.openxmlformats.org/officeDocument/2006/relationships/slideLayout" Target="../slideLayouts/slideLayout122.xml"/><Relationship Id="rId5" Type="http://schemas.openxmlformats.org/officeDocument/2006/relationships/tags" Target="../tags/tag74.xml"/><Relationship Id="rId15" Type="http://schemas.openxmlformats.org/officeDocument/2006/relationships/tags" Target="../tags/tag84.xml"/><Relationship Id="rId23" Type="http://schemas.openxmlformats.org/officeDocument/2006/relationships/tags" Target="../tags/tag92.xml"/><Relationship Id="rId28" Type="http://schemas.openxmlformats.org/officeDocument/2006/relationships/tags" Target="../tags/tag97.xml"/><Relationship Id="rId36" Type="http://schemas.openxmlformats.org/officeDocument/2006/relationships/tags" Target="../tags/tag105.xml"/><Relationship Id="rId10" Type="http://schemas.openxmlformats.org/officeDocument/2006/relationships/tags" Target="../tags/tag79.xml"/><Relationship Id="rId19" Type="http://schemas.openxmlformats.org/officeDocument/2006/relationships/tags" Target="../tags/tag88.xml"/><Relationship Id="rId31" Type="http://schemas.openxmlformats.org/officeDocument/2006/relationships/tags" Target="../tags/tag100.xml"/><Relationship Id="rId44" Type="http://schemas.openxmlformats.org/officeDocument/2006/relationships/tags" Target="../tags/tag113.xml"/><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tags" Target="../tags/tag83.xml"/><Relationship Id="rId22" Type="http://schemas.openxmlformats.org/officeDocument/2006/relationships/tags" Target="../tags/tag91.xml"/><Relationship Id="rId27" Type="http://schemas.openxmlformats.org/officeDocument/2006/relationships/tags" Target="../tags/tag96.xml"/><Relationship Id="rId30" Type="http://schemas.openxmlformats.org/officeDocument/2006/relationships/tags" Target="../tags/tag99.xml"/><Relationship Id="rId35" Type="http://schemas.openxmlformats.org/officeDocument/2006/relationships/tags" Target="../tags/tag104.xml"/><Relationship Id="rId43" Type="http://schemas.openxmlformats.org/officeDocument/2006/relationships/tags" Target="../tags/tag112.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56.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1.png"/><Relationship Id="rId5" Type="http://schemas.openxmlformats.org/officeDocument/2006/relationships/notesSlide" Target="../notesSlides/notesSlide18.xml"/><Relationship Id="rId4"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tags" Target="../tags/tag124.xml"/><Relationship Id="rId13" Type="http://schemas.openxmlformats.org/officeDocument/2006/relationships/tags" Target="../tags/tag129.xml"/><Relationship Id="rId18" Type="http://schemas.openxmlformats.org/officeDocument/2006/relationships/tags" Target="../tags/tag134.xml"/><Relationship Id="rId26" Type="http://schemas.openxmlformats.org/officeDocument/2006/relationships/tags" Target="../tags/tag142.xml"/><Relationship Id="rId39" Type="http://schemas.openxmlformats.org/officeDocument/2006/relationships/tags" Target="../tags/tag155.xml"/><Relationship Id="rId3" Type="http://schemas.openxmlformats.org/officeDocument/2006/relationships/tags" Target="../tags/tag119.xml"/><Relationship Id="rId21" Type="http://schemas.openxmlformats.org/officeDocument/2006/relationships/tags" Target="../tags/tag137.xml"/><Relationship Id="rId34" Type="http://schemas.openxmlformats.org/officeDocument/2006/relationships/tags" Target="../tags/tag150.xml"/><Relationship Id="rId42" Type="http://schemas.openxmlformats.org/officeDocument/2006/relationships/tags" Target="../tags/tag158.xml"/><Relationship Id="rId7" Type="http://schemas.openxmlformats.org/officeDocument/2006/relationships/tags" Target="../tags/tag123.xml"/><Relationship Id="rId12" Type="http://schemas.openxmlformats.org/officeDocument/2006/relationships/tags" Target="../tags/tag128.xml"/><Relationship Id="rId17" Type="http://schemas.openxmlformats.org/officeDocument/2006/relationships/tags" Target="../tags/tag133.xml"/><Relationship Id="rId25" Type="http://schemas.openxmlformats.org/officeDocument/2006/relationships/tags" Target="../tags/tag141.xml"/><Relationship Id="rId33" Type="http://schemas.openxmlformats.org/officeDocument/2006/relationships/tags" Target="../tags/tag149.xml"/><Relationship Id="rId38" Type="http://schemas.openxmlformats.org/officeDocument/2006/relationships/tags" Target="../tags/tag154.xml"/><Relationship Id="rId46" Type="http://schemas.openxmlformats.org/officeDocument/2006/relationships/image" Target="../media/image58.png"/><Relationship Id="rId2" Type="http://schemas.openxmlformats.org/officeDocument/2006/relationships/tags" Target="../tags/tag118.xml"/><Relationship Id="rId16" Type="http://schemas.openxmlformats.org/officeDocument/2006/relationships/tags" Target="../tags/tag132.xml"/><Relationship Id="rId20" Type="http://schemas.openxmlformats.org/officeDocument/2006/relationships/tags" Target="../tags/tag136.xml"/><Relationship Id="rId29" Type="http://schemas.openxmlformats.org/officeDocument/2006/relationships/tags" Target="../tags/tag145.xml"/><Relationship Id="rId41" Type="http://schemas.openxmlformats.org/officeDocument/2006/relationships/tags" Target="../tags/tag157.xml"/><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tags" Target="../tags/tag127.xml"/><Relationship Id="rId24" Type="http://schemas.openxmlformats.org/officeDocument/2006/relationships/tags" Target="../tags/tag140.xml"/><Relationship Id="rId32" Type="http://schemas.openxmlformats.org/officeDocument/2006/relationships/tags" Target="../tags/tag148.xml"/><Relationship Id="rId37" Type="http://schemas.openxmlformats.org/officeDocument/2006/relationships/tags" Target="../tags/tag153.xml"/><Relationship Id="rId40" Type="http://schemas.openxmlformats.org/officeDocument/2006/relationships/tags" Target="../tags/tag156.xml"/><Relationship Id="rId45" Type="http://schemas.openxmlformats.org/officeDocument/2006/relationships/image" Target="../media/image1.png"/><Relationship Id="rId5" Type="http://schemas.openxmlformats.org/officeDocument/2006/relationships/tags" Target="../tags/tag121.xml"/><Relationship Id="rId15" Type="http://schemas.openxmlformats.org/officeDocument/2006/relationships/tags" Target="../tags/tag131.xml"/><Relationship Id="rId23" Type="http://schemas.openxmlformats.org/officeDocument/2006/relationships/tags" Target="../tags/tag139.xml"/><Relationship Id="rId28" Type="http://schemas.openxmlformats.org/officeDocument/2006/relationships/tags" Target="../tags/tag144.xml"/><Relationship Id="rId36" Type="http://schemas.openxmlformats.org/officeDocument/2006/relationships/tags" Target="../tags/tag152.xml"/><Relationship Id="rId10" Type="http://schemas.openxmlformats.org/officeDocument/2006/relationships/tags" Target="../tags/tag126.xml"/><Relationship Id="rId19" Type="http://schemas.openxmlformats.org/officeDocument/2006/relationships/tags" Target="../tags/tag135.xml"/><Relationship Id="rId31" Type="http://schemas.openxmlformats.org/officeDocument/2006/relationships/tags" Target="../tags/tag147.xml"/><Relationship Id="rId44" Type="http://schemas.openxmlformats.org/officeDocument/2006/relationships/notesSlide" Target="../notesSlides/notesSlide19.xml"/><Relationship Id="rId4" Type="http://schemas.openxmlformats.org/officeDocument/2006/relationships/tags" Target="../tags/tag120.xml"/><Relationship Id="rId9" Type="http://schemas.openxmlformats.org/officeDocument/2006/relationships/tags" Target="../tags/tag125.xml"/><Relationship Id="rId14" Type="http://schemas.openxmlformats.org/officeDocument/2006/relationships/tags" Target="../tags/tag130.xml"/><Relationship Id="rId22" Type="http://schemas.openxmlformats.org/officeDocument/2006/relationships/tags" Target="../tags/tag138.xml"/><Relationship Id="rId27" Type="http://schemas.openxmlformats.org/officeDocument/2006/relationships/tags" Target="../tags/tag143.xml"/><Relationship Id="rId30" Type="http://schemas.openxmlformats.org/officeDocument/2006/relationships/tags" Target="../tags/tag146.xml"/><Relationship Id="rId35" Type="http://schemas.openxmlformats.org/officeDocument/2006/relationships/tags" Target="../tags/tag151.xml"/><Relationship Id="rId43"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tags" Target="../tags/tag161.xml"/><Relationship Id="rId7" Type="http://schemas.openxmlformats.org/officeDocument/2006/relationships/image" Target="../media/image59.png"/><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1.png"/><Relationship Id="rId5" Type="http://schemas.openxmlformats.org/officeDocument/2006/relationships/notesSlide" Target="../notesSlides/notesSlide20.xml"/><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tags" Target="../tags/tag169.xml"/><Relationship Id="rId13" Type="http://schemas.openxmlformats.org/officeDocument/2006/relationships/tags" Target="../tags/tag174.xml"/><Relationship Id="rId18" Type="http://schemas.openxmlformats.org/officeDocument/2006/relationships/tags" Target="../tags/tag179.xml"/><Relationship Id="rId26" Type="http://schemas.openxmlformats.org/officeDocument/2006/relationships/image" Target="../media/image1.png"/><Relationship Id="rId3" Type="http://schemas.openxmlformats.org/officeDocument/2006/relationships/tags" Target="../tags/tag164.xml"/><Relationship Id="rId21" Type="http://schemas.openxmlformats.org/officeDocument/2006/relationships/tags" Target="../tags/tag182.xml"/><Relationship Id="rId7" Type="http://schemas.openxmlformats.org/officeDocument/2006/relationships/tags" Target="../tags/tag168.xml"/><Relationship Id="rId12" Type="http://schemas.openxmlformats.org/officeDocument/2006/relationships/tags" Target="../tags/tag173.xml"/><Relationship Id="rId17" Type="http://schemas.openxmlformats.org/officeDocument/2006/relationships/tags" Target="../tags/tag178.xml"/><Relationship Id="rId25" Type="http://schemas.openxmlformats.org/officeDocument/2006/relationships/notesSlide" Target="../notesSlides/notesSlide21.xml"/><Relationship Id="rId2" Type="http://schemas.openxmlformats.org/officeDocument/2006/relationships/tags" Target="../tags/tag163.xml"/><Relationship Id="rId16" Type="http://schemas.openxmlformats.org/officeDocument/2006/relationships/tags" Target="../tags/tag177.xml"/><Relationship Id="rId20" Type="http://schemas.openxmlformats.org/officeDocument/2006/relationships/tags" Target="../tags/tag181.xml"/><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tags" Target="../tags/tag172.xml"/><Relationship Id="rId24" Type="http://schemas.openxmlformats.org/officeDocument/2006/relationships/slideLayout" Target="../slideLayouts/slideLayout1.xml"/><Relationship Id="rId5" Type="http://schemas.openxmlformats.org/officeDocument/2006/relationships/tags" Target="../tags/tag166.xml"/><Relationship Id="rId15" Type="http://schemas.openxmlformats.org/officeDocument/2006/relationships/tags" Target="../tags/tag176.xml"/><Relationship Id="rId23" Type="http://schemas.openxmlformats.org/officeDocument/2006/relationships/tags" Target="../tags/tag184.xml"/><Relationship Id="rId10" Type="http://schemas.openxmlformats.org/officeDocument/2006/relationships/tags" Target="../tags/tag171.xml"/><Relationship Id="rId19" Type="http://schemas.openxmlformats.org/officeDocument/2006/relationships/tags" Target="../tags/tag180.xml"/><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tags" Target="../tags/tag175.xml"/><Relationship Id="rId22" Type="http://schemas.openxmlformats.org/officeDocument/2006/relationships/tags" Target="../tags/tag183.xml"/></Relationships>
</file>

<file path=ppt/slides/_rels/slide22.xml.rels><?xml version="1.0" encoding="UTF-8" standalone="yes"?>
<Relationships xmlns="http://schemas.openxmlformats.org/package/2006/relationships"><Relationship Id="rId13" Type="http://schemas.openxmlformats.org/officeDocument/2006/relationships/tags" Target="../tags/tag197.xml"/><Relationship Id="rId18" Type="http://schemas.openxmlformats.org/officeDocument/2006/relationships/tags" Target="../tags/tag202.xml"/><Relationship Id="rId26" Type="http://schemas.openxmlformats.org/officeDocument/2006/relationships/tags" Target="../tags/tag210.xml"/><Relationship Id="rId39" Type="http://schemas.openxmlformats.org/officeDocument/2006/relationships/tags" Target="../tags/tag223.xml"/><Relationship Id="rId3" Type="http://schemas.openxmlformats.org/officeDocument/2006/relationships/tags" Target="../tags/tag187.xml"/><Relationship Id="rId21" Type="http://schemas.openxmlformats.org/officeDocument/2006/relationships/tags" Target="../tags/tag205.xml"/><Relationship Id="rId34" Type="http://schemas.openxmlformats.org/officeDocument/2006/relationships/tags" Target="../tags/tag218.xml"/><Relationship Id="rId42" Type="http://schemas.openxmlformats.org/officeDocument/2006/relationships/tags" Target="../tags/tag226.xml"/><Relationship Id="rId47" Type="http://schemas.openxmlformats.org/officeDocument/2006/relationships/image" Target="../media/image60.png"/><Relationship Id="rId50" Type="http://schemas.openxmlformats.org/officeDocument/2006/relationships/image" Target="../media/image63.png"/><Relationship Id="rId7" Type="http://schemas.openxmlformats.org/officeDocument/2006/relationships/tags" Target="../tags/tag191.xml"/><Relationship Id="rId12" Type="http://schemas.openxmlformats.org/officeDocument/2006/relationships/tags" Target="../tags/tag196.xml"/><Relationship Id="rId17" Type="http://schemas.openxmlformats.org/officeDocument/2006/relationships/tags" Target="../tags/tag201.xml"/><Relationship Id="rId25" Type="http://schemas.openxmlformats.org/officeDocument/2006/relationships/tags" Target="../tags/tag209.xml"/><Relationship Id="rId33" Type="http://schemas.openxmlformats.org/officeDocument/2006/relationships/tags" Target="../tags/tag217.xml"/><Relationship Id="rId38" Type="http://schemas.openxmlformats.org/officeDocument/2006/relationships/tags" Target="../tags/tag222.xml"/><Relationship Id="rId46" Type="http://schemas.openxmlformats.org/officeDocument/2006/relationships/image" Target="../media/image1.png"/><Relationship Id="rId2" Type="http://schemas.openxmlformats.org/officeDocument/2006/relationships/tags" Target="../tags/tag186.xml"/><Relationship Id="rId16" Type="http://schemas.openxmlformats.org/officeDocument/2006/relationships/tags" Target="../tags/tag200.xml"/><Relationship Id="rId20" Type="http://schemas.openxmlformats.org/officeDocument/2006/relationships/tags" Target="../tags/tag204.xml"/><Relationship Id="rId29" Type="http://schemas.openxmlformats.org/officeDocument/2006/relationships/tags" Target="../tags/tag213.xml"/><Relationship Id="rId41" Type="http://schemas.openxmlformats.org/officeDocument/2006/relationships/tags" Target="../tags/tag225.xml"/><Relationship Id="rId54" Type="http://schemas.openxmlformats.org/officeDocument/2006/relationships/image" Target="../media/image67.png"/><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tags" Target="../tags/tag195.xml"/><Relationship Id="rId24" Type="http://schemas.openxmlformats.org/officeDocument/2006/relationships/tags" Target="../tags/tag208.xml"/><Relationship Id="rId32" Type="http://schemas.openxmlformats.org/officeDocument/2006/relationships/tags" Target="../tags/tag216.xml"/><Relationship Id="rId37" Type="http://schemas.openxmlformats.org/officeDocument/2006/relationships/tags" Target="../tags/tag221.xml"/><Relationship Id="rId40" Type="http://schemas.openxmlformats.org/officeDocument/2006/relationships/tags" Target="../tags/tag224.xml"/><Relationship Id="rId45" Type="http://schemas.openxmlformats.org/officeDocument/2006/relationships/notesSlide" Target="../notesSlides/notesSlide22.xml"/><Relationship Id="rId53" Type="http://schemas.openxmlformats.org/officeDocument/2006/relationships/image" Target="../media/image66.png"/><Relationship Id="rId5" Type="http://schemas.openxmlformats.org/officeDocument/2006/relationships/tags" Target="../tags/tag189.xml"/><Relationship Id="rId15" Type="http://schemas.openxmlformats.org/officeDocument/2006/relationships/tags" Target="../tags/tag199.xml"/><Relationship Id="rId23" Type="http://schemas.openxmlformats.org/officeDocument/2006/relationships/tags" Target="../tags/tag207.xml"/><Relationship Id="rId28" Type="http://schemas.openxmlformats.org/officeDocument/2006/relationships/tags" Target="../tags/tag212.xml"/><Relationship Id="rId36" Type="http://schemas.openxmlformats.org/officeDocument/2006/relationships/tags" Target="../tags/tag220.xml"/><Relationship Id="rId49" Type="http://schemas.openxmlformats.org/officeDocument/2006/relationships/image" Target="../media/image62.png"/><Relationship Id="rId10" Type="http://schemas.openxmlformats.org/officeDocument/2006/relationships/tags" Target="../tags/tag194.xml"/><Relationship Id="rId19" Type="http://schemas.openxmlformats.org/officeDocument/2006/relationships/tags" Target="../tags/tag203.xml"/><Relationship Id="rId31" Type="http://schemas.openxmlformats.org/officeDocument/2006/relationships/tags" Target="../tags/tag215.xml"/><Relationship Id="rId44" Type="http://schemas.openxmlformats.org/officeDocument/2006/relationships/slideLayout" Target="../slideLayouts/slideLayout1.xml"/><Relationship Id="rId52" Type="http://schemas.openxmlformats.org/officeDocument/2006/relationships/image" Target="../media/image65.png"/><Relationship Id="rId4" Type="http://schemas.openxmlformats.org/officeDocument/2006/relationships/tags" Target="../tags/tag188.xml"/><Relationship Id="rId9" Type="http://schemas.openxmlformats.org/officeDocument/2006/relationships/tags" Target="../tags/tag193.xml"/><Relationship Id="rId14" Type="http://schemas.openxmlformats.org/officeDocument/2006/relationships/tags" Target="../tags/tag198.xml"/><Relationship Id="rId22" Type="http://schemas.openxmlformats.org/officeDocument/2006/relationships/tags" Target="../tags/tag206.xml"/><Relationship Id="rId27" Type="http://schemas.openxmlformats.org/officeDocument/2006/relationships/tags" Target="../tags/tag211.xml"/><Relationship Id="rId30" Type="http://schemas.openxmlformats.org/officeDocument/2006/relationships/tags" Target="../tags/tag214.xml"/><Relationship Id="rId35" Type="http://schemas.openxmlformats.org/officeDocument/2006/relationships/tags" Target="../tags/tag219.xml"/><Relationship Id="rId43" Type="http://schemas.openxmlformats.org/officeDocument/2006/relationships/tags" Target="../tags/tag227.xml"/><Relationship Id="rId48" Type="http://schemas.openxmlformats.org/officeDocument/2006/relationships/image" Target="../media/image61.png"/><Relationship Id="rId8" Type="http://schemas.openxmlformats.org/officeDocument/2006/relationships/tags" Target="../tags/tag192.xml"/><Relationship Id="rId51" Type="http://schemas.openxmlformats.org/officeDocument/2006/relationships/image" Target="../media/image64.png"/></Relationships>
</file>

<file path=ppt/slides/_rels/slide23.xml.rels><?xml version="1.0" encoding="UTF-8" standalone="yes"?>
<Relationships xmlns="http://schemas.openxmlformats.org/package/2006/relationships"><Relationship Id="rId13" Type="http://schemas.openxmlformats.org/officeDocument/2006/relationships/tags" Target="../tags/tag240.xml"/><Relationship Id="rId18" Type="http://schemas.openxmlformats.org/officeDocument/2006/relationships/tags" Target="../tags/tag245.xml"/><Relationship Id="rId26" Type="http://schemas.openxmlformats.org/officeDocument/2006/relationships/tags" Target="../tags/tag253.xml"/><Relationship Id="rId39" Type="http://schemas.openxmlformats.org/officeDocument/2006/relationships/tags" Target="../tags/tag266.xml"/><Relationship Id="rId3" Type="http://schemas.openxmlformats.org/officeDocument/2006/relationships/tags" Target="../tags/tag230.xml"/><Relationship Id="rId21" Type="http://schemas.openxmlformats.org/officeDocument/2006/relationships/tags" Target="../tags/tag248.xml"/><Relationship Id="rId34" Type="http://schemas.openxmlformats.org/officeDocument/2006/relationships/tags" Target="../tags/tag261.xml"/><Relationship Id="rId42" Type="http://schemas.openxmlformats.org/officeDocument/2006/relationships/tags" Target="../tags/tag269.xml"/><Relationship Id="rId47" Type="http://schemas.openxmlformats.org/officeDocument/2006/relationships/image" Target="../media/image67.png"/><Relationship Id="rId50" Type="http://schemas.openxmlformats.org/officeDocument/2006/relationships/image" Target="../media/image70.png"/><Relationship Id="rId7" Type="http://schemas.openxmlformats.org/officeDocument/2006/relationships/tags" Target="../tags/tag234.xml"/><Relationship Id="rId12" Type="http://schemas.openxmlformats.org/officeDocument/2006/relationships/tags" Target="../tags/tag239.xml"/><Relationship Id="rId17" Type="http://schemas.openxmlformats.org/officeDocument/2006/relationships/tags" Target="../tags/tag244.xml"/><Relationship Id="rId25" Type="http://schemas.openxmlformats.org/officeDocument/2006/relationships/tags" Target="../tags/tag252.xml"/><Relationship Id="rId33" Type="http://schemas.openxmlformats.org/officeDocument/2006/relationships/tags" Target="../tags/tag260.xml"/><Relationship Id="rId38" Type="http://schemas.openxmlformats.org/officeDocument/2006/relationships/tags" Target="../tags/tag265.xml"/><Relationship Id="rId46" Type="http://schemas.openxmlformats.org/officeDocument/2006/relationships/image" Target="../media/image1.png"/><Relationship Id="rId2" Type="http://schemas.openxmlformats.org/officeDocument/2006/relationships/tags" Target="../tags/tag229.xml"/><Relationship Id="rId16" Type="http://schemas.openxmlformats.org/officeDocument/2006/relationships/tags" Target="../tags/tag243.xml"/><Relationship Id="rId20" Type="http://schemas.openxmlformats.org/officeDocument/2006/relationships/tags" Target="../tags/tag247.xml"/><Relationship Id="rId29" Type="http://schemas.openxmlformats.org/officeDocument/2006/relationships/tags" Target="../tags/tag256.xml"/><Relationship Id="rId41" Type="http://schemas.openxmlformats.org/officeDocument/2006/relationships/tags" Target="../tags/tag268.xml"/><Relationship Id="rId54" Type="http://schemas.openxmlformats.org/officeDocument/2006/relationships/image" Target="../media/image74.png"/><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tags" Target="../tags/tag238.xml"/><Relationship Id="rId24" Type="http://schemas.openxmlformats.org/officeDocument/2006/relationships/tags" Target="../tags/tag251.xml"/><Relationship Id="rId32" Type="http://schemas.openxmlformats.org/officeDocument/2006/relationships/tags" Target="../tags/tag259.xml"/><Relationship Id="rId37" Type="http://schemas.openxmlformats.org/officeDocument/2006/relationships/tags" Target="../tags/tag264.xml"/><Relationship Id="rId40" Type="http://schemas.openxmlformats.org/officeDocument/2006/relationships/tags" Target="../tags/tag267.xml"/><Relationship Id="rId45" Type="http://schemas.openxmlformats.org/officeDocument/2006/relationships/notesSlide" Target="../notesSlides/notesSlide23.xml"/><Relationship Id="rId53" Type="http://schemas.openxmlformats.org/officeDocument/2006/relationships/image" Target="../media/image73.png"/><Relationship Id="rId5" Type="http://schemas.openxmlformats.org/officeDocument/2006/relationships/tags" Target="../tags/tag232.xml"/><Relationship Id="rId15" Type="http://schemas.openxmlformats.org/officeDocument/2006/relationships/tags" Target="../tags/tag242.xml"/><Relationship Id="rId23" Type="http://schemas.openxmlformats.org/officeDocument/2006/relationships/tags" Target="../tags/tag250.xml"/><Relationship Id="rId28" Type="http://schemas.openxmlformats.org/officeDocument/2006/relationships/tags" Target="../tags/tag255.xml"/><Relationship Id="rId36" Type="http://schemas.openxmlformats.org/officeDocument/2006/relationships/tags" Target="../tags/tag263.xml"/><Relationship Id="rId49" Type="http://schemas.openxmlformats.org/officeDocument/2006/relationships/image" Target="../media/image69.png"/><Relationship Id="rId10" Type="http://schemas.openxmlformats.org/officeDocument/2006/relationships/tags" Target="../tags/tag237.xml"/><Relationship Id="rId19" Type="http://schemas.openxmlformats.org/officeDocument/2006/relationships/tags" Target="../tags/tag246.xml"/><Relationship Id="rId31" Type="http://schemas.openxmlformats.org/officeDocument/2006/relationships/tags" Target="../tags/tag258.xml"/><Relationship Id="rId44" Type="http://schemas.openxmlformats.org/officeDocument/2006/relationships/slideLayout" Target="../slideLayouts/slideLayout1.xml"/><Relationship Id="rId52" Type="http://schemas.openxmlformats.org/officeDocument/2006/relationships/image" Target="../media/image72.png"/><Relationship Id="rId4" Type="http://schemas.openxmlformats.org/officeDocument/2006/relationships/tags" Target="../tags/tag231.xml"/><Relationship Id="rId9" Type="http://schemas.openxmlformats.org/officeDocument/2006/relationships/tags" Target="../tags/tag236.xml"/><Relationship Id="rId14" Type="http://schemas.openxmlformats.org/officeDocument/2006/relationships/tags" Target="../tags/tag241.xml"/><Relationship Id="rId22" Type="http://schemas.openxmlformats.org/officeDocument/2006/relationships/tags" Target="../tags/tag249.xml"/><Relationship Id="rId27" Type="http://schemas.openxmlformats.org/officeDocument/2006/relationships/tags" Target="../tags/tag254.xml"/><Relationship Id="rId30" Type="http://schemas.openxmlformats.org/officeDocument/2006/relationships/tags" Target="../tags/tag257.xml"/><Relationship Id="rId35" Type="http://schemas.openxmlformats.org/officeDocument/2006/relationships/tags" Target="../tags/tag262.xml"/><Relationship Id="rId43" Type="http://schemas.openxmlformats.org/officeDocument/2006/relationships/tags" Target="../tags/tag270.xml"/><Relationship Id="rId48" Type="http://schemas.openxmlformats.org/officeDocument/2006/relationships/image" Target="../media/image68.png"/><Relationship Id="rId8" Type="http://schemas.openxmlformats.org/officeDocument/2006/relationships/tags" Target="../tags/tag235.xml"/><Relationship Id="rId51"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7.xml"/><Relationship Id="rId1" Type="http://schemas.openxmlformats.org/officeDocument/2006/relationships/tags" Target="../tags/tag271.xml"/><Relationship Id="rId5" Type="http://schemas.openxmlformats.org/officeDocument/2006/relationships/image" Target="../media/image75.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tags" Target="../tags/tag279.xml"/><Relationship Id="rId13" Type="http://schemas.openxmlformats.org/officeDocument/2006/relationships/tags" Target="../tags/tag284.xml"/><Relationship Id="rId18" Type="http://schemas.openxmlformats.org/officeDocument/2006/relationships/tags" Target="../tags/tag289.xml"/><Relationship Id="rId3" Type="http://schemas.openxmlformats.org/officeDocument/2006/relationships/tags" Target="../tags/tag274.xml"/><Relationship Id="rId21" Type="http://schemas.openxmlformats.org/officeDocument/2006/relationships/slideLayout" Target="../slideLayouts/slideLayout67.xml"/><Relationship Id="rId7" Type="http://schemas.openxmlformats.org/officeDocument/2006/relationships/tags" Target="../tags/tag278.xml"/><Relationship Id="rId12" Type="http://schemas.openxmlformats.org/officeDocument/2006/relationships/tags" Target="../tags/tag283.xml"/><Relationship Id="rId17" Type="http://schemas.openxmlformats.org/officeDocument/2006/relationships/tags" Target="../tags/tag288.xml"/><Relationship Id="rId2" Type="http://schemas.openxmlformats.org/officeDocument/2006/relationships/tags" Target="../tags/tag273.xml"/><Relationship Id="rId16" Type="http://schemas.openxmlformats.org/officeDocument/2006/relationships/tags" Target="../tags/tag287.xml"/><Relationship Id="rId20" Type="http://schemas.openxmlformats.org/officeDocument/2006/relationships/tags" Target="../tags/tag291.xml"/><Relationship Id="rId1" Type="http://schemas.openxmlformats.org/officeDocument/2006/relationships/tags" Target="../tags/tag272.xml"/><Relationship Id="rId6" Type="http://schemas.openxmlformats.org/officeDocument/2006/relationships/tags" Target="../tags/tag277.xml"/><Relationship Id="rId11" Type="http://schemas.openxmlformats.org/officeDocument/2006/relationships/tags" Target="../tags/tag282.xml"/><Relationship Id="rId24" Type="http://schemas.openxmlformats.org/officeDocument/2006/relationships/image" Target="../media/image76.png"/><Relationship Id="rId5" Type="http://schemas.openxmlformats.org/officeDocument/2006/relationships/tags" Target="../tags/tag276.xml"/><Relationship Id="rId15" Type="http://schemas.openxmlformats.org/officeDocument/2006/relationships/tags" Target="../tags/tag286.xml"/><Relationship Id="rId23" Type="http://schemas.openxmlformats.org/officeDocument/2006/relationships/image" Target="../media/image1.png"/><Relationship Id="rId10" Type="http://schemas.openxmlformats.org/officeDocument/2006/relationships/tags" Target="../tags/tag281.xml"/><Relationship Id="rId19" Type="http://schemas.openxmlformats.org/officeDocument/2006/relationships/tags" Target="../tags/tag290.xml"/><Relationship Id="rId4" Type="http://schemas.openxmlformats.org/officeDocument/2006/relationships/tags" Target="../tags/tag275.xml"/><Relationship Id="rId9" Type="http://schemas.openxmlformats.org/officeDocument/2006/relationships/tags" Target="../tags/tag280.xml"/><Relationship Id="rId14" Type="http://schemas.openxmlformats.org/officeDocument/2006/relationships/tags" Target="../tags/tag285.xml"/><Relationship Id="rId2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93.xml"/><Relationship Id="rId1" Type="http://schemas.openxmlformats.org/officeDocument/2006/relationships/tags" Target="../tags/tag292.xml"/><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27.xml"/><Relationship Id="rId7" Type="http://schemas.openxmlformats.org/officeDocument/2006/relationships/image" Target="../media/image79.png"/><Relationship Id="rId2" Type="http://schemas.openxmlformats.org/officeDocument/2006/relationships/slideLayout" Target="../slideLayouts/slideLayout100.xml"/><Relationship Id="rId1" Type="http://schemas.openxmlformats.org/officeDocument/2006/relationships/tags" Target="../tags/tag29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28.xml"/><Relationship Id="rId7" Type="http://schemas.openxmlformats.org/officeDocument/2006/relationships/diagramQuickStyle" Target="../diagrams/quickStyle2.xml"/><Relationship Id="rId2" Type="http://schemas.openxmlformats.org/officeDocument/2006/relationships/slideLayout" Target="../slideLayouts/slideLayout89.xml"/><Relationship Id="rId1" Type="http://schemas.openxmlformats.org/officeDocument/2006/relationships/tags" Target="../tags/tag29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png"/><Relationship Id="rId9" Type="http://schemas.microsoft.com/office/2007/relationships/diagramDrawing" Target="../diagrams/drawing2.xml"/></Relationships>
</file>

<file path=ppt/slides/_rels/slide29.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notesSlide" Target="../notesSlides/notesSlide29.xml"/><Relationship Id="rId7" Type="http://schemas.openxmlformats.org/officeDocument/2006/relationships/image" Target="../media/image83.png"/><Relationship Id="rId2" Type="http://schemas.openxmlformats.org/officeDocument/2006/relationships/slideLayout" Target="../slideLayouts/slideLayout1.xml"/><Relationship Id="rId1" Type="http://schemas.openxmlformats.org/officeDocument/2006/relationships/tags" Target="../tags/tag296.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1.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notesSlide" Target="../notesSlides/notesSlide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slideLayout" Target="../slideLayouts/slideLayout12.xml"/><Relationship Id="rId5" Type="http://schemas.openxmlformats.org/officeDocument/2006/relationships/tags" Target="../tags/tag8.xm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297.xml"/><Relationship Id="rId5" Type="http://schemas.openxmlformats.org/officeDocument/2006/relationships/image" Target="../media/image85.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8.xml"/><Relationship Id="rId1" Type="http://schemas.openxmlformats.org/officeDocument/2006/relationships/tags" Target="../tags/tag29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tags" Target="../tags/tag301.xml"/><Relationship Id="rId7" Type="http://schemas.openxmlformats.org/officeDocument/2006/relationships/image" Target="../media/image88.png"/><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image" Target="../media/image1.png"/><Relationship Id="rId5" Type="http://schemas.openxmlformats.org/officeDocument/2006/relationships/notesSlide" Target="../notesSlides/notesSlide32.xml"/><Relationship Id="rId4" Type="http://schemas.openxmlformats.org/officeDocument/2006/relationships/slideLayout" Target="../slideLayouts/slideLayout144.xml"/></Relationships>
</file>

<file path=ppt/slides/_rels/slide3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tags" Target="../tags/tag304.xml"/><Relationship Id="rId7" Type="http://schemas.openxmlformats.org/officeDocument/2006/relationships/image" Target="../media/image89.png"/><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image" Target="../media/image1.png"/><Relationship Id="rId5" Type="http://schemas.openxmlformats.org/officeDocument/2006/relationships/notesSlide" Target="../notesSlides/notesSlide33.xml"/><Relationship Id="rId4" Type="http://schemas.openxmlformats.org/officeDocument/2006/relationships/slideLayout" Target="../slideLayouts/slideLayout155.xml"/></Relationships>
</file>

<file path=ppt/slides/_rels/slide34.xml.rels><?xml version="1.0" encoding="UTF-8" standalone="yes"?>
<Relationships xmlns="http://schemas.openxmlformats.org/package/2006/relationships"><Relationship Id="rId8" Type="http://schemas.openxmlformats.org/officeDocument/2006/relationships/tags" Target="../tags/tag312.xml"/><Relationship Id="rId13" Type="http://schemas.openxmlformats.org/officeDocument/2006/relationships/tags" Target="../tags/tag317.xml"/><Relationship Id="rId18" Type="http://schemas.openxmlformats.org/officeDocument/2006/relationships/tags" Target="../tags/tag322.xml"/><Relationship Id="rId3" Type="http://schemas.openxmlformats.org/officeDocument/2006/relationships/tags" Target="../tags/tag307.xml"/><Relationship Id="rId21" Type="http://schemas.openxmlformats.org/officeDocument/2006/relationships/tags" Target="../tags/tag325.xml"/><Relationship Id="rId7" Type="http://schemas.openxmlformats.org/officeDocument/2006/relationships/tags" Target="../tags/tag311.xml"/><Relationship Id="rId12" Type="http://schemas.openxmlformats.org/officeDocument/2006/relationships/tags" Target="../tags/tag316.xml"/><Relationship Id="rId17" Type="http://schemas.openxmlformats.org/officeDocument/2006/relationships/tags" Target="../tags/tag321.xml"/><Relationship Id="rId25" Type="http://schemas.openxmlformats.org/officeDocument/2006/relationships/image" Target="../media/image1.png"/><Relationship Id="rId2" Type="http://schemas.openxmlformats.org/officeDocument/2006/relationships/tags" Target="../tags/tag306.xml"/><Relationship Id="rId16" Type="http://schemas.openxmlformats.org/officeDocument/2006/relationships/tags" Target="../tags/tag320.xml"/><Relationship Id="rId20" Type="http://schemas.openxmlformats.org/officeDocument/2006/relationships/tags" Target="../tags/tag324.xml"/><Relationship Id="rId1" Type="http://schemas.openxmlformats.org/officeDocument/2006/relationships/tags" Target="../tags/tag305.xml"/><Relationship Id="rId6" Type="http://schemas.openxmlformats.org/officeDocument/2006/relationships/tags" Target="../tags/tag310.xml"/><Relationship Id="rId11" Type="http://schemas.openxmlformats.org/officeDocument/2006/relationships/tags" Target="../tags/tag315.xml"/><Relationship Id="rId24" Type="http://schemas.openxmlformats.org/officeDocument/2006/relationships/notesSlide" Target="../notesSlides/notesSlide34.xml"/><Relationship Id="rId5" Type="http://schemas.openxmlformats.org/officeDocument/2006/relationships/tags" Target="../tags/tag309.xml"/><Relationship Id="rId15" Type="http://schemas.openxmlformats.org/officeDocument/2006/relationships/tags" Target="../tags/tag319.xml"/><Relationship Id="rId23" Type="http://schemas.openxmlformats.org/officeDocument/2006/relationships/slideLayout" Target="../slideLayouts/slideLayout155.xml"/><Relationship Id="rId10" Type="http://schemas.openxmlformats.org/officeDocument/2006/relationships/tags" Target="../tags/tag314.xml"/><Relationship Id="rId19" Type="http://schemas.openxmlformats.org/officeDocument/2006/relationships/tags" Target="../tags/tag323.xml"/><Relationship Id="rId4" Type="http://schemas.openxmlformats.org/officeDocument/2006/relationships/tags" Target="../tags/tag308.xml"/><Relationship Id="rId9" Type="http://schemas.openxmlformats.org/officeDocument/2006/relationships/tags" Target="../tags/tag313.xml"/><Relationship Id="rId14" Type="http://schemas.openxmlformats.org/officeDocument/2006/relationships/tags" Target="../tags/tag318.xml"/><Relationship Id="rId22" Type="http://schemas.openxmlformats.org/officeDocument/2006/relationships/tags" Target="../tags/tag32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5.xml"/><Relationship Id="rId7" Type="http://schemas.openxmlformats.org/officeDocument/2006/relationships/image" Target="../media/image92.png"/><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image" Target="../media/image91.png"/><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55.xml"/><Relationship Id="rId7" Type="http://schemas.openxmlformats.org/officeDocument/2006/relationships/image" Target="../media/image94.png"/><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image" Target="../media/image93.png"/><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55.xml"/><Relationship Id="rId7" Type="http://schemas.openxmlformats.org/officeDocument/2006/relationships/image" Target="../media/image96.png"/><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image" Target="../media/image95.png"/><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55.xml"/><Relationship Id="rId7" Type="http://schemas.openxmlformats.org/officeDocument/2006/relationships/image" Target="../media/image98.png"/><Relationship Id="rId2" Type="http://schemas.openxmlformats.org/officeDocument/2006/relationships/tags" Target="../tags/tag334.xml"/><Relationship Id="rId1" Type="http://schemas.openxmlformats.org/officeDocument/2006/relationships/tags" Target="../tags/tag333.xml"/><Relationship Id="rId6" Type="http://schemas.openxmlformats.org/officeDocument/2006/relationships/image" Target="../media/image97.png"/><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55.xml"/><Relationship Id="rId7" Type="http://schemas.openxmlformats.org/officeDocument/2006/relationships/image" Target="../media/image101.png"/><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image" Target="../media/image100.png"/><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1.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4.xml"/><Relationship Id="rId5" Type="http://schemas.openxmlformats.org/officeDocument/2006/relationships/slideLayout" Target="../slideLayouts/slideLayout23.xml"/><Relationship Id="rId4" Type="http://schemas.openxmlformats.org/officeDocument/2006/relationships/tags" Target="../tags/tag1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55.xml"/><Relationship Id="rId2" Type="http://schemas.openxmlformats.org/officeDocument/2006/relationships/tags" Target="../tags/tag338.xml"/><Relationship Id="rId1" Type="http://schemas.openxmlformats.org/officeDocument/2006/relationships/tags" Target="../tags/tag337.xml"/><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55.xml"/><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image" Target="../media/image102.png"/><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55.xml"/><Relationship Id="rId7" Type="http://schemas.openxmlformats.org/officeDocument/2006/relationships/image" Target="../media/image104.png"/><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image" Target="../media/image1.png"/><Relationship Id="rId5" Type="http://schemas.openxmlformats.org/officeDocument/2006/relationships/image" Target="../media/image10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slideLayout" Target="../slideLayouts/slideLayout1.xml"/><Relationship Id="rId7" Type="http://schemas.openxmlformats.org/officeDocument/2006/relationships/image" Target="../media/image106.png"/><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image" Target="../media/image105.png"/><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55.xml"/><Relationship Id="rId7" Type="http://schemas.openxmlformats.org/officeDocument/2006/relationships/image" Target="../media/image109.png"/><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image" Target="../media/image108.png"/><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slideLayout" Target="../slideLayouts/slideLayout155.xml"/><Relationship Id="rId7" Type="http://schemas.openxmlformats.org/officeDocument/2006/relationships/image" Target="../media/image111.png"/><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image" Target="../media/image110.png"/><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4.png"/><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image" Target="../media/image113.png"/><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55.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image" Target="../media/image115.png"/><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120.jpg"/><Relationship Id="rId3" Type="http://schemas.openxmlformats.org/officeDocument/2006/relationships/image" Target="../media/image1.png"/><Relationship Id="rId7" Type="http://schemas.openxmlformats.org/officeDocument/2006/relationships/image" Target="../media/image119.jpeg"/><Relationship Id="rId2" Type="http://schemas.openxmlformats.org/officeDocument/2006/relationships/notesSlide" Target="../notesSlides/notesSlide48.xml"/><Relationship Id="rId1" Type="http://schemas.openxmlformats.org/officeDocument/2006/relationships/slideLayout" Target="../slideLayouts/slideLayout166.xml"/><Relationship Id="rId6" Type="http://schemas.openxmlformats.org/officeDocument/2006/relationships/image" Target="../media/image118.jpg"/><Relationship Id="rId5" Type="http://schemas.openxmlformats.org/officeDocument/2006/relationships/image" Target="../media/image117.jpeg"/><Relationship Id="rId4" Type="http://schemas.openxmlformats.org/officeDocument/2006/relationships/image" Target="../media/image116.jp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66.xml"/><Relationship Id="rId5" Type="http://schemas.openxmlformats.org/officeDocument/2006/relationships/image" Target="../media/image122.pn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66.xml"/><Relationship Id="rId4" Type="http://schemas.openxmlformats.org/officeDocument/2006/relationships/image" Target="../media/image123.png"/></Relationships>
</file>

<file path=ppt/slides/_rels/slide5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slideLayout" Target="../slideLayouts/slideLayout12.xml"/><Relationship Id="rId7" Type="http://schemas.openxmlformats.org/officeDocument/2006/relationships/image" Target="../media/image125.png"/><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image" Target="../media/image1.png"/><Relationship Id="rId5" Type="http://schemas.openxmlformats.org/officeDocument/2006/relationships/image" Target="../media/image124.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3" Type="http://schemas.openxmlformats.org/officeDocument/2006/relationships/tags" Target="../tags/tag367.xml"/><Relationship Id="rId18" Type="http://schemas.openxmlformats.org/officeDocument/2006/relationships/tags" Target="../tags/tag372.xml"/><Relationship Id="rId26" Type="http://schemas.openxmlformats.org/officeDocument/2006/relationships/tags" Target="../tags/tag380.xml"/><Relationship Id="rId39" Type="http://schemas.openxmlformats.org/officeDocument/2006/relationships/tags" Target="../tags/tag393.xml"/><Relationship Id="rId21" Type="http://schemas.openxmlformats.org/officeDocument/2006/relationships/tags" Target="../tags/tag375.xml"/><Relationship Id="rId34" Type="http://schemas.openxmlformats.org/officeDocument/2006/relationships/tags" Target="../tags/tag388.xml"/><Relationship Id="rId42" Type="http://schemas.openxmlformats.org/officeDocument/2006/relationships/tags" Target="../tags/tag396.xml"/><Relationship Id="rId47" Type="http://schemas.openxmlformats.org/officeDocument/2006/relationships/tags" Target="../tags/tag401.xml"/><Relationship Id="rId50" Type="http://schemas.openxmlformats.org/officeDocument/2006/relationships/tags" Target="../tags/tag404.xml"/><Relationship Id="rId55" Type="http://schemas.openxmlformats.org/officeDocument/2006/relationships/tags" Target="../tags/tag409.xml"/><Relationship Id="rId7" Type="http://schemas.openxmlformats.org/officeDocument/2006/relationships/tags" Target="../tags/tag361.xml"/><Relationship Id="rId12" Type="http://schemas.openxmlformats.org/officeDocument/2006/relationships/tags" Target="../tags/tag366.xml"/><Relationship Id="rId17" Type="http://schemas.openxmlformats.org/officeDocument/2006/relationships/tags" Target="../tags/tag371.xml"/><Relationship Id="rId25" Type="http://schemas.openxmlformats.org/officeDocument/2006/relationships/tags" Target="../tags/tag379.xml"/><Relationship Id="rId33" Type="http://schemas.openxmlformats.org/officeDocument/2006/relationships/tags" Target="../tags/tag387.xml"/><Relationship Id="rId38" Type="http://schemas.openxmlformats.org/officeDocument/2006/relationships/tags" Target="../tags/tag392.xml"/><Relationship Id="rId46" Type="http://schemas.openxmlformats.org/officeDocument/2006/relationships/tags" Target="../tags/tag400.xml"/><Relationship Id="rId59" Type="http://schemas.openxmlformats.org/officeDocument/2006/relationships/image" Target="../media/image127.png"/><Relationship Id="rId2" Type="http://schemas.openxmlformats.org/officeDocument/2006/relationships/tags" Target="../tags/tag356.xml"/><Relationship Id="rId16" Type="http://schemas.openxmlformats.org/officeDocument/2006/relationships/tags" Target="../tags/tag370.xml"/><Relationship Id="rId20" Type="http://schemas.openxmlformats.org/officeDocument/2006/relationships/tags" Target="../tags/tag374.xml"/><Relationship Id="rId29" Type="http://schemas.openxmlformats.org/officeDocument/2006/relationships/tags" Target="../tags/tag383.xml"/><Relationship Id="rId41" Type="http://schemas.openxmlformats.org/officeDocument/2006/relationships/tags" Target="../tags/tag395.xml"/><Relationship Id="rId54" Type="http://schemas.openxmlformats.org/officeDocument/2006/relationships/tags" Target="../tags/tag408.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tags" Target="../tags/tag365.xml"/><Relationship Id="rId24" Type="http://schemas.openxmlformats.org/officeDocument/2006/relationships/tags" Target="../tags/tag378.xml"/><Relationship Id="rId32" Type="http://schemas.openxmlformats.org/officeDocument/2006/relationships/tags" Target="../tags/tag386.xml"/><Relationship Id="rId37" Type="http://schemas.openxmlformats.org/officeDocument/2006/relationships/tags" Target="../tags/tag391.xml"/><Relationship Id="rId40" Type="http://schemas.openxmlformats.org/officeDocument/2006/relationships/tags" Target="../tags/tag394.xml"/><Relationship Id="rId45" Type="http://schemas.openxmlformats.org/officeDocument/2006/relationships/tags" Target="../tags/tag399.xml"/><Relationship Id="rId53" Type="http://schemas.openxmlformats.org/officeDocument/2006/relationships/tags" Target="../tags/tag407.xml"/><Relationship Id="rId58" Type="http://schemas.openxmlformats.org/officeDocument/2006/relationships/image" Target="../media/image1.png"/><Relationship Id="rId5" Type="http://schemas.openxmlformats.org/officeDocument/2006/relationships/tags" Target="../tags/tag359.xml"/><Relationship Id="rId15" Type="http://schemas.openxmlformats.org/officeDocument/2006/relationships/tags" Target="../tags/tag369.xml"/><Relationship Id="rId23" Type="http://schemas.openxmlformats.org/officeDocument/2006/relationships/tags" Target="../tags/tag377.xml"/><Relationship Id="rId28" Type="http://schemas.openxmlformats.org/officeDocument/2006/relationships/tags" Target="../tags/tag382.xml"/><Relationship Id="rId36" Type="http://schemas.openxmlformats.org/officeDocument/2006/relationships/tags" Target="../tags/tag390.xml"/><Relationship Id="rId49" Type="http://schemas.openxmlformats.org/officeDocument/2006/relationships/tags" Target="../tags/tag403.xml"/><Relationship Id="rId57" Type="http://schemas.openxmlformats.org/officeDocument/2006/relationships/notesSlide" Target="../notesSlides/notesSlide52.xml"/><Relationship Id="rId10" Type="http://schemas.openxmlformats.org/officeDocument/2006/relationships/tags" Target="../tags/tag364.xml"/><Relationship Id="rId19" Type="http://schemas.openxmlformats.org/officeDocument/2006/relationships/tags" Target="../tags/tag373.xml"/><Relationship Id="rId31" Type="http://schemas.openxmlformats.org/officeDocument/2006/relationships/tags" Target="../tags/tag385.xml"/><Relationship Id="rId44" Type="http://schemas.openxmlformats.org/officeDocument/2006/relationships/tags" Target="../tags/tag398.xml"/><Relationship Id="rId52" Type="http://schemas.openxmlformats.org/officeDocument/2006/relationships/tags" Target="../tags/tag406.xml"/><Relationship Id="rId4" Type="http://schemas.openxmlformats.org/officeDocument/2006/relationships/tags" Target="../tags/tag358.xml"/><Relationship Id="rId9" Type="http://schemas.openxmlformats.org/officeDocument/2006/relationships/tags" Target="../tags/tag363.xml"/><Relationship Id="rId14" Type="http://schemas.openxmlformats.org/officeDocument/2006/relationships/tags" Target="../tags/tag368.xml"/><Relationship Id="rId22" Type="http://schemas.openxmlformats.org/officeDocument/2006/relationships/tags" Target="../tags/tag376.xml"/><Relationship Id="rId27" Type="http://schemas.openxmlformats.org/officeDocument/2006/relationships/tags" Target="../tags/tag381.xml"/><Relationship Id="rId30" Type="http://schemas.openxmlformats.org/officeDocument/2006/relationships/tags" Target="../tags/tag384.xml"/><Relationship Id="rId35" Type="http://schemas.openxmlformats.org/officeDocument/2006/relationships/tags" Target="../tags/tag389.xml"/><Relationship Id="rId43" Type="http://schemas.openxmlformats.org/officeDocument/2006/relationships/tags" Target="../tags/tag397.xml"/><Relationship Id="rId48" Type="http://schemas.openxmlformats.org/officeDocument/2006/relationships/tags" Target="../tags/tag402.xml"/><Relationship Id="rId56" Type="http://schemas.openxmlformats.org/officeDocument/2006/relationships/slideLayout" Target="../slideLayouts/slideLayout12.xml"/><Relationship Id="rId8" Type="http://schemas.openxmlformats.org/officeDocument/2006/relationships/tags" Target="../tags/tag362.xml"/><Relationship Id="rId51" Type="http://schemas.openxmlformats.org/officeDocument/2006/relationships/tags" Target="../tags/tag405.xml"/><Relationship Id="rId3" Type="http://schemas.openxmlformats.org/officeDocument/2006/relationships/tags" Target="../tags/tag35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9.png"/><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image" Target="../media/image128.png"/><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image" Target="../media/image130.png"/><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image" Target="../media/image131.png"/><Relationship Id="rId5" Type="http://schemas.openxmlformats.org/officeDocument/2006/relationships/image" Target="../media/image1.png"/><Relationship Id="rId4" Type="http://schemas.openxmlformats.org/officeDocument/2006/relationships/notesSlide" Target="../notesSlides/notesSlide55.xml"/><Relationship Id="rId9" Type="http://schemas.openxmlformats.org/officeDocument/2006/relationships/image" Target="../media/image133.png"/></Relationships>
</file>

<file path=ppt/slides/_rels/slide5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png"/><Relationship Id="rId7" Type="http://schemas.openxmlformats.org/officeDocument/2006/relationships/image" Target="../media/image137.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57.xml.rels><?xml version="1.0" encoding="UTF-8" standalone="yes"?>
<Relationships xmlns="http://schemas.openxmlformats.org/package/2006/relationships"><Relationship Id="rId13" Type="http://schemas.openxmlformats.org/officeDocument/2006/relationships/tags" Target="../tags/tag428.xml"/><Relationship Id="rId18" Type="http://schemas.openxmlformats.org/officeDocument/2006/relationships/tags" Target="../tags/tag433.xml"/><Relationship Id="rId26" Type="http://schemas.openxmlformats.org/officeDocument/2006/relationships/tags" Target="../tags/tag441.xml"/><Relationship Id="rId39" Type="http://schemas.openxmlformats.org/officeDocument/2006/relationships/tags" Target="../tags/tag454.xml"/><Relationship Id="rId21" Type="http://schemas.openxmlformats.org/officeDocument/2006/relationships/tags" Target="../tags/tag436.xml"/><Relationship Id="rId34" Type="http://schemas.openxmlformats.org/officeDocument/2006/relationships/tags" Target="../tags/tag449.xml"/><Relationship Id="rId42" Type="http://schemas.openxmlformats.org/officeDocument/2006/relationships/tags" Target="../tags/tag457.xml"/><Relationship Id="rId47" Type="http://schemas.openxmlformats.org/officeDocument/2006/relationships/tags" Target="../tags/tag462.xml"/><Relationship Id="rId50" Type="http://schemas.openxmlformats.org/officeDocument/2006/relationships/tags" Target="../tags/tag465.xml"/><Relationship Id="rId55" Type="http://schemas.openxmlformats.org/officeDocument/2006/relationships/tags" Target="../tags/tag470.xml"/><Relationship Id="rId63" Type="http://schemas.openxmlformats.org/officeDocument/2006/relationships/image" Target="../media/image1.png"/><Relationship Id="rId7" Type="http://schemas.openxmlformats.org/officeDocument/2006/relationships/tags" Target="../tags/tag422.xml"/><Relationship Id="rId2" Type="http://schemas.openxmlformats.org/officeDocument/2006/relationships/tags" Target="../tags/tag417.xml"/><Relationship Id="rId16" Type="http://schemas.openxmlformats.org/officeDocument/2006/relationships/tags" Target="../tags/tag431.xml"/><Relationship Id="rId29" Type="http://schemas.openxmlformats.org/officeDocument/2006/relationships/tags" Target="../tags/tag444.xml"/><Relationship Id="rId1" Type="http://schemas.openxmlformats.org/officeDocument/2006/relationships/tags" Target="../tags/tag416.xml"/><Relationship Id="rId6" Type="http://schemas.openxmlformats.org/officeDocument/2006/relationships/tags" Target="../tags/tag421.xml"/><Relationship Id="rId11" Type="http://schemas.openxmlformats.org/officeDocument/2006/relationships/tags" Target="../tags/tag426.xml"/><Relationship Id="rId24" Type="http://schemas.openxmlformats.org/officeDocument/2006/relationships/tags" Target="../tags/tag439.xml"/><Relationship Id="rId32" Type="http://schemas.openxmlformats.org/officeDocument/2006/relationships/tags" Target="../tags/tag447.xml"/><Relationship Id="rId37" Type="http://schemas.openxmlformats.org/officeDocument/2006/relationships/tags" Target="../tags/tag452.xml"/><Relationship Id="rId40" Type="http://schemas.openxmlformats.org/officeDocument/2006/relationships/tags" Target="../tags/tag455.xml"/><Relationship Id="rId45" Type="http://schemas.openxmlformats.org/officeDocument/2006/relationships/tags" Target="../tags/tag460.xml"/><Relationship Id="rId53" Type="http://schemas.openxmlformats.org/officeDocument/2006/relationships/tags" Target="../tags/tag468.xml"/><Relationship Id="rId58" Type="http://schemas.openxmlformats.org/officeDocument/2006/relationships/tags" Target="../tags/tag473.xml"/><Relationship Id="rId66" Type="http://schemas.microsoft.com/office/2007/relationships/hdphoto" Target="../media/hdphoto1.wdp"/><Relationship Id="rId5" Type="http://schemas.openxmlformats.org/officeDocument/2006/relationships/tags" Target="../tags/tag420.xml"/><Relationship Id="rId15" Type="http://schemas.openxmlformats.org/officeDocument/2006/relationships/tags" Target="../tags/tag430.xml"/><Relationship Id="rId23" Type="http://schemas.openxmlformats.org/officeDocument/2006/relationships/tags" Target="../tags/tag438.xml"/><Relationship Id="rId28" Type="http://schemas.openxmlformats.org/officeDocument/2006/relationships/tags" Target="../tags/tag443.xml"/><Relationship Id="rId36" Type="http://schemas.openxmlformats.org/officeDocument/2006/relationships/tags" Target="../tags/tag451.xml"/><Relationship Id="rId49" Type="http://schemas.openxmlformats.org/officeDocument/2006/relationships/tags" Target="../tags/tag464.xml"/><Relationship Id="rId57" Type="http://schemas.openxmlformats.org/officeDocument/2006/relationships/tags" Target="../tags/tag472.xml"/><Relationship Id="rId61" Type="http://schemas.openxmlformats.org/officeDocument/2006/relationships/slideLayout" Target="../slideLayouts/slideLayout1.xml"/><Relationship Id="rId10" Type="http://schemas.openxmlformats.org/officeDocument/2006/relationships/tags" Target="../tags/tag425.xml"/><Relationship Id="rId19" Type="http://schemas.openxmlformats.org/officeDocument/2006/relationships/tags" Target="../tags/tag434.xml"/><Relationship Id="rId31" Type="http://schemas.openxmlformats.org/officeDocument/2006/relationships/tags" Target="../tags/tag446.xml"/><Relationship Id="rId44" Type="http://schemas.openxmlformats.org/officeDocument/2006/relationships/tags" Target="../tags/tag459.xml"/><Relationship Id="rId52" Type="http://schemas.openxmlformats.org/officeDocument/2006/relationships/tags" Target="../tags/tag467.xml"/><Relationship Id="rId60" Type="http://schemas.openxmlformats.org/officeDocument/2006/relationships/tags" Target="../tags/tag475.xml"/><Relationship Id="rId65" Type="http://schemas.openxmlformats.org/officeDocument/2006/relationships/image" Target="../media/image143.png"/><Relationship Id="rId4" Type="http://schemas.openxmlformats.org/officeDocument/2006/relationships/tags" Target="../tags/tag419.xml"/><Relationship Id="rId9" Type="http://schemas.openxmlformats.org/officeDocument/2006/relationships/tags" Target="../tags/tag424.xml"/><Relationship Id="rId14" Type="http://schemas.openxmlformats.org/officeDocument/2006/relationships/tags" Target="../tags/tag429.xml"/><Relationship Id="rId22" Type="http://schemas.openxmlformats.org/officeDocument/2006/relationships/tags" Target="../tags/tag437.xml"/><Relationship Id="rId27" Type="http://schemas.openxmlformats.org/officeDocument/2006/relationships/tags" Target="../tags/tag442.xml"/><Relationship Id="rId30" Type="http://schemas.openxmlformats.org/officeDocument/2006/relationships/tags" Target="../tags/tag445.xml"/><Relationship Id="rId35" Type="http://schemas.openxmlformats.org/officeDocument/2006/relationships/tags" Target="../tags/tag450.xml"/><Relationship Id="rId43" Type="http://schemas.openxmlformats.org/officeDocument/2006/relationships/tags" Target="../tags/tag458.xml"/><Relationship Id="rId48" Type="http://schemas.openxmlformats.org/officeDocument/2006/relationships/tags" Target="../tags/tag463.xml"/><Relationship Id="rId56" Type="http://schemas.openxmlformats.org/officeDocument/2006/relationships/tags" Target="../tags/tag471.xml"/><Relationship Id="rId64" Type="http://schemas.openxmlformats.org/officeDocument/2006/relationships/image" Target="../media/image142.png"/><Relationship Id="rId8" Type="http://schemas.openxmlformats.org/officeDocument/2006/relationships/tags" Target="../tags/tag423.xml"/><Relationship Id="rId51" Type="http://schemas.openxmlformats.org/officeDocument/2006/relationships/tags" Target="../tags/tag466.xml"/><Relationship Id="rId3" Type="http://schemas.openxmlformats.org/officeDocument/2006/relationships/tags" Target="../tags/tag418.xml"/><Relationship Id="rId12" Type="http://schemas.openxmlformats.org/officeDocument/2006/relationships/tags" Target="../tags/tag427.xml"/><Relationship Id="rId17" Type="http://schemas.openxmlformats.org/officeDocument/2006/relationships/tags" Target="../tags/tag432.xml"/><Relationship Id="rId25" Type="http://schemas.openxmlformats.org/officeDocument/2006/relationships/tags" Target="../tags/tag440.xml"/><Relationship Id="rId33" Type="http://schemas.openxmlformats.org/officeDocument/2006/relationships/tags" Target="../tags/tag448.xml"/><Relationship Id="rId38" Type="http://schemas.openxmlformats.org/officeDocument/2006/relationships/tags" Target="../tags/tag453.xml"/><Relationship Id="rId46" Type="http://schemas.openxmlformats.org/officeDocument/2006/relationships/tags" Target="../tags/tag461.xml"/><Relationship Id="rId59" Type="http://schemas.openxmlformats.org/officeDocument/2006/relationships/tags" Target="../tags/tag474.xml"/><Relationship Id="rId67" Type="http://schemas.openxmlformats.org/officeDocument/2006/relationships/image" Target="../media/image144.png"/><Relationship Id="rId20" Type="http://schemas.openxmlformats.org/officeDocument/2006/relationships/tags" Target="../tags/tag435.xml"/><Relationship Id="rId41" Type="http://schemas.openxmlformats.org/officeDocument/2006/relationships/tags" Target="../tags/tag456.xml"/><Relationship Id="rId54" Type="http://schemas.openxmlformats.org/officeDocument/2006/relationships/tags" Target="../tags/tag469.xml"/><Relationship Id="rId6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476.xml"/><Relationship Id="rId5" Type="http://schemas.openxmlformats.org/officeDocument/2006/relationships/image" Target="../media/image145.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hyperlink" Target="http://www.wtin.com/twist/" TargetMode="External"/><Relationship Id="rId3" Type="http://schemas.openxmlformats.org/officeDocument/2006/relationships/notesSlide" Target="../notesSlides/notesSlide6.xml"/><Relationship Id="rId7" Type="http://schemas.openxmlformats.org/officeDocument/2006/relationships/diagramQuickStyle" Target="../diagrams/quickStyle1.xml"/><Relationship Id="rId12" Type="http://schemas.openxmlformats.org/officeDocument/2006/relationships/hyperlink" Target="http://www.wtin.com/knitting-international/" TargetMode="Externa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diagramLayout" Target="../diagrams/layout1.xml"/><Relationship Id="rId11" Type="http://schemas.openxmlformats.org/officeDocument/2006/relationships/hyperlink" Target="http://www.wtin.com/textile40/" TargetMode="External"/><Relationship Id="rId5" Type="http://schemas.openxmlformats.org/officeDocument/2006/relationships/diagramData" Target="../diagrams/data1.xml"/><Relationship Id="rId10" Type="http://schemas.openxmlformats.org/officeDocument/2006/relationships/hyperlink" Target="http://www.wtin.com/international-dyer-technical-finisher/" TargetMode="External"/><Relationship Id="rId4" Type="http://schemas.openxmlformats.org/officeDocument/2006/relationships/image" Target="../media/image1.png"/><Relationship Id="rId9" Type="http://schemas.microsoft.com/office/2007/relationships/diagramDrawing" Target="../diagrams/drawing1.xml"/><Relationship Id="rId14" Type="http://schemas.openxmlformats.org/officeDocument/2006/relationships/hyperlink" Target="http://www.wtin.com/nonwovens-report-internationa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tags" Target="../tags/tag31.xml"/><Relationship Id="rId18" Type="http://schemas.openxmlformats.org/officeDocument/2006/relationships/tags" Target="../tags/tag36.xml"/><Relationship Id="rId26" Type="http://schemas.openxmlformats.org/officeDocument/2006/relationships/image" Target="../media/image14.png"/><Relationship Id="rId3" Type="http://schemas.openxmlformats.org/officeDocument/2006/relationships/tags" Target="../tags/tag21.xml"/><Relationship Id="rId21" Type="http://schemas.openxmlformats.org/officeDocument/2006/relationships/notesSlide" Target="../notesSlides/notesSlide9.xml"/><Relationship Id="rId7" Type="http://schemas.openxmlformats.org/officeDocument/2006/relationships/tags" Target="../tags/tag25.xml"/><Relationship Id="rId12" Type="http://schemas.openxmlformats.org/officeDocument/2006/relationships/tags" Target="../tags/tag30.xml"/><Relationship Id="rId17" Type="http://schemas.openxmlformats.org/officeDocument/2006/relationships/tags" Target="../tags/tag35.xml"/><Relationship Id="rId25" Type="http://schemas.openxmlformats.org/officeDocument/2006/relationships/image" Target="../media/image13.png"/><Relationship Id="rId2" Type="http://schemas.openxmlformats.org/officeDocument/2006/relationships/tags" Target="../tags/tag20.xml"/><Relationship Id="rId16" Type="http://schemas.openxmlformats.org/officeDocument/2006/relationships/tags" Target="../tags/tag34.xml"/><Relationship Id="rId20"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24" Type="http://schemas.openxmlformats.org/officeDocument/2006/relationships/image" Target="../media/image12.png"/><Relationship Id="rId5" Type="http://schemas.openxmlformats.org/officeDocument/2006/relationships/tags" Target="../tags/tag23.xml"/><Relationship Id="rId15" Type="http://schemas.openxmlformats.org/officeDocument/2006/relationships/tags" Target="../tags/tag33.xml"/><Relationship Id="rId23" Type="http://schemas.openxmlformats.org/officeDocument/2006/relationships/image" Target="../media/image11.png"/><Relationship Id="rId10" Type="http://schemas.openxmlformats.org/officeDocument/2006/relationships/tags" Target="../tags/tag28.xml"/><Relationship Id="rId19" Type="http://schemas.openxmlformats.org/officeDocument/2006/relationships/tags" Target="../tags/tag37.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tags" Target="../tags/tag32.xml"/><Relationship Id="rId22" Type="http://schemas.openxmlformats.org/officeDocument/2006/relationships/image" Target="../media/image1.png"/><Relationship Id="rId27"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489700"/>
            <a:ext cx="843280" cy="368300"/>
          </a:xfrm>
          <a:prstGeom prst="rect">
            <a:avLst/>
          </a:prstGeom>
        </p:spPr>
      </p:pic>
      <p:sp>
        <p:nvSpPr>
          <p:cNvPr id="11" name="TextBox 10"/>
          <p:cNvSpPr txBox="1"/>
          <p:nvPr/>
        </p:nvSpPr>
        <p:spPr>
          <a:xfrm>
            <a:off x="196770" y="825566"/>
            <a:ext cx="11708000" cy="2165849"/>
          </a:xfrm>
          <a:prstGeom prst="rect">
            <a:avLst/>
          </a:prstGeom>
          <a:noFill/>
          <a:ln w="76200">
            <a:solidFill>
              <a:srgbClr val="CEC600"/>
            </a:solidFill>
          </a:ln>
        </p:spPr>
        <p:txBody>
          <a:bodyPr wrap="square" rtlCol="0">
            <a:spAutoFit/>
          </a:bodyPr>
          <a:lstStyle/>
          <a:p>
            <a:pPr algn="ctr">
              <a:lnSpc>
                <a:spcPct val="150000"/>
              </a:lnSpc>
            </a:pPr>
            <a:r>
              <a:rPr lang="zh-CN" altLang="zh-CN" sz="4800" b="1" dirty="0" smtClean="0">
                <a:solidFill>
                  <a:schemeClr val="bg1"/>
                </a:solidFill>
                <a:latin typeface="Trebuchet MS" panose="020B0603020202020204" pitchFamily="34" charset="0"/>
              </a:rPr>
              <a:t>一流</a:t>
            </a:r>
            <a:r>
              <a:rPr lang="zh-CN" altLang="zh-CN" sz="4800" b="1" dirty="0">
                <a:solidFill>
                  <a:schemeClr val="bg1"/>
                </a:solidFill>
                <a:latin typeface="Trebuchet MS" panose="020B0603020202020204" pitchFamily="34" charset="0"/>
              </a:rPr>
              <a:t>的学科信息，助推一流的学术</a:t>
            </a:r>
            <a:r>
              <a:rPr lang="zh-CN" altLang="zh-CN" sz="4800" b="1" dirty="0" smtClean="0">
                <a:solidFill>
                  <a:schemeClr val="bg1"/>
                </a:solidFill>
                <a:latin typeface="Trebuchet MS" panose="020B0603020202020204" pitchFamily="34" charset="0"/>
              </a:rPr>
              <a:t>研究</a:t>
            </a:r>
            <a:endParaRPr lang="en-US" altLang="zh-CN" sz="4800" b="1" dirty="0" smtClean="0">
              <a:solidFill>
                <a:schemeClr val="bg1"/>
              </a:solidFill>
              <a:latin typeface="Trebuchet MS" panose="020B0603020202020204" pitchFamily="34" charset="0"/>
            </a:endParaRPr>
          </a:p>
          <a:p>
            <a:pPr algn="ctr">
              <a:lnSpc>
                <a:spcPct val="150000"/>
              </a:lnSpc>
            </a:pPr>
            <a:r>
              <a:rPr lang="zh-CN" altLang="zh-CN" sz="4800" b="1" dirty="0" smtClean="0">
                <a:solidFill>
                  <a:schemeClr val="bg1"/>
                </a:solidFill>
                <a:latin typeface="Trebuchet MS" panose="020B0603020202020204" pitchFamily="34" charset="0"/>
              </a:rPr>
              <a:t>——</a:t>
            </a:r>
            <a:r>
              <a:rPr lang="en-US" altLang="zh-CN" sz="4800" b="1" dirty="0" err="1">
                <a:solidFill>
                  <a:schemeClr val="bg1"/>
                </a:solidFill>
                <a:latin typeface="Trebuchet MS" panose="020B0603020202020204" pitchFamily="34" charset="0"/>
              </a:rPr>
              <a:t>WTiN</a:t>
            </a:r>
            <a:r>
              <a:rPr lang="zh-CN" altLang="zh-CN" sz="4800" b="1" dirty="0">
                <a:solidFill>
                  <a:schemeClr val="bg1"/>
                </a:solidFill>
                <a:latin typeface="Trebuchet MS" panose="020B0603020202020204" pitchFamily="34" charset="0"/>
              </a:rPr>
              <a:t>助力创新性</a:t>
            </a:r>
            <a:r>
              <a:rPr lang="zh-CN" altLang="zh-CN" sz="4800" b="1" dirty="0" smtClean="0">
                <a:solidFill>
                  <a:schemeClr val="bg1"/>
                </a:solidFill>
                <a:latin typeface="Trebuchet MS" panose="020B0603020202020204" pitchFamily="34" charset="0"/>
              </a:rPr>
              <a:t>科学研究</a:t>
            </a:r>
            <a:endParaRPr lang="en-GB" sz="4800" b="1" dirty="0">
              <a:solidFill>
                <a:schemeClr val="bg1"/>
              </a:solidFill>
              <a:latin typeface="Trebuchet MS" panose="020B0603020202020204" pitchFamily="34" charset="0"/>
            </a:endParaRPr>
          </a:p>
        </p:txBody>
      </p:sp>
      <p:sp>
        <p:nvSpPr>
          <p:cNvPr id="8" name="文本框 7"/>
          <p:cNvSpPr txBox="1"/>
          <p:nvPr/>
        </p:nvSpPr>
        <p:spPr>
          <a:xfrm>
            <a:off x="4470400" y="5458460"/>
            <a:ext cx="7287260" cy="1200329"/>
          </a:xfrm>
          <a:prstGeom prst="rect">
            <a:avLst/>
          </a:prstGeom>
          <a:noFill/>
        </p:spPr>
        <p:txBody>
          <a:bodyPr wrap="square" rtlCol="0">
            <a:spAutoFit/>
          </a:bodyPr>
          <a:lstStyle/>
          <a:p>
            <a:pPr algn="ctr">
              <a:lnSpc>
                <a:spcPct val="150000"/>
              </a:lnSpc>
            </a:pPr>
            <a:r>
              <a:rPr lang="zh-CN" altLang="en-US" sz="2400" dirty="0" smtClean="0">
                <a:solidFill>
                  <a:schemeClr val="bg1"/>
                </a:solidFill>
              </a:rPr>
              <a:t>董政娥</a:t>
            </a:r>
            <a:r>
              <a:rPr lang="en-US" altLang="zh-CN" sz="2400" dirty="0" smtClean="0">
                <a:solidFill>
                  <a:schemeClr val="bg1"/>
                </a:solidFill>
              </a:rPr>
              <a:t>   </a:t>
            </a:r>
            <a:r>
              <a:rPr lang="zh-CN" altLang="en-US" sz="2400" dirty="0" smtClean="0">
                <a:solidFill>
                  <a:schemeClr val="bg1"/>
                </a:solidFill>
              </a:rPr>
              <a:t>博士  副研究馆员       </a:t>
            </a:r>
            <a:endParaRPr lang="en-US" altLang="zh-CN" sz="2400" dirty="0" smtClean="0">
              <a:solidFill>
                <a:schemeClr val="bg1"/>
              </a:solidFill>
            </a:endParaRPr>
          </a:p>
          <a:p>
            <a:pPr algn="r">
              <a:lnSpc>
                <a:spcPct val="150000"/>
              </a:lnSpc>
            </a:pPr>
            <a:r>
              <a:rPr lang="zh-CN" altLang="en-US" sz="2400" dirty="0" smtClean="0">
                <a:solidFill>
                  <a:schemeClr val="bg1"/>
                </a:solidFill>
              </a:rPr>
              <a:t>东华大学图书馆</a:t>
            </a:r>
            <a:r>
              <a:rPr lang="zh-CN" altLang="zh-CN" sz="2400" dirty="0" smtClean="0">
                <a:solidFill>
                  <a:schemeClr val="bg1"/>
                </a:solidFill>
              </a:rPr>
              <a:t>查新与参考咨询部</a:t>
            </a:r>
            <a:r>
              <a:rPr lang="zh-CN" altLang="en-US" sz="2400" dirty="0" smtClean="0">
                <a:solidFill>
                  <a:schemeClr val="bg1"/>
                </a:solidFill>
              </a:rPr>
              <a:t> </a:t>
            </a:r>
          </a:p>
        </p:txBody>
      </p:sp>
      <p:grpSp>
        <p:nvGrpSpPr>
          <p:cNvPr id="9" name="Group 9"/>
          <p:cNvGrpSpPr/>
          <p:nvPr/>
        </p:nvGrpSpPr>
        <p:grpSpPr>
          <a:xfrm>
            <a:off x="11819255" y="6604635"/>
            <a:ext cx="509905" cy="430530"/>
            <a:chOff x="6096000" y="1628115"/>
            <a:chExt cx="6995312" cy="6577807"/>
          </a:xfrm>
          <a:solidFill>
            <a:srgbClr val="CED41F"/>
          </a:solidFill>
        </p:grpSpPr>
        <p:sp>
          <p:nvSpPr>
            <p:cNvPr id="12"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stretch>
            <a:fillRect/>
          </a:stretch>
        </p:blipFill>
        <p:spPr>
          <a:xfrm>
            <a:off x="0" y="6496685"/>
            <a:ext cx="828040" cy="361315"/>
          </a:xfrm>
          <a:prstGeom prst="rect">
            <a:avLst/>
          </a:prstGeom>
        </p:spPr>
      </p:pic>
      <p:sp>
        <p:nvSpPr>
          <p:cNvPr id="11" name="TextBox 10"/>
          <p:cNvSpPr txBox="1"/>
          <p:nvPr/>
        </p:nvSpPr>
        <p:spPr>
          <a:xfrm>
            <a:off x="609035" y="1079959"/>
            <a:ext cx="11175999" cy="923330"/>
          </a:xfrm>
          <a:prstGeom prst="rect">
            <a:avLst/>
          </a:prstGeom>
          <a:noFill/>
          <a:ln w="76200">
            <a:solidFill>
              <a:srgbClr val="CEC600"/>
            </a:solidFill>
          </a:ln>
        </p:spPr>
        <p:txBody>
          <a:bodyPr wrap="square" rtlCol="0">
            <a:spAutoFit/>
          </a:bodyPr>
          <a:lstStyle/>
          <a:p>
            <a:pPr algn="ctr"/>
            <a:endParaRPr lang="zh-CN" altLang="en-US" sz="5400" spc="430" dirty="0">
              <a:solidFill>
                <a:prstClr val="white"/>
              </a:solidFill>
              <a:latin typeface="Arial" panose="020B0604020202020204" pitchFamily="34" charset="0"/>
              <a:ea typeface="汉仪程行简" panose="00020600040101010101" charset="-122"/>
            </a:endParaRPr>
          </a:p>
        </p:txBody>
      </p:sp>
      <p:sp>
        <p:nvSpPr>
          <p:cNvPr id="107" name="Object 107"/>
          <p:cNvSpPr txBox="1"/>
          <p:nvPr>
            <p:custDataLst>
              <p:tags r:id="rId1"/>
            </p:custDataLst>
          </p:nvPr>
        </p:nvSpPr>
        <p:spPr>
          <a:xfrm>
            <a:off x="7570749" y="1044967"/>
            <a:ext cx="2223769" cy="958322"/>
          </a:xfrm>
          <a:prstGeom prst="rect">
            <a:avLst/>
          </a:prstGeom>
        </p:spPr>
        <p:txBody>
          <a:bodyPr vert="horz" wrap="square" tIns="0" bIns="0" rtlCol="0" anchor="b" anchorCtr="0">
            <a:normAutofit/>
          </a:bodyPr>
          <a:lstStyle/>
          <a:p>
            <a:endParaRPr lang="zh-CN" altLang="en-US" sz="6000" spc="430" dirty="0">
              <a:solidFill>
                <a:srgbClr val="4472C4"/>
              </a:solidFill>
              <a:latin typeface="Arial" panose="020B0604020202020204" pitchFamily="34" charset="0"/>
              <a:ea typeface="汉仪程行简" panose="00020600040101010101" charset="-122"/>
            </a:endParaRPr>
          </a:p>
        </p:txBody>
      </p:sp>
      <p:sp>
        <p:nvSpPr>
          <p:cNvPr id="1010" name="Object 1010"/>
          <p:cNvSpPr txBox="1"/>
          <p:nvPr>
            <p:custDataLst>
              <p:tags r:id="rId2"/>
            </p:custDataLst>
          </p:nvPr>
        </p:nvSpPr>
        <p:spPr>
          <a:xfrm>
            <a:off x="1986280" y="1243180"/>
            <a:ext cx="9798755" cy="485978"/>
          </a:xfrm>
          <a:prstGeom prst="rect">
            <a:avLst/>
          </a:prstGeom>
        </p:spPr>
        <p:txBody>
          <a:bodyPr vert="horz" wrap="square" lIns="0" tIns="0" bIns="0" rtlCol="0" anchor="t" anchorCtr="0">
            <a:noAutofit/>
          </a:bodyPr>
          <a:lstStyle/>
          <a:p>
            <a:r>
              <a:rPr lang="zh-CN" altLang="en-US" sz="3200" dirty="0" smtClean="0">
                <a:solidFill>
                  <a:prstClr val="white"/>
                </a:solidFill>
                <a:latin typeface="宋体" panose="02010600030101010101" pitchFamily="2" charset="-122"/>
                <a:ea typeface="宋体" panose="02010600030101010101" pitchFamily="2" charset="-122"/>
                <a:cs typeface="宋体" panose="02010600030101010101" pitchFamily="2" charset="-122"/>
                <a:sym typeface="+mn-ea"/>
              </a:rPr>
              <a:t>访问</a:t>
            </a:r>
            <a:r>
              <a:rPr lang="en-US" altLang="zh-CN" sz="3200" dirty="0" err="1" smtClean="0">
                <a:solidFill>
                  <a:prstClr val="white"/>
                </a:solidFill>
                <a:latin typeface="宋体" panose="02010600030101010101" pitchFamily="2" charset="-122"/>
                <a:ea typeface="宋体" panose="02010600030101010101" pitchFamily="2" charset="-122"/>
                <a:cs typeface="宋体" panose="02010600030101010101" pitchFamily="2" charset="-122"/>
                <a:sym typeface="+mn-ea"/>
              </a:rPr>
              <a:t>WTiN</a:t>
            </a:r>
            <a:r>
              <a:rPr lang="zh-CN" altLang="zh-CN" sz="3200" dirty="0" smtClean="0">
                <a:solidFill>
                  <a:prstClr val="white"/>
                </a:solidFill>
                <a:latin typeface="宋体" pitchFamily="2" charset="-122"/>
                <a:ea typeface="宋体" pitchFamily="2" charset="-122"/>
              </a:rPr>
              <a:t>快速了解</a:t>
            </a:r>
            <a:r>
              <a:rPr lang="zh-CN" altLang="en-US" sz="3200" dirty="0" smtClean="0">
                <a:solidFill>
                  <a:prstClr val="white"/>
                </a:solidFill>
                <a:latin typeface="宋体" pitchFamily="2" charset="-122"/>
                <a:ea typeface="宋体" pitchFamily="2" charset="-122"/>
              </a:rPr>
              <a:t>纺织业前沿、热点等</a:t>
            </a:r>
            <a:r>
              <a:rPr lang="zh-CN" altLang="zh-CN" sz="3200" dirty="0" smtClean="0">
                <a:solidFill>
                  <a:prstClr val="white"/>
                </a:solidFill>
                <a:latin typeface="宋体" pitchFamily="2" charset="-122"/>
                <a:ea typeface="宋体" pitchFamily="2" charset="-122"/>
              </a:rPr>
              <a:t>最新</a:t>
            </a:r>
            <a:r>
              <a:rPr lang="zh-CN" altLang="zh-CN" sz="3200" dirty="0" smtClean="0">
                <a:solidFill>
                  <a:prstClr val="white"/>
                </a:solidFill>
                <a:latin typeface="宋体" pitchFamily="2" charset="-122"/>
                <a:ea typeface="宋体" pitchFamily="2" charset="-122"/>
              </a:rPr>
              <a:t>全球</a:t>
            </a:r>
            <a:r>
              <a:rPr lang="zh-CN" altLang="en-US" sz="3200" dirty="0">
                <a:solidFill>
                  <a:prstClr val="white"/>
                </a:solidFill>
                <a:latin typeface="宋体" pitchFamily="2" charset="-122"/>
                <a:ea typeface="宋体" pitchFamily="2" charset="-122"/>
              </a:rPr>
              <a:t>资讯</a:t>
            </a:r>
            <a:endParaRPr lang="zh-CN" altLang="zh-CN" sz="3200" dirty="0">
              <a:solidFill>
                <a:prstClr val="white"/>
              </a:solidFill>
              <a:latin typeface="宋体" pitchFamily="2" charset="-122"/>
              <a:ea typeface="宋体" pitchFamily="2" charset="-122"/>
            </a:endParaRPr>
          </a:p>
          <a:p>
            <a:endParaRPr lang="zh-CN" altLang="en-US" sz="3200" dirty="0">
              <a:solidFill>
                <a:prstClr val="white"/>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13" name="Object 1013"/>
          <p:cNvSpPr txBox="1"/>
          <p:nvPr>
            <p:custDataLst>
              <p:tags r:id="rId3"/>
            </p:custDataLst>
          </p:nvPr>
        </p:nvSpPr>
        <p:spPr>
          <a:xfrm>
            <a:off x="890693" y="1243180"/>
            <a:ext cx="857250" cy="640715"/>
          </a:xfrm>
          <a:prstGeom prst="rect">
            <a:avLst/>
          </a:prstGeom>
        </p:spPr>
        <p:txBody>
          <a:bodyPr vert="horz" wrap="square" tIns="0" bIns="0" rtlCol="0" anchor="ctr" anchorCtr="0">
            <a:noAutofit/>
          </a:bodyPr>
          <a:lstStyle/>
          <a:p>
            <a:pPr algn="ctr"/>
            <a:r>
              <a:rPr lang="en-US" altLang="zh-CN" sz="3200" dirty="0">
                <a:solidFill>
                  <a:prstClr val="white"/>
                </a:solidFill>
                <a:latin typeface="Arial" panose="020B0604020202020204" pitchFamily="34" charset="0"/>
                <a:ea typeface="汉仪行者笔记简" panose="02010509060101010101" charset="-122"/>
              </a:rPr>
              <a:t>02</a:t>
            </a:r>
            <a:endParaRPr lang="zh-CN" altLang="en-US" sz="3200" dirty="0">
              <a:solidFill>
                <a:prstClr val="white"/>
              </a:solidFill>
              <a:latin typeface="Arial" panose="020B0604020202020204" pitchFamily="34" charset="0"/>
              <a:ea typeface="汉仪行者笔记简" panose="02010509060101010101" charset="-122"/>
            </a:endParaRPr>
          </a:p>
        </p:txBody>
      </p:sp>
      <p:grpSp>
        <p:nvGrpSpPr>
          <p:cNvPr id="12" name="Group 9"/>
          <p:cNvGrpSpPr/>
          <p:nvPr/>
        </p:nvGrpSpPr>
        <p:grpSpPr>
          <a:xfrm>
            <a:off x="11819255" y="6604635"/>
            <a:ext cx="509905" cy="430530"/>
            <a:chOff x="6096000" y="1628115"/>
            <a:chExt cx="6995312" cy="6577807"/>
          </a:xfrm>
          <a:solidFill>
            <a:srgbClr val="CED41F"/>
          </a:solidFill>
        </p:grpSpPr>
        <p:sp>
          <p:nvSpPr>
            <p:cNvPr id="13"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18" name="矩形 17"/>
          <p:cNvSpPr/>
          <p:nvPr/>
        </p:nvSpPr>
        <p:spPr>
          <a:xfrm>
            <a:off x="3814585" y="2781950"/>
            <a:ext cx="4042419" cy="2031325"/>
          </a:xfrm>
          <a:prstGeom prst="rect">
            <a:avLst/>
          </a:prstGeom>
        </p:spPr>
        <p:txBody>
          <a:bodyPr wrap="square">
            <a:spAutoFit/>
          </a:bodyPr>
          <a:lstStyle/>
          <a:p>
            <a:pPr>
              <a:lnSpc>
                <a:spcPct val="150000"/>
              </a:lnSpc>
            </a:pPr>
            <a:r>
              <a:rPr lang="en-US" altLang="zh-CN" sz="2800" b="1" dirty="0">
                <a:solidFill>
                  <a:prstClr val="white"/>
                </a:solidFill>
                <a:latin typeface="Trebuchet MS" panose="020B0603020202020204" pitchFamily="34" charset="0"/>
              </a:rPr>
              <a:t>01.</a:t>
            </a:r>
            <a:r>
              <a:rPr lang="zh-CN" altLang="en-US" sz="2800" b="1" dirty="0">
                <a:solidFill>
                  <a:prstClr val="white"/>
                </a:solidFill>
                <a:latin typeface="Trebuchet MS" panose="020B0603020202020204" pitchFamily="34" charset="0"/>
              </a:rPr>
              <a:t>主页浏览</a:t>
            </a:r>
            <a:endParaRPr lang="en-US" altLang="zh-CN" sz="2800" b="1" dirty="0">
              <a:solidFill>
                <a:prstClr val="white"/>
              </a:solidFill>
              <a:latin typeface="Trebuchet MS" panose="020B0603020202020204" pitchFamily="34" charset="0"/>
            </a:endParaRPr>
          </a:p>
          <a:p>
            <a:pPr>
              <a:lnSpc>
                <a:spcPct val="150000"/>
              </a:lnSpc>
            </a:pPr>
            <a:r>
              <a:rPr lang="en-US" altLang="zh-CN" sz="2800" b="1" dirty="0">
                <a:solidFill>
                  <a:prstClr val="white"/>
                </a:solidFill>
                <a:latin typeface="Trebuchet MS" panose="020B0603020202020204" pitchFamily="34" charset="0"/>
              </a:rPr>
              <a:t>02. </a:t>
            </a:r>
            <a:r>
              <a:rPr lang="zh-CN" altLang="zh-CN" sz="2800" b="1" dirty="0">
                <a:solidFill>
                  <a:prstClr val="white"/>
                </a:solidFill>
                <a:latin typeface="Trebuchet MS" panose="020B0603020202020204" pitchFamily="34" charset="0"/>
              </a:rPr>
              <a:t>平台</a:t>
            </a:r>
            <a:r>
              <a:rPr lang="zh-CN" altLang="en-US" sz="2800" b="1" dirty="0">
                <a:solidFill>
                  <a:prstClr val="white"/>
                </a:solidFill>
                <a:latin typeface="Trebuchet MS" panose="020B0603020202020204" pitchFamily="34" charset="0"/>
              </a:rPr>
              <a:t>检索</a:t>
            </a:r>
            <a:endParaRPr lang="en-US" altLang="zh-CN" sz="2800" b="1" dirty="0">
              <a:solidFill>
                <a:prstClr val="white"/>
              </a:solidFill>
              <a:latin typeface="Trebuchet MS" panose="020B0603020202020204" pitchFamily="34" charset="0"/>
            </a:endParaRPr>
          </a:p>
          <a:p>
            <a:pPr>
              <a:lnSpc>
                <a:spcPct val="150000"/>
              </a:lnSpc>
            </a:pPr>
            <a:r>
              <a:rPr lang="en-US" altLang="zh-CN" sz="2800" dirty="0" smtClean="0">
                <a:solidFill>
                  <a:schemeClr val="bg1"/>
                </a:solidFill>
              </a:rPr>
              <a:t>03. </a:t>
            </a:r>
            <a:r>
              <a:rPr lang="en-US" altLang="zh-CN" sz="2800" b="1" dirty="0" err="1" smtClean="0">
                <a:solidFill>
                  <a:prstClr val="white"/>
                </a:solidFill>
                <a:latin typeface="Trebuchet MS" panose="020B0603020202020204" pitchFamily="34" charset="0"/>
              </a:rPr>
              <a:t>WTi</a:t>
            </a:r>
            <a:r>
              <a:rPr lang="en-US" altLang="zh-CN" sz="2800" b="1" dirty="0" err="1" smtClean="0">
                <a:solidFill>
                  <a:prstClr val="white"/>
                </a:solidFill>
                <a:latin typeface="Trebuchet MS" panose="020B0603020202020204" pitchFamily="34" charset="0"/>
                <a:sym typeface="+mn-ea"/>
              </a:rPr>
              <a:t>News</a:t>
            </a:r>
            <a:endParaRPr lang="en-US" altLang="zh-CN" sz="2800" dirty="0" smtClean="0">
              <a:solidFill>
                <a:schemeClr val="bg1"/>
              </a:solidFill>
            </a:endParaRPr>
          </a:p>
        </p:txBody>
      </p:sp>
    </p:spTree>
    <p:extLst>
      <p:ext uri="{BB962C8B-B14F-4D97-AF65-F5344CB8AC3E}">
        <p14:creationId xmlns:p14="http://schemas.microsoft.com/office/powerpoint/2010/main" val="924682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27800"/>
            <a:ext cx="756920" cy="330200"/>
          </a:xfrm>
          <a:prstGeom prst="rect">
            <a:avLst/>
          </a:prstGeom>
        </p:spPr>
      </p:pic>
      <p:sp>
        <p:nvSpPr>
          <p:cNvPr id="11" name="TextBox 10"/>
          <p:cNvSpPr txBox="1"/>
          <p:nvPr/>
        </p:nvSpPr>
        <p:spPr>
          <a:xfrm>
            <a:off x="457933" y="145211"/>
            <a:ext cx="11114844" cy="769441"/>
          </a:xfrm>
          <a:prstGeom prst="rect">
            <a:avLst/>
          </a:prstGeom>
          <a:noFill/>
          <a:ln w="76200">
            <a:solidFill>
              <a:srgbClr val="CEC600"/>
            </a:solidFill>
          </a:ln>
        </p:spPr>
        <p:txBody>
          <a:bodyPr wrap="square" rtlCol="0">
            <a:spAutoFit/>
          </a:bodyPr>
          <a:lstStyle/>
          <a:p>
            <a:pPr algn="l"/>
            <a:r>
              <a:rPr lang="en-US" altLang="zh-CN" sz="4400" b="1" dirty="0" smtClean="0">
                <a:solidFill>
                  <a:schemeClr val="bg1"/>
                </a:solidFill>
                <a:latin typeface="Trebuchet MS" panose="020B0603020202020204" pitchFamily="34" charset="0"/>
                <a:sym typeface="+mn-ea"/>
              </a:rPr>
              <a:t>2.1 </a:t>
            </a:r>
            <a:r>
              <a:rPr lang="en-US" altLang="zh-CN" sz="4400" b="1" dirty="0" err="1" smtClean="0">
                <a:solidFill>
                  <a:schemeClr val="bg1"/>
                </a:solidFill>
                <a:latin typeface="Trebuchet MS" panose="020B0603020202020204" pitchFamily="34" charset="0"/>
                <a:sym typeface="+mn-ea"/>
              </a:rPr>
              <a:t>WTiN</a:t>
            </a:r>
            <a:r>
              <a:rPr lang="zh-CN" altLang="en-US" sz="4400" b="1" dirty="0" smtClean="0">
                <a:solidFill>
                  <a:schemeClr val="bg1"/>
                </a:solidFill>
                <a:latin typeface="Trebuchet MS" panose="020B0603020202020204" pitchFamily="34" charset="0"/>
                <a:sym typeface="+mn-ea"/>
              </a:rPr>
              <a:t>访问</a:t>
            </a:r>
            <a:r>
              <a:rPr lang="en-US" altLang="zh-CN" sz="4400" b="1" dirty="0" smtClean="0">
                <a:solidFill>
                  <a:schemeClr val="bg1"/>
                </a:solidFill>
                <a:latin typeface="Trebuchet MS" panose="020B0603020202020204" pitchFamily="34" charset="0"/>
                <a:sym typeface="+mn-ea"/>
              </a:rPr>
              <a:t>                   </a:t>
            </a:r>
            <a:r>
              <a:rPr lang="en-US" altLang="zh-CN" sz="4400" b="1" dirty="0">
                <a:solidFill>
                  <a:schemeClr val="bg1"/>
                </a:solidFill>
                <a:latin typeface="宋体" panose="02010600030101010101" pitchFamily="2" charset="-122"/>
                <a:ea typeface="宋体" panose="02010600030101010101" pitchFamily="2" charset="-122"/>
                <a:cs typeface="宋体" panose="02010600030101010101" pitchFamily="2" charset="-122"/>
                <a:sym typeface="+mn-lt"/>
              </a:rPr>
              <a:t>www.wtin.com</a:t>
            </a:r>
            <a:endParaRPr lang="en-US" altLang="zh-CN" sz="4400" b="1" dirty="0">
              <a:solidFill>
                <a:schemeClr val="bg1"/>
              </a:solidFill>
              <a:latin typeface="Trebuchet MS" panose="020B0603020202020204" pitchFamily="34" charset="0"/>
              <a:sym typeface="+mn-ea"/>
            </a:endParaRPr>
          </a:p>
        </p:txBody>
      </p:sp>
      <p:pic>
        <p:nvPicPr>
          <p:cNvPr id="8" name="图片 7"/>
          <p:cNvPicPr>
            <a:picLocks noChangeAspect="1"/>
          </p:cNvPicPr>
          <p:nvPr/>
        </p:nvPicPr>
        <p:blipFill>
          <a:blip r:embed="rId4"/>
          <a:stretch>
            <a:fillRect/>
          </a:stretch>
        </p:blipFill>
        <p:spPr>
          <a:xfrm>
            <a:off x="142240" y="1392555"/>
            <a:ext cx="11745595" cy="1544320"/>
          </a:xfrm>
          <a:prstGeom prst="rect">
            <a:avLst/>
          </a:prstGeom>
        </p:spPr>
      </p:pic>
      <p:sp>
        <p:nvSpPr>
          <p:cNvPr id="9" name="文本框 8"/>
          <p:cNvSpPr txBox="1"/>
          <p:nvPr/>
        </p:nvSpPr>
        <p:spPr>
          <a:xfrm>
            <a:off x="171450" y="3085465"/>
            <a:ext cx="11927840" cy="368300"/>
          </a:xfrm>
          <a:prstGeom prst="rect">
            <a:avLst/>
          </a:prstGeom>
          <a:noFill/>
        </p:spPr>
        <p:txBody>
          <a:bodyPr wrap="square" rtlCol="0">
            <a:spAutoFit/>
          </a:bodyPr>
          <a:lstStyle/>
          <a:p>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情报</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新闻</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行业活动</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纺织期刊</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发现</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探索</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访谈</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博客</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网络研讨会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收藏</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设置</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rgbClr val="C00000"/>
                </a:solidFill>
                <a:effectLst>
                  <a:outerShdw dist="38100" dir="2700000" algn="tl" rotWithShape="0">
                    <a:schemeClr val="accent2"/>
                  </a:outerShdw>
                </a:effectLst>
                <a:latin typeface="宋体" panose="02010600030101010101" pitchFamily="2" charset="-122"/>
                <a:ea typeface="宋体" panose="02010600030101010101" pitchFamily="2" charset="-122"/>
              </a:rPr>
              <a:t>检索</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p>
        </p:txBody>
      </p:sp>
      <p:sp>
        <p:nvSpPr>
          <p:cNvPr id="12" name="文本框 11"/>
          <p:cNvSpPr txBox="1"/>
          <p:nvPr/>
        </p:nvSpPr>
        <p:spPr>
          <a:xfrm>
            <a:off x="142240" y="1024255"/>
            <a:ext cx="11735435" cy="368300"/>
          </a:xfrm>
          <a:prstGeom prst="rect">
            <a:avLst/>
          </a:prstGeom>
          <a:noFill/>
        </p:spPr>
        <p:txBody>
          <a:bodyPr wrap="square" rtlCol="0">
            <a:spAutoFit/>
          </a:bodyPr>
          <a:lstStyle/>
          <a:p>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YouTube</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视频网站</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LinkedIn领英全球招聘平台</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Twitter（推特）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企业及会议信息</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p>
        </p:txBody>
      </p:sp>
      <p:pic>
        <p:nvPicPr>
          <p:cNvPr id="14" name="图片 13"/>
          <p:cNvPicPr>
            <a:picLocks noChangeAspect="1"/>
          </p:cNvPicPr>
          <p:nvPr/>
        </p:nvPicPr>
        <p:blipFill>
          <a:blip r:embed="rId5"/>
          <a:srcRect t="4856"/>
          <a:stretch>
            <a:fillRect/>
          </a:stretch>
        </p:blipFill>
        <p:spPr>
          <a:xfrm>
            <a:off x="142240" y="5372735"/>
            <a:ext cx="11734800" cy="852170"/>
          </a:xfrm>
          <a:prstGeom prst="rect">
            <a:avLst/>
          </a:prstGeom>
        </p:spPr>
      </p:pic>
      <p:sp>
        <p:nvSpPr>
          <p:cNvPr id="15" name="文本框 14"/>
          <p:cNvSpPr txBox="1"/>
          <p:nvPr/>
        </p:nvSpPr>
        <p:spPr>
          <a:xfrm>
            <a:off x="171450" y="5012690"/>
            <a:ext cx="11927840" cy="368300"/>
          </a:xfrm>
          <a:prstGeom prst="rect">
            <a:avLst/>
          </a:prstGeom>
          <a:noFill/>
        </p:spPr>
        <p:txBody>
          <a:bodyPr wrap="square" rtlCol="0">
            <a:spAutoFit/>
          </a:bodyPr>
          <a:lstStyle/>
          <a:p>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简介</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广告</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订购</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常见问题</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合同条款</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隐私</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合作伙伴</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用户资源</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订阅</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维护</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联系方式</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新冠</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帮助</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p>
        </p:txBody>
      </p:sp>
      <p:pic>
        <p:nvPicPr>
          <p:cNvPr id="16" name="图片 15"/>
          <p:cNvPicPr>
            <a:picLocks noChangeAspect="1"/>
          </p:cNvPicPr>
          <p:nvPr/>
        </p:nvPicPr>
        <p:blipFill>
          <a:blip r:embed="rId6"/>
          <a:stretch>
            <a:fillRect/>
          </a:stretch>
        </p:blipFill>
        <p:spPr>
          <a:xfrm>
            <a:off x="142240" y="3444240"/>
            <a:ext cx="11676380" cy="1522095"/>
          </a:xfrm>
          <a:prstGeom prst="rect">
            <a:avLst/>
          </a:prstGeom>
        </p:spPr>
      </p:pic>
      <p:sp>
        <p:nvSpPr>
          <p:cNvPr id="17" name="文本框 16"/>
          <p:cNvSpPr txBox="1"/>
          <p:nvPr/>
        </p:nvSpPr>
        <p:spPr>
          <a:xfrm>
            <a:off x="7599680" y="3531870"/>
            <a:ext cx="3887470" cy="368300"/>
          </a:xfrm>
          <a:prstGeom prst="rect">
            <a:avLst/>
          </a:prstGeom>
          <a:noFill/>
        </p:spPr>
        <p:txBody>
          <a:bodyPr wrap="square" rtlCol="0">
            <a:spAutoFit/>
          </a:bodyPr>
          <a:lstStyle/>
          <a:p>
            <a:pPr algn="ct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r>
              <a:rPr lang="zh-CN" altLang="en-US" b="1">
                <a:solidFill>
                  <a:srgbClr val="C0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检索</a:t>
            </a:r>
            <a:r>
              <a:rPr lang="en-US" altLang="zh-CN">
                <a:ln w="6600">
                  <a:solidFill>
                    <a:schemeClr val="accent2"/>
                  </a:solidFill>
                  <a:prstDash val="solid"/>
                </a:ln>
                <a:solidFill>
                  <a:schemeClr val="bg1"/>
                </a:solidFill>
                <a:effectLst>
                  <a:outerShdw dist="38100" dir="2700000" algn="tl" rotWithShape="0">
                    <a:schemeClr val="accent2"/>
                  </a:outerShdw>
                </a:effectLst>
                <a:latin typeface="宋体" panose="02010600030101010101" pitchFamily="2" charset="-122"/>
                <a:ea typeface="宋体" panose="02010600030101010101" pitchFamily="2" charset="-122"/>
              </a:rPr>
              <a:t>           </a:t>
            </a:r>
          </a:p>
        </p:txBody>
      </p:sp>
      <p:grpSp>
        <p:nvGrpSpPr>
          <p:cNvPr id="13" name="Group 9"/>
          <p:cNvGrpSpPr/>
          <p:nvPr/>
        </p:nvGrpSpPr>
        <p:grpSpPr>
          <a:xfrm>
            <a:off x="11819255" y="6604635"/>
            <a:ext cx="509905" cy="430530"/>
            <a:chOff x="6096000" y="1628115"/>
            <a:chExt cx="6995312" cy="6577807"/>
          </a:xfrm>
          <a:solidFill>
            <a:srgbClr val="CED41F"/>
          </a:solidFill>
        </p:grpSpPr>
        <p:sp>
          <p:nvSpPr>
            <p:cNvPr id="18"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0"/>
          <a:stretch>
            <a:fillRect/>
          </a:stretch>
        </p:blipFill>
        <p:spPr>
          <a:xfrm>
            <a:off x="0" y="6527800"/>
            <a:ext cx="756920" cy="330200"/>
          </a:xfrm>
          <a:prstGeom prst="rect">
            <a:avLst/>
          </a:prstGeom>
        </p:spPr>
      </p:pic>
      <p:sp>
        <p:nvSpPr>
          <p:cNvPr id="11" name="TextBox 10"/>
          <p:cNvSpPr txBox="1"/>
          <p:nvPr/>
        </p:nvSpPr>
        <p:spPr>
          <a:xfrm>
            <a:off x="191912" y="32321"/>
            <a:ext cx="11803818" cy="1107996"/>
          </a:xfrm>
          <a:prstGeom prst="rect">
            <a:avLst/>
          </a:prstGeom>
          <a:noFill/>
          <a:ln w="76200">
            <a:solidFill>
              <a:srgbClr val="CEC600"/>
            </a:solidFill>
          </a:ln>
        </p:spPr>
        <p:txBody>
          <a:bodyPr wrap="square" rtlCol="0">
            <a:spAutoFit/>
          </a:bodyPr>
          <a:lstStyle/>
          <a:p>
            <a:pPr>
              <a:lnSpc>
                <a:spcPct val="150000"/>
              </a:lnSpc>
            </a:pPr>
            <a:r>
              <a:rPr lang="zh-CN" altLang="en-US" sz="4400" b="1" dirty="0" smtClean="0">
                <a:solidFill>
                  <a:schemeClr val="bg1"/>
                </a:solidFill>
                <a:latin typeface="Trebuchet MS" panose="020B0603020202020204" pitchFamily="34" charset="0"/>
                <a:sym typeface="+mn-ea"/>
              </a:rPr>
              <a:t>主页浏览        </a:t>
            </a:r>
            <a:r>
              <a:rPr lang="zh-CN" altLang="zh-CN" sz="4400" b="1" dirty="0" smtClean="0">
                <a:solidFill>
                  <a:schemeClr val="bg1"/>
                </a:solidFill>
                <a:latin typeface="宋体" pitchFamily="2" charset="-122"/>
                <a:ea typeface="宋体" pitchFamily="2" charset="-122"/>
              </a:rPr>
              <a:t>快速了解</a:t>
            </a:r>
            <a:r>
              <a:rPr lang="zh-CN" altLang="en-US" sz="4400" b="1" dirty="0" smtClean="0">
                <a:solidFill>
                  <a:schemeClr val="bg1"/>
                </a:solidFill>
                <a:latin typeface="宋体" pitchFamily="2" charset="-122"/>
                <a:ea typeface="宋体" pitchFamily="2" charset="-122"/>
              </a:rPr>
              <a:t>行业</a:t>
            </a:r>
            <a:r>
              <a:rPr lang="zh-CN" altLang="zh-CN" sz="4400" b="1" dirty="0" smtClean="0">
                <a:solidFill>
                  <a:schemeClr val="bg1"/>
                </a:solidFill>
                <a:latin typeface="宋体" pitchFamily="2" charset="-122"/>
                <a:ea typeface="宋体" pitchFamily="2" charset="-122"/>
              </a:rPr>
              <a:t>全球</a:t>
            </a:r>
            <a:r>
              <a:rPr lang="zh-CN" altLang="zh-CN" sz="4400" b="1" dirty="0" smtClean="0">
                <a:solidFill>
                  <a:schemeClr val="bg1"/>
                </a:solidFill>
                <a:latin typeface="宋体" pitchFamily="2" charset="-122"/>
                <a:ea typeface="宋体" pitchFamily="2" charset="-122"/>
              </a:rPr>
              <a:t>最新</a:t>
            </a:r>
            <a:r>
              <a:rPr lang="zh-CN" altLang="en-US" sz="4400" b="1" dirty="0" smtClean="0">
                <a:solidFill>
                  <a:schemeClr val="bg1"/>
                </a:solidFill>
                <a:latin typeface="宋体" pitchFamily="2" charset="-122"/>
                <a:ea typeface="宋体" pitchFamily="2" charset="-122"/>
              </a:rPr>
              <a:t>资讯</a:t>
            </a:r>
            <a:endParaRPr lang="zh-CN" altLang="zh-CN" sz="4400" b="1" dirty="0">
              <a:solidFill>
                <a:schemeClr val="bg1"/>
              </a:solidFill>
              <a:latin typeface="宋体" pitchFamily="2" charset="-122"/>
              <a:ea typeface="宋体" pitchFamily="2" charset="-122"/>
            </a:endParaRPr>
          </a:p>
        </p:txBody>
      </p:sp>
      <p:grpSp>
        <p:nvGrpSpPr>
          <p:cNvPr id="13" name="Group 9"/>
          <p:cNvGrpSpPr/>
          <p:nvPr/>
        </p:nvGrpSpPr>
        <p:grpSpPr>
          <a:xfrm>
            <a:off x="11819255" y="6604635"/>
            <a:ext cx="509905" cy="430530"/>
            <a:chOff x="6096000" y="1628115"/>
            <a:chExt cx="6995312" cy="6577807"/>
          </a:xfrm>
          <a:solidFill>
            <a:srgbClr val="CED41F"/>
          </a:solidFill>
        </p:grpSpPr>
        <p:sp>
          <p:nvSpPr>
            <p:cNvPr id="18"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 name="图片 1"/>
          <p:cNvPicPr>
            <a:picLocks noChangeAspect="1"/>
          </p:cNvPicPr>
          <p:nvPr/>
        </p:nvPicPr>
        <p:blipFill>
          <a:blip r:embed="rId11"/>
          <a:stretch>
            <a:fillRect/>
          </a:stretch>
        </p:blipFill>
        <p:spPr>
          <a:xfrm>
            <a:off x="387350" y="1583550"/>
            <a:ext cx="2286635" cy="2435225"/>
          </a:xfrm>
          <a:prstGeom prst="rect">
            <a:avLst/>
          </a:prstGeom>
        </p:spPr>
      </p:pic>
      <p:sp>
        <p:nvSpPr>
          <p:cNvPr id="67" name="文本框 66"/>
          <p:cNvSpPr txBox="1"/>
          <p:nvPr>
            <p:custDataLst>
              <p:tags r:id="rId1"/>
            </p:custDataLst>
          </p:nvPr>
        </p:nvSpPr>
        <p:spPr>
          <a:xfrm>
            <a:off x="563245" y="1133970"/>
            <a:ext cx="2110105" cy="438150"/>
          </a:xfrm>
          <a:prstGeom prst="rect">
            <a:avLst/>
          </a:prstGeom>
          <a:noFill/>
        </p:spPr>
        <p:txBody>
          <a:bodyPr wrap="square" rtlCol="0"/>
          <a:lstStyle/>
          <a:p>
            <a:pPr algn="l" fontAlgn="auto">
              <a:lnSpc>
                <a:spcPct val="150000"/>
              </a:lnSpc>
            </a:pPr>
            <a:r>
              <a:rPr lang="en-US" sz="1600" b="1" spc="150">
                <a:solidFill>
                  <a:schemeClr val="bg1"/>
                </a:solidFill>
                <a:latin typeface="Arial" panose="020B0604020202020204" pitchFamily="34" charset="0"/>
                <a:ea typeface="微软雅黑" panose="020B0503020204020204" charset="-122"/>
                <a:sym typeface="Arial" panose="020B0604020202020204" pitchFamily="34" charset="0"/>
              </a:rPr>
              <a:t> </a:t>
            </a:r>
            <a:r>
              <a:rPr lang="zh-CN" altLang="en-US" sz="1600" b="1" spc="150">
                <a:solidFill>
                  <a:schemeClr val="bg1"/>
                </a:solidFill>
                <a:latin typeface="Arial" panose="020B0604020202020204" pitchFamily="34" charset="0"/>
                <a:ea typeface="微软雅黑" panose="020B0503020204020204" charset="-122"/>
                <a:sym typeface="Arial" panose="020B0604020202020204" pitchFamily="34" charset="0"/>
              </a:rPr>
              <a:t>最新咨询</a:t>
            </a:r>
          </a:p>
        </p:txBody>
      </p:sp>
      <p:pic>
        <p:nvPicPr>
          <p:cNvPr id="4" name="图片 3"/>
          <p:cNvPicPr>
            <a:picLocks noChangeAspect="1"/>
          </p:cNvPicPr>
          <p:nvPr/>
        </p:nvPicPr>
        <p:blipFill>
          <a:blip r:embed="rId12"/>
          <a:stretch>
            <a:fillRect/>
          </a:stretch>
        </p:blipFill>
        <p:spPr>
          <a:xfrm>
            <a:off x="5330190" y="1637525"/>
            <a:ext cx="3863340" cy="2381250"/>
          </a:xfrm>
          <a:prstGeom prst="rect">
            <a:avLst/>
          </a:prstGeom>
        </p:spPr>
      </p:pic>
      <p:pic>
        <p:nvPicPr>
          <p:cNvPr id="5" name="图片 4"/>
          <p:cNvPicPr>
            <a:picLocks noChangeAspect="1"/>
          </p:cNvPicPr>
          <p:nvPr/>
        </p:nvPicPr>
        <p:blipFill>
          <a:blip r:embed="rId13"/>
          <a:stretch>
            <a:fillRect/>
          </a:stretch>
        </p:blipFill>
        <p:spPr>
          <a:xfrm>
            <a:off x="2779395" y="1535925"/>
            <a:ext cx="2303780" cy="2531110"/>
          </a:xfrm>
          <a:prstGeom prst="rect">
            <a:avLst/>
          </a:prstGeom>
        </p:spPr>
      </p:pic>
      <p:sp>
        <p:nvSpPr>
          <p:cNvPr id="6" name="左箭头 5"/>
          <p:cNvSpPr/>
          <p:nvPr/>
        </p:nvSpPr>
        <p:spPr>
          <a:xfrm>
            <a:off x="5057775" y="2896730"/>
            <a:ext cx="254000" cy="75565"/>
          </a:xfrm>
          <a:prstGeom prst="leftArrow">
            <a:avLst/>
          </a:prstGeom>
          <a:solidFill>
            <a:srgbClr val="CE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2"/>
            </p:custDataLst>
          </p:nvPr>
        </p:nvSpPr>
        <p:spPr>
          <a:xfrm>
            <a:off x="4666615" y="1113015"/>
            <a:ext cx="2472690" cy="438150"/>
          </a:xfrm>
          <a:prstGeom prst="rect">
            <a:avLst/>
          </a:prstGeom>
          <a:noFill/>
        </p:spPr>
        <p:txBody>
          <a:bodyPr wrap="square" rtlCol="0"/>
          <a:lstStyle/>
          <a:p>
            <a:pPr algn="l" fontAlgn="auto">
              <a:lnSpc>
                <a:spcPct val="150000"/>
              </a:lnSpc>
            </a:pPr>
            <a:r>
              <a:rPr lang="zh-CN" altLang="en-US" sz="1600" b="1" spc="150">
                <a:solidFill>
                  <a:schemeClr val="bg1"/>
                </a:solidFill>
                <a:latin typeface="Arial" panose="020B0604020202020204" pitchFamily="34" charset="0"/>
                <a:ea typeface="微软雅黑" panose="020B0503020204020204" charset="-122"/>
                <a:sym typeface="Arial" panose="020B0604020202020204" pitchFamily="34" charset="0"/>
              </a:rPr>
              <a:t>定制设置个性化主页</a:t>
            </a:r>
          </a:p>
        </p:txBody>
      </p:sp>
      <p:pic>
        <p:nvPicPr>
          <p:cNvPr id="10" name="图片 9"/>
          <p:cNvPicPr>
            <a:picLocks noChangeAspect="1"/>
          </p:cNvPicPr>
          <p:nvPr/>
        </p:nvPicPr>
        <p:blipFill>
          <a:blip r:embed="rId14"/>
          <a:stretch>
            <a:fillRect/>
          </a:stretch>
        </p:blipFill>
        <p:spPr>
          <a:xfrm>
            <a:off x="9298940" y="1637525"/>
            <a:ext cx="2785745" cy="2384425"/>
          </a:xfrm>
          <a:prstGeom prst="rect">
            <a:avLst/>
          </a:prstGeom>
        </p:spPr>
      </p:pic>
      <p:sp>
        <p:nvSpPr>
          <p:cNvPr id="24" name="文本框 23"/>
          <p:cNvSpPr txBox="1"/>
          <p:nvPr>
            <p:custDataLst>
              <p:tags r:id="rId3"/>
            </p:custDataLst>
          </p:nvPr>
        </p:nvSpPr>
        <p:spPr>
          <a:xfrm>
            <a:off x="9946005" y="1145400"/>
            <a:ext cx="1800225" cy="438150"/>
          </a:xfrm>
          <a:prstGeom prst="rect">
            <a:avLst/>
          </a:prstGeom>
          <a:noFill/>
        </p:spPr>
        <p:txBody>
          <a:bodyPr wrap="square" rtlCol="0"/>
          <a:lstStyle/>
          <a:p>
            <a:pPr algn="ctr" fontAlgn="auto">
              <a:lnSpc>
                <a:spcPct val="150000"/>
              </a:lnSpc>
            </a:pPr>
            <a:r>
              <a:rPr lang="zh-CN" altLang="en-US" sz="1600" b="1" spc="150">
                <a:solidFill>
                  <a:schemeClr val="bg1"/>
                </a:solidFill>
                <a:latin typeface="Arial" panose="020B0604020202020204" pitchFamily="34" charset="0"/>
                <a:ea typeface="微软雅黑" panose="020B0503020204020204" charset="-122"/>
                <a:sym typeface="Arial" panose="020B0604020202020204" pitchFamily="34" charset="0"/>
              </a:rPr>
              <a:t>情报分析模块</a:t>
            </a:r>
          </a:p>
        </p:txBody>
      </p:sp>
      <p:pic>
        <p:nvPicPr>
          <p:cNvPr id="25" name="图片 24"/>
          <p:cNvPicPr>
            <a:picLocks noChangeAspect="1"/>
          </p:cNvPicPr>
          <p:nvPr/>
        </p:nvPicPr>
        <p:blipFill>
          <a:blip r:embed="rId15"/>
          <a:stretch>
            <a:fillRect/>
          </a:stretch>
        </p:blipFill>
        <p:spPr>
          <a:xfrm>
            <a:off x="387350" y="4490580"/>
            <a:ext cx="2285365" cy="2084705"/>
          </a:xfrm>
          <a:prstGeom prst="rect">
            <a:avLst/>
          </a:prstGeom>
        </p:spPr>
      </p:pic>
      <p:sp>
        <p:nvSpPr>
          <p:cNvPr id="26" name="文本框 25"/>
          <p:cNvSpPr txBox="1"/>
          <p:nvPr>
            <p:custDataLst>
              <p:tags r:id="rId4"/>
            </p:custDataLst>
          </p:nvPr>
        </p:nvSpPr>
        <p:spPr>
          <a:xfrm>
            <a:off x="639445" y="3994010"/>
            <a:ext cx="1782445" cy="438150"/>
          </a:xfrm>
          <a:prstGeom prst="rect">
            <a:avLst/>
          </a:prstGeom>
          <a:noFill/>
        </p:spPr>
        <p:txBody>
          <a:bodyPr wrap="square" rtlCol="0"/>
          <a:lstStyle/>
          <a:p>
            <a:pPr algn="l" fontAlgn="auto">
              <a:lnSpc>
                <a:spcPct val="150000"/>
              </a:lnSpc>
            </a:pPr>
            <a:r>
              <a:rPr lang="en-US" altLang="zh-CN" sz="1600" b="1" spc="150">
                <a:solidFill>
                  <a:schemeClr val="bg1"/>
                </a:solidFill>
                <a:latin typeface="Arial" panose="020B0604020202020204" pitchFamily="34" charset="0"/>
                <a:ea typeface="微软雅黑" panose="020B0503020204020204" charset="-122"/>
                <a:sym typeface="Arial" panose="020B0604020202020204" pitchFamily="34" charset="0"/>
              </a:rPr>
              <a:t>WTIN</a:t>
            </a:r>
            <a:r>
              <a:rPr lang="zh-CN" altLang="en-US" sz="1600" b="1" spc="150">
                <a:solidFill>
                  <a:schemeClr val="bg1"/>
                </a:solidFill>
                <a:latin typeface="Arial" panose="020B0604020202020204" pitchFamily="34" charset="0"/>
                <a:ea typeface="微软雅黑" panose="020B0503020204020204" charset="-122"/>
                <a:sym typeface="Arial" panose="020B0604020202020204" pitchFamily="34" charset="0"/>
              </a:rPr>
              <a:t>新闻模块</a:t>
            </a:r>
          </a:p>
        </p:txBody>
      </p:sp>
      <p:pic>
        <p:nvPicPr>
          <p:cNvPr id="27" name="图片 26"/>
          <p:cNvPicPr>
            <a:picLocks noChangeAspect="1"/>
          </p:cNvPicPr>
          <p:nvPr/>
        </p:nvPicPr>
        <p:blipFill>
          <a:blip r:embed="rId16"/>
          <a:stretch>
            <a:fillRect/>
          </a:stretch>
        </p:blipFill>
        <p:spPr>
          <a:xfrm>
            <a:off x="2778760" y="4490580"/>
            <a:ext cx="2303780" cy="2084705"/>
          </a:xfrm>
          <a:prstGeom prst="rect">
            <a:avLst/>
          </a:prstGeom>
        </p:spPr>
      </p:pic>
      <p:sp>
        <p:nvSpPr>
          <p:cNvPr id="28" name="文本框 27"/>
          <p:cNvSpPr txBox="1"/>
          <p:nvPr>
            <p:custDataLst>
              <p:tags r:id="rId5"/>
            </p:custDataLst>
          </p:nvPr>
        </p:nvSpPr>
        <p:spPr>
          <a:xfrm>
            <a:off x="3060065" y="4005440"/>
            <a:ext cx="1283970" cy="438150"/>
          </a:xfrm>
          <a:prstGeom prst="rect">
            <a:avLst/>
          </a:prstGeom>
          <a:noFill/>
        </p:spPr>
        <p:txBody>
          <a:bodyPr wrap="square" rtlCol="0"/>
          <a:lstStyle/>
          <a:p>
            <a:pPr algn="l" fontAlgn="auto">
              <a:lnSpc>
                <a:spcPct val="150000"/>
              </a:lnSpc>
            </a:pPr>
            <a:r>
              <a:rPr lang="zh-CN" altLang="en-US" sz="1600" b="1" spc="150">
                <a:solidFill>
                  <a:schemeClr val="bg1"/>
                </a:solidFill>
                <a:latin typeface="Arial" panose="020B0604020202020204" pitchFamily="34" charset="0"/>
                <a:ea typeface="微软雅黑" panose="020B0503020204020204" charset="-122"/>
                <a:sym typeface="Arial" panose="020B0604020202020204" pitchFamily="34" charset="0"/>
              </a:rPr>
              <a:t>期刊模块</a:t>
            </a:r>
          </a:p>
        </p:txBody>
      </p:sp>
      <p:pic>
        <p:nvPicPr>
          <p:cNvPr id="29" name="图片 28"/>
          <p:cNvPicPr>
            <a:picLocks noChangeAspect="1"/>
          </p:cNvPicPr>
          <p:nvPr/>
        </p:nvPicPr>
        <p:blipFill>
          <a:blip r:embed="rId17"/>
          <a:stretch>
            <a:fillRect/>
          </a:stretch>
        </p:blipFill>
        <p:spPr>
          <a:xfrm>
            <a:off x="5311775" y="4500105"/>
            <a:ext cx="3218180" cy="2075180"/>
          </a:xfrm>
          <a:prstGeom prst="rect">
            <a:avLst/>
          </a:prstGeom>
        </p:spPr>
      </p:pic>
      <p:sp>
        <p:nvSpPr>
          <p:cNvPr id="30" name="文本框 29"/>
          <p:cNvSpPr txBox="1"/>
          <p:nvPr>
            <p:custDataLst>
              <p:tags r:id="rId6"/>
            </p:custDataLst>
          </p:nvPr>
        </p:nvSpPr>
        <p:spPr>
          <a:xfrm>
            <a:off x="6340475" y="3994010"/>
            <a:ext cx="1283970" cy="438150"/>
          </a:xfrm>
          <a:prstGeom prst="rect">
            <a:avLst/>
          </a:prstGeom>
          <a:noFill/>
        </p:spPr>
        <p:txBody>
          <a:bodyPr wrap="square" rtlCol="0"/>
          <a:lstStyle/>
          <a:p>
            <a:pPr algn="l" fontAlgn="auto">
              <a:lnSpc>
                <a:spcPct val="150000"/>
              </a:lnSpc>
            </a:pPr>
            <a:r>
              <a:rPr lang="zh-CN" altLang="en-US" sz="1600" b="1" spc="150">
                <a:solidFill>
                  <a:schemeClr val="bg1"/>
                </a:solidFill>
                <a:latin typeface="Arial" panose="020B0604020202020204" pitchFamily="34" charset="0"/>
                <a:ea typeface="微软雅黑" panose="020B0503020204020204" charset="-122"/>
                <a:sym typeface="Arial" panose="020B0604020202020204" pitchFamily="34" charset="0"/>
              </a:rPr>
              <a:t>期刊模块</a:t>
            </a:r>
          </a:p>
        </p:txBody>
      </p:sp>
      <p:pic>
        <p:nvPicPr>
          <p:cNvPr id="31" name="图片 30"/>
          <p:cNvPicPr>
            <a:picLocks noChangeAspect="1"/>
          </p:cNvPicPr>
          <p:nvPr/>
        </p:nvPicPr>
        <p:blipFill>
          <a:blip r:embed="rId18"/>
          <a:stretch>
            <a:fillRect/>
          </a:stretch>
        </p:blipFill>
        <p:spPr>
          <a:xfrm>
            <a:off x="8606155" y="4457560"/>
            <a:ext cx="3430905" cy="2117725"/>
          </a:xfrm>
          <a:prstGeom prst="rect">
            <a:avLst/>
          </a:prstGeom>
        </p:spPr>
      </p:pic>
      <p:sp>
        <p:nvSpPr>
          <p:cNvPr id="32" name="文本框 31"/>
          <p:cNvSpPr txBox="1"/>
          <p:nvPr>
            <p:custDataLst>
              <p:tags r:id="rId7"/>
            </p:custDataLst>
          </p:nvPr>
        </p:nvSpPr>
        <p:spPr>
          <a:xfrm>
            <a:off x="9665335" y="3994010"/>
            <a:ext cx="1283970" cy="438150"/>
          </a:xfrm>
          <a:prstGeom prst="rect">
            <a:avLst/>
          </a:prstGeom>
          <a:noFill/>
        </p:spPr>
        <p:txBody>
          <a:bodyPr wrap="square" rtlCol="0"/>
          <a:lstStyle/>
          <a:p>
            <a:pPr algn="l" fontAlgn="auto">
              <a:lnSpc>
                <a:spcPct val="150000"/>
              </a:lnSpc>
            </a:pPr>
            <a:r>
              <a:rPr lang="zh-CN" altLang="en-US" sz="1600" b="1" spc="150">
                <a:solidFill>
                  <a:schemeClr val="bg1"/>
                </a:solidFill>
                <a:latin typeface="Arial" panose="020B0604020202020204" pitchFamily="34" charset="0"/>
                <a:ea typeface="微软雅黑" panose="020B0503020204020204" charset="-122"/>
                <a:sym typeface="Arial" panose="020B0604020202020204" pitchFamily="34" charset="0"/>
              </a:rPr>
              <a:t>客户模块</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27800"/>
            <a:ext cx="756920" cy="330200"/>
          </a:xfrm>
          <a:prstGeom prst="rect">
            <a:avLst/>
          </a:prstGeom>
        </p:spPr>
      </p:pic>
      <p:sp>
        <p:nvSpPr>
          <p:cNvPr id="11" name="TextBox 10"/>
          <p:cNvSpPr txBox="1"/>
          <p:nvPr/>
        </p:nvSpPr>
        <p:spPr>
          <a:xfrm>
            <a:off x="458030" y="145211"/>
            <a:ext cx="11496839" cy="769441"/>
          </a:xfrm>
          <a:prstGeom prst="rect">
            <a:avLst/>
          </a:prstGeom>
          <a:noFill/>
          <a:ln w="76200">
            <a:solidFill>
              <a:srgbClr val="CEC600"/>
            </a:solidFill>
          </a:ln>
        </p:spPr>
        <p:txBody>
          <a:bodyPr wrap="square" rtlCol="0">
            <a:spAutoFit/>
          </a:bodyPr>
          <a:lstStyle/>
          <a:p>
            <a:r>
              <a:rPr lang="zh-CN" altLang="en-US" sz="4400" b="1" dirty="0" smtClean="0">
                <a:solidFill>
                  <a:schemeClr val="bg1"/>
                </a:solidFill>
                <a:latin typeface="Trebuchet MS" panose="020B0603020202020204" pitchFamily="34" charset="0"/>
                <a:sym typeface="+mn-ea"/>
              </a:rPr>
              <a:t>检索             </a:t>
            </a:r>
            <a:r>
              <a:rPr lang="zh-CN" altLang="en-US" sz="4400" b="1" dirty="0" smtClean="0">
                <a:solidFill>
                  <a:schemeClr val="bg1"/>
                </a:solidFill>
                <a:latin typeface="Trebuchet MS" panose="020B0603020202020204" pitchFamily="34" charset="0"/>
                <a:sym typeface="+mn-ea"/>
              </a:rPr>
              <a:t>      </a:t>
            </a:r>
            <a:r>
              <a:rPr lang="zh-CN" altLang="zh-CN" sz="4400" b="1" dirty="0" smtClean="0">
                <a:solidFill>
                  <a:schemeClr val="bg1"/>
                </a:solidFill>
                <a:latin typeface="Trebuchet MS" panose="020B0603020202020204" pitchFamily="34" charset="0"/>
              </a:rPr>
              <a:t>着眼</a:t>
            </a:r>
            <a:r>
              <a:rPr lang="zh-CN" altLang="zh-CN" sz="4400" b="1" dirty="0" smtClean="0">
                <a:solidFill>
                  <a:schemeClr val="bg1"/>
                </a:solidFill>
                <a:latin typeface="Trebuchet MS" panose="020B0603020202020204" pitchFamily="34" charset="0"/>
              </a:rPr>
              <a:t>全球</a:t>
            </a:r>
            <a:r>
              <a:rPr lang="zh-CN" altLang="en-US" sz="4400" b="1" dirty="0" smtClean="0">
                <a:solidFill>
                  <a:schemeClr val="bg1"/>
                </a:solidFill>
                <a:latin typeface="Trebuchet MS" panose="020B0603020202020204" pitchFamily="34" charset="0"/>
                <a:sym typeface="+mn-ea"/>
              </a:rPr>
              <a:t>获取行业</a:t>
            </a:r>
            <a:r>
              <a:rPr lang="zh-CN" altLang="zh-CN" sz="4400" b="1" dirty="0">
                <a:solidFill>
                  <a:schemeClr val="bg1"/>
                </a:solidFill>
                <a:latin typeface="Trebuchet MS" panose="020B0603020202020204" pitchFamily="34" charset="0"/>
              </a:rPr>
              <a:t>前沿</a:t>
            </a:r>
            <a:r>
              <a:rPr lang="zh-CN" altLang="en-US" sz="4400" b="1" dirty="0">
                <a:solidFill>
                  <a:schemeClr val="bg1"/>
                </a:solidFill>
                <a:latin typeface="Trebuchet MS" panose="020B0603020202020204" pitchFamily="34" charset="0"/>
              </a:rPr>
              <a:t>热点</a:t>
            </a:r>
            <a:endParaRPr lang="zh-CN" altLang="zh-CN" sz="4400" b="1" dirty="0">
              <a:solidFill>
                <a:schemeClr val="bg1"/>
              </a:solidFill>
              <a:latin typeface="Trebuchet MS" panose="020B0603020202020204" pitchFamily="34" charset="0"/>
            </a:endParaRPr>
          </a:p>
        </p:txBody>
      </p:sp>
      <p:grpSp>
        <p:nvGrpSpPr>
          <p:cNvPr id="13" name="Group 9"/>
          <p:cNvGrpSpPr/>
          <p:nvPr/>
        </p:nvGrpSpPr>
        <p:grpSpPr>
          <a:xfrm>
            <a:off x="11819255" y="6604635"/>
            <a:ext cx="509905" cy="430530"/>
            <a:chOff x="6096000" y="1628115"/>
            <a:chExt cx="6995312" cy="6577807"/>
          </a:xfrm>
          <a:solidFill>
            <a:srgbClr val="CED41F"/>
          </a:solidFill>
        </p:grpSpPr>
        <p:sp>
          <p:nvSpPr>
            <p:cNvPr id="18"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 name="图片 7"/>
          <p:cNvPicPr>
            <a:picLocks noChangeAspect="1"/>
          </p:cNvPicPr>
          <p:nvPr/>
        </p:nvPicPr>
        <p:blipFill>
          <a:blip r:embed="rId4"/>
          <a:srcRect b="29470"/>
          <a:stretch>
            <a:fillRect/>
          </a:stretch>
        </p:blipFill>
        <p:spPr>
          <a:xfrm>
            <a:off x="457835" y="1321435"/>
            <a:ext cx="11115040" cy="583565"/>
          </a:xfrm>
          <a:prstGeom prst="rect">
            <a:avLst/>
          </a:prstGeom>
        </p:spPr>
      </p:pic>
      <p:sp>
        <p:nvSpPr>
          <p:cNvPr id="9" name="矩形 8"/>
          <p:cNvSpPr/>
          <p:nvPr/>
        </p:nvSpPr>
        <p:spPr>
          <a:xfrm>
            <a:off x="11055350" y="1386840"/>
            <a:ext cx="507365" cy="506730"/>
          </a:xfrm>
          <a:prstGeom prst="rect">
            <a:avLst/>
          </a:prstGeom>
          <a:noFill/>
          <a:ln w="28575"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5"/>
          <a:stretch>
            <a:fillRect/>
          </a:stretch>
        </p:blipFill>
        <p:spPr>
          <a:xfrm>
            <a:off x="7475855" y="2199640"/>
            <a:ext cx="4168140" cy="830580"/>
          </a:xfrm>
          <a:prstGeom prst="rect">
            <a:avLst/>
          </a:prstGeom>
        </p:spPr>
      </p:pic>
      <p:pic>
        <p:nvPicPr>
          <p:cNvPr id="14" name="图片 13"/>
          <p:cNvPicPr>
            <a:picLocks noChangeAspect="1"/>
          </p:cNvPicPr>
          <p:nvPr/>
        </p:nvPicPr>
        <p:blipFill>
          <a:blip r:embed="rId6"/>
          <a:srcRect l="1302"/>
          <a:stretch>
            <a:fillRect/>
          </a:stretch>
        </p:blipFill>
        <p:spPr>
          <a:xfrm>
            <a:off x="7475855" y="3030220"/>
            <a:ext cx="4167505" cy="1546860"/>
          </a:xfrm>
          <a:prstGeom prst="rect">
            <a:avLst/>
          </a:prstGeom>
        </p:spPr>
      </p:pic>
      <p:sp>
        <p:nvSpPr>
          <p:cNvPr id="15" name="文本框 14"/>
          <p:cNvSpPr txBox="1"/>
          <p:nvPr/>
        </p:nvSpPr>
        <p:spPr>
          <a:xfrm>
            <a:off x="7666355" y="2585085"/>
            <a:ext cx="2540000" cy="368300"/>
          </a:xfrm>
          <a:prstGeom prst="rect">
            <a:avLst/>
          </a:prstGeom>
          <a:noFill/>
        </p:spPr>
        <p:txBody>
          <a:bodyPr wrap="square" rtlCol="0" anchor="t">
            <a:spAutoFit/>
          </a:bodyPr>
          <a:lstStyle/>
          <a:p>
            <a:r>
              <a:rPr lang="zh-CN" altLang="en-US" dirty="0">
                <a:solidFill>
                  <a:srgbClr val="FF0000"/>
                </a:solidFill>
              </a:rPr>
              <a:t>Winter Olympic Games</a:t>
            </a:r>
          </a:p>
        </p:txBody>
      </p:sp>
      <p:pic>
        <p:nvPicPr>
          <p:cNvPr id="16" name="图片 15"/>
          <p:cNvPicPr>
            <a:picLocks noChangeAspect="1"/>
          </p:cNvPicPr>
          <p:nvPr/>
        </p:nvPicPr>
        <p:blipFill>
          <a:blip r:embed="rId7"/>
          <a:stretch>
            <a:fillRect/>
          </a:stretch>
        </p:blipFill>
        <p:spPr>
          <a:xfrm>
            <a:off x="3357880" y="2067560"/>
            <a:ext cx="4006850" cy="4537710"/>
          </a:xfrm>
          <a:prstGeom prst="rect">
            <a:avLst/>
          </a:prstGeom>
        </p:spPr>
      </p:pic>
      <p:sp>
        <p:nvSpPr>
          <p:cNvPr id="17" name="文本框 16"/>
          <p:cNvSpPr txBox="1"/>
          <p:nvPr/>
        </p:nvSpPr>
        <p:spPr>
          <a:xfrm>
            <a:off x="233045" y="2422525"/>
            <a:ext cx="3013710" cy="4154170"/>
          </a:xfrm>
          <a:prstGeom prst="rect">
            <a:avLst/>
          </a:prstGeom>
          <a:noFill/>
          <a:ln w="9525">
            <a:noFill/>
          </a:ln>
        </p:spPr>
        <p:txBody>
          <a:bodyPr wrap="square">
            <a:spAutoFit/>
          </a:bodyPr>
          <a:lstStyle/>
          <a:p>
            <a:pPr indent="0" algn="r" fontAlgn="auto">
              <a:lnSpc>
                <a:spcPct val="150000"/>
              </a:lnSpc>
              <a:buFont typeface="+mj-lt"/>
              <a:buNone/>
            </a:pPr>
            <a:r>
              <a:rPr lang="zh-CN" sz="1600" b="1" dirty="0">
                <a:solidFill>
                  <a:schemeClr val="bg1"/>
                </a:solidFill>
                <a:latin typeface="Arial" panose="020B0604020202020204" pitchFamily="34" charset="0"/>
                <a:ea typeface="宋体" panose="02010600030101010101" pitchFamily="2" charset="-122"/>
              </a:rPr>
              <a:t>时间范围选择</a:t>
            </a:r>
            <a:r>
              <a:rPr lang="en-US" altLang="zh-CN" sz="1600" b="1" dirty="0">
                <a:solidFill>
                  <a:schemeClr val="bg1"/>
                </a:solidFill>
                <a:latin typeface="Arial" panose="020B0604020202020204" pitchFamily="34" charset="0"/>
                <a:ea typeface="宋体" panose="02010600030101010101" pitchFamily="2" charset="-122"/>
              </a:rPr>
              <a:t>Date</a:t>
            </a:r>
            <a:endParaRPr lang="zh-CN" sz="1600" b="1" dirty="0">
              <a:solidFill>
                <a:schemeClr val="bg1"/>
              </a:solidFill>
              <a:latin typeface="Arial" panose="020B0604020202020204" pitchFamily="34" charset="0"/>
              <a:ea typeface="宋体" panose="02010600030101010101" pitchFamily="2" charset="-122"/>
            </a:endParaRPr>
          </a:p>
          <a:p>
            <a:pPr indent="0" algn="r" fontAlgn="auto">
              <a:lnSpc>
                <a:spcPct val="150000"/>
              </a:lnSpc>
              <a:buFont typeface="+mj-lt"/>
              <a:buNone/>
            </a:pPr>
            <a:r>
              <a:rPr lang="zh-CN" sz="1600" b="1" dirty="0">
                <a:solidFill>
                  <a:schemeClr val="bg1"/>
                </a:solidFill>
                <a:latin typeface="Arial" panose="020B0604020202020204" pitchFamily="34" charset="0"/>
                <a:ea typeface="宋体" panose="02010600030101010101" pitchFamily="2" charset="-122"/>
              </a:rPr>
              <a:t>内容来源CONTENT SOURCE</a:t>
            </a:r>
          </a:p>
          <a:p>
            <a:pPr indent="0" algn="r" fontAlgn="auto">
              <a:lnSpc>
                <a:spcPct val="150000"/>
              </a:lnSpc>
              <a:buFont typeface="+mj-lt"/>
              <a:buNone/>
            </a:pPr>
            <a:r>
              <a:rPr lang="zh-CN" sz="1600" b="1" dirty="0">
                <a:solidFill>
                  <a:schemeClr val="bg1"/>
                </a:solidFill>
                <a:latin typeface="Arial" panose="020B0604020202020204" pitchFamily="34" charset="0"/>
                <a:ea typeface="宋体" panose="02010600030101010101" pitchFamily="2" charset="-122"/>
              </a:rPr>
              <a:t>频道</a:t>
            </a:r>
            <a:r>
              <a:rPr lang="en-US" altLang="zh-CN" sz="1600" b="1" dirty="0">
                <a:solidFill>
                  <a:schemeClr val="bg1"/>
                </a:solidFill>
                <a:latin typeface="Arial" panose="020B0604020202020204" pitchFamily="34" charset="0"/>
                <a:ea typeface="宋体" panose="02010600030101010101" pitchFamily="2" charset="-122"/>
              </a:rPr>
              <a:t>/</a:t>
            </a:r>
            <a:r>
              <a:rPr lang="zh-CN" altLang="en-US" sz="1600" b="1" dirty="0">
                <a:solidFill>
                  <a:schemeClr val="bg1"/>
                </a:solidFill>
                <a:latin typeface="Arial" panose="020B0604020202020204" pitchFamily="34" charset="0"/>
                <a:ea typeface="宋体" panose="02010600030101010101" pitchFamily="2" charset="-122"/>
              </a:rPr>
              <a:t>版块</a:t>
            </a:r>
            <a:r>
              <a:rPr lang="zh-CN" sz="1600" b="1" dirty="0">
                <a:solidFill>
                  <a:schemeClr val="bg1"/>
                </a:solidFill>
                <a:latin typeface="Arial" panose="020B0604020202020204" pitchFamily="34" charset="0"/>
                <a:ea typeface="宋体" panose="02010600030101010101" pitchFamily="2" charset="-122"/>
              </a:rPr>
              <a:t>CHANNELS</a:t>
            </a:r>
          </a:p>
          <a:p>
            <a:pPr indent="0" algn="r" fontAlgn="auto">
              <a:lnSpc>
                <a:spcPct val="150000"/>
              </a:lnSpc>
              <a:buFont typeface="+mj-lt"/>
              <a:buNone/>
            </a:pPr>
            <a:r>
              <a:rPr lang="zh-CN" altLang="zh-CN" sz="1600" b="1" dirty="0">
                <a:solidFill>
                  <a:schemeClr val="bg1"/>
                </a:solidFill>
                <a:latin typeface="Arial" panose="020B0604020202020204" pitchFamily="34" charset="0"/>
                <a:ea typeface="宋体" panose="02010600030101010101" pitchFamily="2" charset="-122"/>
              </a:rPr>
              <a:t>文献类型ARTICLE TYPES</a:t>
            </a:r>
          </a:p>
          <a:p>
            <a:pPr indent="0" algn="r" fontAlgn="auto">
              <a:lnSpc>
                <a:spcPct val="150000"/>
              </a:lnSpc>
              <a:buFont typeface="+mj-lt"/>
              <a:buNone/>
            </a:pPr>
            <a:r>
              <a:rPr lang="zh-CN" altLang="zh-CN" sz="1600" b="1" dirty="0">
                <a:solidFill>
                  <a:schemeClr val="bg1"/>
                </a:solidFill>
                <a:latin typeface="Arial" panose="020B0604020202020204" pitchFamily="34" charset="0"/>
                <a:ea typeface="宋体" panose="02010600030101010101" pitchFamily="2" charset="-122"/>
              </a:rPr>
              <a:t>媒介类型MEDIA TYPES</a:t>
            </a:r>
          </a:p>
          <a:p>
            <a:pPr indent="0" algn="r" fontAlgn="auto">
              <a:lnSpc>
                <a:spcPct val="150000"/>
              </a:lnSpc>
              <a:buFont typeface="+mj-lt"/>
              <a:buNone/>
            </a:pPr>
            <a:r>
              <a:rPr lang="zh-CN" altLang="zh-CN" sz="1600" b="1" dirty="0">
                <a:solidFill>
                  <a:schemeClr val="bg1"/>
                </a:solidFill>
                <a:latin typeface="Arial" panose="020B0604020202020204" pitchFamily="34" charset="0"/>
                <a:ea typeface="宋体" panose="02010600030101010101" pitchFamily="2" charset="-122"/>
              </a:rPr>
              <a:t>部门SECTORS</a:t>
            </a:r>
          </a:p>
          <a:p>
            <a:pPr indent="0" algn="r" fontAlgn="auto">
              <a:lnSpc>
                <a:spcPct val="150000"/>
              </a:lnSpc>
              <a:buFont typeface="+mj-lt"/>
              <a:buNone/>
            </a:pPr>
            <a:r>
              <a:rPr lang="zh-CN" altLang="zh-CN" sz="1600" b="1" dirty="0">
                <a:solidFill>
                  <a:schemeClr val="bg1"/>
                </a:solidFill>
                <a:latin typeface="Arial" panose="020B0604020202020204" pitchFamily="34" charset="0"/>
                <a:ea typeface="宋体" panose="02010600030101010101" pitchFamily="2" charset="-122"/>
              </a:rPr>
              <a:t>主题THEMES</a:t>
            </a:r>
          </a:p>
          <a:p>
            <a:pPr indent="0" algn="r" fontAlgn="auto">
              <a:lnSpc>
                <a:spcPct val="150000"/>
              </a:lnSpc>
              <a:buFont typeface="+mj-lt"/>
              <a:buNone/>
            </a:pPr>
            <a:r>
              <a:rPr lang="zh-CN" altLang="zh-CN" sz="1600" b="1" dirty="0">
                <a:solidFill>
                  <a:schemeClr val="bg1"/>
                </a:solidFill>
                <a:latin typeface="Arial" panose="020B0604020202020204" pitchFamily="34" charset="0"/>
                <a:ea typeface="宋体" panose="02010600030101010101" pitchFamily="2" charset="-122"/>
              </a:rPr>
              <a:t>地区LOCATIONS</a:t>
            </a:r>
          </a:p>
          <a:p>
            <a:pPr indent="0" algn="r" fontAlgn="auto">
              <a:lnSpc>
                <a:spcPct val="150000"/>
              </a:lnSpc>
              <a:buFont typeface="+mj-lt"/>
              <a:buNone/>
            </a:pPr>
            <a:r>
              <a:rPr lang="zh-CN" altLang="zh-CN" sz="1600" b="1" dirty="0">
                <a:solidFill>
                  <a:schemeClr val="bg1"/>
                </a:solidFill>
                <a:latin typeface="Arial" panose="020B0604020202020204" pitchFamily="34" charset="0"/>
                <a:ea typeface="宋体" panose="02010600030101010101" pitchFamily="2" charset="-122"/>
              </a:rPr>
              <a:t>企业COMPANIES</a:t>
            </a:r>
          </a:p>
          <a:p>
            <a:pPr indent="0" algn="r" fontAlgn="auto">
              <a:lnSpc>
                <a:spcPct val="150000"/>
              </a:lnSpc>
              <a:buFont typeface="+mj-lt"/>
              <a:buNone/>
            </a:pPr>
            <a:r>
              <a:rPr lang="zh-CN" altLang="zh-CN" sz="1600" b="1" dirty="0">
                <a:solidFill>
                  <a:schemeClr val="bg1"/>
                </a:solidFill>
                <a:latin typeface="Arial" panose="020B0604020202020204" pitchFamily="34" charset="0"/>
                <a:ea typeface="宋体" panose="02010600030101010101" pitchFamily="2" charset="-122"/>
              </a:rPr>
              <a:t>话题TOPICS</a:t>
            </a:r>
          </a:p>
          <a:p>
            <a:pPr indent="0" algn="r" fontAlgn="auto">
              <a:lnSpc>
                <a:spcPct val="150000"/>
              </a:lnSpc>
              <a:buFont typeface="+mj-lt"/>
              <a:buNone/>
            </a:pPr>
            <a:r>
              <a:rPr lang="zh-CN" altLang="zh-CN" sz="1600" b="1" dirty="0">
                <a:solidFill>
                  <a:schemeClr val="bg1"/>
                </a:solidFill>
                <a:latin typeface="Arial" panose="020B0604020202020204" pitchFamily="34" charset="0"/>
                <a:ea typeface="宋体" panose="02010600030101010101" pitchFamily="2" charset="-122"/>
              </a:rPr>
              <a:t>作者AUTHORS</a:t>
            </a:r>
          </a:p>
        </p:txBody>
      </p:sp>
      <p:sp>
        <p:nvSpPr>
          <p:cNvPr id="23" name="文本框 22"/>
          <p:cNvSpPr txBox="1"/>
          <p:nvPr/>
        </p:nvSpPr>
        <p:spPr>
          <a:xfrm>
            <a:off x="7587615" y="4999355"/>
            <a:ext cx="1703705" cy="521970"/>
          </a:xfrm>
          <a:prstGeom prst="rect">
            <a:avLst/>
          </a:prstGeom>
          <a:noFill/>
        </p:spPr>
        <p:txBody>
          <a:bodyPr wrap="square" rtlCol="0" anchor="t">
            <a:spAutoFit/>
          </a:bodyPr>
          <a:lstStyle/>
          <a:p>
            <a:r>
              <a:rPr lang="zh-CN" altLang="en-US" sz="2800" dirty="0">
                <a:solidFill>
                  <a:srgbClr val="FF0000"/>
                </a:solidFill>
              </a:rPr>
              <a:t>Skyscrape</a:t>
            </a:r>
          </a:p>
        </p:txBody>
      </p:sp>
      <p:pic>
        <p:nvPicPr>
          <p:cNvPr id="33" name="图片 32"/>
          <p:cNvPicPr>
            <a:picLocks noChangeAspect="1"/>
          </p:cNvPicPr>
          <p:nvPr/>
        </p:nvPicPr>
        <p:blipFill>
          <a:blip r:embed="rId8"/>
          <a:stretch>
            <a:fillRect/>
          </a:stretch>
        </p:blipFill>
        <p:spPr>
          <a:xfrm>
            <a:off x="9528810" y="4784725"/>
            <a:ext cx="1861820" cy="18897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27800"/>
            <a:ext cx="756920" cy="330200"/>
          </a:xfrm>
          <a:prstGeom prst="rect">
            <a:avLst/>
          </a:prstGeom>
        </p:spPr>
      </p:pic>
      <p:sp>
        <p:nvSpPr>
          <p:cNvPr id="11" name="TextBox 10"/>
          <p:cNvSpPr txBox="1"/>
          <p:nvPr/>
        </p:nvSpPr>
        <p:spPr>
          <a:xfrm>
            <a:off x="155576" y="145211"/>
            <a:ext cx="11799294" cy="769441"/>
          </a:xfrm>
          <a:prstGeom prst="rect">
            <a:avLst/>
          </a:prstGeom>
          <a:noFill/>
          <a:ln w="76200">
            <a:solidFill>
              <a:srgbClr val="CEC600"/>
            </a:solidFill>
          </a:ln>
        </p:spPr>
        <p:txBody>
          <a:bodyPr wrap="square" rtlCol="0">
            <a:spAutoFit/>
          </a:bodyPr>
          <a:lstStyle/>
          <a:p>
            <a:r>
              <a:rPr lang="zh-CN" altLang="en-US" sz="4400" dirty="0" smtClean="0">
                <a:solidFill>
                  <a:srgbClr val="FF0000"/>
                </a:solidFill>
              </a:rPr>
              <a:t>Skyscrape</a:t>
            </a:r>
            <a:r>
              <a:rPr lang="zh-CN" altLang="en-US" sz="4400" dirty="0" smtClean="0">
                <a:solidFill>
                  <a:prstClr val="white"/>
                </a:solidFill>
                <a:latin typeface="宋体" pitchFamily="2" charset="-122"/>
                <a:ea typeface="宋体" pitchFamily="2" charset="-122"/>
              </a:rPr>
              <a:t>服装深层次可视化分析报道</a:t>
            </a:r>
            <a:endParaRPr lang="zh-CN" altLang="en-US" sz="4400" dirty="0">
              <a:solidFill>
                <a:srgbClr val="FF0000"/>
              </a:solidFill>
            </a:endParaRPr>
          </a:p>
        </p:txBody>
      </p:sp>
      <p:grpSp>
        <p:nvGrpSpPr>
          <p:cNvPr id="13" name="Group 9"/>
          <p:cNvGrpSpPr/>
          <p:nvPr/>
        </p:nvGrpSpPr>
        <p:grpSpPr>
          <a:xfrm>
            <a:off x="11819255" y="6604635"/>
            <a:ext cx="509905" cy="430530"/>
            <a:chOff x="6096000" y="1628115"/>
            <a:chExt cx="6995312" cy="6577807"/>
          </a:xfrm>
          <a:solidFill>
            <a:srgbClr val="CED41F"/>
          </a:solidFill>
        </p:grpSpPr>
        <p:sp>
          <p:nvSpPr>
            <p:cNvPr id="18"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2"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6845" y="979104"/>
            <a:ext cx="8161866" cy="4052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4" descr="https://webproxy.dhu.edu.cn/https/77726476706e69737468656265737421e7e056d23024615e300b86a1/media/11465057/fig-1-web.jpg?vpn-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6" descr="https://webproxy.dhu.edu.cn/https/77726476706e69737468656265737421e7e056d23024615e300b86a1/media/11465057/fig-1-web.jpg?vpn-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AutoShape 8" descr="https://webproxy.dhu.edu.cn/https/77726476706e69737468656265737421e7e056d23024615e300b86a1/media/11465057/fig-1-web.jpg?vpn-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 name="AutoShape 10" descr="https://webproxy.dhu.edu.cn/https/77726476706e69737468656265737421e7e056d23024615e300b86a1/media/11465057/fig-1-web.jpg?vpn-1"/>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3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12" y="4174844"/>
            <a:ext cx="1813488" cy="262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9736" y="5190247"/>
            <a:ext cx="1529645" cy="161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8607" y="5190247"/>
            <a:ext cx="1314774" cy="158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2836" y="5217550"/>
            <a:ext cx="2307092" cy="155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89581" y="5181864"/>
            <a:ext cx="2383626" cy="1589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15312" y="1025003"/>
            <a:ext cx="2002159" cy="1446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2664774"/>
            <a:ext cx="1986845" cy="143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89118" y="1056903"/>
            <a:ext cx="1747473" cy="1374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7270" y="3318227"/>
            <a:ext cx="6211442" cy="1713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89117" y="2462230"/>
            <a:ext cx="1747473" cy="143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46328" y="3874025"/>
            <a:ext cx="1790263" cy="1526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30811" y="5388801"/>
            <a:ext cx="1948180" cy="138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001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5"/>
          <a:stretch>
            <a:fillRect/>
          </a:stretch>
        </p:blipFill>
        <p:spPr>
          <a:xfrm>
            <a:off x="0" y="6620510"/>
            <a:ext cx="543560" cy="237490"/>
          </a:xfrm>
          <a:prstGeom prst="rect">
            <a:avLst/>
          </a:prstGeom>
        </p:spPr>
      </p:pic>
      <p:sp>
        <p:nvSpPr>
          <p:cNvPr id="11" name="TextBox 10"/>
          <p:cNvSpPr txBox="1"/>
          <p:nvPr/>
        </p:nvSpPr>
        <p:spPr>
          <a:xfrm>
            <a:off x="457933" y="145211"/>
            <a:ext cx="11114844" cy="769441"/>
          </a:xfrm>
          <a:prstGeom prst="rect">
            <a:avLst/>
          </a:prstGeom>
          <a:noFill/>
          <a:ln w="76200">
            <a:solidFill>
              <a:srgbClr val="CEC600"/>
            </a:solidFill>
          </a:ln>
        </p:spPr>
        <p:txBody>
          <a:bodyPr wrap="square" rtlCol="0">
            <a:spAutoFit/>
          </a:bodyPr>
          <a:lstStyle/>
          <a:p>
            <a:r>
              <a:rPr lang="en-US" altLang="zh-CN" sz="4400" b="1" dirty="0" err="1" smtClean="0">
                <a:solidFill>
                  <a:prstClr val="white"/>
                </a:solidFill>
                <a:latin typeface="Trebuchet MS" panose="020B0603020202020204" pitchFamily="34" charset="0"/>
                <a:sym typeface="+mn-ea"/>
              </a:rPr>
              <a:t>WTiNews</a:t>
            </a:r>
            <a:r>
              <a:rPr lang="en-US" altLang="zh-CN" sz="4400" b="1" dirty="0" smtClean="0">
                <a:solidFill>
                  <a:prstClr val="white"/>
                </a:solidFill>
                <a:latin typeface="Trebuchet MS" panose="020B0603020202020204" pitchFamily="34" charset="0"/>
                <a:sym typeface="+mn-ea"/>
              </a:rPr>
              <a:t>                                 </a:t>
            </a:r>
            <a:r>
              <a:rPr lang="en-US" altLang="zh-CN" sz="4400" b="1" dirty="0" smtClean="0">
                <a:solidFill>
                  <a:prstClr val="white"/>
                </a:solidFill>
                <a:latin typeface="Trebuchet MS" panose="020B0603020202020204" pitchFamily="34" charset="0"/>
                <a:sym typeface="+mn-ea"/>
              </a:rPr>
              <a:t>    </a:t>
            </a:r>
            <a:r>
              <a:rPr lang="zh-CN" altLang="en-US" sz="4400" b="1" dirty="0" smtClean="0">
                <a:solidFill>
                  <a:prstClr val="white"/>
                </a:solidFill>
                <a:latin typeface="Trebuchet MS" panose="020B0603020202020204" pitchFamily="34" charset="0"/>
                <a:sym typeface="+mn-ea"/>
              </a:rPr>
              <a:t>新闻</a:t>
            </a:r>
            <a:r>
              <a:rPr lang="zh-CN" altLang="en-US" sz="4400" b="1" dirty="0">
                <a:solidFill>
                  <a:prstClr val="white"/>
                </a:solidFill>
                <a:latin typeface="Trebuchet MS" panose="020B0603020202020204" pitchFamily="34" charset="0"/>
                <a:sym typeface="+mn-ea"/>
              </a:rPr>
              <a:t>报道</a:t>
            </a:r>
          </a:p>
        </p:txBody>
      </p:sp>
      <p:cxnSp>
        <p:nvCxnSpPr>
          <p:cNvPr id="9" name="直接连接符 8"/>
          <p:cNvCxnSpPr/>
          <p:nvPr>
            <p:custDataLst>
              <p:tags r:id="rId1"/>
            </p:custDataLst>
          </p:nvPr>
        </p:nvCxnSpPr>
        <p:spPr>
          <a:xfrm flipV="1">
            <a:off x="3449320" y="556895"/>
            <a:ext cx="5652000" cy="635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3652561" y="551022"/>
            <a:ext cx="504825"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6"/>
          <a:stretch>
            <a:fillRect/>
          </a:stretch>
        </p:blipFill>
        <p:spPr>
          <a:xfrm>
            <a:off x="1598930" y="1083945"/>
            <a:ext cx="10373360" cy="2560320"/>
          </a:xfrm>
          <a:prstGeom prst="rect">
            <a:avLst/>
          </a:prstGeom>
        </p:spPr>
      </p:pic>
      <p:sp>
        <p:nvSpPr>
          <p:cNvPr id="67" name="文本框 66"/>
          <p:cNvSpPr txBox="1"/>
          <p:nvPr>
            <p:custDataLst>
              <p:tags r:id="rId3"/>
            </p:custDataLst>
          </p:nvPr>
        </p:nvSpPr>
        <p:spPr>
          <a:xfrm>
            <a:off x="189865" y="1501422"/>
            <a:ext cx="1598295" cy="2020923"/>
          </a:xfrm>
          <a:prstGeom prst="rect">
            <a:avLst/>
          </a:prstGeom>
          <a:noFill/>
        </p:spPr>
        <p:txBody>
          <a:bodyPr wrap="square" rtlCol="0"/>
          <a:lstStyle/>
          <a:p>
            <a:pPr>
              <a:lnSpc>
                <a:spcPct val="150000"/>
              </a:lnSpc>
            </a:pPr>
            <a:r>
              <a:rPr lang="zh-CN" altLang="en-US" sz="1400" spc="150" dirty="0">
                <a:solidFill>
                  <a:prstClr val="white"/>
                </a:solidFill>
                <a:latin typeface="Arial" panose="020B0604020202020204" pitchFamily="34" charset="0"/>
                <a:ea typeface="微软雅黑" panose="020B0503020204020204" charset="-122"/>
                <a:sym typeface="Arial" panose="020B0604020202020204" pitchFamily="34" charset="0"/>
              </a:rPr>
              <a:t>纤维和纱线</a:t>
            </a:r>
          </a:p>
          <a:p>
            <a:pPr>
              <a:lnSpc>
                <a:spcPct val="150000"/>
              </a:lnSpc>
            </a:pPr>
            <a:r>
              <a:rPr lang="zh-CN" altLang="en-US" sz="1400" spc="150" dirty="0">
                <a:solidFill>
                  <a:prstClr val="white"/>
                </a:solidFill>
                <a:latin typeface="Arial" panose="020B0604020202020204" pitchFamily="34" charset="0"/>
                <a:ea typeface="微软雅黑" panose="020B0503020204020204" charset="-122"/>
                <a:sym typeface="Arial" panose="020B0604020202020204" pitchFamily="34" charset="0"/>
              </a:rPr>
              <a:t>针织和机织</a:t>
            </a:r>
          </a:p>
          <a:p>
            <a:pPr>
              <a:lnSpc>
                <a:spcPct val="150000"/>
              </a:lnSpc>
            </a:pPr>
            <a:r>
              <a:rPr lang="zh-CN" altLang="en-US" sz="1400" spc="150" dirty="0" smtClean="0">
                <a:solidFill>
                  <a:prstClr val="white"/>
                </a:solidFill>
                <a:latin typeface="Arial" panose="020B0604020202020204" pitchFamily="34" charset="0"/>
                <a:ea typeface="微软雅黑" panose="020B0503020204020204" charset="-122"/>
                <a:sym typeface="Arial" panose="020B0604020202020204" pitchFamily="34" charset="0"/>
              </a:rPr>
              <a:t>影响因素</a:t>
            </a:r>
            <a:endParaRPr lang="en-US" altLang="zh-CN" sz="1400" spc="150" dirty="0" smtClean="0">
              <a:solidFill>
                <a:prstClr val="white"/>
              </a:solidFill>
              <a:latin typeface="Arial" panose="020B0604020202020204" pitchFamily="34" charset="0"/>
              <a:ea typeface="微软雅黑" panose="020B0503020204020204" charset="-122"/>
              <a:sym typeface="Arial" panose="020B0604020202020204" pitchFamily="34" charset="0"/>
            </a:endParaRPr>
          </a:p>
          <a:p>
            <a:pPr>
              <a:lnSpc>
                <a:spcPct val="150000"/>
              </a:lnSpc>
            </a:pPr>
            <a:r>
              <a:rPr lang="zh-CN" altLang="en-US" sz="1400" spc="150" dirty="0" smtClean="0">
                <a:solidFill>
                  <a:prstClr val="white"/>
                </a:solidFill>
                <a:latin typeface="Arial" panose="020B0604020202020204" pitchFamily="34" charset="0"/>
                <a:ea typeface="微软雅黑" panose="020B0503020204020204" charset="-122"/>
                <a:sym typeface="Arial" panose="020B0604020202020204" pitchFamily="34" charset="0"/>
              </a:rPr>
              <a:t>技术纺织品</a:t>
            </a:r>
            <a:endParaRPr lang="zh-CN" altLang="en-US" sz="1400" spc="150" dirty="0">
              <a:solidFill>
                <a:prstClr val="white"/>
              </a:solidFill>
              <a:latin typeface="Arial" panose="020B0604020202020204" pitchFamily="34" charset="0"/>
              <a:ea typeface="微软雅黑" panose="020B0503020204020204" charset="-122"/>
              <a:sym typeface="Arial" panose="020B0604020202020204" pitchFamily="34" charset="0"/>
            </a:endParaRPr>
          </a:p>
          <a:p>
            <a:pPr>
              <a:lnSpc>
                <a:spcPct val="150000"/>
              </a:lnSpc>
            </a:pPr>
            <a:r>
              <a:rPr lang="zh-CN" altLang="en-US" sz="1400" spc="150" dirty="0">
                <a:solidFill>
                  <a:prstClr val="white"/>
                </a:solidFill>
                <a:latin typeface="Arial" panose="020B0604020202020204" pitchFamily="34" charset="0"/>
                <a:ea typeface="微软雅黑" panose="020B0503020204020204" charset="-122"/>
                <a:sym typeface="Arial" panose="020B0604020202020204" pitchFamily="34" charset="0"/>
              </a:rPr>
              <a:t>非织造布</a:t>
            </a:r>
          </a:p>
          <a:p>
            <a:pPr>
              <a:lnSpc>
                <a:spcPct val="150000"/>
              </a:lnSpc>
            </a:pPr>
            <a:r>
              <a:rPr lang="zh-CN" altLang="en-US" sz="1400" spc="150" dirty="0">
                <a:solidFill>
                  <a:prstClr val="white"/>
                </a:solidFill>
                <a:latin typeface="Arial" panose="020B0604020202020204" pitchFamily="34" charset="0"/>
                <a:ea typeface="微软雅黑" panose="020B0503020204020204" charset="-122"/>
                <a:sym typeface="Arial" panose="020B0604020202020204" pitchFamily="34" charset="0"/>
              </a:rPr>
              <a:t>纺织经济</a:t>
            </a:r>
          </a:p>
        </p:txBody>
      </p:sp>
      <p:sp>
        <p:nvSpPr>
          <p:cNvPr id="100" name="文本框 99"/>
          <p:cNvSpPr txBox="1"/>
          <p:nvPr/>
        </p:nvSpPr>
        <p:spPr>
          <a:xfrm>
            <a:off x="4507026" y="2461895"/>
            <a:ext cx="7369810" cy="1060450"/>
          </a:xfrm>
          <a:prstGeom prst="rect">
            <a:avLst/>
          </a:prstGeom>
          <a:noFill/>
          <a:ln w="9525">
            <a:noFill/>
          </a:ln>
        </p:spPr>
        <p:txBody>
          <a:bodyPr wrap="square">
            <a:spAutoFit/>
          </a:bodyPr>
          <a:lstStyle/>
          <a:p>
            <a:pPr>
              <a:lnSpc>
                <a:spcPct val="150000"/>
              </a:lnSpc>
            </a:pPr>
            <a:r>
              <a:rPr lang="en-US" sz="1400" b="1" dirty="0" err="1">
                <a:solidFill>
                  <a:srgbClr val="5C5D5F"/>
                </a:solidFill>
                <a:latin typeface="Arial" panose="020B0604020202020204" pitchFamily="34" charset="0"/>
                <a:ea typeface="宋体" panose="02010600030101010101" pitchFamily="2" charset="-122"/>
              </a:rPr>
              <a:t>WTiNews</a:t>
            </a:r>
            <a:r>
              <a:rPr lang="en-US" sz="1400" b="1" dirty="0">
                <a:solidFill>
                  <a:srgbClr val="5C5D5F"/>
                </a:solidFill>
                <a:latin typeface="Arial" panose="020B0604020202020204" pitchFamily="34" charset="0"/>
                <a:ea typeface="宋体" panose="02010600030101010101" pitchFamily="2" charset="-122"/>
              </a:rPr>
              <a:t> </a:t>
            </a:r>
            <a:r>
              <a:rPr lang="zh-CN" altLang="en-US" sz="1400" b="1" dirty="0" smtClean="0">
                <a:solidFill>
                  <a:srgbClr val="5C5D5F"/>
                </a:solidFill>
                <a:latin typeface="Arial" panose="020B0604020202020204" pitchFamily="34" charset="0"/>
                <a:ea typeface="宋体" panose="02010600030101010101" pitchFamily="2" charset="-122"/>
              </a:rPr>
              <a:t>模块由</a:t>
            </a:r>
            <a:r>
              <a:rPr lang="en-US" sz="1400" b="1" dirty="0" smtClean="0">
                <a:solidFill>
                  <a:srgbClr val="5C5D5F"/>
                </a:solidFill>
                <a:latin typeface="Arial" panose="020B0604020202020204" pitchFamily="34" charset="0"/>
                <a:ea typeface="宋体" panose="02010600030101010101" pitchFamily="2" charset="-122"/>
                <a:cs typeface="Arial" panose="020B0604020202020204" pitchFamily="34" charset="0"/>
              </a:rPr>
              <a:t> </a:t>
            </a:r>
            <a:r>
              <a:rPr lang="en-US" sz="1400" b="1" dirty="0" err="1">
                <a:solidFill>
                  <a:srgbClr val="5C5D5F"/>
                </a:solidFill>
                <a:latin typeface="Arial" panose="020B0604020202020204" pitchFamily="34" charset="0"/>
                <a:ea typeface="宋体" panose="02010600030101010101" pitchFamily="2" charset="-122"/>
              </a:rPr>
              <a:t>WTiN</a:t>
            </a:r>
            <a:r>
              <a:rPr lang="en-US" sz="1400" b="1" dirty="0">
                <a:solidFill>
                  <a:srgbClr val="5C5D5F"/>
                </a:solidFill>
                <a:latin typeface="Arial" panose="020B0604020202020204" pitchFamily="34" charset="0"/>
                <a:ea typeface="宋体" panose="02010600030101010101" pitchFamily="2" charset="-122"/>
              </a:rPr>
              <a:t> </a:t>
            </a:r>
            <a:r>
              <a:rPr lang="zh-CN" altLang="en-US" sz="1400" b="1" dirty="0">
                <a:solidFill>
                  <a:srgbClr val="5C5D5F"/>
                </a:solidFill>
                <a:latin typeface="Arial" panose="020B0604020202020204" pitchFamily="34" charset="0"/>
                <a:ea typeface="宋体" panose="02010600030101010101" pitchFamily="2" charset="-122"/>
              </a:rPr>
              <a:t>内部记者团队</a:t>
            </a:r>
            <a:r>
              <a:rPr lang="zh-CN" altLang="en-US" sz="1400" b="1" dirty="0" smtClean="0">
                <a:solidFill>
                  <a:srgbClr val="5C5D5F"/>
                </a:solidFill>
                <a:latin typeface="Arial" panose="020B0604020202020204" pitchFamily="34" charset="0"/>
                <a:ea typeface="宋体" panose="02010600030101010101" pitchFamily="2" charset="-122"/>
              </a:rPr>
              <a:t>提供全球</a:t>
            </a:r>
            <a:r>
              <a:rPr lang="zh-CN" altLang="en-US" sz="1400" b="1" dirty="0">
                <a:solidFill>
                  <a:srgbClr val="5C5D5F"/>
                </a:solidFill>
                <a:latin typeface="Arial" panose="020B0604020202020204" pitchFamily="34" charset="0"/>
                <a:ea typeface="宋体" panose="02010600030101010101" pitchFamily="2" charset="-122"/>
              </a:rPr>
              <a:t>纺织和服装行业创新、业务、技术和市场新闻。</a:t>
            </a:r>
            <a:r>
              <a:rPr lang="en-US" sz="1400" b="1" dirty="0">
                <a:solidFill>
                  <a:srgbClr val="5C5D5F"/>
                </a:solidFill>
                <a:latin typeface="Arial" panose="020B0604020202020204" pitchFamily="34" charset="0"/>
                <a:ea typeface="宋体" panose="02010600030101010101" pitchFamily="2" charset="-122"/>
                <a:cs typeface="Arial" panose="020B0604020202020204" pitchFamily="34" charset="0"/>
              </a:rPr>
              <a:t> </a:t>
            </a:r>
            <a:r>
              <a:rPr lang="en-US" sz="1400" b="1" dirty="0" err="1">
                <a:solidFill>
                  <a:srgbClr val="5C5D5F"/>
                </a:solidFill>
                <a:latin typeface="Arial" panose="020B0604020202020204" pitchFamily="34" charset="0"/>
                <a:ea typeface="宋体" panose="02010600030101010101" pitchFamily="2" charset="-122"/>
              </a:rPr>
              <a:t>WTiNews</a:t>
            </a:r>
            <a:r>
              <a:rPr lang="en-US" sz="1400" b="1" dirty="0">
                <a:solidFill>
                  <a:srgbClr val="5C5D5F"/>
                </a:solidFill>
                <a:latin typeface="Arial" panose="020B0604020202020204" pitchFamily="34" charset="0"/>
                <a:ea typeface="宋体" panose="02010600030101010101" pitchFamily="2" charset="-122"/>
              </a:rPr>
              <a:t> </a:t>
            </a:r>
            <a:r>
              <a:rPr lang="zh-CN" altLang="en-US" sz="1400" b="1" dirty="0">
                <a:solidFill>
                  <a:srgbClr val="5C5D5F"/>
                </a:solidFill>
                <a:latin typeface="Arial" panose="020B0604020202020204" pitchFamily="34" charset="0"/>
                <a:ea typeface="宋体" panose="02010600030101010101" pitchFamily="2" charset="-122"/>
              </a:rPr>
              <a:t>与网络新闻内容不同，其辨别了供应链变化和发展的重要性。</a:t>
            </a:r>
            <a:r>
              <a:rPr lang="en-US" sz="1400" b="1" dirty="0">
                <a:solidFill>
                  <a:srgbClr val="5C5D5F"/>
                </a:solidFill>
                <a:latin typeface="Arial" panose="020B0604020202020204" pitchFamily="34" charset="0"/>
                <a:ea typeface="宋体" panose="02010600030101010101" pitchFamily="2" charset="-122"/>
                <a:cs typeface="Arial" panose="020B0604020202020204" pitchFamily="34" charset="0"/>
              </a:rPr>
              <a:t> </a:t>
            </a:r>
            <a:r>
              <a:rPr lang="en-US" sz="1400" b="1" dirty="0" err="1">
                <a:solidFill>
                  <a:srgbClr val="5C5D5F"/>
                </a:solidFill>
                <a:latin typeface="Arial" panose="020B0604020202020204" pitchFamily="34" charset="0"/>
                <a:ea typeface="宋体" panose="02010600030101010101" pitchFamily="2" charset="-122"/>
              </a:rPr>
              <a:t>WTiNews</a:t>
            </a:r>
            <a:r>
              <a:rPr lang="en-US" sz="1400" b="1" dirty="0">
                <a:solidFill>
                  <a:srgbClr val="5C5D5F"/>
                </a:solidFill>
                <a:latin typeface="Arial" panose="020B0604020202020204" pitchFamily="34" charset="0"/>
                <a:ea typeface="宋体" panose="02010600030101010101" pitchFamily="2" charset="-122"/>
              </a:rPr>
              <a:t> </a:t>
            </a:r>
            <a:r>
              <a:rPr lang="zh-CN" altLang="en-US" sz="1400" b="1" dirty="0">
                <a:solidFill>
                  <a:srgbClr val="5C5D5F"/>
                </a:solidFill>
                <a:latin typeface="Arial" panose="020B0604020202020204" pitchFamily="34" charset="0"/>
                <a:ea typeface="宋体" panose="02010600030101010101" pitchFamily="2" charset="-122"/>
              </a:rPr>
              <a:t>不仅</a:t>
            </a:r>
            <a:r>
              <a:rPr lang="zh-CN" altLang="en-US" sz="1400" b="1" dirty="0" smtClean="0">
                <a:solidFill>
                  <a:srgbClr val="5C5D5F"/>
                </a:solidFill>
                <a:latin typeface="Arial" panose="020B0604020202020204" pitchFamily="34" charset="0"/>
                <a:ea typeface="宋体" panose="02010600030101010101" pitchFamily="2" charset="-122"/>
              </a:rPr>
              <a:t>告诉我们“发生了什么”</a:t>
            </a:r>
            <a:r>
              <a:rPr lang="zh-CN" altLang="en-US" sz="1400" b="1" dirty="0">
                <a:solidFill>
                  <a:srgbClr val="5C5D5F"/>
                </a:solidFill>
                <a:latin typeface="Arial" panose="020B0604020202020204" pitchFamily="34" charset="0"/>
                <a:ea typeface="宋体" panose="02010600030101010101" pitchFamily="2" charset="-122"/>
              </a:rPr>
              <a:t>，还涵盖影响</a:t>
            </a:r>
            <a:r>
              <a:rPr lang="zh-CN" altLang="en-US" sz="1400" b="1" dirty="0" smtClean="0">
                <a:solidFill>
                  <a:srgbClr val="5C5D5F"/>
                </a:solidFill>
                <a:latin typeface="Arial" panose="020B0604020202020204" pitchFamily="34" charset="0"/>
                <a:ea typeface="宋体" panose="02010600030101010101" pitchFamily="2" charset="-122"/>
              </a:rPr>
              <a:t>、全局</a:t>
            </a:r>
            <a:r>
              <a:rPr lang="zh-CN" altLang="en-US" sz="1400" b="1" dirty="0">
                <a:solidFill>
                  <a:srgbClr val="5C5D5F"/>
                </a:solidFill>
                <a:latin typeface="Arial" panose="020B0604020202020204" pitchFamily="34" charset="0"/>
                <a:ea typeface="宋体" panose="02010600030101010101" pitchFamily="2" charset="-122"/>
              </a:rPr>
              <a:t>以及行业对趋势、事件等的反应。</a:t>
            </a:r>
          </a:p>
        </p:txBody>
      </p:sp>
      <p:sp>
        <p:nvSpPr>
          <p:cNvPr id="13" name="文本框 12"/>
          <p:cNvSpPr txBox="1"/>
          <p:nvPr>
            <p:custDataLst>
              <p:tags r:id="rId4"/>
            </p:custDataLst>
          </p:nvPr>
        </p:nvSpPr>
        <p:spPr>
          <a:xfrm>
            <a:off x="1108093" y="3678240"/>
            <a:ext cx="3049906" cy="459994"/>
          </a:xfrm>
          <a:prstGeom prst="rect">
            <a:avLst/>
          </a:prstGeom>
          <a:noFill/>
        </p:spPr>
        <p:txBody>
          <a:bodyPr wrap="square" lIns="91440" tIns="45720" rIns="9144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prstClr val="white"/>
                </a:solidFill>
                <a:latin typeface="Arial" panose="020B0604020202020204" pitchFamily="34" charset="0"/>
                <a:sym typeface="Arial" panose="020B0604020202020204" pitchFamily="34" charset="0"/>
              </a:rPr>
              <a:t>Prices</a:t>
            </a:r>
            <a:r>
              <a:rPr lang="zh-CN" altLang="en-US" sz="2000" b="1" spc="300">
                <a:solidFill>
                  <a:prstClr val="white"/>
                </a:solidFill>
                <a:latin typeface="Arial" panose="020B0604020202020204" pitchFamily="34" charset="0"/>
                <a:sym typeface="Arial" panose="020B0604020202020204" pitchFamily="34" charset="0"/>
              </a:rPr>
              <a:t>价格</a:t>
            </a:r>
          </a:p>
        </p:txBody>
      </p:sp>
      <p:sp>
        <p:nvSpPr>
          <p:cNvPr id="14" name="文本框 13"/>
          <p:cNvSpPr txBox="1"/>
          <p:nvPr>
            <p:custDataLst>
              <p:tags r:id="rId5"/>
            </p:custDataLst>
          </p:nvPr>
        </p:nvSpPr>
        <p:spPr>
          <a:xfrm>
            <a:off x="1108075" y="4145280"/>
            <a:ext cx="2046605" cy="1412875"/>
          </a:xfrm>
          <a:prstGeom prst="rect">
            <a:avLst/>
          </a:prstGeom>
          <a:noFill/>
        </p:spPr>
        <p:txBody>
          <a:bodyPr wrap="square" lIns="91440" tIns="45720" rIns="91440" bIns="45720" rtlCol="0">
            <a:normAutofit/>
          </a:bodyPr>
          <a:lstStyle/>
          <a:p>
            <a:pPr marL="228600" indent="-228600">
              <a:lnSpc>
                <a:spcPct val="120000"/>
              </a:lnSpc>
              <a:buFont typeface="+mj-lt"/>
              <a:buAutoNum type="arabicPeriod"/>
            </a:pPr>
            <a:r>
              <a:rPr lang="zh-CN" altLang="en-US" sz="1600" spc="150">
                <a:solidFill>
                  <a:prstClr val="white"/>
                </a:solidFill>
                <a:latin typeface="Arial" panose="020B0604020202020204" pitchFamily="34" charset="0"/>
                <a:ea typeface="微软雅黑" panose="020B0503020204020204" charset="-122"/>
                <a:sym typeface="Arial" panose="020B0604020202020204" pitchFamily="34" charset="0"/>
              </a:rPr>
              <a:t>价格</a:t>
            </a:r>
          </a:p>
          <a:p>
            <a:pPr marL="228600" indent="-228600">
              <a:lnSpc>
                <a:spcPct val="120000"/>
              </a:lnSpc>
              <a:buFont typeface="+mj-lt"/>
              <a:buAutoNum type="arabicPeriod"/>
            </a:pPr>
            <a:r>
              <a:rPr lang="zh-CN" altLang="en-US" sz="1600" spc="150">
                <a:solidFill>
                  <a:prstClr val="white"/>
                </a:solidFill>
                <a:latin typeface="Arial" panose="020B0604020202020204" pitchFamily="34" charset="0"/>
                <a:ea typeface="微软雅黑" panose="020B0503020204020204" charset="-122"/>
                <a:sym typeface="Arial" panose="020B0604020202020204" pitchFamily="34" charset="0"/>
              </a:rPr>
              <a:t>报告</a:t>
            </a:r>
          </a:p>
          <a:p>
            <a:pPr marL="228600" indent="-228600">
              <a:lnSpc>
                <a:spcPct val="120000"/>
              </a:lnSpc>
            </a:pPr>
            <a:endParaRPr lang="zh-CN" altLang="en-US" sz="1600" spc="15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5" name="椭圆 14"/>
          <p:cNvSpPr/>
          <p:nvPr>
            <p:custDataLst>
              <p:tags r:id="rId6"/>
            </p:custDataLst>
          </p:nvPr>
        </p:nvSpPr>
        <p:spPr>
          <a:xfrm>
            <a:off x="289560" y="3927374"/>
            <a:ext cx="736479" cy="736479"/>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6" name="矩形 15"/>
          <p:cNvSpPr/>
          <p:nvPr>
            <p:custDataLst>
              <p:tags r:id="rId7"/>
            </p:custDataLst>
          </p:nvPr>
        </p:nvSpPr>
        <p:spPr>
          <a:xfrm>
            <a:off x="373974" y="4031362"/>
            <a:ext cx="564593" cy="529115"/>
          </a:xfrm>
          <a:prstGeom prst="rect">
            <a:avLst/>
          </a:prstGeom>
        </p:spPr>
        <p:txBody>
          <a:bodyPr wrap="square" lIns="91440" tIns="45720" rIns="91440" bIns="45720">
            <a:normAutofit/>
          </a:bodyPr>
          <a:lstStyle/>
          <a:p>
            <a:pPr algn="ctr"/>
            <a:r>
              <a:rPr kumimoji="1" lang="en-US" altLang="zh-CN" sz="2400" b="1" dirty="0">
                <a:solidFill>
                  <a:prstClr val="white"/>
                </a:solidFill>
                <a:latin typeface="Arial" panose="020B0604020202020204" pitchFamily="34" charset="0"/>
                <a:ea typeface="微软雅黑" panose="020B0503020204020204" charset="-122"/>
                <a:sym typeface="Arial" panose="020B0604020202020204" pitchFamily="34" charset="0"/>
              </a:rPr>
              <a:t>01</a:t>
            </a:r>
          </a:p>
        </p:txBody>
      </p:sp>
      <p:sp>
        <p:nvSpPr>
          <p:cNvPr id="18" name="文本框 17"/>
          <p:cNvSpPr txBox="1"/>
          <p:nvPr/>
        </p:nvSpPr>
        <p:spPr>
          <a:xfrm>
            <a:off x="8030210" y="4123690"/>
            <a:ext cx="309880" cy="368300"/>
          </a:xfrm>
          <a:prstGeom prst="rect">
            <a:avLst/>
          </a:prstGeom>
          <a:noFill/>
        </p:spPr>
        <p:txBody>
          <a:bodyPr wrap="none" rtlCol="0" anchor="t">
            <a:spAutoFit/>
          </a:bodyPr>
          <a:lstStyle/>
          <a:p>
            <a:endParaRPr lang="en-US" altLang="zh-CN" b="1" spc="20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9" name="文本框 18"/>
          <p:cNvSpPr txBox="1"/>
          <p:nvPr>
            <p:custDataLst>
              <p:tags r:id="rId8"/>
            </p:custDataLst>
          </p:nvPr>
        </p:nvSpPr>
        <p:spPr>
          <a:xfrm>
            <a:off x="4508500" y="3636645"/>
            <a:ext cx="3049905" cy="763270"/>
          </a:xfrm>
          <a:prstGeom prst="rect">
            <a:avLst/>
          </a:prstGeom>
          <a:noFill/>
        </p:spPr>
        <p:txBody>
          <a:bodyPr wrap="square" lIns="91440" tIns="45720" rIns="91440" bIns="0" rtlCol="0" anchor="b">
            <a:normAutofit fontScale="97500" lnSpcReduction="10000"/>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prstClr val="white"/>
                </a:solidFill>
                <a:latin typeface="Arial" panose="020B0604020202020204" pitchFamily="34" charset="0"/>
                <a:sym typeface="Arial" panose="020B0604020202020204" pitchFamily="34" charset="0"/>
              </a:rPr>
              <a:t>Trending</a:t>
            </a:r>
          </a:p>
          <a:p>
            <a:pPr>
              <a:lnSpc>
                <a:spcPct val="120000"/>
              </a:lnSpc>
            </a:pPr>
            <a:r>
              <a:rPr lang="zh-CN" altLang="en-US" sz="2000" b="1" spc="300">
                <a:solidFill>
                  <a:prstClr val="white"/>
                </a:solidFill>
                <a:latin typeface="Arial" panose="020B0604020202020204" pitchFamily="34" charset="0"/>
                <a:sym typeface="Arial" panose="020B0604020202020204" pitchFamily="34" charset="0"/>
              </a:rPr>
              <a:t>趋势分析</a:t>
            </a:r>
          </a:p>
        </p:txBody>
      </p:sp>
      <p:sp>
        <p:nvSpPr>
          <p:cNvPr id="20" name="文本框 19"/>
          <p:cNvSpPr txBox="1"/>
          <p:nvPr>
            <p:custDataLst>
              <p:tags r:id="rId9"/>
            </p:custDataLst>
          </p:nvPr>
        </p:nvSpPr>
        <p:spPr>
          <a:xfrm>
            <a:off x="4498340" y="4444365"/>
            <a:ext cx="1741805" cy="462280"/>
          </a:xfrm>
          <a:prstGeom prst="rect">
            <a:avLst/>
          </a:prstGeom>
          <a:noFill/>
        </p:spPr>
        <p:txBody>
          <a:bodyPr wrap="square" lIns="91440" tIns="45720" rIns="91440" bIns="45720" rtlCol="0">
            <a:normAutofit/>
          </a:bodyPr>
          <a:lstStyle/>
          <a:p>
            <a:pPr marL="228600" indent="-228600">
              <a:lnSpc>
                <a:spcPct val="120000"/>
              </a:lnSpc>
              <a:buFont typeface="+mj-lt"/>
              <a:buAutoNum type="arabicPeriod"/>
            </a:pPr>
            <a:r>
              <a:rPr lang="zh-CN" altLang="en-US" sz="1600" spc="150">
                <a:solidFill>
                  <a:prstClr val="white"/>
                </a:solidFill>
                <a:latin typeface="Arial" panose="020B0604020202020204" pitchFamily="34" charset="0"/>
                <a:ea typeface="微软雅黑" panose="020B0503020204020204" charset="-122"/>
                <a:sym typeface="Arial" panose="020B0604020202020204" pitchFamily="34" charset="0"/>
              </a:rPr>
              <a:t>报告</a:t>
            </a:r>
            <a:r>
              <a:rPr lang="en-US" altLang="zh-CN" sz="1600" spc="150">
                <a:solidFill>
                  <a:prstClr val="white"/>
                </a:solidFill>
                <a:latin typeface="Arial" panose="020B0604020202020204" pitchFamily="34" charset="0"/>
                <a:ea typeface="微软雅黑" panose="020B0503020204020204" charset="-122"/>
                <a:sym typeface="Arial" panose="020B0604020202020204" pitchFamily="34" charset="0"/>
              </a:rPr>
              <a:t>                           </a:t>
            </a:r>
            <a:endParaRPr lang="zh-CN" altLang="en-US" sz="1600" spc="15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21" name="椭圆 20"/>
          <p:cNvSpPr/>
          <p:nvPr>
            <p:custDataLst>
              <p:tags r:id="rId10"/>
            </p:custDataLst>
          </p:nvPr>
        </p:nvSpPr>
        <p:spPr>
          <a:xfrm>
            <a:off x="3506545" y="3869700"/>
            <a:ext cx="736479" cy="736479"/>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22" name="矩形 21"/>
          <p:cNvSpPr/>
          <p:nvPr>
            <p:custDataLst>
              <p:tags r:id="rId11"/>
            </p:custDataLst>
          </p:nvPr>
        </p:nvSpPr>
        <p:spPr>
          <a:xfrm>
            <a:off x="3592793" y="3990816"/>
            <a:ext cx="564593" cy="529115"/>
          </a:xfrm>
          <a:prstGeom prst="rect">
            <a:avLst/>
          </a:prstGeom>
        </p:spPr>
        <p:txBody>
          <a:bodyPr wrap="square" lIns="91440" tIns="45720" rIns="91440" bIns="45720">
            <a:normAutofit/>
          </a:bodyPr>
          <a:lstStyle/>
          <a:p>
            <a:pPr algn="ctr"/>
            <a:r>
              <a:rPr kumimoji="1" lang="en-US" altLang="zh-CN" sz="2400" b="1" dirty="0">
                <a:solidFill>
                  <a:prstClr val="white"/>
                </a:solidFill>
                <a:latin typeface="Arial" panose="020B0604020202020204" pitchFamily="34" charset="0"/>
                <a:ea typeface="微软雅黑" panose="020B0503020204020204" charset="-122"/>
                <a:sym typeface="Arial" panose="020B0604020202020204" pitchFamily="34" charset="0"/>
              </a:rPr>
              <a:t>02</a:t>
            </a:r>
          </a:p>
        </p:txBody>
      </p:sp>
      <p:sp>
        <p:nvSpPr>
          <p:cNvPr id="25" name="文本框 24"/>
          <p:cNvSpPr txBox="1"/>
          <p:nvPr>
            <p:custDataLst>
              <p:tags r:id="rId12"/>
            </p:custDataLst>
          </p:nvPr>
        </p:nvSpPr>
        <p:spPr>
          <a:xfrm>
            <a:off x="7113905" y="4239260"/>
            <a:ext cx="1664970" cy="730250"/>
          </a:xfrm>
          <a:prstGeom prst="rect">
            <a:avLst/>
          </a:prstGeom>
          <a:noFill/>
        </p:spPr>
        <p:txBody>
          <a:bodyPr wrap="square" lIns="91440" tIns="45720" rIns="91440" bIns="45720" rtlCol="0">
            <a:normAutofit/>
          </a:bodyPr>
          <a:lstStyle/>
          <a:p>
            <a:pPr>
              <a:lnSpc>
                <a:spcPct val="120000"/>
              </a:lnSpc>
            </a:pPr>
            <a:r>
              <a:rPr lang="zh-CN" altLang="en-US" sz="1600" spc="150">
                <a:solidFill>
                  <a:prstClr val="white"/>
                </a:solidFill>
                <a:latin typeface="Arial" panose="020B0604020202020204" pitchFamily="34" charset="0"/>
                <a:ea typeface="微软雅黑" panose="020B0503020204020204" charset="-122"/>
                <a:sym typeface="Arial" panose="020B0604020202020204" pitchFamily="34" charset="0"/>
              </a:rPr>
              <a:t>行业新闻</a:t>
            </a:r>
          </a:p>
        </p:txBody>
      </p:sp>
      <p:sp>
        <p:nvSpPr>
          <p:cNvPr id="26" name="椭圆 25"/>
          <p:cNvSpPr/>
          <p:nvPr>
            <p:custDataLst>
              <p:tags r:id="rId13"/>
            </p:custDataLst>
          </p:nvPr>
        </p:nvSpPr>
        <p:spPr>
          <a:xfrm>
            <a:off x="6372860" y="3845560"/>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27" name="矩形 26"/>
          <p:cNvSpPr/>
          <p:nvPr>
            <p:custDataLst>
              <p:tags r:id="rId14"/>
            </p:custDataLst>
          </p:nvPr>
        </p:nvSpPr>
        <p:spPr>
          <a:xfrm>
            <a:off x="6460490" y="3953510"/>
            <a:ext cx="586105" cy="549275"/>
          </a:xfrm>
          <a:prstGeom prst="rect">
            <a:avLst/>
          </a:prstGeom>
        </p:spPr>
        <p:txBody>
          <a:bodyPr wrap="square" lIns="91440" tIns="45720" rIns="91440" bIns="45720">
            <a:normAutofit/>
          </a:bodyPr>
          <a:lstStyle/>
          <a:p>
            <a:pPr algn="ctr"/>
            <a:r>
              <a:rPr kumimoji="1" lang="en-US" altLang="zh-CN" sz="2400" b="1" dirty="0">
                <a:solidFill>
                  <a:prstClr val="white"/>
                </a:solidFill>
                <a:latin typeface="Arial" panose="020B0604020202020204" pitchFamily="34" charset="0"/>
                <a:ea typeface="微软雅黑" panose="020B0503020204020204" charset="-122"/>
                <a:sym typeface="Arial" panose="020B0604020202020204" pitchFamily="34" charset="0"/>
              </a:rPr>
              <a:t>03</a:t>
            </a:r>
          </a:p>
        </p:txBody>
      </p:sp>
      <p:sp>
        <p:nvSpPr>
          <p:cNvPr id="29" name="文本框 28"/>
          <p:cNvSpPr txBox="1"/>
          <p:nvPr>
            <p:custDataLst>
              <p:tags r:id="rId15"/>
            </p:custDataLst>
          </p:nvPr>
        </p:nvSpPr>
        <p:spPr>
          <a:xfrm>
            <a:off x="7089775" y="3736975"/>
            <a:ext cx="1518920" cy="409575"/>
          </a:xfrm>
          <a:prstGeom prst="rect">
            <a:avLst/>
          </a:prstGeom>
          <a:noFill/>
        </p:spPr>
        <p:txBody>
          <a:bodyPr wrap="square" lIns="91440" tIns="45720" rIns="91440" bIns="0" rtlCol="0" anchor="b">
            <a:normAutofit fontScale="90000"/>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prstClr val="white"/>
                </a:solidFill>
                <a:latin typeface="Arial" panose="020B0604020202020204" pitchFamily="34" charset="0"/>
                <a:sym typeface="Arial" panose="020B0604020202020204" pitchFamily="34" charset="0"/>
              </a:rPr>
              <a:t>News</a:t>
            </a:r>
            <a:r>
              <a:rPr lang="zh-CN" altLang="en-US" sz="2000" b="1" spc="300">
                <a:solidFill>
                  <a:prstClr val="white"/>
                </a:solidFill>
                <a:latin typeface="Arial" panose="020B0604020202020204" pitchFamily="34" charset="0"/>
                <a:sym typeface="Arial" panose="020B0604020202020204" pitchFamily="34" charset="0"/>
              </a:rPr>
              <a:t>新闻</a:t>
            </a:r>
          </a:p>
        </p:txBody>
      </p:sp>
      <p:sp>
        <p:nvSpPr>
          <p:cNvPr id="36" name="文本框 35"/>
          <p:cNvSpPr txBox="1"/>
          <p:nvPr>
            <p:custDataLst>
              <p:tags r:id="rId16"/>
            </p:custDataLst>
          </p:nvPr>
        </p:nvSpPr>
        <p:spPr>
          <a:xfrm>
            <a:off x="9622155" y="3814445"/>
            <a:ext cx="2281555" cy="454660"/>
          </a:xfrm>
          <a:prstGeom prst="rect">
            <a:avLst/>
          </a:prstGeom>
          <a:noFill/>
        </p:spPr>
        <p:txBody>
          <a:bodyPr wrap="square" lIns="91440" tIns="45720" rIns="9144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prstClr val="white"/>
                </a:solidFill>
                <a:latin typeface="Arial" panose="020B0604020202020204" pitchFamily="34" charset="0"/>
                <a:sym typeface="Arial" panose="020B0604020202020204" pitchFamily="34" charset="0"/>
              </a:rPr>
              <a:t>Journals</a:t>
            </a:r>
            <a:r>
              <a:rPr lang="zh-CN" altLang="en-US" sz="2000" b="1" spc="300">
                <a:solidFill>
                  <a:prstClr val="white"/>
                </a:solidFill>
                <a:latin typeface="Arial" panose="020B0604020202020204" pitchFamily="34" charset="0"/>
                <a:sym typeface="Arial" panose="020B0604020202020204" pitchFamily="34" charset="0"/>
              </a:rPr>
              <a:t>期刊</a:t>
            </a:r>
          </a:p>
        </p:txBody>
      </p:sp>
      <p:sp>
        <p:nvSpPr>
          <p:cNvPr id="37" name="文本框 36"/>
          <p:cNvSpPr txBox="1"/>
          <p:nvPr>
            <p:custDataLst>
              <p:tags r:id="rId17"/>
            </p:custDataLst>
          </p:nvPr>
        </p:nvSpPr>
        <p:spPr>
          <a:xfrm>
            <a:off x="9660255" y="4310380"/>
            <a:ext cx="2457450" cy="730250"/>
          </a:xfrm>
          <a:prstGeom prst="rect">
            <a:avLst/>
          </a:prstGeom>
          <a:noFill/>
        </p:spPr>
        <p:txBody>
          <a:bodyPr wrap="square" lIns="91440" tIns="45720" rIns="91440" bIns="45720" rtlCol="0">
            <a:normAutofit/>
          </a:bodyPr>
          <a:lstStyle/>
          <a:p>
            <a:pPr>
              <a:lnSpc>
                <a:spcPct val="120000"/>
              </a:lnSpc>
            </a:pPr>
            <a:r>
              <a:rPr lang="en-US" altLang="zh-CN" sz="1200" spc="150">
                <a:solidFill>
                  <a:prstClr val="white"/>
                </a:solidFill>
                <a:latin typeface="Arial" panose="020B0604020202020204" pitchFamily="34" charset="0"/>
                <a:ea typeface="微软雅黑" panose="020B0503020204020204" charset="-122"/>
                <a:sym typeface="Arial" panose="020B0604020202020204" pitchFamily="34" charset="0"/>
              </a:rPr>
              <a:t>WTiN</a:t>
            </a:r>
            <a:r>
              <a:rPr lang="zh-CN" altLang="en-US" sz="1200" spc="150">
                <a:solidFill>
                  <a:prstClr val="white"/>
                </a:solidFill>
                <a:latin typeface="Arial" panose="020B0604020202020204" pitchFamily="34" charset="0"/>
                <a:ea typeface="微软雅黑" panose="020B0503020204020204" charset="-122"/>
                <a:sym typeface="Arial" panose="020B0604020202020204" pitchFamily="34" charset="0"/>
              </a:rPr>
              <a:t>期刊</a:t>
            </a:r>
          </a:p>
          <a:p>
            <a:pPr>
              <a:lnSpc>
                <a:spcPct val="120000"/>
              </a:lnSpc>
            </a:pPr>
            <a:r>
              <a:rPr lang="zh-CN" altLang="en-US" sz="1200" spc="150">
                <a:solidFill>
                  <a:prstClr val="white"/>
                </a:solidFill>
                <a:latin typeface="Arial" panose="020B0604020202020204" pitchFamily="34" charset="0"/>
                <a:ea typeface="微软雅黑" panose="020B0503020204020204" charset="-122"/>
                <a:sym typeface="Arial" panose="020B0604020202020204" pitchFamily="34" charset="0"/>
              </a:rPr>
              <a:t>（</a:t>
            </a:r>
            <a:r>
              <a:rPr lang="en-US" altLang="zh-CN" sz="1200" spc="150">
                <a:solidFill>
                  <a:prstClr val="white"/>
                </a:solidFill>
                <a:latin typeface="Arial" panose="020B0604020202020204" pitchFamily="34" charset="0"/>
                <a:ea typeface="微软雅黑" panose="020B0503020204020204" charset="-122"/>
                <a:sym typeface="Arial" panose="020B0604020202020204" pitchFamily="34" charset="0"/>
              </a:rPr>
              <a:t>7</a:t>
            </a:r>
            <a:r>
              <a:rPr lang="zh-CN" altLang="en-US" sz="1200" spc="150">
                <a:solidFill>
                  <a:prstClr val="white"/>
                </a:solidFill>
                <a:latin typeface="Arial" panose="020B0604020202020204" pitchFamily="34" charset="0"/>
                <a:ea typeface="微软雅黑" panose="020B0503020204020204" charset="-122"/>
                <a:sym typeface="Arial" panose="020B0604020202020204" pitchFamily="34" charset="0"/>
              </a:rPr>
              <a:t>本，</a:t>
            </a:r>
            <a:r>
              <a:rPr lang="en-US" altLang="zh-CN" sz="1200" spc="150">
                <a:solidFill>
                  <a:prstClr val="white"/>
                </a:solidFill>
                <a:latin typeface="Arial" panose="020B0604020202020204" pitchFamily="34" charset="0"/>
                <a:ea typeface="微软雅黑" panose="020B0503020204020204" charset="-122"/>
                <a:sym typeface="Arial" panose="020B0604020202020204" pitchFamily="34" charset="0"/>
              </a:rPr>
              <a:t>2020-20221</a:t>
            </a:r>
            <a:r>
              <a:rPr lang="zh-CN" altLang="en-US" sz="1200" spc="150">
                <a:solidFill>
                  <a:prstClr val="white"/>
                </a:solidFill>
                <a:latin typeface="Arial" panose="020B0604020202020204" pitchFamily="34" charset="0"/>
                <a:ea typeface="微软雅黑" panose="020B0503020204020204" charset="-122"/>
                <a:sym typeface="Arial" panose="020B0604020202020204" pitchFamily="34" charset="0"/>
              </a:rPr>
              <a:t>）</a:t>
            </a:r>
          </a:p>
        </p:txBody>
      </p:sp>
      <p:sp>
        <p:nvSpPr>
          <p:cNvPr id="40" name="椭圆 39"/>
          <p:cNvSpPr/>
          <p:nvPr>
            <p:custDataLst>
              <p:tags r:id="rId18"/>
            </p:custDataLst>
          </p:nvPr>
        </p:nvSpPr>
        <p:spPr>
          <a:xfrm>
            <a:off x="8849360" y="3836670"/>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41" name="矩形 40"/>
          <p:cNvSpPr/>
          <p:nvPr>
            <p:custDataLst>
              <p:tags r:id="rId19"/>
            </p:custDataLst>
          </p:nvPr>
        </p:nvSpPr>
        <p:spPr>
          <a:xfrm>
            <a:off x="8936990" y="3944620"/>
            <a:ext cx="586105" cy="549275"/>
          </a:xfrm>
          <a:prstGeom prst="rect">
            <a:avLst/>
          </a:prstGeom>
        </p:spPr>
        <p:txBody>
          <a:bodyPr wrap="square" lIns="91440" tIns="45720" rIns="91440" bIns="45720">
            <a:normAutofit/>
          </a:bodyPr>
          <a:lstStyle/>
          <a:p>
            <a:pPr algn="ctr"/>
            <a:r>
              <a:rPr kumimoji="1" lang="en-US" altLang="zh-CN" sz="2400" b="1" dirty="0">
                <a:solidFill>
                  <a:prstClr val="white"/>
                </a:solidFill>
                <a:latin typeface="Arial" panose="020B0604020202020204" pitchFamily="34" charset="0"/>
                <a:ea typeface="微软雅黑" panose="020B0503020204020204" charset="-122"/>
                <a:sym typeface="Arial" panose="020B0604020202020204" pitchFamily="34" charset="0"/>
              </a:rPr>
              <a:t>04</a:t>
            </a:r>
          </a:p>
        </p:txBody>
      </p:sp>
      <p:pic>
        <p:nvPicPr>
          <p:cNvPr id="43" name="图片 42"/>
          <p:cNvPicPr>
            <a:picLocks noChangeAspect="1"/>
          </p:cNvPicPr>
          <p:nvPr/>
        </p:nvPicPr>
        <p:blipFill>
          <a:blip r:embed="rId27"/>
          <a:stretch>
            <a:fillRect/>
          </a:stretch>
        </p:blipFill>
        <p:spPr>
          <a:xfrm>
            <a:off x="193675" y="4853940"/>
            <a:ext cx="3143250" cy="1788795"/>
          </a:xfrm>
          <a:prstGeom prst="rect">
            <a:avLst/>
          </a:prstGeom>
        </p:spPr>
      </p:pic>
      <p:pic>
        <p:nvPicPr>
          <p:cNvPr id="44" name="图片 43"/>
          <p:cNvPicPr>
            <a:picLocks noChangeAspect="1"/>
          </p:cNvPicPr>
          <p:nvPr/>
        </p:nvPicPr>
        <p:blipFill>
          <a:blip r:embed="rId28"/>
          <a:stretch>
            <a:fillRect/>
          </a:stretch>
        </p:blipFill>
        <p:spPr>
          <a:xfrm>
            <a:off x="3505200" y="4866640"/>
            <a:ext cx="2727325" cy="1788795"/>
          </a:xfrm>
          <a:prstGeom prst="rect">
            <a:avLst/>
          </a:prstGeom>
        </p:spPr>
      </p:pic>
      <p:pic>
        <p:nvPicPr>
          <p:cNvPr id="46" name="图片 45"/>
          <p:cNvPicPr>
            <a:picLocks noChangeAspect="1"/>
          </p:cNvPicPr>
          <p:nvPr/>
        </p:nvPicPr>
        <p:blipFill>
          <a:blip r:embed="rId29"/>
          <a:stretch>
            <a:fillRect/>
          </a:stretch>
        </p:blipFill>
        <p:spPr>
          <a:xfrm>
            <a:off x="6336665" y="4859655"/>
            <a:ext cx="2331085" cy="1791335"/>
          </a:xfrm>
          <a:prstGeom prst="rect">
            <a:avLst/>
          </a:prstGeom>
        </p:spPr>
      </p:pic>
      <p:pic>
        <p:nvPicPr>
          <p:cNvPr id="47" name="图片 46"/>
          <p:cNvPicPr>
            <a:picLocks noChangeAspect="1"/>
          </p:cNvPicPr>
          <p:nvPr/>
        </p:nvPicPr>
        <p:blipFill>
          <a:blip r:embed="rId30"/>
          <a:stretch>
            <a:fillRect/>
          </a:stretch>
        </p:blipFill>
        <p:spPr>
          <a:xfrm>
            <a:off x="8771890" y="4849495"/>
            <a:ext cx="3215640" cy="1821180"/>
          </a:xfrm>
          <a:prstGeom prst="rect">
            <a:avLst/>
          </a:prstGeom>
        </p:spPr>
      </p:pic>
      <p:cxnSp>
        <p:nvCxnSpPr>
          <p:cNvPr id="240" name="直接连接符 239"/>
          <p:cNvCxnSpPr/>
          <p:nvPr>
            <p:custDataLst>
              <p:tags r:id="rId20"/>
            </p:custDataLst>
          </p:nvPr>
        </p:nvCxnSpPr>
        <p:spPr>
          <a:xfrm>
            <a:off x="3421380" y="3724910"/>
            <a:ext cx="0" cy="3024000"/>
          </a:xfrm>
          <a:prstGeom prst="line">
            <a:avLst/>
          </a:prstGeom>
          <a:ln w="12700">
            <a:solidFill>
              <a:schemeClr val="lt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custDataLst>
              <p:tags r:id="rId21"/>
            </p:custDataLst>
          </p:nvPr>
        </p:nvCxnSpPr>
        <p:spPr>
          <a:xfrm>
            <a:off x="6301105" y="3756660"/>
            <a:ext cx="0" cy="3024000"/>
          </a:xfrm>
          <a:prstGeom prst="line">
            <a:avLst/>
          </a:prstGeom>
          <a:ln w="12700">
            <a:solidFill>
              <a:schemeClr val="lt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custDataLst>
              <p:tags r:id="rId22"/>
            </p:custDataLst>
          </p:nvPr>
        </p:nvCxnSpPr>
        <p:spPr>
          <a:xfrm>
            <a:off x="8724265" y="3747770"/>
            <a:ext cx="0" cy="3024000"/>
          </a:xfrm>
          <a:prstGeom prst="line">
            <a:avLst/>
          </a:prstGeom>
          <a:ln w="12700">
            <a:solidFill>
              <a:schemeClr val="lt1">
                <a:lumMod val="7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7" name="Group 9"/>
          <p:cNvGrpSpPr/>
          <p:nvPr/>
        </p:nvGrpSpPr>
        <p:grpSpPr>
          <a:xfrm>
            <a:off x="11819255" y="6604635"/>
            <a:ext cx="509905" cy="430530"/>
            <a:chOff x="6096000" y="1628115"/>
            <a:chExt cx="6995312" cy="6577807"/>
          </a:xfrm>
          <a:solidFill>
            <a:srgbClr val="CED41F"/>
          </a:solidFill>
        </p:grpSpPr>
        <p:sp>
          <p:nvSpPr>
            <p:cNvPr id="23"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4"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8"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0"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1"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Tree>
    <p:extLst>
      <p:ext uri="{BB962C8B-B14F-4D97-AF65-F5344CB8AC3E}">
        <p14:creationId xmlns:p14="http://schemas.microsoft.com/office/powerpoint/2010/main" val="3326367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7"/>
          <a:stretch>
            <a:fillRect/>
          </a:stretch>
        </p:blipFill>
        <p:spPr>
          <a:xfrm>
            <a:off x="0" y="6510020"/>
            <a:ext cx="796925" cy="347980"/>
          </a:xfrm>
          <a:prstGeom prst="rect">
            <a:avLst/>
          </a:prstGeom>
        </p:spPr>
      </p:pic>
      <p:sp>
        <p:nvSpPr>
          <p:cNvPr id="11"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4400" b="1" dirty="0">
                <a:solidFill>
                  <a:prstClr val="white"/>
                </a:solidFill>
                <a:latin typeface="Trebuchet MS" panose="020B0603020202020204" pitchFamily="34" charset="0"/>
                <a:sym typeface="+mn-ea"/>
              </a:rPr>
              <a:t>WTiNews                                     </a:t>
            </a:r>
            <a:r>
              <a:rPr lang="zh-CN" altLang="en-US" sz="4400" b="1" dirty="0">
                <a:solidFill>
                  <a:prstClr val="white"/>
                </a:solidFill>
                <a:latin typeface="Trebuchet MS" panose="020B0603020202020204" pitchFamily="34" charset="0"/>
                <a:sym typeface="+mn-ea"/>
              </a:rPr>
              <a:t>新闻报道</a:t>
            </a:r>
          </a:p>
        </p:txBody>
      </p:sp>
      <p:cxnSp>
        <p:nvCxnSpPr>
          <p:cNvPr id="9" name="直接连接符 8"/>
          <p:cNvCxnSpPr/>
          <p:nvPr>
            <p:custDataLst>
              <p:tags r:id="rId1"/>
            </p:custDataLst>
          </p:nvPr>
        </p:nvCxnSpPr>
        <p:spPr>
          <a:xfrm flipV="1">
            <a:off x="3449320" y="556895"/>
            <a:ext cx="5652000" cy="635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2966523" y="563378"/>
            <a:ext cx="504825"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5582285" y="3952240"/>
            <a:ext cx="309880" cy="368300"/>
          </a:xfrm>
          <a:prstGeom prst="rect">
            <a:avLst/>
          </a:prstGeom>
          <a:noFill/>
        </p:spPr>
        <p:txBody>
          <a:bodyPr wrap="none" rtlCol="0" anchor="t">
            <a:spAutoFit/>
          </a:bodyPr>
          <a:lstStyle/>
          <a:p>
            <a:endParaRPr lang="en-US" altLang="zh-CN" b="1" spc="20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8" name="矩形 7"/>
          <p:cNvSpPr/>
          <p:nvPr>
            <p:custDataLst>
              <p:tags r:id="rId3"/>
            </p:custDataLst>
          </p:nvPr>
        </p:nvSpPr>
        <p:spPr>
          <a:xfrm>
            <a:off x="279700" y="2282085"/>
            <a:ext cx="1556437" cy="1945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24" name="矩形 23"/>
          <p:cNvSpPr/>
          <p:nvPr>
            <p:custDataLst>
              <p:tags r:id="rId4"/>
            </p:custDataLst>
          </p:nvPr>
        </p:nvSpPr>
        <p:spPr>
          <a:xfrm>
            <a:off x="406700" y="2409084"/>
            <a:ext cx="1556437" cy="194557"/>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86" name="Isosceles"/>
          <p:cNvSpPr/>
          <p:nvPr>
            <p:custDataLst>
              <p:tags r:id="rId5"/>
            </p:custDataLst>
          </p:nvPr>
        </p:nvSpPr>
        <p:spPr>
          <a:xfrm>
            <a:off x="279703" y="2282091"/>
            <a:ext cx="1556439" cy="583659"/>
          </a:xfrm>
          <a:custGeom>
            <a:avLst/>
            <a:gdLst>
              <a:gd name="connsiteX0" fmla="*/ 0 w 1556439"/>
              <a:gd name="connsiteY0" fmla="*/ 0 h 583659"/>
              <a:gd name="connsiteX1" fmla="*/ 1556439 w 1556439"/>
              <a:gd name="connsiteY1" fmla="*/ 1 h 583659"/>
              <a:gd name="connsiteX2" fmla="*/ 778219 w 1556439"/>
              <a:gd name="connsiteY2" fmla="*/ 583659 h 583659"/>
            </a:gdLst>
            <a:ahLst/>
            <a:cxnLst>
              <a:cxn ang="0">
                <a:pos x="connsiteX0" y="connsiteY0"/>
              </a:cxn>
              <a:cxn ang="0">
                <a:pos x="connsiteX1" y="connsiteY1"/>
              </a:cxn>
              <a:cxn ang="0">
                <a:pos x="connsiteX2" y="connsiteY2"/>
              </a:cxn>
            </a:cxnLst>
            <a:rect l="l" t="t" r="r" b="b"/>
            <a:pathLst>
              <a:path w="1556439" h="583659">
                <a:moveTo>
                  <a:pt x="0" y="0"/>
                </a:moveTo>
                <a:lnTo>
                  <a:pt x="1556439" y="1"/>
                </a:lnTo>
                <a:lnTo>
                  <a:pt x="778219" y="58365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28" name="矩形 27"/>
          <p:cNvSpPr/>
          <p:nvPr>
            <p:custDataLst>
              <p:tags r:id="rId6"/>
            </p:custDataLst>
          </p:nvPr>
        </p:nvSpPr>
        <p:spPr>
          <a:xfrm>
            <a:off x="49366" y="2476642"/>
            <a:ext cx="2017106" cy="287583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30"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7"/>
            </p:custDataLst>
          </p:nvPr>
        </p:nvSpPr>
        <p:spPr>
          <a:xfrm flipH="1">
            <a:off x="713544" y="2236363"/>
            <a:ext cx="692712" cy="545560"/>
          </a:xfrm>
          <a:prstGeom prst="rect">
            <a:avLst/>
          </a:prstGeom>
          <a:noFill/>
          <a:ln>
            <a:solidFill>
              <a:schemeClr val="accent1"/>
            </a:solidFill>
          </a:ln>
        </p:spPr>
        <p:txBody>
          <a:bodyPr wrap="square" rtlCol="0" anchor="ctr">
            <a:normAutofit/>
          </a:bodyPr>
          <a:lstStyle/>
          <a:p>
            <a:pPr algn="ctr"/>
            <a:r>
              <a:rPr lang="en-US" sz="2800" b="1" spc="300" dirty="0">
                <a:solidFill>
                  <a:prstClr val="white"/>
                </a:solidFill>
                <a:latin typeface="Arial" panose="020B0604020202020204" pitchFamily="34" charset="0"/>
                <a:ea typeface="微软雅黑" panose="020B0503020204020204" charset="-122"/>
                <a:cs typeface="Montserrat Black"/>
                <a:sym typeface="Arial" panose="020B0604020202020204" pitchFamily="34" charset="0"/>
              </a:rPr>
              <a:t>01</a:t>
            </a:r>
          </a:p>
        </p:txBody>
      </p:sp>
      <p:sp>
        <p:nvSpPr>
          <p:cNvPr id="31" name="TextBox 21"/>
          <p:cNvSpPr txBox="1"/>
          <p:nvPr>
            <p:custDataLst>
              <p:tags r:id="rId8"/>
            </p:custDataLst>
          </p:nvPr>
        </p:nvSpPr>
        <p:spPr>
          <a:xfrm flipH="1">
            <a:off x="56515" y="3567430"/>
            <a:ext cx="2017395" cy="1784985"/>
          </a:xfrm>
          <a:prstGeom prst="rect">
            <a:avLst/>
          </a:prstGeom>
          <a:noFill/>
        </p:spPr>
        <p:txBody>
          <a:bodyPr wrap="square" rtlCol="0" anchor="ctr">
            <a:noAutofit/>
          </a:bodyPr>
          <a:lstStyle/>
          <a:p>
            <a:pPr>
              <a:lnSpc>
                <a:spcPct val="150000"/>
              </a:lnSpc>
            </a:pPr>
            <a:r>
              <a:rPr lang="zh-CN" altLang="en-US" sz="1200" spc="150">
                <a:solidFill>
                  <a:prstClr val="white"/>
                </a:solidFill>
                <a:latin typeface="微软雅黑" panose="020B0503020204020204" charset="-122"/>
                <a:ea typeface="微软雅黑" panose="020B0503020204020204" charset="-122"/>
                <a:sym typeface="Arial" panose="020B0604020202020204" pitchFamily="34" charset="0"/>
              </a:rPr>
              <a:t>结合技术文章、分析和产品创新新闻从制造商、种植者、加工商和纺纱厂的角度看待天然和人造纤维和纱线发展。</a:t>
            </a:r>
          </a:p>
        </p:txBody>
      </p:sp>
      <p:sp>
        <p:nvSpPr>
          <p:cNvPr id="32" name="Rectangle 29"/>
          <p:cNvSpPr/>
          <p:nvPr>
            <p:custDataLst>
              <p:tags r:id="rId9"/>
            </p:custDataLst>
          </p:nvPr>
        </p:nvSpPr>
        <p:spPr>
          <a:xfrm flipH="1">
            <a:off x="41910" y="3017520"/>
            <a:ext cx="2032000" cy="624205"/>
          </a:xfrm>
          <a:prstGeom prst="rect">
            <a:avLst/>
          </a:prstGeom>
        </p:spPr>
        <p:txBody>
          <a:bodyPr wrap="square" anchor="ct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buFont typeface="+mj-lt"/>
              <a:buNone/>
            </a:pPr>
            <a:r>
              <a:rPr lang="zh-CN" altLang="en-US" sz="2000" b="1" spc="150">
                <a:solidFill>
                  <a:prstClr val="white"/>
                </a:solidFill>
                <a:latin typeface="Arial" panose="020B0604020202020204" pitchFamily="34" charset="0"/>
                <a:ea typeface="微软雅黑" panose="020B0503020204020204" charset="-122"/>
                <a:sym typeface="Arial" panose="020B0604020202020204" pitchFamily="34" charset="0"/>
              </a:rPr>
              <a:t>Fibers &amp; yarns</a:t>
            </a:r>
          </a:p>
          <a:p>
            <a:pPr algn="ctr">
              <a:lnSpc>
                <a:spcPct val="120000"/>
              </a:lnSpc>
              <a:buFont typeface="+mj-lt"/>
              <a:buNone/>
            </a:pPr>
            <a:r>
              <a:rPr lang="en-US" altLang="zh-CN" sz="2000" b="1" spc="150">
                <a:solidFill>
                  <a:prstClr val="white"/>
                </a:solidFill>
                <a:latin typeface="Arial" panose="020B0604020202020204" pitchFamily="34" charset="0"/>
                <a:ea typeface="微软雅黑" panose="020B0503020204020204" charset="-122"/>
                <a:sym typeface="Arial" panose="020B0604020202020204" pitchFamily="34" charset="0"/>
              </a:rPr>
              <a:t>  </a:t>
            </a:r>
            <a:r>
              <a:rPr lang="zh-CN" altLang="en-US" sz="2000" b="1" spc="150">
                <a:solidFill>
                  <a:prstClr val="white"/>
                </a:solidFill>
                <a:latin typeface="Arial" panose="020B0604020202020204" pitchFamily="34" charset="0"/>
                <a:ea typeface="微软雅黑" panose="020B0503020204020204" charset="-122"/>
                <a:sym typeface="Arial" panose="020B0604020202020204" pitchFamily="34" charset="0"/>
              </a:rPr>
              <a:t>纤维和纱线</a:t>
            </a:r>
            <a:endParaRPr lang="zh-CN" altLang="en-US" sz="2000" b="1" spc="30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96" name="矩形 95"/>
          <p:cNvSpPr/>
          <p:nvPr>
            <p:custDataLst>
              <p:tags r:id="rId10"/>
            </p:custDataLst>
          </p:nvPr>
        </p:nvSpPr>
        <p:spPr>
          <a:xfrm>
            <a:off x="2254121" y="2282085"/>
            <a:ext cx="1556439" cy="1945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97" name="矩形 96"/>
          <p:cNvSpPr/>
          <p:nvPr>
            <p:custDataLst>
              <p:tags r:id="rId11"/>
            </p:custDataLst>
          </p:nvPr>
        </p:nvSpPr>
        <p:spPr>
          <a:xfrm>
            <a:off x="2381119" y="2409084"/>
            <a:ext cx="1556439" cy="194557"/>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90" name="Isosceles"/>
          <p:cNvSpPr/>
          <p:nvPr>
            <p:custDataLst>
              <p:tags r:id="rId12"/>
            </p:custDataLst>
          </p:nvPr>
        </p:nvSpPr>
        <p:spPr>
          <a:xfrm>
            <a:off x="2254124" y="2282091"/>
            <a:ext cx="1556439" cy="583659"/>
          </a:xfrm>
          <a:custGeom>
            <a:avLst/>
            <a:gdLst>
              <a:gd name="connsiteX0" fmla="*/ 0 w 1556439"/>
              <a:gd name="connsiteY0" fmla="*/ 0 h 583659"/>
              <a:gd name="connsiteX1" fmla="*/ 1556439 w 1556439"/>
              <a:gd name="connsiteY1" fmla="*/ 1 h 583659"/>
              <a:gd name="connsiteX2" fmla="*/ 778219 w 1556439"/>
              <a:gd name="connsiteY2" fmla="*/ 583659 h 583659"/>
            </a:gdLst>
            <a:ahLst/>
            <a:cxnLst>
              <a:cxn ang="0">
                <a:pos x="connsiteX0" y="connsiteY0"/>
              </a:cxn>
              <a:cxn ang="0">
                <a:pos x="connsiteX1" y="connsiteY1"/>
              </a:cxn>
              <a:cxn ang="0">
                <a:pos x="connsiteX2" y="connsiteY2"/>
              </a:cxn>
            </a:cxnLst>
            <a:rect l="l" t="t" r="r" b="b"/>
            <a:pathLst>
              <a:path w="1556439" h="583659">
                <a:moveTo>
                  <a:pt x="0" y="0"/>
                </a:moveTo>
                <a:lnTo>
                  <a:pt x="1556439" y="1"/>
                </a:lnTo>
                <a:lnTo>
                  <a:pt x="778219" y="58365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91" name="矩形 90"/>
          <p:cNvSpPr/>
          <p:nvPr>
            <p:custDataLst>
              <p:tags r:id="rId13"/>
            </p:custDataLst>
          </p:nvPr>
        </p:nvSpPr>
        <p:spPr>
          <a:xfrm>
            <a:off x="2023787" y="2476642"/>
            <a:ext cx="2017106" cy="2875830"/>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92"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14"/>
            </p:custDataLst>
          </p:nvPr>
        </p:nvSpPr>
        <p:spPr>
          <a:xfrm flipH="1">
            <a:off x="2687965" y="2236363"/>
            <a:ext cx="692712" cy="545560"/>
          </a:xfrm>
          <a:prstGeom prst="rect">
            <a:avLst/>
          </a:prstGeom>
          <a:noFill/>
        </p:spPr>
        <p:txBody>
          <a:bodyPr wrap="square" rtlCol="0" anchor="ctr">
            <a:normAutofit/>
          </a:bodyPr>
          <a:lstStyle/>
          <a:p>
            <a:pPr algn="ctr"/>
            <a:r>
              <a:rPr lang="en-US" sz="2800" b="1" spc="300" dirty="0">
                <a:solidFill>
                  <a:prstClr val="white"/>
                </a:solidFill>
                <a:latin typeface="Arial" panose="020B0604020202020204" pitchFamily="34" charset="0"/>
                <a:ea typeface="微软雅黑" panose="020B0503020204020204" charset="-122"/>
                <a:cs typeface="Montserrat Black"/>
                <a:sym typeface="Arial" panose="020B0604020202020204" pitchFamily="34" charset="0"/>
              </a:rPr>
              <a:t>02</a:t>
            </a:r>
          </a:p>
        </p:txBody>
      </p:sp>
      <p:sp>
        <p:nvSpPr>
          <p:cNvPr id="94" name="TextBox 21"/>
          <p:cNvSpPr txBox="1"/>
          <p:nvPr>
            <p:custDataLst>
              <p:tags r:id="rId15"/>
            </p:custDataLst>
          </p:nvPr>
        </p:nvSpPr>
        <p:spPr>
          <a:xfrm flipH="1">
            <a:off x="2022475" y="3804920"/>
            <a:ext cx="2017395" cy="1541145"/>
          </a:xfrm>
          <a:prstGeom prst="rect">
            <a:avLst/>
          </a:prstGeom>
          <a:noFill/>
        </p:spPr>
        <p:txBody>
          <a:bodyPr wrap="square" rtlCol="0" anchor="ctr">
            <a:normAutofit/>
          </a:bodyPr>
          <a:lstStyle/>
          <a:p>
            <a:pPr>
              <a:lnSpc>
                <a:spcPct val="150000"/>
              </a:lnSpc>
            </a:pPr>
            <a:r>
              <a:rPr lang="en-US" altLang="zh-CN" sz="1400" spc="150">
                <a:solidFill>
                  <a:prstClr val="white"/>
                </a:solidFill>
                <a:latin typeface="Arial" panose="020B0604020202020204" pitchFamily="34" charset="0"/>
                <a:ea typeface="微软雅黑" panose="020B0503020204020204" charset="-122"/>
                <a:sym typeface="Arial" panose="020B0604020202020204" pitchFamily="34" charset="0"/>
              </a:rPr>
              <a:t>为全球织物制造行业及其供应链合作伙伴提供分析和制造技术更新。 </a:t>
            </a:r>
            <a:endParaRPr lang="zh-CN" altLang="en-US" sz="1400" spc="15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95" name="Rectangle 29"/>
          <p:cNvSpPr/>
          <p:nvPr>
            <p:custDataLst>
              <p:tags r:id="rId16"/>
            </p:custDataLst>
          </p:nvPr>
        </p:nvSpPr>
        <p:spPr>
          <a:xfrm flipH="1">
            <a:off x="2016125" y="3001645"/>
            <a:ext cx="2122170" cy="745490"/>
          </a:xfrm>
          <a:prstGeom prst="rect">
            <a:avLst/>
          </a:prstGeom>
        </p:spPr>
        <p:txBody>
          <a:bodyPr wrap="square" anchor="ctr">
            <a:normAutofit fontScale="70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40000"/>
              </a:lnSpc>
            </a:pPr>
            <a:r>
              <a:rPr lang="zh-CN" altLang="en-US" sz="2000" b="1" spc="150">
                <a:solidFill>
                  <a:prstClr val="white"/>
                </a:solidFill>
                <a:latin typeface="Arial" panose="020B0604020202020204" pitchFamily="34" charset="0"/>
                <a:ea typeface="微软雅黑" panose="020B0503020204020204" charset="-122"/>
                <a:sym typeface="Arial" panose="020B0604020202020204" pitchFamily="34" charset="0"/>
              </a:rPr>
              <a:t>Knitting &amp;weaving</a:t>
            </a:r>
          </a:p>
          <a:p>
            <a:pPr algn="ctr">
              <a:lnSpc>
                <a:spcPct val="140000"/>
              </a:lnSpc>
            </a:pPr>
            <a:r>
              <a:rPr lang="zh-CN" altLang="en-US" sz="2000" b="1" spc="300">
                <a:solidFill>
                  <a:prstClr val="white"/>
                </a:solidFill>
                <a:latin typeface="Arial" panose="020B0604020202020204" pitchFamily="34" charset="0"/>
                <a:ea typeface="微软雅黑" panose="020B0503020204020204" charset="-122"/>
                <a:sym typeface="Arial" panose="020B0604020202020204" pitchFamily="34" charset="0"/>
              </a:rPr>
              <a:t>针织和机织</a:t>
            </a:r>
          </a:p>
        </p:txBody>
      </p:sp>
      <p:sp>
        <p:nvSpPr>
          <p:cNvPr id="106" name="矩形 105"/>
          <p:cNvSpPr/>
          <p:nvPr>
            <p:custDataLst>
              <p:tags r:id="rId17"/>
            </p:custDataLst>
          </p:nvPr>
        </p:nvSpPr>
        <p:spPr>
          <a:xfrm>
            <a:off x="4266642" y="2282085"/>
            <a:ext cx="1556438" cy="1945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07" name="矩形 106"/>
          <p:cNvSpPr/>
          <p:nvPr>
            <p:custDataLst>
              <p:tags r:id="rId18"/>
            </p:custDataLst>
          </p:nvPr>
        </p:nvSpPr>
        <p:spPr>
          <a:xfrm>
            <a:off x="4393641" y="2409084"/>
            <a:ext cx="1556438" cy="194557"/>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00" name="Isosceles"/>
          <p:cNvSpPr/>
          <p:nvPr>
            <p:custDataLst>
              <p:tags r:id="rId19"/>
            </p:custDataLst>
          </p:nvPr>
        </p:nvSpPr>
        <p:spPr>
          <a:xfrm>
            <a:off x="4266645" y="2282091"/>
            <a:ext cx="1556439" cy="583659"/>
          </a:xfrm>
          <a:custGeom>
            <a:avLst/>
            <a:gdLst>
              <a:gd name="connsiteX0" fmla="*/ 0 w 1556439"/>
              <a:gd name="connsiteY0" fmla="*/ 0 h 583659"/>
              <a:gd name="connsiteX1" fmla="*/ 1556439 w 1556439"/>
              <a:gd name="connsiteY1" fmla="*/ 1 h 583659"/>
              <a:gd name="connsiteX2" fmla="*/ 778219 w 1556439"/>
              <a:gd name="connsiteY2" fmla="*/ 583659 h 583659"/>
            </a:gdLst>
            <a:ahLst/>
            <a:cxnLst>
              <a:cxn ang="0">
                <a:pos x="connsiteX0" y="connsiteY0"/>
              </a:cxn>
              <a:cxn ang="0">
                <a:pos x="connsiteX1" y="connsiteY1"/>
              </a:cxn>
              <a:cxn ang="0">
                <a:pos x="connsiteX2" y="connsiteY2"/>
              </a:cxn>
            </a:cxnLst>
            <a:rect l="l" t="t" r="r" b="b"/>
            <a:pathLst>
              <a:path w="1556439" h="583659">
                <a:moveTo>
                  <a:pt x="0" y="0"/>
                </a:moveTo>
                <a:lnTo>
                  <a:pt x="1556439" y="1"/>
                </a:lnTo>
                <a:lnTo>
                  <a:pt x="778219" y="583659"/>
                </a:lnTo>
                <a:close/>
              </a:path>
            </a:pathLst>
          </a:custGeom>
          <a:gradFill>
            <a:gsLst>
              <a:gs pos="0">
                <a:srgbClr val="FBFB11"/>
              </a:gs>
              <a:gs pos="100000">
                <a:srgbClr val="83830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01" name="矩形 100"/>
          <p:cNvSpPr/>
          <p:nvPr>
            <p:custDataLst>
              <p:tags r:id="rId20"/>
            </p:custDataLst>
          </p:nvPr>
        </p:nvSpPr>
        <p:spPr>
          <a:xfrm>
            <a:off x="4036308" y="2476642"/>
            <a:ext cx="2017106" cy="2875830"/>
          </a:xfrm>
          <a:prstGeom prst="rect">
            <a:avLst/>
          </a:prstGeom>
          <a:solidFill>
            <a:schemeClr val="accent5">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02"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21"/>
            </p:custDataLst>
          </p:nvPr>
        </p:nvSpPr>
        <p:spPr>
          <a:xfrm flipH="1">
            <a:off x="4700486" y="2236363"/>
            <a:ext cx="692712" cy="545560"/>
          </a:xfrm>
          <a:prstGeom prst="rect">
            <a:avLst/>
          </a:prstGeom>
          <a:noFill/>
        </p:spPr>
        <p:txBody>
          <a:bodyPr wrap="square" rtlCol="0" anchor="ctr">
            <a:normAutofit/>
          </a:bodyPr>
          <a:lstStyle/>
          <a:p>
            <a:pPr algn="ctr"/>
            <a:r>
              <a:rPr lang="en-US" sz="2800" b="1" spc="300" dirty="0">
                <a:solidFill>
                  <a:prstClr val="white"/>
                </a:solidFill>
                <a:latin typeface="Arial" panose="020B0604020202020204" pitchFamily="34" charset="0"/>
                <a:ea typeface="微软雅黑" panose="020B0503020204020204" charset="-122"/>
                <a:cs typeface="Montserrat Black"/>
                <a:sym typeface="Arial" panose="020B0604020202020204" pitchFamily="34" charset="0"/>
              </a:rPr>
              <a:t>03</a:t>
            </a:r>
          </a:p>
        </p:txBody>
      </p:sp>
      <p:sp>
        <p:nvSpPr>
          <p:cNvPr id="104" name="TextBox 21"/>
          <p:cNvSpPr txBox="1"/>
          <p:nvPr>
            <p:custDataLst>
              <p:tags r:id="rId22"/>
            </p:custDataLst>
          </p:nvPr>
        </p:nvSpPr>
        <p:spPr>
          <a:xfrm flipH="1">
            <a:off x="4035566" y="3923485"/>
            <a:ext cx="2017105" cy="1429218"/>
          </a:xfrm>
          <a:prstGeom prst="rect">
            <a:avLst/>
          </a:prstGeom>
          <a:noFill/>
        </p:spPr>
        <p:txBody>
          <a:bodyPr wrap="square" rtlCol="0" anchor="ctr">
            <a:normAutofit/>
          </a:bodyPr>
          <a:lstStyle/>
          <a:p>
            <a:pPr>
              <a:lnSpc>
                <a:spcPct val="150000"/>
              </a:lnSpc>
            </a:pPr>
            <a:r>
              <a:rPr lang="en-US" altLang="zh-CN" sz="1400" spc="150">
                <a:solidFill>
                  <a:prstClr val="white"/>
                </a:solidFill>
                <a:latin typeface="Arial" panose="020B0604020202020204" pitchFamily="34" charset="0"/>
                <a:ea typeface="微软雅黑" panose="020B0503020204020204" charset="-122"/>
                <a:sym typeface="Arial" panose="020B0604020202020204" pitchFamily="34" charset="0"/>
              </a:rPr>
              <a:t>有关染色、整理、印</a:t>
            </a:r>
            <a:r>
              <a:rPr lang="zh-CN" altLang="en-US" sz="1400" spc="150">
                <a:solidFill>
                  <a:prstClr val="white"/>
                </a:solidFill>
                <a:latin typeface="Arial" panose="020B0604020202020204" pitchFamily="34" charset="0"/>
                <a:ea typeface="微软雅黑" panose="020B0503020204020204" charset="-122"/>
                <a:sym typeface="Arial" panose="020B0604020202020204" pitchFamily="34" charset="0"/>
              </a:rPr>
              <a:t>染</a:t>
            </a:r>
            <a:r>
              <a:rPr lang="en-US" altLang="zh-CN" sz="1400" spc="150">
                <a:solidFill>
                  <a:prstClr val="white"/>
                </a:solidFill>
                <a:latin typeface="Arial" panose="020B0604020202020204" pitchFamily="34" charset="0"/>
                <a:ea typeface="微软雅黑" panose="020B0503020204020204" charset="-122"/>
                <a:sym typeface="Arial" panose="020B0604020202020204" pitchFamily="34" charset="0"/>
              </a:rPr>
              <a:t>（丝网和数码）和涂层重要领域的新闻、分析和技术信息。</a:t>
            </a:r>
          </a:p>
          <a:p>
            <a:pPr algn="ctr">
              <a:lnSpc>
                <a:spcPct val="130000"/>
              </a:lnSpc>
            </a:pPr>
            <a:endParaRPr lang="zh-CN" altLang="en-US" sz="1400" spc="15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05" name="Rectangle 29"/>
          <p:cNvSpPr/>
          <p:nvPr>
            <p:custDataLst>
              <p:tags r:id="rId23"/>
            </p:custDataLst>
          </p:nvPr>
        </p:nvSpPr>
        <p:spPr>
          <a:xfrm flipH="1">
            <a:off x="4028440" y="3036570"/>
            <a:ext cx="2032000" cy="720090"/>
          </a:xfrm>
          <a:prstGeom prst="rect">
            <a:avLst/>
          </a:prstGeom>
        </p:spPr>
        <p:txBody>
          <a:bodyPr wrap="square" anchor="ct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40000"/>
              </a:lnSpc>
            </a:pPr>
            <a:r>
              <a:rPr lang="en-US" altLang="zh-CN" sz="2000" b="1" spc="150">
                <a:solidFill>
                  <a:prstClr val="white"/>
                </a:solidFill>
                <a:latin typeface="Arial" panose="020B0604020202020204" pitchFamily="34" charset="0"/>
                <a:ea typeface="微软雅黑" panose="020B0503020204020204" charset="-122"/>
                <a:sym typeface="Arial" panose="020B0604020202020204" pitchFamily="34" charset="0"/>
              </a:rPr>
              <a:t>Effects</a:t>
            </a:r>
          </a:p>
          <a:p>
            <a:pPr algn="ctr">
              <a:lnSpc>
                <a:spcPct val="140000"/>
              </a:lnSpc>
            </a:pPr>
            <a:r>
              <a:rPr lang="zh-CN" altLang="en-US" sz="2000" b="1" spc="150">
                <a:solidFill>
                  <a:prstClr val="white"/>
                </a:solidFill>
                <a:latin typeface="Arial" panose="020B0604020202020204" pitchFamily="34" charset="0"/>
                <a:ea typeface="微软雅黑" panose="020B0503020204020204" charset="-122"/>
                <a:sym typeface="Arial" panose="020B0604020202020204" pitchFamily="34" charset="0"/>
              </a:rPr>
              <a:t>影响因素</a:t>
            </a:r>
            <a:endParaRPr lang="zh-CN" altLang="en-US" sz="2000" b="1" spc="30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16" name="矩形 115"/>
          <p:cNvSpPr/>
          <p:nvPr>
            <p:custDataLst>
              <p:tags r:id="rId24"/>
            </p:custDataLst>
          </p:nvPr>
        </p:nvSpPr>
        <p:spPr>
          <a:xfrm>
            <a:off x="6288477" y="2282841"/>
            <a:ext cx="1556433" cy="1945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17" name="矩形 116"/>
          <p:cNvSpPr/>
          <p:nvPr>
            <p:custDataLst>
              <p:tags r:id="rId25"/>
            </p:custDataLst>
          </p:nvPr>
        </p:nvSpPr>
        <p:spPr>
          <a:xfrm>
            <a:off x="6288683" y="2282084"/>
            <a:ext cx="1556433" cy="194557"/>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10" name="Isosceles"/>
          <p:cNvSpPr/>
          <p:nvPr>
            <p:custDataLst>
              <p:tags r:id="rId26"/>
            </p:custDataLst>
          </p:nvPr>
        </p:nvSpPr>
        <p:spPr>
          <a:xfrm>
            <a:off x="6288691" y="2282091"/>
            <a:ext cx="1556439" cy="583659"/>
          </a:xfrm>
          <a:custGeom>
            <a:avLst/>
            <a:gdLst>
              <a:gd name="connsiteX0" fmla="*/ 0 w 1556439"/>
              <a:gd name="connsiteY0" fmla="*/ 0 h 583659"/>
              <a:gd name="connsiteX1" fmla="*/ 1556439 w 1556439"/>
              <a:gd name="connsiteY1" fmla="*/ 1 h 583659"/>
              <a:gd name="connsiteX2" fmla="*/ 778219 w 1556439"/>
              <a:gd name="connsiteY2" fmla="*/ 583659 h 583659"/>
            </a:gdLst>
            <a:ahLst/>
            <a:cxnLst>
              <a:cxn ang="0">
                <a:pos x="connsiteX0" y="connsiteY0"/>
              </a:cxn>
              <a:cxn ang="0">
                <a:pos x="connsiteX1" y="connsiteY1"/>
              </a:cxn>
              <a:cxn ang="0">
                <a:pos x="connsiteX2" y="connsiteY2"/>
              </a:cxn>
            </a:cxnLst>
            <a:rect l="l" t="t" r="r" b="b"/>
            <a:pathLst>
              <a:path w="1556439" h="583659">
                <a:moveTo>
                  <a:pt x="0" y="0"/>
                </a:moveTo>
                <a:lnTo>
                  <a:pt x="1556439" y="1"/>
                </a:lnTo>
                <a:lnTo>
                  <a:pt x="778219" y="58365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11" name="矩形 110"/>
          <p:cNvSpPr/>
          <p:nvPr>
            <p:custDataLst>
              <p:tags r:id="rId27"/>
            </p:custDataLst>
          </p:nvPr>
        </p:nvSpPr>
        <p:spPr>
          <a:xfrm>
            <a:off x="6058354" y="2476642"/>
            <a:ext cx="2017106" cy="287583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12"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28"/>
            </p:custDataLst>
          </p:nvPr>
        </p:nvSpPr>
        <p:spPr>
          <a:xfrm flipH="1">
            <a:off x="6722532" y="2236363"/>
            <a:ext cx="692712" cy="545560"/>
          </a:xfrm>
          <a:prstGeom prst="rect">
            <a:avLst/>
          </a:prstGeom>
          <a:noFill/>
        </p:spPr>
        <p:txBody>
          <a:bodyPr wrap="square" rtlCol="0" anchor="ctr">
            <a:normAutofit/>
          </a:bodyPr>
          <a:lstStyle/>
          <a:p>
            <a:pPr algn="ctr"/>
            <a:r>
              <a:rPr lang="en-US" sz="2800" b="1" spc="300" dirty="0">
                <a:solidFill>
                  <a:prstClr val="white"/>
                </a:solidFill>
                <a:latin typeface="Arial" panose="020B0604020202020204" pitchFamily="34" charset="0"/>
                <a:ea typeface="微软雅黑" panose="020B0503020204020204" charset="-122"/>
                <a:cs typeface="Montserrat Black"/>
                <a:sym typeface="Arial" panose="020B0604020202020204" pitchFamily="34" charset="0"/>
              </a:rPr>
              <a:t>04</a:t>
            </a:r>
          </a:p>
        </p:txBody>
      </p:sp>
      <p:sp>
        <p:nvSpPr>
          <p:cNvPr id="114" name="TextBox 21"/>
          <p:cNvSpPr txBox="1"/>
          <p:nvPr>
            <p:custDataLst>
              <p:tags r:id="rId29"/>
            </p:custDataLst>
          </p:nvPr>
        </p:nvSpPr>
        <p:spPr>
          <a:xfrm flipH="1">
            <a:off x="6057265" y="3561715"/>
            <a:ext cx="2017395" cy="1784350"/>
          </a:xfrm>
          <a:prstGeom prst="rect">
            <a:avLst/>
          </a:prstGeom>
          <a:noFill/>
        </p:spPr>
        <p:txBody>
          <a:bodyPr wrap="square" rtlCol="0" anchor="ctr">
            <a:normAutofit/>
          </a:bodyPr>
          <a:lstStyle/>
          <a:p>
            <a:pPr>
              <a:lnSpc>
                <a:spcPct val="150000"/>
              </a:lnSpc>
            </a:pPr>
            <a:r>
              <a:rPr sz="1400" spc="150">
                <a:solidFill>
                  <a:prstClr val="white"/>
                </a:solidFill>
                <a:latin typeface="Arial" panose="020B0604020202020204" pitchFamily="34" charset="0"/>
                <a:ea typeface="微软雅黑" panose="020B0503020204020204" charset="-122"/>
                <a:sym typeface="Arial" panose="020B0604020202020204" pitchFamily="34" charset="0"/>
              </a:rPr>
              <a:t>有关快速增长的产业用纺织品市场的新闻、市场洞察、分析和产品开发进展。</a:t>
            </a:r>
            <a:endParaRPr lang="zh-CN" altLang="en-US" sz="1400" spc="15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15" name="Rectangle 29"/>
          <p:cNvSpPr/>
          <p:nvPr>
            <p:custDataLst>
              <p:tags r:id="rId30"/>
            </p:custDataLst>
          </p:nvPr>
        </p:nvSpPr>
        <p:spPr>
          <a:xfrm flipH="1">
            <a:off x="6050915" y="3084195"/>
            <a:ext cx="2032000" cy="662940"/>
          </a:xfrm>
          <a:prstGeom prst="rect">
            <a:avLst/>
          </a:prstGeom>
        </p:spPr>
        <p:txBody>
          <a:bodyPr wrap="square" anchor="ctr">
            <a:normAutofit fontScale="70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sz="2000" b="1" spc="150">
                <a:solidFill>
                  <a:prstClr val="white"/>
                </a:solidFill>
                <a:latin typeface="Arial" panose="020B0604020202020204" pitchFamily="34" charset="0"/>
                <a:ea typeface="微软雅黑" panose="020B0503020204020204" charset="-122"/>
                <a:sym typeface="Arial" panose="020B0604020202020204" pitchFamily="34" charset="0"/>
              </a:rPr>
              <a:t>Technical textiles</a:t>
            </a:r>
          </a:p>
          <a:p>
            <a:pPr algn="ctr">
              <a:lnSpc>
                <a:spcPct val="120000"/>
              </a:lnSpc>
            </a:pPr>
            <a:r>
              <a:rPr sz="2000" b="1" spc="150">
                <a:solidFill>
                  <a:prstClr val="white"/>
                </a:solidFill>
                <a:latin typeface="Arial" panose="020B0604020202020204" pitchFamily="34" charset="0"/>
                <a:ea typeface="微软雅黑" panose="020B0503020204020204" charset="-122"/>
                <a:sym typeface="Arial" panose="020B0604020202020204" pitchFamily="34" charset="0"/>
              </a:rPr>
              <a:t>技术纺织品</a:t>
            </a:r>
            <a:endParaRPr lang="zh-CN" altLang="en-US" sz="2000" b="1" spc="30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33" name="文本框 32"/>
          <p:cNvSpPr txBox="1"/>
          <p:nvPr/>
        </p:nvSpPr>
        <p:spPr>
          <a:xfrm>
            <a:off x="9881235" y="3945890"/>
            <a:ext cx="309880" cy="368300"/>
          </a:xfrm>
          <a:prstGeom prst="rect">
            <a:avLst/>
          </a:prstGeom>
          <a:noFill/>
        </p:spPr>
        <p:txBody>
          <a:bodyPr wrap="none" rtlCol="0" anchor="t">
            <a:spAutoFit/>
          </a:bodyPr>
          <a:lstStyle/>
          <a:p>
            <a:endParaRPr lang="en-US" altLang="zh-CN" b="1" spc="20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34" name="矩形 33"/>
          <p:cNvSpPr/>
          <p:nvPr>
            <p:custDataLst>
              <p:tags r:id="rId31"/>
            </p:custDataLst>
          </p:nvPr>
        </p:nvSpPr>
        <p:spPr>
          <a:xfrm>
            <a:off x="8349692" y="2402735"/>
            <a:ext cx="1556438" cy="1945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35" name="矩形 34"/>
          <p:cNvSpPr/>
          <p:nvPr>
            <p:custDataLst>
              <p:tags r:id="rId32"/>
            </p:custDataLst>
          </p:nvPr>
        </p:nvSpPr>
        <p:spPr>
          <a:xfrm>
            <a:off x="8562416" y="2529734"/>
            <a:ext cx="1556438" cy="194557"/>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38" name="Isosceles"/>
          <p:cNvSpPr/>
          <p:nvPr>
            <p:custDataLst>
              <p:tags r:id="rId33"/>
            </p:custDataLst>
          </p:nvPr>
        </p:nvSpPr>
        <p:spPr>
          <a:xfrm>
            <a:off x="8222695" y="2275741"/>
            <a:ext cx="1556439" cy="583659"/>
          </a:xfrm>
          <a:custGeom>
            <a:avLst/>
            <a:gdLst>
              <a:gd name="connsiteX0" fmla="*/ 0 w 1556439"/>
              <a:gd name="connsiteY0" fmla="*/ 0 h 583659"/>
              <a:gd name="connsiteX1" fmla="*/ 1556439 w 1556439"/>
              <a:gd name="connsiteY1" fmla="*/ 1 h 583659"/>
              <a:gd name="connsiteX2" fmla="*/ 778219 w 1556439"/>
              <a:gd name="connsiteY2" fmla="*/ 583659 h 583659"/>
            </a:gdLst>
            <a:ahLst/>
            <a:cxnLst>
              <a:cxn ang="0">
                <a:pos x="connsiteX0" y="connsiteY0"/>
              </a:cxn>
              <a:cxn ang="0">
                <a:pos x="connsiteX1" y="connsiteY1"/>
              </a:cxn>
              <a:cxn ang="0">
                <a:pos x="connsiteX2" y="connsiteY2"/>
              </a:cxn>
            </a:cxnLst>
            <a:rect l="l" t="t" r="r" b="b"/>
            <a:pathLst>
              <a:path w="1556439" h="583659">
                <a:moveTo>
                  <a:pt x="0" y="0"/>
                </a:moveTo>
                <a:lnTo>
                  <a:pt x="1556439" y="1"/>
                </a:lnTo>
                <a:lnTo>
                  <a:pt x="778219" y="583659"/>
                </a:lnTo>
                <a:close/>
              </a:path>
            </a:pathLst>
          </a:cu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39" name="矩形 38"/>
          <p:cNvSpPr/>
          <p:nvPr>
            <p:custDataLst>
              <p:tags r:id="rId34"/>
            </p:custDataLst>
          </p:nvPr>
        </p:nvSpPr>
        <p:spPr>
          <a:xfrm>
            <a:off x="8078083" y="2470292"/>
            <a:ext cx="2017106" cy="2875830"/>
          </a:xfrm>
          <a:prstGeom prst="rect">
            <a:avLst/>
          </a:prstGeom>
          <a:solidFill>
            <a:schemeClr val="accent5">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42"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35"/>
            </p:custDataLst>
          </p:nvPr>
        </p:nvSpPr>
        <p:spPr>
          <a:xfrm flipH="1">
            <a:off x="8654631" y="2236363"/>
            <a:ext cx="692712" cy="545560"/>
          </a:xfrm>
          <a:prstGeom prst="rect">
            <a:avLst/>
          </a:prstGeom>
          <a:noFill/>
        </p:spPr>
        <p:txBody>
          <a:bodyPr wrap="square" rtlCol="0" anchor="ctr">
            <a:normAutofit/>
          </a:bodyPr>
          <a:lstStyle/>
          <a:p>
            <a:pPr algn="ctr"/>
            <a:r>
              <a:rPr lang="en-US" sz="2800" b="1" spc="300" dirty="0">
                <a:solidFill>
                  <a:prstClr val="white"/>
                </a:solidFill>
                <a:latin typeface="Arial" panose="020B0604020202020204" pitchFamily="34" charset="0"/>
                <a:ea typeface="微软雅黑" panose="020B0503020204020204" charset="-122"/>
                <a:cs typeface="Montserrat Black"/>
                <a:sym typeface="Arial" panose="020B0604020202020204" pitchFamily="34" charset="0"/>
              </a:rPr>
              <a:t>05</a:t>
            </a:r>
          </a:p>
        </p:txBody>
      </p:sp>
      <p:sp>
        <p:nvSpPr>
          <p:cNvPr id="43" name="TextBox 21"/>
          <p:cNvSpPr txBox="1"/>
          <p:nvPr>
            <p:custDataLst>
              <p:tags r:id="rId36"/>
            </p:custDataLst>
          </p:nvPr>
        </p:nvSpPr>
        <p:spPr>
          <a:xfrm flipH="1">
            <a:off x="8077200" y="3555365"/>
            <a:ext cx="2017395" cy="1790065"/>
          </a:xfrm>
          <a:prstGeom prst="rect">
            <a:avLst/>
          </a:prstGeom>
          <a:noFill/>
        </p:spPr>
        <p:txBody>
          <a:bodyPr wrap="square" rtlCol="0" anchor="ctr">
            <a:normAutofit/>
          </a:bodyPr>
          <a:lstStyle/>
          <a:p>
            <a:pPr>
              <a:lnSpc>
                <a:spcPct val="150000"/>
              </a:lnSpc>
            </a:pPr>
            <a:r>
              <a:rPr sz="1400" spc="150">
                <a:solidFill>
                  <a:prstClr val="white"/>
                </a:solidFill>
                <a:latin typeface="Arial" panose="020B0604020202020204" pitchFamily="34" charset="0"/>
                <a:ea typeface="微软雅黑" panose="020B0503020204020204" charset="-122"/>
                <a:sym typeface="Arial" panose="020B0604020202020204" pitchFamily="34" charset="0"/>
              </a:rPr>
              <a:t>工程聚合物和纤维“非纺织”产品的制造和使用范围</a:t>
            </a:r>
          </a:p>
          <a:p>
            <a:pPr algn="ctr">
              <a:lnSpc>
                <a:spcPct val="130000"/>
              </a:lnSpc>
            </a:pPr>
            <a:endParaRPr lang="zh-CN" altLang="en-US" sz="1400" spc="15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44" name="Rectangle 29"/>
          <p:cNvSpPr/>
          <p:nvPr>
            <p:custDataLst>
              <p:tags r:id="rId37"/>
            </p:custDataLst>
          </p:nvPr>
        </p:nvSpPr>
        <p:spPr>
          <a:xfrm flipH="1">
            <a:off x="8070215" y="3077845"/>
            <a:ext cx="2032000" cy="726440"/>
          </a:xfrm>
          <a:prstGeom prst="rect">
            <a:avLst/>
          </a:prstGeom>
        </p:spPr>
        <p:txBody>
          <a:bodyPr wrap="square" anchor="ct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40000"/>
              </a:lnSpc>
            </a:pPr>
            <a:r>
              <a:rPr sz="2000" b="1" spc="150">
                <a:solidFill>
                  <a:prstClr val="white"/>
                </a:solidFill>
                <a:latin typeface="Arial" panose="020B0604020202020204" pitchFamily="34" charset="0"/>
                <a:ea typeface="微软雅黑" panose="020B0503020204020204" charset="-122"/>
                <a:sym typeface="Arial" panose="020B0604020202020204" pitchFamily="34" charset="0"/>
              </a:rPr>
              <a:t>Nonwovens</a:t>
            </a:r>
          </a:p>
          <a:p>
            <a:pPr algn="ctr">
              <a:lnSpc>
                <a:spcPct val="140000"/>
              </a:lnSpc>
            </a:pPr>
            <a:r>
              <a:rPr sz="2000" b="1" spc="150">
                <a:solidFill>
                  <a:prstClr val="white"/>
                </a:solidFill>
                <a:latin typeface="Arial" panose="020B0604020202020204" pitchFamily="34" charset="0"/>
                <a:ea typeface="微软雅黑" panose="020B0503020204020204" charset="-122"/>
                <a:sym typeface="Arial" panose="020B0604020202020204" pitchFamily="34" charset="0"/>
              </a:rPr>
              <a:t>非织造布</a:t>
            </a:r>
            <a:endParaRPr lang="zh-CN" altLang="en-US" sz="2000" b="1" spc="30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45" name="矩形 44"/>
          <p:cNvSpPr/>
          <p:nvPr>
            <p:custDataLst>
              <p:tags r:id="rId38"/>
            </p:custDataLst>
          </p:nvPr>
        </p:nvSpPr>
        <p:spPr>
          <a:xfrm>
            <a:off x="10301677" y="2276491"/>
            <a:ext cx="1556433" cy="1945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46" name="矩形 45"/>
          <p:cNvSpPr/>
          <p:nvPr>
            <p:custDataLst>
              <p:tags r:id="rId39"/>
            </p:custDataLst>
          </p:nvPr>
        </p:nvSpPr>
        <p:spPr>
          <a:xfrm>
            <a:off x="10301883" y="2275734"/>
            <a:ext cx="1556433" cy="194557"/>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47" name="Isosceles"/>
          <p:cNvSpPr/>
          <p:nvPr>
            <p:custDataLst>
              <p:tags r:id="rId40"/>
            </p:custDataLst>
          </p:nvPr>
        </p:nvSpPr>
        <p:spPr>
          <a:xfrm>
            <a:off x="10301891" y="2275741"/>
            <a:ext cx="1556439" cy="583659"/>
          </a:xfrm>
          <a:custGeom>
            <a:avLst/>
            <a:gdLst>
              <a:gd name="connsiteX0" fmla="*/ 0 w 1556439"/>
              <a:gd name="connsiteY0" fmla="*/ 0 h 583659"/>
              <a:gd name="connsiteX1" fmla="*/ 1556439 w 1556439"/>
              <a:gd name="connsiteY1" fmla="*/ 1 h 583659"/>
              <a:gd name="connsiteX2" fmla="*/ 778219 w 1556439"/>
              <a:gd name="connsiteY2" fmla="*/ 583659 h 583659"/>
            </a:gdLst>
            <a:ahLst/>
            <a:cxnLst>
              <a:cxn ang="0">
                <a:pos x="connsiteX0" y="connsiteY0"/>
              </a:cxn>
              <a:cxn ang="0">
                <a:pos x="connsiteX1" y="connsiteY1"/>
              </a:cxn>
              <a:cxn ang="0">
                <a:pos x="connsiteX2" y="connsiteY2"/>
              </a:cxn>
            </a:cxnLst>
            <a:rect l="l" t="t" r="r" b="b"/>
            <a:pathLst>
              <a:path w="1556439" h="583659">
                <a:moveTo>
                  <a:pt x="0" y="0"/>
                </a:moveTo>
                <a:lnTo>
                  <a:pt x="1556439" y="1"/>
                </a:lnTo>
                <a:lnTo>
                  <a:pt x="778219" y="583659"/>
                </a:lnTo>
                <a:close/>
              </a:path>
            </a:pathLst>
          </a:custGeom>
          <a:gradFill>
            <a:gsLst>
              <a:gs pos="19000">
                <a:srgbClr val="FFB9B9"/>
              </a:gs>
              <a:gs pos="64000">
                <a:srgbClr val="FF8F8E"/>
              </a:gs>
              <a:gs pos="44000">
                <a:srgbClr val="FE9E9F"/>
              </a:gs>
              <a:gs pos="84000">
                <a:srgbClr val="FF737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48" name="矩形 47"/>
          <p:cNvSpPr/>
          <p:nvPr>
            <p:custDataLst>
              <p:tags r:id="rId41"/>
            </p:custDataLst>
          </p:nvPr>
        </p:nvSpPr>
        <p:spPr>
          <a:xfrm>
            <a:off x="10071554" y="2470292"/>
            <a:ext cx="2017106" cy="287583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49"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42"/>
            </p:custDataLst>
          </p:nvPr>
        </p:nvSpPr>
        <p:spPr>
          <a:xfrm flipH="1">
            <a:off x="10735732" y="2230013"/>
            <a:ext cx="692712" cy="545560"/>
          </a:xfrm>
          <a:prstGeom prst="rect">
            <a:avLst/>
          </a:prstGeom>
          <a:noFill/>
        </p:spPr>
        <p:txBody>
          <a:bodyPr wrap="square" rtlCol="0" anchor="ctr">
            <a:normAutofit/>
          </a:bodyPr>
          <a:lstStyle/>
          <a:p>
            <a:pPr algn="ctr"/>
            <a:r>
              <a:rPr lang="en-US" sz="2800" b="1" spc="300" dirty="0">
                <a:solidFill>
                  <a:prstClr val="white"/>
                </a:solidFill>
                <a:latin typeface="Arial" panose="020B0604020202020204" pitchFamily="34" charset="0"/>
                <a:ea typeface="微软雅黑" panose="020B0503020204020204" charset="-122"/>
                <a:cs typeface="Montserrat Black"/>
                <a:sym typeface="Arial" panose="020B0604020202020204" pitchFamily="34" charset="0"/>
              </a:rPr>
              <a:t>06</a:t>
            </a:r>
          </a:p>
        </p:txBody>
      </p:sp>
      <p:sp>
        <p:nvSpPr>
          <p:cNvPr id="50" name="TextBox 21"/>
          <p:cNvSpPr txBox="1"/>
          <p:nvPr>
            <p:custDataLst>
              <p:tags r:id="rId43"/>
            </p:custDataLst>
          </p:nvPr>
        </p:nvSpPr>
        <p:spPr>
          <a:xfrm flipH="1">
            <a:off x="10070812" y="3812360"/>
            <a:ext cx="2017105" cy="1429218"/>
          </a:xfrm>
          <a:prstGeom prst="rect">
            <a:avLst/>
          </a:prstGeom>
          <a:noFill/>
        </p:spPr>
        <p:txBody>
          <a:bodyPr wrap="square" rtlCol="0" anchor="ctr">
            <a:normAutofit/>
          </a:bodyPr>
          <a:lstStyle/>
          <a:p>
            <a:pPr>
              <a:lnSpc>
                <a:spcPct val="120000"/>
              </a:lnSpc>
            </a:pPr>
            <a:r>
              <a:rPr sz="1400" spc="150">
                <a:solidFill>
                  <a:prstClr val="white"/>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可以即时了解全球原材料价格、贸易变化、资源和制造成本。</a:t>
            </a:r>
          </a:p>
          <a:p>
            <a:pPr>
              <a:lnSpc>
                <a:spcPct val="120000"/>
              </a:lnSpc>
            </a:pPr>
            <a:endParaRPr lang="en-US" altLang="zh-CN" sz="1400" spc="150">
              <a:solidFill>
                <a:prstClr val="white"/>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nSpc>
                <a:spcPct val="120000"/>
              </a:lnSpc>
            </a:pPr>
            <a:r>
              <a:rPr lang="en-US" altLang="zh-CN" sz="1400" spc="150">
                <a:solidFill>
                  <a:prstClr val="white"/>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Report</a:t>
            </a:r>
            <a:r>
              <a:rPr lang="zh-CN" altLang="en-US" sz="1400" spc="150">
                <a:solidFill>
                  <a:prstClr val="white"/>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替代</a:t>
            </a:r>
            <a:r>
              <a:rPr lang="en-US" altLang="zh-CN" sz="1400" spc="150">
                <a:solidFill>
                  <a:prstClr val="white"/>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Journal</a:t>
            </a:r>
          </a:p>
        </p:txBody>
      </p:sp>
      <p:sp>
        <p:nvSpPr>
          <p:cNvPr id="51" name="Rectangle 29"/>
          <p:cNvSpPr/>
          <p:nvPr>
            <p:custDataLst>
              <p:tags r:id="rId44"/>
            </p:custDataLst>
          </p:nvPr>
        </p:nvSpPr>
        <p:spPr>
          <a:xfrm flipH="1">
            <a:off x="9983470" y="3001645"/>
            <a:ext cx="2112645" cy="798830"/>
          </a:xfrm>
          <a:prstGeom prst="rect">
            <a:avLst/>
          </a:prstGeom>
        </p:spPr>
        <p:txBody>
          <a:bodyPr wrap="square" anchor="ctr">
            <a:normAutofit fontScale="70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40000"/>
              </a:lnSpc>
            </a:pPr>
            <a:r>
              <a:rPr sz="2000" b="1" spc="150">
                <a:solidFill>
                  <a:prstClr val="white"/>
                </a:solidFill>
                <a:latin typeface="Arial" panose="020B0604020202020204" pitchFamily="34" charset="0"/>
                <a:ea typeface="微软雅黑" panose="020B0503020204020204" charset="-122"/>
                <a:sym typeface="Arial" panose="020B0604020202020204" pitchFamily="34" charset="0"/>
              </a:rPr>
              <a:t>Textile Economics</a:t>
            </a:r>
          </a:p>
          <a:p>
            <a:pPr algn="ctr">
              <a:lnSpc>
                <a:spcPct val="140000"/>
              </a:lnSpc>
            </a:pPr>
            <a:r>
              <a:rPr sz="2000" b="1" spc="150">
                <a:solidFill>
                  <a:prstClr val="white"/>
                </a:solidFill>
                <a:latin typeface="Arial" panose="020B0604020202020204" pitchFamily="34" charset="0"/>
                <a:ea typeface="微软雅黑" panose="020B0503020204020204" charset="-122"/>
                <a:sym typeface="Arial" panose="020B0604020202020204" pitchFamily="34" charset="0"/>
              </a:rPr>
              <a:t>纺织经济</a:t>
            </a:r>
            <a:endParaRPr lang="zh-CN" altLang="en-US" sz="2000" b="1" spc="300">
              <a:solidFill>
                <a:prstClr val="white"/>
              </a:solidFill>
              <a:latin typeface="Arial" panose="020B0604020202020204" pitchFamily="34" charset="0"/>
              <a:ea typeface="微软雅黑" panose="020B0503020204020204" charset="-122"/>
              <a:sym typeface="Arial" panose="020B0604020202020204" pitchFamily="34" charset="0"/>
            </a:endParaRPr>
          </a:p>
        </p:txBody>
      </p:sp>
      <p:grpSp>
        <p:nvGrpSpPr>
          <p:cNvPr id="13" name="Group 9"/>
          <p:cNvGrpSpPr/>
          <p:nvPr/>
        </p:nvGrpSpPr>
        <p:grpSpPr>
          <a:xfrm>
            <a:off x="11819255" y="6604635"/>
            <a:ext cx="509905" cy="430530"/>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2" name="矩形 1"/>
          <p:cNvSpPr/>
          <p:nvPr/>
        </p:nvSpPr>
        <p:spPr>
          <a:xfrm>
            <a:off x="195399" y="5653971"/>
            <a:ext cx="11716030" cy="583108"/>
          </a:xfrm>
          <a:prstGeom prst="rect">
            <a:avLst/>
          </a:prstGeom>
        </p:spPr>
        <p:txBody>
          <a:bodyPr wrap="square">
            <a:spAutoFit/>
          </a:bodyPr>
          <a:lstStyle/>
          <a:p>
            <a:pPr marL="342900" indent="-342900">
              <a:lnSpc>
                <a:spcPct val="150000"/>
              </a:lnSpc>
              <a:buClr>
                <a:schemeClr val="bg1"/>
              </a:buClr>
              <a:buFont typeface="Wingdings" pitchFamily="2" charset="2"/>
              <a:buChar char="u"/>
            </a:pPr>
            <a:r>
              <a:rPr lang="zh-CN" altLang="zh-CN" sz="2400" dirty="0">
                <a:solidFill>
                  <a:schemeClr val="bg1"/>
                </a:solidFill>
                <a:latin typeface="宋体" pitchFamily="2" charset="-122"/>
                <a:ea typeface="宋体" pitchFamily="2" charset="-122"/>
              </a:rPr>
              <a:t>借助</a:t>
            </a:r>
            <a:r>
              <a:rPr lang="en-US" altLang="zh-CN" sz="2400" dirty="0" err="1">
                <a:solidFill>
                  <a:schemeClr val="bg1"/>
                </a:solidFill>
                <a:latin typeface="宋体" pitchFamily="2" charset="-122"/>
                <a:ea typeface="宋体" pitchFamily="2" charset="-122"/>
              </a:rPr>
              <a:t>WTiN</a:t>
            </a:r>
            <a:r>
              <a:rPr lang="zh-CN" altLang="zh-CN" sz="2400" dirty="0">
                <a:solidFill>
                  <a:schemeClr val="bg1"/>
                </a:solidFill>
                <a:latin typeface="宋体" pitchFamily="2" charset="-122"/>
                <a:ea typeface="宋体" pitchFamily="2" charset="-122"/>
              </a:rPr>
              <a:t>趋势报告， 对接行业需求，凝练学术研究方向，调整创新研究布局</a:t>
            </a:r>
            <a:endParaRPr lang="zh-CN" altLang="en-US" sz="2400" dirty="0"/>
          </a:p>
        </p:txBody>
      </p:sp>
    </p:spTree>
    <p:extLst>
      <p:ext uri="{BB962C8B-B14F-4D97-AF65-F5344CB8AC3E}">
        <p14:creationId xmlns:p14="http://schemas.microsoft.com/office/powerpoint/2010/main" val="36116733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27800"/>
            <a:ext cx="756920" cy="330200"/>
          </a:xfrm>
          <a:prstGeom prst="rect">
            <a:avLst/>
          </a:prstGeom>
        </p:spPr>
      </p:pic>
      <p:sp>
        <p:nvSpPr>
          <p:cNvPr id="11" name="TextBox 10"/>
          <p:cNvSpPr txBox="1"/>
          <p:nvPr/>
        </p:nvSpPr>
        <p:spPr>
          <a:xfrm>
            <a:off x="458030" y="145211"/>
            <a:ext cx="11496839" cy="769441"/>
          </a:xfrm>
          <a:prstGeom prst="rect">
            <a:avLst/>
          </a:prstGeom>
          <a:noFill/>
          <a:ln w="76200">
            <a:solidFill>
              <a:srgbClr val="CEC600"/>
            </a:solidFill>
          </a:ln>
        </p:spPr>
        <p:txBody>
          <a:bodyPr wrap="square" rtlCol="0">
            <a:spAutoFit/>
          </a:bodyPr>
          <a:lstStyle/>
          <a:p>
            <a:r>
              <a:rPr lang="zh-CN" altLang="en-US" sz="4400" b="1" dirty="0" smtClean="0">
                <a:solidFill>
                  <a:prstClr val="white"/>
                </a:solidFill>
                <a:latin typeface="宋体" pitchFamily="2" charset="-122"/>
                <a:ea typeface="宋体" pitchFamily="2" charset="-122"/>
              </a:rPr>
              <a:t>情报速递                 </a:t>
            </a:r>
            <a:r>
              <a:rPr lang="en-US" altLang="zh-CN" sz="4400" b="1" dirty="0" smtClean="0">
                <a:solidFill>
                  <a:prstClr val="white"/>
                </a:solidFill>
                <a:latin typeface="宋体" pitchFamily="2" charset="-122"/>
                <a:ea typeface="宋体" pitchFamily="2" charset="-122"/>
              </a:rPr>
              <a:t>《</a:t>
            </a:r>
            <a:r>
              <a:rPr lang="zh-CN" altLang="en-US" sz="4400" b="1" dirty="0">
                <a:solidFill>
                  <a:prstClr val="white"/>
                </a:solidFill>
                <a:latin typeface="宋体" pitchFamily="2" charset="-122"/>
                <a:ea typeface="宋体" pitchFamily="2" charset="-122"/>
              </a:rPr>
              <a:t>纺织信息</a:t>
            </a:r>
            <a:r>
              <a:rPr lang="zh-CN" altLang="en-US" sz="4400" b="1" dirty="0" smtClean="0">
                <a:solidFill>
                  <a:prstClr val="white"/>
                </a:solidFill>
                <a:latin typeface="宋体" pitchFamily="2" charset="-122"/>
                <a:ea typeface="宋体" pitchFamily="2" charset="-122"/>
              </a:rPr>
              <a:t>参考</a:t>
            </a:r>
            <a:r>
              <a:rPr lang="en-US" altLang="zh-CN" sz="4400" b="1" dirty="0" smtClean="0">
                <a:solidFill>
                  <a:prstClr val="white"/>
                </a:solidFill>
                <a:latin typeface="宋体" pitchFamily="2" charset="-122"/>
                <a:ea typeface="宋体" pitchFamily="2" charset="-122"/>
              </a:rPr>
              <a:t>》</a:t>
            </a:r>
            <a:endParaRPr lang="zh-CN" altLang="zh-CN" sz="4400" b="1" dirty="0">
              <a:solidFill>
                <a:prstClr val="white"/>
              </a:solidFill>
              <a:latin typeface="宋体" pitchFamily="2" charset="-122"/>
              <a:ea typeface="宋体" pitchFamily="2" charset="-122"/>
            </a:endParaRPr>
          </a:p>
        </p:txBody>
      </p:sp>
      <p:grpSp>
        <p:nvGrpSpPr>
          <p:cNvPr id="13" name="Group 9"/>
          <p:cNvGrpSpPr/>
          <p:nvPr/>
        </p:nvGrpSpPr>
        <p:grpSpPr>
          <a:xfrm>
            <a:off x="11819255" y="6604635"/>
            <a:ext cx="509905" cy="430530"/>
            <a:chOff x="6096000" y="1628115"/>
            <a:chExt cx="6995312" cy="6577807"/>
          </a:xfrm>
          <a:solidFill>
            <a:srgbClr val="CED41F"/>
          </a:solidFill>
        </p:grpSpPr>
        <p:sp>
          <p:nvSpPr>
            <p:cNvPr id="18"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2"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7853" y="982978"/>
            <a:ext cx="2736774" cy="358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6755" y="4600620"/>
            <a:ext cx="2505075" cy="2103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7159" y="982978"/>
            <a:ext cx="2476500" cy="572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6755" y="982978"/>
            <a:ext cx="2505075" cy="358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7853" y="4568819"/>
            <a:ext cx="2736774" cy="213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983" y="982978"/>
            <a:ext cx="3572103" cy="3617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9984" y="4654004"/>
            <a:ext cx="1786050" cy="198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8660" y="4654004"/>
            <a:ext cx="1743427" cy="2005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60317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stretch>
            <a:fillRect/>
          </a:stretch>
        </p:blipFill>
        <p:spPr>
          <a:xfrm>
            <a:off x="0" y="6496685"/>
            <a:ext cx="828040" cy="361315"/>
          </a:xfrm>
          <a:prstGeom prst="rect">
            <a:avLst/>
          </a:prstGeom>
        </p:spPr>
      </p:pic>
      <p:sp>
        <p:nvSpPr>
          <p:cNvPr id="107" name="Object 107"/>
          <p:cNvSpPr txBox="1"/>
          <p:nvPr>
            <p:custDataLst>
              <p:tags r:id="rId1"/>
            </p:custDataLst>
          </p:nvPr>
        </p:nvSpPr>
        <p:spPr>
          <a:xfrm>
            <a:off x="7570749" y="1044967"/>
            <a:ext cx="2223769" cy="958322"/>
          </a:xfrm>
          <a:prstGeom prst="rect">
            <a:avLst/>
          </a:prstGeom>
        </p:spPr>
        <p:txBody>
          <a:bodyPr vert="horz" wrap="square" tIns="0" bIns="0" rtlCol="0" anchor="b" anchorCtr="0">
            <a:normAutofit/>
          </a:bodyPr>
          <a:lstStyle/>
          <a:p>
            <a:endParaRPr lang="zh-CN" altLang="en-US" sz="6000" spc="430" dirty="0">
              <a:solidFill>
                <a:srgbClr val="4472C4"/>
              </a:solidFill>
              <a:latin typeface="Arial" panose="020B0604020202020204" pitchFamily="34" charset="0"/>
              <a:ea typeface="汉仪程行简" panose="00020600040101010101" charset="-122"/>
            </a:endParaRPr>
          </a:p>
        </p:txBody>
      </p:sp>
      <p:sp>
        <p:nvSpPr>
          <p:cNvPr id="1011" name="Object 1011"/>
          <p:cNvSpPr txBox="1"/>
          <p:nvPr>
            <p:custDataLst>
              <p:tags r:id="rId2"/>
            </p:custDataLst>
          </p:nvPr>
        </p:nvSpPr>
        <p:spPr>
          <a:xfrm>
            <a:off x="3306938" y="999419"/>
            <a:ext cx="8594037" cy="485775"/>
          </a:xfrm>
          <a:prstGeom prst="rect">
            <a:avLst/>
          </a:prstGeom>
        </p:spPr>
        <p:txBody>
          <a:bodyPr vert="horz" wrap="square" lIns="0" tIns="0" bIns="0" rtlCol="0" anchor="t" anchorCtr="0">
            <a:noAutofit/>
          </a:bodyPr>
          <a:lstStyle/>
          <a:p>
            <a:r>
              <a:rPr lang="en-US" altLang="zh-CN" sz="3200" dirty="0">
                <a:solidFill>
                  <a:prstClr val="white"/>
                </a:solidFill>
                <a:latin typeface="Arial" panose="020B0604020202020204" pitchFamily="34" charset="0"/>
                <a:ea typeface="汉仪行者笔记简" panose="02010509060101010101" charset="-122"/>
                <a:sym typeface="+mn-ea"/>
              </a:rPr>
              <a:t>WTiN</a:t>
            </a:r>
            <a:r>
              <a:rPr lang="zh-CN" altLang="en-US" sz="3200" dirty="0">
                <a:solidFill>
                  <a:prstClr val="white"/>
                </a:solidFill>
                <a:latin typeface="Arial" panose="020B0604020202020204" pitchFamily="34" charset="0"/>
                <a:ea typeface="汉仪行者笔记简" panose="02010509060101010101" charset="-122"/>
                <a:sym typeface="+mn-ea"/>
              </a:rPr>
              <a:t>功能</a:t>
            </a:r>
            <a:r>
              <a:rPr lang="zh-CN" altLang="en-US" sz="3200" dirty="0" smtClean="0">
                <a:solidFill>
                  <a:prstClr val="white"/>
                </a:solidFill>
                <a:latin typeface="Arial" panose="020B0604020202020204" pitchFamily="34" charset="0"/>
                <a:ea typeface="汉仪行者笔记简" panose="02010509060101010101" charset="-122"/>
                <a:sym typeface="+mn-ea"/>
              </a:rPr>
              <a:t>模块及其创新性科学研究助推实践</a:t>
            </a:r>
            <a:endParaRPr lang="zh-CN" altLang="en-US" sz="3200" dirty="0">
              <a:solidFill>
                <a:prstClr val="white"/>
              </a:solidFill>
              <a:latin typeface="Arial" panose="020B0604020202020204" pitchFamily="34" charset="0"/>
              <a:ea typeface="汉仪行者笔记简" panose="02010509060101010101" charset="-122"/>
              <a:sym typeface="+mn-ea"/>
            </a:endParaRPr>
          </a:p>
        </p:txBody>
      </p:sp>
      <p:sp>
        <p:nvSpPr>
          <p:cNvPr id="1014" name="Object 1014"/>
          <p:cNvSpPr txBox="1"/>
          <p:nvPr>
            <p:custDataLst>
              <p:tags r:id="rId3"/>
            </p:custDataLst>
          </p:nvPr>
        </p:nvSpPr>
        <p:spPr>
          <a:xfrm>
            <a:off x="2270619" y="931685"/>
            <a:ext cx="857250" cy="625475"/>
          </a:xfrm>
          <a:prstGeom prst="rect">
            <a:avLst/>
          </a:prstGeom>
        </p:spPr>
        <p:txBody>
          <a:bodyPr vert="horz" wrap="square" tIns="0" bIns="0" rtlCol="0" anchor="ctr" anchorCtr="0">
            <a:noAutofit/>
          </a:bodyPr>
          <a:lstStyle/>
          <a:p>
            <a:pPr algn="ctr"/>
            <a:r>
              <a:rPr lang="en-US" altLang="zh-CN" sz="3200" dirty="0">
                <a:solidFill>
                  <a:prstClr val="white"/>
                </a:solidFill>
                <a:latin typeface="Arial" panose="020B0604020202020204" pitchFamily="34" charset="0"/>
                <a:ea typeface="汉仪行者笔记简" panose="02010509060101010101" charset="-122"/>
              </a:rPr>
              <a:t>03</a:t>
            </a:r>
            <a:endParaRPr lang="zh-CN" altLang="en-US" sz="3200" dirty="0">
              <a:solidFill>
                <a:prstClr val="white"/>
              </a:solidFill>
              <a:latin typeface="Arial" panose="020B0604020202020204" pitchFamily="34" charset="0"/>
              <a:ea typeface="汉仪行者笔记简" panose="02010509060101010101" charset="-122"/>
            </a:endParaRPr>
          </a:p>
        </p:txBody>
      </p:sp>
      <p:grpSp>
        <p:nvGrpSpPr>
          <p:cNvPr id="12" name="Group 9"/>
          <p:cNvGrpSpPr/>
          <p:nvPr/>
        </p:nvGrpSpPr>
        <p:grpSpPr>
          <a:xfrm>
            <a:off x="11819255" y="6604635"/>
            <a:ext cx="509905" cy="430530"/>
            <a:chOff x="6096000" y="1628115"/>
            <a:chExt cx="6995312" cy="6577807"/>
          </a:xfrm>
          <a:solidFill>
            <a:srgbClr val="CED41F"/>
          </a:solidFill>
        </p:grpSpPr>
        <p:sp>
          <p:nvSpPr>
            <p:cNvPr id="13"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20" name="TextBox 19"/>
          <p:cNvSpPr txBox="1"/>
          <p:nvPr/>
        </p:nvSpPr>
        <p:spPr>
          <a:xfrm>
            <a:off x="2101002" y="780641"/>
            <a:ext cx="9616653" cy="923330"/>
          </a:xfrm>
          <a:prstGeom prst="rect">
            <a:avLst/>
          </a:prstGeom>
          <a:noFill/>
          <a:ln w="76200">
            <a:solidFill>
              <a:srgbClr val="CEC600"/>
            </a:solidFill>
          </a:ln>
        </p:spPr>
        <p:txBody>
          <a:bodyPr wrap="square" rtlCol="0">
            <a:spAutoFit/>
          </a:bodyPr>
          <a:lstStyle/>
          <a:p>
            <a:pPr algn="ctr"/>
            <a:endParaRPr lang="zh-CN" altLang="en-US" sz="5400" spc="430" dirty="0">
              <a:solidFill>
                <a:prstClr val="white"/>
              </a:solidFill>
              <a:latin typeface="Arial" panose="020B0604020202020204" pitchFamily="34" charset="0"/>
              <a:ea typeface="汉仪程行简" panose="00020600040101010101" charset="-122"/>
            </a:endParaRPr>
          </a:p>
        </p:txBody>
      </p:sp>
      <p:sp>
        <p:nvSpPr>
          <p:cNvPr id="21" name="矩形 20"/>
          <p:cNvSpPr/>
          <p:nvPr/>
        </p:nvSpPr>
        <p:spPr>
          <a:xfrm>
            <a:off x="145034" y="2350530"/>
            <a:ext cx="11800597" cy="2308324"/>
          </a:xfrm>
          <a:prstGeom prst="rect">
            <a:avLst/>
          </a:prstGeom>
        </p:spPr>
        <p:txBody>
          <a:bodyPr wrap="square">
            <a:spAutoFit/>
          </a:bodyPr>
          <a:lstStyle/>
          <a:p>
            <a:pPr>
              <a:lnSpc>
                <a:spcPct val="200000"/>
              </a:lnSpc>
            </a:pPr>
            <a:r>
              <a:rPr lang="en-US" altLang="zh-CN" sz="2400" dirty="0" smtClean="0">
                <a:solidFill>
                  <a:schemeClr val="bg1"/>
                </a:solidFill>
                <a:latin typeface="宋体" pitchFamily="2" charset="-122"/>
                <a:ea typeface="宋体" pitchFamily="2" charset="-122"/>
              </a:rPr>
              <a:t>1</a:t>
            </a:r>
            <a:r>
              <a:rPr lang="en-US" altLang="zh-CN" sz="2400" dirty="0">
                <a:solidFill>
                  <a:schemeClr val="bg1"/>
                </a:solidFill>
                <a:latin typeface="宋体" pitchFamily="2" charset="-122"/>
                <a:ea typeface="宋体" pitchFamily="2" charset="-122"/>
              </a:rPr>
              <a:t>. </a:t>
            </a:r>
            <a:r>
              <a:rPr lang="en-US" altLang="zh-CN" sz="2400" b="1" dirty="0" smtClean="0">
                <a:solidFill>
                  <a:schemeClr val="bg1"/>
                </a:solidFill>
                <a:latin typeface="Trebuchet MS" panose="020B0603020202020204" pitchFamily="34" charset="0"/>
                <a:sym typeface="+mn-ea"/>
              </a:rPr>
              <a:t>Intelligence</a:t>
            </a:r>
            <a:r>
              <a:rPr lang="zh-CN" altLang="en-US" sz="2400" b="1" dirty="0" smtClean="0">
                <a:solidFill>
                  <a:schemeClr val="bg1"/>
                </a:solidFill>
                <a:latin typeface="Trebuchet MS" panose="020B0603020202020204" pitchFamily="34" charset="0"/>
                <a:sym typeface="+mn-ea"/>
              </a:rPr>
              <a:t>模块及其</a:t>
            </a:r>
            <a:r>
              <a:rPr lang="zh-CN" altLang="zh-CN" sz="2400" b="1" dirty="0">
                <a:solidFill>
                  <a:schemeClr val="bg1"/>
                </a:solidFill>
                <a:latin typeface="Trebuchet MS" panose="020B0603020202020204" pitchFamily="34" charset="0"/>
              </a:rPr>
              <a:t>解决</a:t>
            </a:r>
            <a:r>
              <a:rPr lang="zh-CN" altLang="en-US" sz="2400" b="1" dirty="0">
                <a:solidFill>
                  <a:schemeClr val="bg1"/>
                </a:solidFill>
                <a:latin typeface="Trebuchet MS" panose="020B0603020202020204" pitchFamily="34" charset="0"/>
              </a:rPr>
              <a:t>纤维</a:t>
            </a:r>
            <a:r>
              <a:rPr lang="zh-CN" altLang="zh-CN" sz="2400" b="1" dirty="0">
                <a:solidFill>
                  <a:schemeClr val="bg1"/>
                </a:solidFill>
                <a:latin typeface="Trebuchet MS" panose="020B0603020202020204" pitchFamily="34" charset="0"/>
              </a:rPr>
              <a:t> “卡脖子”问题</a:t>
            </a:r>
            <a:r>
              <a:rPr lang="zh-CN" altLang="en-US" sz="2400" b="1" dirty="0">
                <a:solidFill>
                  <a:schemeClr val="bg1"/>
                </a:solidFill>
                <a:latin typeface="Trebuchet MS" panose="020B0603020202020204" pitchFamily="34" charset="0"/>
              </a:rPr>
              <a:t>实践</a:t>
            </a:r>
            <a:endParaRPr lang="en-US" altLang="zh-CN" sz="2400" b="1" dirty="0">
              <a:solidFill>
                <a:schemeClr val="bg1"/>
              </a:solidFill>
              <a:latin typeface="Trebuchet MS" panose="020B0603020202020204" pitchFamily="34" charset="0"/>
            </a:endParaRPr>
          </a:p>
          <a:p>
            <a:pPr>
              <a:lnSpc>
                <a:spcPct val="200000"/>
              </a:lnSpc>
            </a:pPr>
            <a:r>
              <a:rPr lang="en-US" altLang="zh-CN" sz="2400" dirty="0">
                <a:solidFill>
                  <a:schemeClr val="bg1"/>
                </a:solidFill>
                <a:latin typeface="宋体" pitchFamily="2" charset="-122"/>
                <a:ea typeface="宋体" pitchFamily="2" charset="-122"/>
              </a:rPr>
              <a:t>2</a:t>
            </a:r>
            <a:r>
              <a:rPr lang="en-US" altLang="zh-CN" sz="2400" dirty="0" smtClean="0">
                <a:solidFill>
                  <a:schemeClr val="bg1"/>
                </a:solidFill>
                <a:latin typeface="宋体" pitchFamily="2" charset="-122"/>
                <a:ea typeface="宋体" pitchFamily="2" charset="-122"/>
              </a:rPr>
              <a:t>. </a:t>
            </a:r>
            <a:r>
              <a:rPr lang="zh-CN" altLang="en-US" sz="2400" b="1" dirty="0">
                <a:solidFill>
                  <a:schemeClr val="bg1"/>
                </a:solidFill>
                <a:latin typeface="Trebuchet MS" panose="020B0603020202020204" pitchFamily="34" charset="0"/>
              </a:rPr>
              <a:t>基于</a:t>
            </a:r>
            <a:r>
              <a:rPr lang="en-US" altLang="zh-CN" sz="2400" b="1" dirty="0">
                <a:solidFill>
                  <a:schemeClr val="bg1"/>
                </a:solidFill>
                <a:latin typeface="Trebuchet MS" panose="020B0603020202020204" pitchFamily="34" charset="0"/>
                <a:sym typeface="+mn-ea"/>
              </a:rPr>
              <a:t>Discovery </a:t>
            </a:r>
            <a:r>
              <a:rPr lang="zh-CN" altLang="en-US" sz="2400" b="1" dirty="0">
                <a:solidFill>
                  <a:schemeClr val="bg1"/>
                </a:solidFill>
                <a:latin typeface="Trebuchet MS" panose="020B0603020202020204" pitchFamily="34" charset="0"/>
                <a:sym typeface="+mn-ea"/>
              </a:rPr>
              <a:t>模块</a:t>
            </a:r>
            <a:r>
              <a:rPr lang="zh-CN" altLang="zh-CN" sz="2400" b="1" dirty="0" smtClean="0">
                <a:solidFill>
                  <a:schemeClr val="bg1"/>
                </a:solidFill>
                <a:latin typeface="Trebuchet MS" panose="020B0603020202020204" pitchFamily="34" charset="0"/>
              </a:rPr>
              <a:t>，</a:t>
            </a:r>
            <a:r>
              <a:rPr lang="zh-CN" altLang="en-US" sz="2400" b="1" dirty="0" smtClean="0">
                <a:solidFill>
                  <a:schemeClr val="bg1"/>
                </a:solidFill>
                <a:latin typeface="Trebuchet MS" panose="020B0603020202020204" pitchFamily="34" charset="0"/>
              </a:rPr>
              <a:t>开展专利服务，</a:t>
            </a:r>
            <a:r>
              <a:rPr lang="zh-CN" altLang="zh-CN" sz="2400" b="1" dirty="0" smtClean="0">
                <a:solidFill>
                  <a:schemeClr val="bg1"/>
                </a:solidFill>
                <a:latin typeface="Trebuchet MS" panose="020B0603020202020204" pitchFamily="34" charset="0"/>
              </a:rPr>
              <a:t>助推</a:t>
            </a:r>
            <a:r>
              <a:rPr lang="zh-CN" altLang="en-US" sz="2400" b="1" dirty="0" smtClean="0">
                <a:solidFill>
                  <a:schemeClr val="bg1"/>
                </a:solidFill>
                <a:latin typeface="Trebuchet MS" panose="020B0603020202020204" pitchFamily="34" charset="0"/>
              </a:rPr>
              <a:t>校区合作、</a:t>
            </a:r>
            <a:r>
              <a:rPr lang="zh-CN" altLang="zh-CN" sz="2400" b="1" dirty="0" smtClean="0">
                <a:solidFill>
                  <a:schemeClr val="bg1"/>
                </a:solidFill>
                <a:latin typeface="Trebuchet MS" panose="020B0603020202020204" pitchFamily="34" charset="0"/>
              </a:rPr>
              <a:t>成果</a:t>
            </a:r>
            <a:r>
              <a:rPr lang="zh-CN" altLang="zh-CN" sz="2400" b="1" dirty="0">
                <a:solidFill>
                  <a:schemeClr val="bg1"/>
                </a:solidFill>
                <a:latin typeface="Trebuchet MS" panose="020B0603020202020204" pitchFamily="34" charset="0"/>
              </a:rPr>
              <a:t>转移转化</a:t>
            </a:r>
          </a:p>
          <a:p>
            <a:pPr>
              <a:lnSpc>
                <a:spcPct val="200000"/>
              </a:lnSpc>
            </a:pPr>
            <a:r>
              <a:rPr lang="en-US" altLang="zh-CN" sz="2400" dirty="0">
                <a:solidFill>
                  <a:schemeClr val="bg1"/>
                </a:solidFill>
                <a:latin typeface="宋体" pitchFamily="2" charset="-122"/>
                <a:ea typeface="宋体" pitchFamily="2" charset="-122"/>
              </a:rPr>
              <a:t>3</a:t>
            </a:r>
            <a:r>
              <a:rPr lang="en-US" altLang="zh-CN" sz="2400" dirty="0" smtClean="0">
                <a:solidFill>
                  <a:schemeClr val="bg1"/>
                </a:solidFill>
                <a:latin typeface="宋体" pitchFamily="2" charset="-122"/>
                <a:ea typeface="宋体" pitchFamily="2" charset="-122"/>
              </a:rPr>
              <a:t>. </a:t>
            </a:r>
            <a:r>
              <a:rPr lang="zh-CN" altLang="zh-CN" sz="2400" b="1" dirty="0">
                <a:solidFill>
                  <a:schemeClr val="bg1"/>
                </a:solidFill>
                <a:latin typeface="Trebuchet MS" panose="020B0603020202020204" pitchFamily="34" charset="0"/>
              </a:rPr>
              <a:t>基于</a:t>
            </a:r>
            <a:r>
              <a:rPr lang="en-US" altLang="zh-CN" sz="2400" b="1" dirty="0" err="1">
                <a:solidFill>
                  <a:schemeClr val="bg1"/>
                </a:solidFill>
                <a:latin typeface="Trebuchet MS" panose="020B0603020202020204" pitchFamily="34" charset="0"/>
              </a:rPr>
              <a:t>WTiN</a:t>
            </a:r>
            <a:r>
              <a:rPr lang="zh-CN" altLang="zh-CN" sz="2400" b="1" dirty="0">
                <a:solidFill>
                  <a:schemeClr val="bg1"/>
                </a:solidFill>
                <a:latin typeface="Trebuchet MS" panose="020B0603020202020204" pitchFamily="34" charset="0"/>
              </a:rPr>
              <a:t>不同媒介载体情报信息，发现机会，识别合作伙伴</a:t>
            </a:r>
            <a:endParaRPr lang="en-US" altLang="zh-CN" sz="24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3607538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5"/>
          <a:stretch>
            <a:fillRect/>
          </a:stretch>
        </p:blipFill>
        <p:spPr>
          <a:xfrm>
            <a:off x="0" y="6501130"/>
            <a:ext cx="817245" cy="356870"/>
          </a:xfrm>
          <a:prstGeom prst="rect">
            <a:avLst/>
          </a:prstGeom>
        </p:spPr>
      </p:pic>
      <p:sp>
        <p:nvSpPr>
          <p:cNvPr id="11"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pPr algn="l"/>
            <a:r>
              <a:rPr lang="en-US" altLang="zh-CN" sz="4400" b="1" dirty="0" err="1" smtClean="0">
                <a:solidFill>
                  <a:schemeClr val="bg1"/>
                </a:solidFill>
                <a:latin typeface="Trebuchet MS" panose="020B0603020202020204" pitchFamily="34" charset="0"/>
                <a:sym typeface="+mn-ea"/>
              </a:rPr>
              <a:t>WTiN</a:t>
            </a:r>
            <a:r>
              <a:rPr lang="zh-CN" altLang="en-US" sz="4400" b="1" dirty="0">
                <a:solidFill>
                  <a:schemeClr val="bg1"/>
                </a:solidFill>
                <a:latin typeface="Trebuchet MS" panose="020B0603020202020204" pitchFamily="34" charset="0"/>
                <a:sym typeface="+mn-ea"/>
              </a:rPr>
              <a:t>功能模块</a:t>
            </a:r>
          </a:p>
        </p:txBody>
      </p:sp>
      <p:grpSp>
        <p:nvGrpSpPr>
          <p:cNvPr id="8" name="Group 9"/>
          <p:cNvGrpSpPr/>
          <p:nvPr/>
        </p:nvGrpSpPr>
        <p:grpSpPr>
          <a:xfrm>
            <a:off x="11819255" y="6604635"/>
            <a:ext cx="509905" cy="430530"/>
            <a:chOff x="6096000" y="1628115"/>
            <a:chExt cx="6995312" cy="6577807"/>
          </a:xfrm>
          <a:solidFill>
            <a:srgbClr val="CED41F"/>
          </a:solidFill>
        </p:grpSpPr>
        <p:sp>
          <p:nvSpPr>
            <p:cNvPr id="9"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 name="椭圆 15"/>
          <p:cNvSpPr/>
          <p:nvPr>
            <p:custDataLst>
              <p:tags r:id="rId1"/>
            </p:custDataLst>
          </p:nvPr>
        </p:nvSpPr>
        <p:spPr>
          <a:xfrm>
            <a:off x="5431790" y="3721384"/>
            <a:ext cx="1364615" cy="1364615"/>
          </a:xfrm>
          <a:prstGeom prst="ellipse">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lnSpc>
                <a:spcPct val="120000"/>
              </a:lnSpc>
            </a:pPr>
            <a:endParaRPr>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0" name="文本框 19"/>
          <p:cNvSpPr txBox="1"/>
          <p:nvPr>
            <p:custDataLst>
              <p:tags r:id="rId2"/>
            </p:custDataLst>
          </p:nvPr>
        </p:nvSpPr>
        <p:spPr bwMode="auto">
          <a:xfrm>
            <a:off x="7322185" y="1970689"/>
            <a:ext cx="2873375" cy="414655"/>
          </a:xfrm>
          <a:prstGeom prst="rect">
            <a:avLst/>
          </a:prstGeom>
          <a:noFill/>
        </p:spPr>
        <p:txBody>
          <a:bodyPr wrap="square" lIns="90000" tIns="46800" rIns="90000" bIns="0" anchor="b" anchorCtr="0">
            <a:normAutofit/>
          </a:bodyPr>
          <a:lstStyle/>
          <a:p>
            <a:pPr algn="l">
              <a:lnSpc>
                <a:spcPct val="120000"/>
              </a:lnSpc>
            </a:pPr>
            <a:r>
              <a:rPr lang="zh-CN" altLang="en-US" sz="2000" b="1" dirty="0">
                <a:solidFill>
                  <a:srgbClr val="FF0000"/>
                </a:solidFill>
                <a:latin typeface="微软雅黑" panose="020B0503020204020204" charset="-122"/>
                <a:ea typeface="微软雅黑" panose="020B0503020204020204" charset="-122"/>
                <a:sym typeface="+mn-ea"/>
              </a:rPr>
              <a:t>探索发现</a:t>
            </a:r>
            <a:endParaRPr lang="zh-CN" altLang="en-US" sz="2000" b="1" spc="300" dirty="0">
              <a:solidFill>
                <a:srgbClr val="FF0000"/>
              </a:solidFill>
              <a:effectLst/>
              <a:latin typeface="微软雅黑" panose="020B0503020204020204" charset="-122"/>
              <a:ea typeface="微软雅黑" panose="020B0503020204020204" charset="-122"/>
              <a:cs typeface="+mj-cs"/>
              <a:sym typeface="Arial" panose="020B0604020202020204" pitchFamily="34" charset="0"/>
            </a:endParaRPr>
          </a:p>
        </p:txBody>
      </p:sp>
      <p:sp>
        <p:nvSpPr>
          <p:cNvPr id="21" name="文本框 20"/>
          <p:cNvSpPr txBox="1"/>
          <p:nvPr>
            <p:custDataLst>
              <p:tags r:id="rId3"/>
            </p:custDataLst>
          </p:nvPr>
        </p:nvSpPr>
        <p:spPr bwMode="auto">
          <a:xfrm>
            <a:off x="7322185" y="2417729"/>
            <a:ext cx="2873375" cy="424815"/>
          </a:xfrm>
          <a:prstGeom prst="rect">
            <a:avLst/>
          </a:prstGeom>
          <a:noFill/>
        </p:spPr>
        <p:txBody>
          <a:bodyPr wrap="square" lIns="90000" tIns="0" rIns="90000" bIns="46800">
            <a:normAutofit/>
          </a:bodyPr>
          <a:lstStyle/>
          <a:p>
            <a:pPr algn="l" latinLnBrk="0">
              <a:lnSpc>
                <a:spcPct val="120000"/>
              </a:lnSpc>
            </a:pPr>
            <a:r>
              <a:rPr lang="en-US" altLang="zh-CN" sz="1400" b="1" dirty="0">
                <a:solidFill>
                  <a:srgbClr val="FF0000"/>
                </a:solidFill>
                <a:latin typeface="Trebuchet MS" panose="020B0603020202020204" pitchFamily="34" charset="0"/>
                <a:sym typeface="+mn-ea"/>
              </a:rPr>
              <a:t>Discovery</a:t>
            </a:r>
            <a:endParaRPr lang="zh-CN" altLang="en-US" sz="1400" b="0" spc="150" dirty="0">
              <a:solidFill>
                <a:srgbClr val="FF0000"/>
              </a:solidFill>
              <a:effectLst/>
              <a:latin typeface="Arial" panose="020B0604020202020204" pitchFamily="34" charset="0"/>
              <a:ea typeface="微软雅黑" panose="020B0503020204020204" charset="-122"/>
              <a:sym typeface="Arial" panose="020B0604020202020204" pitchFamily="34" charset="0"/>
            </a:endParaRPr>
          </a:p>
        </p:txBody>
      </p:sp>
      <p:sp>
        <p:nvSpPr>
          <p:cNvPr id="22" name="文本框 21"/>
          <p:cNvSpPr txBox="1"/>
          <p:nvPr>
            <p:custDataLst>
              <p:tags r:id="rId4"/>
            </p:custDataLst>
          </p:nvPr>
        </p:nvSpPr>
        <p:spPr bwMode="auto">
          <a:xfrm>
            <a:off x="1567815" y="5888004"/>
            <a:ext cx="2880995" cy="414655"/>
          </a:xfrm>
          <a:prstGeom prst="rect">
            <a:avLst/>
          </a:prstGeom>
          <a:noFill/>
        </p:spPr>
        <p:txBody>
          <a:bodyPr wrap="square" lIns="90000" tIns="46800" rIns="90000" bIns="0" anchor="b" anchorCtr="0">
            <a:normAutofit/>
          </a:bodyPr>
          <a:lstStyle/>
          <a:p>
            <a:pPr algn="r">
              <a:lnSpc>
                <a:spcPct val="120000"/>
              </a:lnSpc>
            </a:pPr>
            <a:r>
              <a:rPr lang="zh-CN" altLang="en-US" sz="2000" b="1" dirty="0">
                <a:solidFill>
                  <a:schemeClr val="bg1"/>
                </a:solidFill>
                <a:latin typeface="微软雅黑" panose="020B0503020204020204" charset="-122"/>
                <a:ea typeface="微软雅黑" panose="020B0503020204020204" charset="-122"/>
                <a:sym typeface="+mn-ea"/>
              </a:rPr>
              <a:t>网络研讨会</a:t>
            </a:r>
            <a:endParaRPr lang="zh-CN" altLang="en-US" sz="2000" b="1" spc="300">
              <a:solidFill>
                <a:schemeClr val="bg1"/>
              </a:solidFill>
              <a:effectLst/>
              <a:latin typeface="微软雅黑" panose="020B0503020204020204" charset="-122"/>
              <a:ea typeface="微软雅黑" panose="020B0503020204020204" charset="-122"/>
              <a:cs typeface="+mj-cs"/>
              <a:sym typeface="Arial" panose="020B0604020202020204" pitchFamily="34" charset="0"/>
            </a:endParaRPr>
          </a:p>
        </p:txBody>
      </p:sp>
      <p:sp>
        <p:nvSpPr>
          <p:cNvPr id="23" name="文本框 22"/>
          <p:cNvSpPr txBox="1"/>
          <p:nvPr>
            <p:custDataLst>
              <p:tags r:id="rId5"/>
            </p:custDataLst>
          </p:nvPr>
        </p:nvSpPr>
        <p:spPr bwMode="auto">
          <a:xfrm>
            <a:off x="1569085" y="6342029"/>
            <a:ext cx="2879725" cy="424815"/>
          </a:xfrm>
          <a:prstGeom prst="rect">
            <a:avLst/>
          </a:prstGeom>
          <a:noFill/>
        </p:spPr>
        <p:txBody>
          <a:bodyPr wrap="square" lIns="90000" tIns="0" rIns="90000" bIns="46800">
            <a:normAutofit/>
          </a:bodyPr>
          <a:lstStyle/>
          <a:p>
            <a:pPr algn="r" latinLnBrk="0">
              <a:lnSpc>
                <a:spcPct val="120000"/>
              </a:lnSpc>
            </a:pPr>
            <a:r>
              <a:rPr lang="en-US" altLang="zh-CN" sz="1400" b="1" dirty="0">
                <a:solidFill>
                  <a:schemeClr val="bg1"/>
                </a:solidFill>
                <a:latin typeface="Trebuchet MS" panose="020B0603020202020204" pitchFamily="34" charset="0"/>
                <a:sym typeface="+mn-ea"/>
              </a:rPr>
              <a:t>Webinars </a:t>
            </a:r>
            <a:endParaRPr lang="zh-CN" altLang="en-US" sz="1400" b="0" spc="150">
              <a:solidFill>
                <a:schemeClr val="bg1"/>
              </a:solidFill>
              <a:effectLst/>
              <a:latin typeface="Arial" panose="020B0604020202020204" pitchFamily="34" charset="0"/>
              <a:ea typeface="微软雅黑" panose="020B0503020204020204" charset="-122"/>
              <a:sym typeface="Arial" panose="020B0604020202020204" pitchFamily="34" charset="0"/>
            </a:endParaRPr>
          </a:p>
        </p:txBody>
      </p:sp>
      <p:sp>
        <p:nvSpPr>
          <p:cNvPr id="24" name="文本框 23"/>
          <p:cNvSpPr txBox="1"/>
          <p:nvPr>
            <p:custDataLst>
              <p:tags r:id="rId6"/>
            </p:custDataLst>
          </p:nvPr>
        </p:nvSpPr>
        <p:spPr bwMode="auto">
          <a:xfrm>
            <a:off x="7481570" y="5849904"/>
            <a:ext cx="2873375" cy="414655"/>
          </a:xfrm>
          <a:prstGeom prst="rect">
            <a:avLst/>
          </a:prstGeom>
          <a:noFill/>
        </p:spPr>
        <p:txBody>
          <a:bodyPr wrap="square" lIns="90000" tIns="46800" rIns="90000" bIns="0" anchor="b" anchorCtr="0">
            <a:normAutofit/>
          </a:bodyPr>
          <a:lstStyle/>
          <a:p>
            <a:pPr algn="l">
              <a:lnSpc>
                <a:spcPct val="120000"/>
              </a:lnSpc>
            </a:pPr>
            <a:r>
              <a:rPr lang="zh-CN" altLang="en-US" sz="2000" b="1" dirty="0">
                <a:solidFill>
                  <a:schemeClr val="bg1"/>
                </a:solidFill>
                <a:latin typeface="微软雅黑" panose="020B0503020204020204" charset="-122"/>
                <a:ea typeface="微软雅黑" panose="020B0503020204020204" charset="-122"/>
                <a:sym typeface="+mn-ea"/>
              </a:rPr>
              <a:t>博客</a:t>
            </a:r>
            <a:endParaRPr lang="zh-CN" altLang="en-US" sz="2000" b="1" spc="300">
              <a:solidFill>
                <a:schemeClr val="bg1"/>
              </a:solidFill>
              <a:effectLst/>
              <a:latin typeface="微软雅黑" panose="020B0503020204020204" charset="-122"/>
              <a:ea typeface="微软雅黑" panose="020B0503020204020204" charset="-122"/>
              <a:cs typeface="+mj-cs"/>
              <a:sym typeface="Arial" panose="020B0604020202020204" pitchFamily="34" charset="0"/>
            </a:endParaRPr>
          </a:p>
        </p:txBody>
      </p:sp>
      <p:sp>
        <p:nvSpPr>
          <p:cNvPr id="25" name="文本框 24"/>
          <p:cNvSpPr txBox="1"/>
          <p:nvPr>
            <p:custDataLst>
              <p:tags r:id="rId7"/>
            </p:custDataLst>
          </p:nvPr>
        </p:nvSpPr>
        <p:spPr bwMode="auto">
          <a:xfrm>
            <a:off x="7481570" y="6303929"/>
            <a:ext cx="2873375" cy="424815"/>
          </a:xfrm>
          <a:prstGeom prst="rect">
            <a:avLst/>
          </a:prstGeom>
          <a:noFill/>
        </p:spPr>
        <p:txBody>
          <a:bodyPr wrap="square" lIns="90000" tIns="0" rIns="90000" bIns="46800">
            <a:normAutofit/>
          </a:bodyPr>
          <a:lstStyle/>
          <a:p>
            <a:pPr algn="l" latinLnBrk="0">
              <a:lnSpc>
                <a:spcPct val="120000"/>
              </a:lnSpc>
            </a:pPr>
            <a:r>
              <a:rPr lang="en-US" altLang="zh-CN" sz="1400" b="1" dirty="0">
                <a:solidFill>
                  <a:schemeClr val="bg1"/>
                </a:solidFill>
                <a:latin typeface="Trebuchet MS" panose="020B0603020202020204" pitchFamily="34" charset="0"/>
                <a:sym typeface="+mn-ea"/>
              </a:rPr>
              <a:t>Podcast</a:t>
            </a:r>
            <a:endParaRPr lang="zh-CN" altLang="en-US" sz="1400" b="0" spc="150">
              <a:solidFill>
                <a:schemeClr val="bg1"/>
              </a:solidFill>
              <a:effectLst/>
              <a:latin typeface="Arial" panose="020B0604020202020204" pitchFamily="34" charset="0"/>
              <a:ea typeface="微软雅黑" panose="020B0503020204020204" charset="-122"/>
              <a:sym typeface="Arial" panose="020B0604020202020204" pitchFamily="34" charset="0"/>
            </a:endParaRPr>
          </a:p>
        </p:txBody>
      </p:sp>
      <p:sp>
        <p:nvSpPr>
          <p:cNvPr id="26" name="文本框 25"/>
          <p:cNvSpPr txBox="1"/>
          <p:nvPr>
            <p:custDataLst>
              <p:tags r:id="rId8"/>
            </p:custDataLst>
          </p:nvPr>
        </p:nvSpPr>
        <p:spPr bwMode="auto">
          <a:xfrm>
            <a:off x="730250" y="3393089"/>
            <a:ext cx="2880995" cy="414655"/>
          </a:xfrm>
          <a:prstGeom prst="rect">
            <a:avLst/>
          </a:prstGeom>
          <a:noFill/>
        </p:spPr>
        <p:txBody>
          <a:bodyPr wrap="square" lIns="90000" tIns="46800" rIns="90000" bIns="0" anchor="b" anchorCtr="0">
            <a:normAutofit/>
          </a:bodyPr>
          <a:lstStyle/>
          <a:p>
            <a:pPr algn="r">
              <a:lnSpc>
                <a:spcPct val="120000"/>
              </a:lnSpc>
            </a:pPr>
            <a:r>
              <a:rPr lang="zh-CN" altLang="en-US" sz="2000" b="1" spc="300">
                <a:solidFill>
                  <a:schemeClr val="bg1"/>
                </a:solidFill>
                <a:effectLst/>
                <a:latin typeface="Arial" panose="020B0604020202020204" pitchFamily="34" charset="0"/>
                <a:ea typeface="微软雅黑" panose="020B0503020204020204" charset="-122"/>
                <a:cs typeface="+mj-cs"/>
                <a:sym typeface="Arial" panose="020B0604020202020204" pitchFamily="34" charset="0"/>
              </a:rPr>
              <a:t>行业活动</a:t>
            </a:r>
          </a:p>
        </p:txBody>
      </p:sp>
      <p:sp>
        <p:nvSpPr>
          <p:cNvPr id="27" name="文本框 26"/>
          <p:cNvSpPr txBox="1"/>
          <p:nvPr>
            <p:custDataLst>
              <p:tags r:id="rId9"/>
            </p:custDataLst>
          </p:nvPr>
        </p:nvSpPr>
        <p:spPr bwMode="auto">
          <a:xfrm>
            <a:off x="723265" y="3840129"/>
            <a:ext cx="2879725" cy="424815"/>
          </a:xfrm>
          <a:prstGeom prst="rect">
            <a:avLst/>
          </a:prstGeom>
          <a:noFill/>
        </p:spPr>
        <p:txBody>
          <a:bodyPr wrap="square" lIns="90000" tIns="0" rIns="90000" bIns="46800">
            <a:normAutofit/>
          </a:bodyPr>
          <a:lstStyle/>
          <a:p>
            <a:pPr algn="r" latinLnBrk="0">
              <a:lnSpc>
                <a:spcPct val="120000"/>
              </a:lnSpc>
            </a:pPr>
            <a:r>
              <a:rPr lang="en-US" altLang="zh-CN" sz="1400" b="1" dirty="0">
                <a:solidFill>
                  <a:schemeClr val="bg1"/>
                </a:solidFill>
                <a:latin typeface="Trebuchet MS" panose="020B0603020202020204" pitchFamily="34" charset="0"/>
                <a:sym typeface="+mn-ea"/>
              </a:rPr>
              <a:t>Events</a:t>
            </a:r>
            <a:endParaRPr lang="zh-CN" altLang="en-US" sz="1400" b="0" spc="150">
              <a:solidFill>
                <a:schemeClr val="bg1"/>
              </a:solidFill>
              <a:effectLst/>
              <a:latin typeface="Arial" panose="020B0604020202020204" pitchFamily="34" charset="0"/>
              <a:ea typeface="微软雅黑" panose="020B0503020204020204" charset="-122"/>
              <a:sym typeface="Arial" panose="020B0604020202020204" pitchFamily="34" charset="0"/>
            </a:endParaRPr>
          </a:p>
        </p:txBody>
      </p:sp>
      <p:sp>
        <p:nvSpPr>
          <p:cNvPr id="31" name="文本框 30"/>
          <p:cNvSpPr txBox="1"/>
          <p:nvPr>
            <p:custDataLst>
              <p:tags r:id="rId10"/>
            </p:custDataLst>
          </p:nvPr>
        </p:nvSpPr>
        <p:spPr bwMode="auto">
          <a:xfrm>
            <a:off x="8225155" y="3175919"/>
            <a:ext cx="2873375" cy="414655"/>
          </a:xfrm>
          <a:prstGeom prst="rect">
            <a:avLst/>
          </a:prstGeom>
          <a:noFill/>
        </p:spPr>
        <p:txBody>
          <a:bodyPr wrap="square" lIns="90000" tIns="46800" rIns="90000" bIns="0" anchor="b" anchorCtr="0">
            <a:normAutofit/>
          </a:bodyPr>
          <a:lstStyle/>
          <a:p>
            <a:pPr algn="l">
              <a:lnSpc>
                <a:spcPct val="120000"/>
              </a:lnSpc>
            </a:pPr>
            <a:r>
              <a:rPr lang="zh-CN" altLang="en-US" sz="2000" b="1" dirty="0">
                <a:solidFill>
                  <a:schemeClr val="bg1"/>
                </a:solidFill>
                <a:latin typeface="微软雅黑" panose="020B0503020204020204" charset="-122"/>
                <a:ea typeface="微软雅黑" panose="020B0503020204020204" charset="-122"/>
                <a:sym typeface="+mn-ea"/>
              </a:rPr>
              <a:t>新闻报道</a:t>
            </a:r>
            <a:endParaRPr lang="zh-CN" altLang="en-US" sz="2000" b="1" spc="300">
              <a:solidFill>
                <a:schemeClr val="bg1"/>
              </a:solidFill>
              <a:effectLst/>
              <a:latin typeface="微软雅黑" panose="020B0503020204020204" charset="-122"/>
              <a:ea typeface="微软雅黑" panose="020B0503020204020204" charset="-122"/>
              <a:cs typeface="+mj-cs"/>
              <a:sym typeface="Arial" panose="020B0604020202020204" pitchFamily="34" charset="0"/>
            </a:endParaRPr>
          </a:p>
        </p:txBody>
      </p:sp>
      <p:sp>
        <p:nvSpPr>
          <p:cNvPr id="32" name="文本框 31"/>
          <p:cNvSpPr txBox="1"/>
          <p:nvPr>
            <p:custDataLst>
              <p:tags r:id="rId11"/>
            </p:custDataLst>
          </p:nvPr>
        </p:nvSpPr>
        <p:spPr bwMode="auto">
          <a:xfrm>
            <a:off x="8225155" y="3628039"/>
            <a:ext cx="2873375" cy="424815"/>
          </a:xfrm>
          <a:prstGeom prst="rect">
            <a:avLst/>
          </a:prstGeom>
          <a:noFill/>
        </p:spPr>
        <p:txBody>
          <a:bodyPr wrap="square" lIns="90000" tIns="0" rIns="90000" bIns="46800">
            <a:normAutofit/>
          </a:bodyPr>
          <a:lstStyle/>
          <a:p>
            <a:pPr algn="l" latinLnBrk="0">
              <a:lnSpc>
                <a:spcPct val="120000"/>
              </a:lnSpc>
            </a:pPr>
            <a:r>
              <a:rPr lang="en-US" altLang="zh-CN" sz="1400" b="1" dirty="0">
                <a:solidFill>
                  <a:schemeClr val="bg1"/>
                </a:solidFill>
                <a:latin typeface="Trebuchet MS" panose="020B0603020202020204" pitchFamily="34" charset="0"/>
                <a:sym typeface="+mn-ea"/>
              </a:rPr>
              <a:t>WTiNews</a:t>
            </a:r>
            <a:endParaRPr lang="zh-CN" altLang="en-US" sz="1400" b="0" spc="150">
              <a:solidFill>
                <a:schemeClr val="bg1"/>
              </a:solidFill>
              <a:effectLst/>
              <a:latin typeface="Arial" panose="020B0604020202020204" pitchFamily="34" charset="0"/>
              <a:ea typeface="微软雅黑" panose="020B0503020204020204" charset="-122"/>
              <a:sym typeface="Arial" panose="020B0604020202020204" pitchFamily="34" charset="0"/>
            </a:endParaRPr>
          </a:p>
        </p:txBody>
      </p:sp>
      <p:sp>
        <p:nvSpPr>
          <p:cNvPr id="66" name="文本框 65"/>
          <p:cNvSpPr txBox="1"/>
          <p:nvPr>
            <p:custDataLst>
              <p:tags r:id="rId12"/>
            </p:custDataLst>
          </p:nvPr>
        </p:nvSpPr>
        <p:spPr bwMode="auto">
          <a:xfrm>
            <a:off x="1595120" y="2003074"/>
            <a:ext cx="2873375" cy="414655"/>
          </a:xfrm>
          <a:prstGeom prst="rect">
            <a:avLst/>
          </a:prstGeom>
          <a:noFill/>
        </p:spPr>
        <p:txBody>
          <a:bodyPr wrap="square" lIns="90000" tIns="46800" rIns="90000" bIns="0" anchor="b" anchorCtr="0">
            <a:normAutofit/>
          </a:bodyPr>
          <a:lstStyle/>
          <a:p>
            <a:pPr algn="r">
              <a:lnSpc>
                <a:spcPct val="120000"/>
              </a:lnSpc>
            </a:pPr>
            <a:r>
              <a:rPr lang="zh-CN" altLang="en-US" sz="2000" b="1" dirty="0">
                <a:solidFill>
                  <a:srgbClr val="FF0000"/>
                </a:solidFill>
                <a:latin typeface="微软雅黑" panose="020B0503020204020204" charset="-122"/>
                <a:ea typeface="微软雅黑" panose="020B0503020204020204" charset="-122"/>
                <a:sym typeface="+mn-ea"/>
              </a:rPr>
              <a:t>情报分析</a:t>
            </a:r>
            <a:endParaRPr lang="zh-CN" altLang="en-US" sz="2000" b="1" spc="300" dirty="0">
              <a:solidFill>
                <a:srgbClr val="FF0000"/>
              </a:solidFill>
              <a:effectLst/>
              <a:latin typeface="微软雅黑" panose="020B0503020204020204" charset="-122"/>
              <a:ea typeface="微软雅黑" panose="020B0503020204020204" charset="-122"/>
              <a:cs typeface="+mj-cs"/>
              <a:sym typeface="+mn-ea"/>
            </a:endParaRPr>
          </a:p>
        </p:txBody>
      </p:sp>
      <p:sp>
        <p:nvSpPr>
          <p:cNvPr id="67" name="文本框 66"/>
          <p:cNvSpPr txBox="1"/>
          <p:nvPr>
            <p:custDataLst>
              <p:tags r:id="rId13"/>
            </p:custDataLst>
          </p:nvPr>
        </p:nvSpPr>
        <p:spPr bwMode="auto">
          <a:xfrm>
            <a:off x="1550035" y="2453289"/>
            <a:ext cx="2879725" cy="424815"/>
          </a:xfrm>
          <a:prstGeom prst="rect">
            <a:avLst/>
          </a:prstGeom>
          <a:noFill/>
        </p:spPr>
        <p:txBody>
          <a:bodyPr wrap="square" lIns="90000" tIns="0" rIns="90000" bIns="46800">
            <a:normAutofit/>
          </a:bodyPr>
          <a:lstStyle/>
          <a:p>
            <a:pPr algn="r" latinLnBrk="0">
              <a:lnSpc>
                <a:spcPct val="120000"/>
              </a:lnSpc>
            </a:pPr>
            <a:r>
              <a:rPr lang="en-US" altLang="zh-CN" sz="1400" b="1" dirty="0">
                <a:solidFill>
                  <a:srgbClr val="FF0000"/>
                </a:solidFill>
                <a:latin typeface="Trebuchet MS" panose="020B0603020202020204" pitchFamily="34" charset="0"/>
                <a:sym typeface="+mn-ea"/>
              </a:rPr>
              <a:t>Intelligence</a:t>
            </a:r>
            <a:endParaRPr lang="zh-CN" altLang="en-US" sz="1400" b="0" spc="150" dirty="0">
              <a:solidFill>
                <a:srgbClr val="FF0000"/>
              </a:solidFill>
              <a:effectLst/>
              <a:latin typeface="Arial" panose="020B0604020202020204" pitchFamily="34" charset="0"/>
              <a:ea typeface="微软雅黑" panose="020B0503020204020204" charset="-122"/>
              <a:sym typeface="Arial" panose="020B0604020202020204" pitchFamily="34" charset="0"/>
            </a:endParaRPr>
          </a:p>
        </p:txBody>
      </p:sp>
      <p:sp>
        <p:nvSpPr>
          <p:cNvPr id="37" name="椭圆 36"/>
          <p:cNvSpPr/>
          <p:nvPr>
            <p:custDataLst>
              <p:tags r:id="rId14"/>
            </p:custDataLst>
          </p:nvPr>
        </p:nvSpPr>
        <p:spPr>
          <a:xfrm>
            <a:off x="3789045" y="3273709"/>
            <a:ext cx="1034415" cy="1034415"/>
          </a:xfrm>
          <a:prstGeom prst="ellipse">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lnSpc>
                <a:spcPct val="120000"/>
              </a:lnSpc>
            </a:pPr>
            <a:endParaRPr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8" name="椭圆 37"/>
          <p:cNvSpPr/>
          <p:nvPr>
            <p:custDataLst>
              <p:tags r:id="rId15"/>
            </p:custDataLst>
          </p:nvPr>
        </p:nvSpPr>
        <p:spPr>
          <a:xfrm>
            <a:off x="4672330" y="2260884"/>
            <a:ext cx="1034415" cy="1034415"/>
          </a:xfrm>
          <a:prstGeom prst="ellipse">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lnSpc>
                <a:spcPct val="120000"/>
              </a:lnSpc>
            </a:pPr>
            <a:endParaRPr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9" name="椭圆 38"/>
          <p:cNvSpPr/>
          <p:nvPr>
            <p:custDataLst>
              <p:tags r:id="rId16"/>
            </p:custDataLst>
          </p:nvPr>
        </p:nvSpPr>
        <p:spPr>
          <a:xfrm>
            <a:off x="6268085" y="2260884"/>
            <a:ext cx="1034415" cy="1034415"/>
          </a:xfrm>
          <a:prstGeom prst="ellipse">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lnSpc>
                <a:spcPct val="120000"/>
              </a:lnSpc>
            </a:pPr>
            <a:endParaRPr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0" name="椭圆 39"/>
          <p:cNvSpPr/>
          <p:nvPr>
            <p:custDataLst>
              <p:tags r:id="rId17"/>
            </p:custDataLst>
          </p:nvPr>
        </p:nvSpPr>
        <p:spPr>
          <a:xfrm>
            <a:off x="7189470" y="3111784"/>
            <a:ext cx="1034415" cy="1034415"/>
          </a:xfrm>
          <a:prstGeom prst="ellipse">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lnSpc>
                <a:spcPct val="120000"/>
              </a:lnSpc>
            </a:pPr>
            <a:endParaRPr>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1" name="椭圆 40"/>
          <p:cNvSpPr/>
          <p:nvPr>
            <p:custDataLst>
              <p:tags r:id="rId18"/>
            </p:custDataLst>
          </p:nvPr>
        </p:nvSpPr>
        <p:spPr>
          <a:xfrm>
            <a:off x="6344285" y="5362859"/>
            <a:ext cx="1034415" cy="1034415"/>
          </a:xfrm>
          <a:prstGeom prst="ellipse">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lnSpc>
                <a:spcPct val="120000"/>
              </a:lnSpc>
            </a:pPr>
            <a:endParaRPr>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2" name="椭圆 41"/>
          <p:cNvSpPr/>
          <p:nvPr>
            <p:custDataLst>
              <p:tags r:id="rId19"/>
            </p:custDataLst>
          </p:nvPr>
        </p:nvSpPr>
        <p:spPr>
          <a:xfrm>
            <a:off x="4672330" y="5439059"/>
            <a:ext cx="1034415" cy="1034415"/>
          </a:xfrm>
          <a:prstGeom prst="ellipse">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lnSpc>
                <a:spcPct val="120000"/>
              </a:lnSpc>
            </a:pPr>
            <a:endParaRPr>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3" name="任意多边形 5"/>
          <p:cNvSpPr/>
          <p:nvPr>
            <p:custDataLst>
              <p:tags r:id="rId20"/>
            </p:custDataLst>
          </p:nvPr>
        </p:nvSpPr>
        <p:spPr>
          <a:xfrm rot="1020000" flipH="1">
            <a:off x="4876165" y="3985544"/>
            <a:ext cx="544830" cy="155575"/>
          </a:xfrm>
          <a:custGeom>
            <a:avLst/>
            <a:gdLst/>
            <a:ahLst/>
            <a:cxnLst/>
            <a:rect l="0" t="0" r="0" b="0"/>
            <a:pathLst>
              <a:path>
                <a:moveTo>
                  <a:pt x="0" y="28828"/>
                </a:moveTo>
                <a:lnTo>
                  <a:pt x="389551" y="28828"/>
                </a:lnTo>
              </a:path>
            </a:pathLst>
          </a:custGeom>
          <a:noFill/>
          <a:ln>
            <a:solidFill>
              <a:schemeClr val="lt1">
                <a:lumMod val="50000"/>
              </a:schemeClr>
            </a:solidFill>
            <a:headEnd type="none" w="med" len="med"/>
            <a:tailEnd type="triangle" w="med" len="med"/>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nchor="ctr"/>
          <a:lstStyle/>
          <a:p>
            <a:pPr algn="ctr">
              <a:lnSpc>
                <a:spcPct val="120000"/>
              </a:lnSpc>
            </a:pPr>
            <a:endParaRPr>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4" name="任意多边形 5"/>
          <p:cNvSpPr/>
          <p:nvPr>
            <p:custDataLst>
              <p:tags r:id="rId21"/>
            </p:custDataLst>
          </p:nvPr>
        </p:nvSpPr>
        <p:spPr>
          <a:xfrm rot="14425049">
            <a:off x="5365115" y="3387374"/>
            <a:ext cx="544830" cy="155575"/>
          </a:xfrm>
          <a:custGeom>
            <a:avLst/>
            <a:gdLst/>
            <a:ahLst/>
            <a:cxnLst/>
            <a:rect l="0" t="0" r="0" b="0"/>
            <a:pathLst>
              <a:path>
                <a:moveTo>
                  <a:pt x="0" y="28828"/>
                </a:moveTo>
                <a:lnTo>
                  <a:pt x="389551" y="28828"/>
                </a:lnTo>
              </a:path>
            </a:pathLst>
          </a:custGeom>
          <a:noFill/>
          <a:ln>
            <a:solidFill>
              <a:schemeClr val="lt1">
                <a:lumMod val="50000"/>
              </a:schemeClr>
            </a:solidFill>
            <a:headEnd type="none" w="med" len="med"/>
            <a:tailEnd type="triangle" w="med" len="med"/>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nchor="ctr"/>
          <a:lstStyle/>
          <a:p>
            <a:pPr algn="ctr">
              <a:lnSpc>
                <a:spcPct val="120000"/>
              </a:lnSpc>
            </a:pPr>
            <a:endParaRPr>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5" name="任意多边形 5"/>
          <p:cNvSpPr/>
          <p:nvPr>
            <p:custDataLst>
              <p:tags r:id="rId22"/>
            </p:custDataLst>
          </p:nvPr>
        </p:nvSpPr>
        <p:spPr>
          <a:xfrm rot="7263285" flipH="1">
            <a:off x="6140450" y="3387374"/>
            <a:ext cx="544830" cy="155575"/>
          </a:xfrm>
          <a:custGeom>
            <a:avLst/>
            <a:gdLst/>
            <a:ahLst/>
            <a:cxnLst/>
            <a:rect l="0" t="0" r="0" b="0"/>
            <a:pathLst>
              <a:path>
                <a:moveTo>
                  <a:pt x="0" y="28828"/>
                </a:moveTo>
                <a:lnTo>
                  <a:pt x="389551" y="28828"/>
                </a:lnTo>
              </a:path>
            </a:pathLst>
          </a:custGeom>
          <a:noFill/>
          <a:ln>
            <a:solidFill>
              <a:schemeClr val="lt1">
                <a:lumMod val="50000"/>
              </a:schemeClr>
            </a:solidFill>
            <a:headEnd type="none" w="med" len="med"/>
            <a:tailEnd type="triangle" w="med" len="med"/>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nchor="ctr"/>
          <a:lstStyle/>
          <a:p>
            <a:pPr algn="ctr">
              <a:lnSpc>
                <a:spcPct val="120000"/>
              </a:lnSpc>
            </a:pPr>
            <a:endParaRPr>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7" name="任意多边形 5"/>
          <p:cNvSpPr/>
          <p:nvPr>
            <p:custDataLst>
              <p:tags r:id="rId23"/>
            </p:custDataLst>
          </p:nvPr>
        </p:nvSpPr>
        <p:spPr>
          <a:xfrm rot="14384159" flipH="1">
            <a:off x="6403975" y="5170454"/>
            <a:ext cx="544830" cy="155575"/>
          </a:xfrm>
          <a:custGeom>
            <a:avLst/>
            <a:gdLst/>
            <a:ahLst/>
            <a:cxnLst/>
            <a:rect l="0" t="0" r="0" b="0"/>
            <a:pathLst>
              <a:path>
                <a:moveTo>
                  <a:pt x="0" y="28828"/>
                </a:moveTo>
                <a:lnTo>
                  <a:pt x="389551" y="28828"/>
                </a:lnTo>
              </a:path>
            </a:pathLst>
          </a:custGeom>
          <a:noFill/>
          <a:ln>
            <a:solidFill>
              <a:schemeClr val="lt1">
                <a:lumMod val="50000"/>
              </a:schemeClr>
            </a:solidFill>
            <a:headEnd type="none" w="med" len="med"/>
            <a:tailEnd type="triangle" w="med" len="med"/>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nchor="ctr"/>
          <a:lstStyle/>
          <a:p>
            <a:pPr algn="ctr">
              <a:lnSpc>
                <a:spcPct val="120000"/>
              </a:lnSpc>
            </a:pPr>
            <a:endParaRPr>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8" name="任意多边形 5"/>
          <p:cNvSpPr/>
          <p:nvPr>
            <p:custDataLst>
              <p:tags r:id="rId24"/>
            </p:custDataLst>
          </p:nvPr>
        </p:nvSpPr>
        <p:spPr>
          <a:xfrm rot="18101434" flipH="1">
            <a:off x="5305425" y="5255544"/>
            <a:ext cx="544830" cy="155575"/>
          </a:xfrm>
          <a:custGeom>
            <a:avLst/>
            <a:gdLst/>
            <a:ahLst/>
            <a:cxnLst/>
            <a:rect l="0" t="0" r="0" b="0"/>
            <a:pathLst>
              <a:path>
                <a:moveTo>
                  <a:pt x="0" y="28828"/>
                </a:moveTo>
                <a:lnTo>
                  <a:pt x="389551" y="28828"/>
                </a:lnTo>
              </a:path>
            </a:pathLst>
          </a:custGeom>
          <a:noFill/>
          <a:ln>
            <a:solidFill>
              <a:schemeClr val="lt1">
                <a:lumMod val="50000"/>
              </a:schemeClr>
            </a:solidFill>
            <a:headEnd type="none" w="med" len="med"/>
            <a:tailEnd type="triangle" w="med" len="med"/>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nchor="ctr"/>
          <a:lstStyle/>
          <a:p>
            <a:pPr algn="ctr">
              <a:lnSpc>
                <a:spcPct val="120000"/>
              </a:lnSpc>
            </a:pPr>
            <a:endParaRPr>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8" name="任意多边形 31"/>
          <p:cNvSpPr/>
          <p:nvPr>
            <p:custDataLst>
              <p:tags r:id="rId25"/>
            </p:custDataLst>
          </p:nvPr>
        </p:nvSpPr>
        <p:spPr bwMode="auto">
          <a:xfrm>
            <a:off x="4925695" y="2486309"/>
            <a:ext cx="527685" cy="584200"/>
          </a:xfrm>
          <a:custGeom>
            <a:avLst/>
            <a:gdLst/>
            <a:ahLst/>
            <a:cxnLst>
              <a:cxn ang="0">
                <a:pos x="46" y="62"/>
              </a:cxn>
              <a:cxn ang="0">
                <a:pos x="10" y="62"/>
              </a:cxn>
              <a:cxn ang="0">
                <a:pos x="0" y="52"/>
              </a:cxn>
              <a:cxn ang="0">
                <a:pos x="14" y="29"/>
              </a:cxn>
              <a:cxn ang="0">
                <a:pos x="28" y="34"/>
              </a:cxn>
              <a:cxn ang="0">
                <a:pos x="42" y="29"/>
              </a:cxn>
              <a:cxn ang="0">
                <a:pos x="56" y="52"/>
              </a:cxn>
              <a:cxn ang="0">
                <a:pos x="46" y="62"/>
              </a:cxn>
              <a:cxn ang="0">
                <a:pos x="28" y="31"/>
              </a:cxn>
              <a:cxn ang="0">
                <a:pos x="13" y="16"/>
              </a:cxn>
              <a:cxn ang="0">
                <a:pos x="28" y="0"/>
              </a:cxn>
              <a:cxn ang="0">
                <a:pos x="43" y="16"/>
              </a:cxn>
              <a:cxn ang="0">
                <a:pos x="28" y="31"/>
              </a:cxn>
            </a:cxnLst>
            <a:rect l="0" t="0" r="r" b="b"/>
            <a:pathLst>
              <a:path w="56" h="62">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solidFill>
            <a:schemeClr val="lt1"/>
          </a:solidFill>
          <a:ln w="9525">
            <a:noFill/>
            <a:round/>
          </a:ln>
        </p:spPr>
        <p:txBody>
          <a:bodyPr anchor="ctr"/>
          <a:lstStyle/>
          <a:p>
            <a:pPr algn="ctr">
              <a:lnSpc>
                <a:spcPct val="120000"/>
              </a:lnSpc>
            </a:pPr>
            <a:endParaRPr>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9" name="任意多边形 13"/>
          <p:cNvSpPr/>
          <p:nvPr>
            <p:custDataLst>
              <p:tags r:id="rId26"/>
            </p:custDataLst>
          </p:nvPr>
        </p:nvSpPr>
        <p:spPr bwMode="auto">
          <a:xfrm>
            <a:off x="7423150" y="3341654"/>
            <a:ext cx="567690" cy="567690"/>
          </a:xfrm>
          <a:custGeom>
            <a:avLst/>
            <a:gdLst/>
            <a:ahLst/>
            <a:cxnLst>
              <a:cxn ang="0">
                <a:pos x="81" y="37"/>
              </a:cxn>
              <a:cxn ang="0">
                <a:pos x="38" y="80"/>
              </a:cxn>
              <a:cxn ang="0">
                <a:pos x="21" y="77"/>
              </a:cxn>
              <a:cxn ang="0">
                <a:pos x="0" y="124"/>
              </a:cxn>
              <a:cxn ang="0">
                <a:pos x="38" y="167"/>
              </a:cxn>
              <a:cxn ang="0">
                <a:pos x="1" y="210"/>
              </a:cxn>
              <a:cxn ang="0">
                <a:pos x="21" y="257"/>
              </a:cxn>
              <a:cxn ang="0">
                <a:pos x="38" y="253"/>
              </a:cxn>
              <a:cxn ang="0">
                <a:pos x="81" y="297"/>
              </a:cxn>
              <a:cxn ang="0">
                <a:pos x="78" y="314"/>
              </a:cxn>
              <a:cxn ang="0">
                <a:pos x="125" y="334"/>
              </a:cxn>
              <a:cxn ang="0">
                <a:pos x="168" y="297"/>
              </a:cxn>
              <a:cxn ang="0">
                <a:pos x="210" y="334"/>
              </a:cxn>
              <a:cxn ang="0">
                <a:pos x="258" y="314"/>
              </a:cxn>
              <a:cxn ang="0">
                <a:pos x="254" y="297"/>
              </a:cxn>
              <a:cxn ang="0">
                <a:pos x="297" y="253"/>
              </a:cxn>
              <a:cxn ang="0">
                <a:pos x="315" y="257"/>
              </a:cxn>
              <a:cxn ang="0">
                <a:pos x="335" y="210"/>
              </a:cxn>
              <a:cxn ang="0">
                <a:pos x="297" y="167"/>
              </a:cxn>
              <a:cxn ang="0">
                <a:pos x="335" y="124"/>
              </a:cxn>
              <a:cxn ang="0">
                <a:pos x="315" y="77"/>
              </a:cxn>
              <a:cxn ang="0">
                <a:pos x="297" y="80"/>
              </a:cxn>
              <a:cxn ang="0">
                <a:pos x="254" y="37"/>
              </a:cxn>
              <a:cxn ang="0">
                <a:pos x="258" y="20"/>
              </a:cxn>
              <a:cxn ang="0">
                <a:pos x="210" y="0"/>
              </a:cxn>
              <a:cxn ang="0">
                <a:pos x="168" y="37"/>
              </a:cxn>
              <a:cxn ang="0">
                <a:pos x="125" y="0"/>
              </a:cxn>
              <a:cxn ang="0">
                <a:pos x="78" y="20"/>
              </a:cxn>
              <a:cxn ang="0">
                <a:pos x="81" y="37"/>
              </a:cxn>
              <a:cxn ang="0">
                <a:pos x="168" y="60"/>
              </a:cxn>
              <a:cxn ang="0">
                <a:pos x="274" y="167"/>
              </a:cxn>
              <a:cxn ang="0">
                <a:pos x="168" y="274"/>
              </a:cxn>
              <a:cxn ang="0">
                <a:pos x="61" y="167"/>
              </a:cxn>
              <a:cxn ang="0">
                <a:pos x="168" y="60"/>
              </a:cxn>
            </a:cxnLst>
            <a:rect l="0" t="0" r="r" b="b"/>
            <a:pathLst>
              <a:path w="335" h="334">
                <a:moveTo>
                  <a:pt x="81" y="37"/>
                </a:moveTo>
                <a:cubicBezTo>
                  <a:pt x="81" y="61"/>
                  <a:pt x="62" y="80"/>
                  <a:pt x="38" y="80"/>
                </a:cubicBezTo>
                <a:cubicBezTo>
                  <a:pt x="32" y="80"/>
                  <a:pt x="26" y="79"/>
                  <a:pt x="21" y="77"/>
                </a:cubicBezTo>
                <a:cubicBezTo>
                  <a:pt x="12" y="91"/>
                  <a:pt x="5" y="107"/>
                  <a:pt x="0" y="124"/>
                </a:cubicBezTo>
                <a:cubicBezTo>
                  <a:pt x="22" y="127"/>
                  <a:pt x="38" y="145"/>
                  <a:pt x="38" y="167"/>
                </a:cubicBezTo>
                <a:cubicBezTo>
                  <a:pt x="38" y="189"/>
                  <a:pt x="22" y="207"/>
                  <a:pt x="1" y="210"/>
                </a:cubicBezTo>
                <a:cubicBezTo>
                  <a:pt x="5" y="227"/>
                  <a:pt x="12" y="243"/>
                  <a:pt x="21" y="257"/>
                </a:cubicBezTo>
                <a:cubicBezTo>
                  <a:pt x="26" y="255"/>
                  <a:pt x="32" y="253"/>
                  <a:pt x="38" y="253"/>
                </a:cubicBezTo>
                <a:cubicBezTo>
                  <a:pt x="62" y="253"/>
                  <a:pt x="81" y="273"/>
                  <a:pt x="81" y="297"/>
                </a:cubicBezTo>
                <a:cubicBezTo>
                  <a:pt x="81" y="303"/>
                  <a:pt x="80" y="309"/>
                  <a:pt x="78" y="314"/>
                </a:cubicBezTo>
                <a:cubicBezTo>
                  <a:pt x="92" y="323"/>
                  <a:pt x="108" y="330"/>
                  <a:pt x="125" y="334"/>
                </a:cubicBezTo>
                <a:cubicBezTo>
                  <a:pt x="128" y="313"/>
                  <a:pt x="146" y="297"/>
                  <a:pt x="168" y="297"/>
                </a:cubicBezTo>
                <a:cubicBezTo>
                  <a:pt x="190" y="297"/>
                  <a:pt x="208" y="313"/>
                  <a:pt x="210" y="334"/>
                </a:cubicBezTo>
                <a:cubicBezTo>
                  <a:pt x="227" y="330"/>
                  <a:pt x="243" y="323"/>
                  <a:pt x="258" y="314"/>
                </a:cubicBezTo>
                <a:cubicBezTo>
                  <a:pt x="255" y="309"/>
                  <a:pt x="254" y="303"/>
                  <a:pt x="254" y="297"/>
                </a:cubicBezTo>
                <a:cubicBezTo>
                  <a:pt x="254" y="273"/>
                  <a:pt x="273" y="253"/>
                  <a:pt x="297" y="253"/>
                </a:cubicBezTo>
                <a:cubicBezTo>
                  <a:pt x="304" y="253"/>
                  <a:pt x="309" y="255"/>
                  <a:pt x="315" y="257"/>
                </a:cubicBezTo>
                <a:cubicBezTo>
                  <a:pt x="324" y="243"/>
                  <a:pt x="331" y="227"/>
                  <a:pt x="335" y="210"/>
                </a:cubicBezTo>
                <a:cubicBezTo>
                  <a:pt x="314" y="207"/>
                  <a:pt x="297" y="189"/>
                  <a:pt x="297" y="167"/>
                </a:cubicBezTo>
                <a:cubicBezTo>
                  <a:pt x="297" y="145"/>
                  <a:pt x="314" y="127"/>
                  <a:pt x="335" y="124"/>
                </a:cubicBezTo>
                <a:cubicBezTo>
                  <a:pt x="331" y="107"/>
                  <a:pt x="324" y="91"/>
                  <a:pt x="315" y="77"/>
                </a:cubicBezTo>
                <a:cubicBezTo>
                  <a:pt x="309" y="79"/>
                  <a:pt x="304" y="80"/>
                  <a:pt x="297" y="80"/>
                </a:cubicBezTo>
                <a:cubicBezTo>
                  <a:pt x="273" y="80"/>
                  <a:pt x="254" y="61"/>
                  <a:pt x="254" y="37"/>
                </a:cubicBezTo>
                <a:cubicBezTo>
                  <a:pt x="254" y="31"/>
                  <a:pt x="255" y="25"/>
                  <a:pt x="258" y="20"/>
                </a:cubicBezTo>
                <a:cubicBezTo>
                  <a:pt x="243" y="11"/>
                  <a:pt x="227" y="4"/>
                  <a:pt x="210" y="0"/>
                </a:cubicBezTo>
                <a:cubicBezTo>
                  <a:pt x="208" y="21"/>
                  <a:pt x="190" y="37"/>
                  <a:pt x="168" y="37"/>
                </a:cubicBezTo>
                <a:cubicBezTo>
                  <a:pt x="146" y="37"/>
                  <a:pt x="128" y="21"/>
                  <a:pt x="125" y="0"/>
                </a:cubicBezTo>
                <a:cubicBezTo>
                  <a:pt x="108" y="4"/>
                  <a:pt x="92" y="11"/>
                  <a:pt x="78" y="20"/>
                </a:cubicBezTo>
                <a:cubicBezTo>
                  <a:pt x="80" y="25"/>
                  <a:pt x="81" y="31"/>
                  <a:pt x="81" y="37"/>
                </a:cubicBezTo>
                <a:close/>
                <a:moveTo>
                  <a:pt x="168" y="60"/>
                </a:moveTo>
                <a:cubicBezTo>
                  <a:pt x="227" y="60"/>
                  <a:pt x="274" y="108"/>
                  <a:pt x="274" y="167"/>
                </a:cubicBezTo>
                <a:cubicBezTo>
                  <a:pt x="274" y="226"/>
                  <a:pt x="227" y="274"/>
                  <a:pt x="168" y="274"/>
                </a:cubicBezTo>
                <a:cubicBezTo>
                  <a:pt x="109" y="274"/>
                  <a:pt x="61" y="226"/>
                  <a:pt x="61" y="167"/>
                </a:cubicBezTo>
                <a:cubicBezTo>
                  <a:pt x="61" y="108"/>
                  <a:pt x="109" y="60"/>
                  <a:pt x="168" y="60"/>
                </a:cubicBezTo>
                <a:close/>
              </a:path>
            </a:pathLst>
          </a:custGeom>
          <a:solidFill>
            <a:schemeClr val="lt1"/>
          </a:solidFill>
          <a:ln w="9525">
            <a:noFill/>
            <a:round/>
          </a:ln>
        </p:spPr>
        <p:txBody>
          <a:bodyPr anchor="ctr"/>
          <a:lstStyle/>
          <a:p>
            <a:pPr algn="ctr">
              <a:lnSpc>
                <a:spcPct val="120000"/>
              </a:lnSpc>
            </a:pPr>
            <a:endParaRPr>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8" name="任意多边形 12"/>
          <p:cNvSpPr/>
          <p:nvPr>
            <p:custDataLst>
              <p:tags r:id="rId27"/>
            </p:custDataLst>
          </p:nvPr>
        </p:nvSpPr>
        <p:spPr bwMode="auto">
          <a:xfrm>
            <a:off x="6548755" y="2486309"/>
            <a:ext cx="528955" cy="521335"/>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lt1"/>
          </a:solidFill>
          <a:ln w="9525">
            <a:noFill/>
            <a:round/>
          </a:ln>
        </p:spPr>
        <p:txBody>
          <a:bodyPr anchor="ctr"/>
          <a:lstStyle/>
          <a:p>
            <a:pPr algn="ctr">
              <a:lnSpc>
                <a:spcPct val="120000"/>
              </a:lnSpc>
            </a:pPr>
            <a:endParaRPr>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6" name="任意多边形: 形状 35"/>
          <p:cNvSpPr/>
          <p:nvPr>
            <p:custDataLst>
              <p:tags r:id="rId28"/>
            </p:custDataLst>
          </p:nvPr>
        </p:nvSpPr>
        <p:spPr>
          <a:xfrm>
            <a:off x="3961765" y="3497864"/>
            <a:ext cx="688975" cy="585470"/>
          </a:xfrm>
          <a:custGeom>
            <a:avLst/>
            <a:gdLst/>
            <a:ahLst/>
            <a:cxnLst/>
            <a:rect l="0" t="0" r="0" b="0"/>
            <a:pathLst>
              <a:path w="11272734" h="9581839">
                <a:moveTo>
                  <a:pt x="4509101" y="9581825"/>
                </a:moveTo>
                <a:lnTo>
                  <a:pt x="4509101" y="6200009"/>
                </a:lnTo>
                <a:lnTo>
                  <a:pt x="6763645" y="6200009"/>
                </a:lnTo>
                <a:lnTo>
                  <a:pt x="6763645" y="9581825"/>
                </a:lnTo>
                <a:lnTo>
                  <a:pt x="9581825" y="9581825"/>
                </a:lnTo>
                <a:lnTo>
                  <a:pt x="9581825" y="5072737"/>
                </a:lnTo>
                <a:lnTo>
                  <a:pt x="11272733" y="5072737"/>
                </a:lnTo>
                <a:lnTo>
                  <a:pt x="5636373" y="0"/>
                </a:lnTo>
                <a:lnTo>
                  <a:pt x="0" y="5072737"/>
                </a:lnTo>
                <a:lnTo>
                  <a:pt x="1690908" y="5072737"/>
                </a:lnTo>
                <a:lnTo>
                  <a:pt x="1690908" y="9581837"/>
                </a:lnTo>
                <a:lnTo>
                  <a:pt x="4509101" y="9581838"/>
                </a:lnTo>
              </a:path>
            </a:pathLst>
          </a:custGeom>
          <a:solidFill>
            <a:schemeClr val="lt1"/>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pP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5" name="coffee-cup_274872"/>
          <p:cNvSpPr>
            <a:spLocks noChangeAspect="1"/>
          </p:cNvSpPr>
          <p:nvPr>
            <p:custDataLst>
              <p:tags r:id="rId29"/>
            </p:custDataLst>
          </p:nvPr>
        </p:nvSpPr>
        <p:spPr bwMode="auto">
          <a:xfrm>
            <a:off x="6624955" y="5636544"/>
            <a:ext cx="473075" cy="487045"/>
          </a:xfrm>
          <a:custGeom>
            <a:avLst/>
            <a:gdLst>
              <a:gd name="connsiteX0" fmla="*/ 0 w 589150"/>
              <a:gd name="connsiteY0" fmla="*/ 512940 h 606722"/>
              <a:gd name="connsiteX1" fmla="*/ 446467 w 589150"/>
              <a:gd name="connsiteY1" fmla="*/ 512940 h 606722"/>
              <a:gd name="connsiteX2" fmla="*/ 446467 w 589150"/>
              <a:gd name="connsiteY2" fmla="*/ 530985 h 606722"/>
              <a:gd name="connsiteX3" fmla="*/ 370721 w 589150"/>
              <a:gd name="connsiteY3" fmla="*/ 606722 h 606722"/>
              <a:gd name="connsiteX4" fmla="*/ 75746 w 589150"/>
              <a:gd name="connsiteY4" fmla="*/ 606722 h 606722"/>
              <a:gd name="connsiteX5" fmla="*/ 0 w 589150"/>
              <a:gd name="connsiteY5" fmla="*/ 530985 h 606722"/>
              <a:gd name="connsiteX6" fmla="*/ 446469 w 589150"/>
              <a:gd name="connsiteY6" fmla="*/ 169648 h 606722"/>
              <a:gd name="connsiteX7" fmla="*/ 446469 w 589150"/>
              <a:gd name="connsiteY7" fmla="*/ 355292 h 606722"/>
              <a:gd name="connsiteX8" fmla="*/ 490795 w 589150"/>
              <a:gd name="connsiteY8" fmla="*/ 355292 h 606722"/>
              <a:gd name="connsiteX9" fmla="*/ 528980 w 589150"/>
              <a:gd name="connsiteY9" fmla="*/ 317168 h 606722"/>
              <a:gd name="connsiteX10" fmla="*/ 528980 w 589150"/>
              <a:gd name="connsiteY10" fmla="*/ 207772 h 606722"/>
              <a:gd name="connsiteX11" fmla="*/ 490795 w 589150"/>
              <a:gd name="connsiteY11" fmla="*/ 169648 h 606722"/>
              <a:gd name="connsiteX12" fmla="*/ 0 w 589150"/>
              <a:gd name="connsiteY12" fmla="*/ 0 h 606722"/>
              <a:gd name="connsiteX13" fmla="*/ 446469 w 589150"/>
              <a:gd name="connsiteY13" fmla="*/ 0 h 606722"/>
              <a:gd name="connsiteX14" fmla="*/ 446469 w 589150"/>
              <a:gd name="connsiteY14" fmla="*/ 109574 h 606722"/>
              <a:gd name="connsiteX15" fmla="*/ 490795 w 589150"/>
              <a:gd name="connsiteY15" fmla="*/ 109574 h 606722"/>
              <a:gd name="connsiteX16" fmla="*/ 589150 w 589150"/>
              <a:gd name="connsiteY16" fmla="*/ 207772 h 606722"/>
              <a:gd name="connsiteX17" fmla="*/ 589150 w 589150"/>
              <a:gd name="connsiteY17" fmla="*/ 317168 h 606722"/>
              <a:gd name="connsiteX18" fmla="*/ 490795 w 589150"/>
              <a:gd name="connsiteY18" fmla="*/ 415367 h 606722"/>
              <a:gd name="connsiteX19" fmla="*/ 446469 w 589150"/>
              <a:gd name="connsiteY19" fmla="*/ 415367 h 606722"/>
              <a:gd name="connsiteX20" fmla="*/ 446469 w 589150"/>
              <a:gd name="connsiteY20" fmla="*/ 476952 h 606722"/>
              <a:gd name="connsiteX21" fmla="*/ 0 w 589150"/>
              <a:gd name="connsiteY21" fmla="*/ 476952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9150" h="606722">
                <a:moveTo>
                  <a:pt x="0" y="512940"/>
                </a:moveTo>
                <a:lnTo>
                  <a:pt x="446467" y="512940"/>
                </a:lnTo>
                <a:lnTo>
                  <a:pt x="446467" y="530985"/>
                </a:lnTo>
                <a:cubicBezTo>
                  <a:pt x="446467" y="572765"/>
                  <a:pt x="412466" y="606722"/>
                  <a:pt x="370721" y="606722"/>
                </a:cubicBezTo>
                <a:lnTo>
                  <a:pt x="75746" y="606722"/>
                </a:lnTo>
                <a:cubicBezTo>
                  <a:pt x="34001" y="606722"/>
                  <a:pt x="0" y="572765"/>
                  <a:pt x="0" y="530985"/>
                </a:cubicBezTo>
                <a:close/>
                <a:moveTo>
                  <a:pt x="446469" y="169648"/>
                </a:moveTo>
                <a:lnTo>
                  <a:pt x="446469" y="355292"/>
                </a:lnTo>
                <a:lnTo>
                  <a:pt x="490795" y="355292"/>
                </a:lnTo>
                <a:cubicBezTo>
                  <a:pt x="511801" y="355292"/>
                  <a:pt x="528980" y="338230"/>
                  <a:pt x="528980" y="317168"/>
                </a:cubicBezTo>
                <a:lnTo>
                  <a:pt x="528980" y="207772"/>
                </a:lnTo>
                <a:cubicBezTo>
                  <a:pt x="528980" y="186711"/>
                  <a:pt x="511801" y="169648"/>
                  <a:pt x="490795" y="169648"/>
                </a:cubicBezTo>
                <a:close/>
                <a:moveTo>
                  <a:pt x="0" y="0"/>
                </a:moveTo>
                <a:lnTo>
                  <a:pt x="446469" y="0"/>
                </a:lnTo>
                <a:lnTo>
                  <a:pt x="446469" y="109574"/>
                </a:lnTo>
                <a:lnTo>
                  <a:pt x="490795" y="109574"/>
                </a:lnTo>
                <a:cubicBezTo>
                  <a:pt x="545002" y="109574"/>
                  <a:pt x="589150" y="153652"/>
                  <a:pt x="589150" y="207772"/>
                </a:cubicBezTo>
                <a:lnTo>
                  <a:pt x="589150" y="317168"/>
                </a:lnTo>
                <a:cubicBezTo>
                  <a:pt x="589150" y="371377"/>
                  <a:pt x="545002" y="415367"/>
                  <a:pt x="490795" y="415367"/>
                </a:cubicBezTo>
                <a:lnTo>
                  <a:pt x="446469" y="415367"/>
                </a:lnTo>
                <a:lnTo>
                  <a:pt x="446469" y="476952"/>
                </a:lnTo>
                <a:lnTo>
                  <a:pt x="0" y="476952"/>
                </a:lnTo>
                <a:close/>
              </a:path>
            </a:pathLst>
          </a:custGeom>
          <a:solidFill>
            <a:schemeClr val="lt1"/>
          </a:solidFill>
          <a:ln>
            <a:noFill/>
          </a:ln>
        </p:spPr>
      </p:sp>
      <p:pic>
        <p:nvPicPr>
          <p:cNvPr id="30" name="Picture 2"/>
          <p:cNvPicPr>
            <a:picLocks noChangeAspect="1"/>
          </p:cNvPicPr>
          <p:nvPr/>
        </p:nvPicPr>
        <p:blipFill>
          <a:blip r:embed="rId45"/>
          <a:stretch>
            <a:fillRect/>
          </a:stretch>
        </p:blipFill>
        <p:spPr>
          <a:xfrm>
            <a:off x="5454650" y="4152549"/>
            <a:ext cx="1304290" cy="569595"/>
          </a:xfrm>
          <a:prstGeom prst="rect">
            <a:avLst/>
          </a:prstGeom>
        </p:spPr>
      </p:pic>
      <p:sp>
        <p:nvSpPr>
          <p:cNvPr id="33" name="任意多边形 5"/>
          <p:cNvSpPr/>
          <p:nvPr>
            <p:custDataLst>
              <p:tags r:id="rId30"/>
            </p:custDataLst>
          </p:nvPr>
        </p:nvSpPr>
        <p:spPr>
          <a:xfrm rot="9120000" flipH="1" flipV="1">
            <a:off x="6785610" y="3970939"/>
            <a:ext cx="544830" cy="155575"/>
          </a:xfrm>
          <a:custGeom>
            <a:avLst/>
            <a:gdLst/>
            <a:ahLst/>
            <a:cxnLst/>
            <a:rect l="0" t="0" r="0" b="0"/>
            <a:pathLst>
              <a:path>
                <a:moveTo>
                  <a:pt x="0" y="28828"/>
                </a:moveTo>
                <a:lnTo>
                  <a:pt x="389551" y="28828"/>
                </a:lnTo>
              </a:path>
            </a:pathLst>
          </a:custGeom>
          <a:noFill/>
          <a:ln>
            <a:solidFill>
              <a:schemeClr val="lt1">
                <a:lumMod val="50000"/>
              </a:schemeClr>
            </a:solidFill>
            <a:headEnd type="none" w="med" len="med"/>
            <a:tailEnd type="triangle" w="med" len="med"/>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nchor="ctr"/>
          <a:lstStyle/>
          <a:p>
            <a:pPr algn="ctr">
              <a:lnSpc>
                <a:spcPct val="120000"/>
              </a:lnSpc>
            </a:pPr>
            <a:endParaRPr>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4" name="文本框 33"/>
          <p:cNvSpPr txBox="1"/>
          <p:nvPr>
            <p:custDataLst>
              <p:tags r:id="rId31"/>
            </p:custDataLst>
          </p:nvPr>
        </p:nvSpPr>
        <p:spPr bwMode="auto">
          <a:xfrm>
            <a:off x="8599170" y="4510054"/>
            <a:ext cx="2284730" cy="414655"/>
          </a:xfrm>
          <a:prstGeom prst="rect">
            <a:avLst/>
          </a:prstGeom>
          <a:noFill/>
        </p:spPr>
        <p:txBody>
          <a:bodyPr wrap="square" lIns="90000" tIns="46800" rIns="90000" bIns="0" anchor="b" anchorCtr="0">
            <a:normAutofit/>
          </a:bodyPr>
          <a:lstStyle/>
          <a:p>
            <a:pPr algn="l">
              <a:lnSpc>
                <a:spcPct val="120000"/>
              </a:lnSpc>
            </a:pPr>
            <a:r>
              <a:rPr lang="zh-CN" altLang="en-US" sz="2000" b="1" dirty="0">
                <a:solidFill>
                  <a:schemeClr val="bg1"/>
                </a:solidFill>
                <a:latin typeface="微软雅黑" panose="020B0503020204020204" charset="-122"/>
                <a:ea typeface="微软雅黑" panose="020B0503020204020204" charset="-122"/>
                <a:sym typeface="+mn-ea"/>
              </a:rPr>
              <a:t>访谈</a:t>
            </a:r>
            <a:endParaRPr lang="zh-CN" altLang="en-US" sz="2000" b="1" spc="300">
              <a:solidFill>
                <a:schemeClr val="bg1"/>
              </a:solidFill>
              <a:effectLst/>
              <a:latin typeface="微软雅黑" panose="020B0503020204020204" charset="-122"/>
              <a:ea typeface="微软雅黑" panose="020B0503020204020204" charset="-122"/>
              <a:cs typeface="+mj-cs"/>
              <a:sym typeface="Arial" panose="020B0604020202020204" pitchFamily="34" charset="0"/>
            </a:endParaRPr>
          </a:p>
        </p:txBody>
      </p:sp>
      <p:sp>
        <p:nvSpPr>
          <p:cNvPr id="44" name="文本框 43"/>
          <p:cNvSpPr txBox="1"/>
          <p:nvPr>
            <p:custDataLst>
              <p:tags r:id="rId32"/>
            </p:custDataLst>
          </p:nvPr>
        </p:nvSpPr>
        <p:spPr bwMode="auto">
          <a:xfrm>
            <a:off x="8456295" y="4992654"/>
            <a:ext cx="2032000" cy="424815"/>
          </a:xfrm>
          <a:prstGeom prst="rect">
            <a:avLst/>
          </a:prstGeom>
          <a:noFill/>
        </p:spPr>
        <p:txBody>
          <a:bodyPr wrap="square" lIns="90000" tIns="0" rIns="90000" bIns="46800">
            <a:normAutofit/>
          </a:bodyPr>
          <a:lstStyle/>
          <a:p>
            <a:pPr algn="l" latinLnBrk="0">
              <a:lnSpc>
                <a:spcPct val="120000"/>
              </a:lnSpc>
            </a:pPr>
            <a:r>
              <a:rPr lang="en-US" altLang="zh-CN" sz="1400" b="1" dirty="0">
                <a:solidFill>
                  <a:schemeClr val="bg1"/>
                </a:solidFill>
                <a:latin typeface="Trebuchet MS" panose="020B0603020202020204" pitchFamily="34" charset="0"/>
                <a:sym typeface="+mn-ea"/>
              </a:rPr>
              <a:t>Talking Threads</a:t>
            </a:r>
            <a:endParaRPr lang="zh-CN" altLang="en-US" sz="1400" b="0" spc="150">
              <a:solidFill>
                <a:schemeClr val="bg1"/>
              </a:solidFill>
              <a:effectLst/>
              <a:latin typeface="Arial" panose="020B0604020202020204" pitchFamily="34" charset="0"/>
              <a:ea typeface="微软雅黑" panose="020B0503020204020204" charset="-122"/>
              <a:sym typeface="Arial" panose="020B0604020202020204" pitchFamily="34" charset="0"/>
            </a:endParaRPr>
          </a:p>
        </p:txBody>
      </p:sp>
      <p:sp>
        <p:nvSpPr>
          <p:cNvPr id="46" name="椭圆 45"/>
          <p:cNvSpPr/>
          <p:nvPr>
            <p:custDataLst>
              <p:tags r:id="rId33"/>
            </p:custDataLst>
          </p:nvPr>
        </p:nvSpPr>
        <p:spPr>
          <a:xfrm>
            <a:off x="7357110" y="4461159"/>
            <a:ext cx="1034415" cy="1034415"/>
          </a:xfrm>
          <a:prstGeom prst="ellipse">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lnSpc>
                <a:spcPct val="120000"/>
              </a:lnSpc>
            </a:pPr>
            <a:endParaRPr>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7" name="任意多边形 5"/>
          <p:cNvSpPr/>
          <p:nvPr>
            <p:custDataLst>
              <p:tags r:id="rId34"/>
            </p:custDataLst>
          </p:nvPr>
        </p:nvSpPr>
        <p:spPr>
          <a:xfrm rot="12180000" flipH="1" flipV="1">
            <a:off x="6750685" y="4783104"/>
            <a:ext cx="638810" cy="76200"/>
          </a:xfrm>
          <a:custGeom>
            <a:avLst/>
            <a:gdLst/>
            <a:ahLst/>
            <a:cxnLst/>
            <a:rect l="0" t="0" r="0" b="0"/>
            <a:pathLst>
              <a:path>
                <a:moveTo>
                  <a:pt x="0" y="28828"/>
                </a:moveTo>
                <a:lnTo>
                  <a:pt x="389551" y="28828"/>
                </a:lnTo>
              </a:path>
            </a:pathLst>
          </a:custGeom>
          <a:noFill/>
          <a:ln>
            <a:solidFill>
              <a:schemeClr val="lt1">
                <a:lumMod val="50000"/>
              </a:schemeClr>
            </a:solidFill>
            <a:headEnd type="none" w="med" len="med"/>
            <a:tailEnd type="triangle" w="med" len="med"/>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nchor="ctr"/>
          <a:lstStyle/>
          <a:p>
            <a:pPr algn="ctr">
              <a:lnSpc>
                <a:spcPct val="120000"/>
              </a:lnSpc>
            </a:pPr>
            <a:endParaRPr>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9" name="文本框 48"/>
          <p:cNvSpPr txBox="1"/>
          <p:nvPr>
            <p:custDataLst>
              <p:tags r:id="rId35"/>
            </p:custDataLst>
          </p:nvPr>
        </p:nvSpPr>
        <p:spPr bwMode="auto">
          <a:xfrm>
            <a:off x="427990" y="4723837"/>
            <a:ext cx="2880995" cy="414655"/>
          </a:xfrm>
          <a:prstGeom prst="rect">
            <a:avLst/>
          </a:prstGeom>
          <a:noFill/>
        </p:spPr>
        <p:txBody>
          <a:bodyPr wrap="square" lIns="90000" tIns="46800" rIns="90000" bIns="0" anchor="b" anchorCtr="0">
            <a:normAutofit/>
          </a:bodyPr>
          <a:lstStyle/>
          <a:p>
            <a:pPr algn="r">
              <a:lnSpc>
                <a:spcPct val="120000"/>
              </a:lnSpc>
            </a:pPr>
            <a:r>
              <a:rPr lang="zh-CN" altLang="en-US" sz="2000" b="1" dirty="0">
                <a:solidFill>
                  <a:schemeClr val="bg1"/>
                </a:solidFill>
                <a:latin typeface="微软雅黑" panose="020B0503020204020204" charset="-122"/>
                <a:ea typeface="微软雅黑" panose="020B0503020204020204" charset="-122"/>
                <a:sym typeface="+mn-ea"/>
              </a:rPr>
              <a:t>纺织期刊</a:t>
            </a:r>
            <a:endParaRPr lang="zh-CN" altLang="en-US" sz="2000" b="1" spc="300">
              <a:solidFill>
                <a:schemeClr val="bg1"/>
              </a:solidFill>
              <a:effectLst/>
              <a:latin typeface="微软雅黑" panose="020B0503020204020204" charset="-122"/>
              <a:ea typeface="微软雅黑" panose="020B0503020204020204" charset="-122"/>
              <a:cs typeface="+mj-cs"/>
              <a:sym typeface="Arial" panose="020B0604020202020204" pitchFamily="34" charset="0"/>
            </a:endParaRPr>
          </a:p>
        </p:txBody>
      </p:sp>
      <p:sp>
        <p:nvSpPr>
          <p:cNvPr id="50" name="文本框 49"/>
          <p:cNvSpPr txBox="1"/>
          <p:nvPr>
            <p:custDataLst>
              <p:tags r:id="rId36"/>
            </p:custDataLst>
          </p:nvPr>
        </p:nvSpPr>
        <p:spPr bwMode="auto">
          <a:xfrm>
            <a:off x="429260" y="5177862"/>
            <a:ext cx="2879725" cy="424815"/>
          </a:xfrm>
          <a:prstGeom prst="rect">
            <a:avLst/>
          </a:prstGeom>
          <a:noFill/>
        </p:spPr>
        <p:txBody>
          <a:bodyPr wrap="square" lIns="90000" tIns="0" rIns="90000" bIns="46800">
            <a:normAutofit/>
          </a:bodyPr>
          <a:lstStyle/>
          <a:p>
            <a:pPr algn="r" latinLnBrk="0">
              <a:lnSpc>
                <a:spcPct val="120000"/>
              </a:lnSpc>
            </a:pPr>
            <a:r>
              <a:rPr lang="en-US" altLang="zh-CN" sz="1400" b="1" dirty="0">
                <a:solidFill>
                  <a:schemeClr val="bg1"/>
                </a:solidFill>
                <a:latin typeface="Trebuchet MS" panose="020B0603020202020204" pitchFamily="34" charset="0"/>
                <a:sym typeface="+mn-ea"/>
              </a:rPr>
              <a:t>Journals </a:t>
            </a:r>
            <a:endParaRPr lang="zh-CN" altLang="en-US" sz="1400" b="0" spc="150">
              <a:solidFill>
                <a:schemeClr val="bg1"/>
              </a:solidFill>
              <a:effectLst/>
              <a:latin typeface="Arial" panose="020B0604020202020204" pitchFamily="34" charset="0"/>
              <a:ea typeface="微软雅黑" panose="020B0503020204020204" charset="-122"/>
              <a:sym typeface="Arial" panose="020B0604020202020204" pitchFamily="34" charset="0"/>
            </a:endParaRPr>
          </a:p>
        </p:txBody>
      </p:sp>
      <p:sp>
        <p:nvSpPr>
          <p:cNvPr id="51" name="椭圆 50"/>
          <p:cNvSpPr/>
          <p:nvPr>
            <p:custDataLst>
              <p:tags r:id="rId37"/>
            </p:custDataLst>
          </p:nvPr>
        </p:nvSpPr>
        <p:spPr>
          <a:xfrm>
            <a:off x="3723005" y="4632609"/>
            <a:ext cx="1034415" cy="1034415"/>
          </a:xfrm>
          <a:prstGeom prst="ellipse">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lnSpc>
                <a:spcPct val="120000"/>
              </a:lnSpc>
            </a:pPr>
            <a:endParaRPr>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2" name="任意多边形 5"/>
          <p:cNvSpPr/>
          <p:nvPr>
            <p:custDataLst>
              <p:tags r:id="rId38"/>
            </p:custDataLst>
          </p:nvPr>
        </p:nvSpPr>
        <p:spPr>
          <a:xfrm rot="20040000" flipH="1">
            <a:off x="4839970" y="4738019"/>
            <a:ext cx="544830" cy="155575"/>
          </a:xfrm>
          <a:custGeom>
            <a:avLst/>
            <a:gdLst/>
            <a:ahLst/>
            <a:cxnLst/>
            <a:rect l="0" t="0" r="0" b="0"/>
            <a:pathLst>
              <a:path>
                <a:moveTo>
                  <a:pt x="0" y="28828"/>
                </a:moveTo>
                <a:lnTo>
                  <a:pt x="389551" y="28828"/>
                </a:lnTo>
              </a:path>
            </a:pathLst>
          </a:custGeom>
          <a:noFill/>
          <a:ln>
            <a:solidFill>
              <a:schemeClr val="lt1">
                <a:lumMod val="50000"/>
              </a:schemeClr>
            </a:solidFill>
            <a:headEnd type="none" w="med" len="med"/>
            <a:tailEnd type="triangle" w="med" len="med"/>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nchor="ctr"/>
          <a:lstStyle/>
          <a:p>
            <a:pPr algn="ctr">
              <a:lnSpc>
                <a:spcPct val="120000"/>
              </a:lnSpc>
            </a:pPr>
            <a:endParaRPr>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9" name="PA_ImportSvg_636705584582738280"/>
          <p:cNvSpPr/>
          <p:nvPr>
            <p:custDataLst>
              <p:tags r:id="rId39"/>
            </p:custDataLst>
          </p:nvPr>
        </p:nvSpPr>
        <p:spPr>
          <a:xfrm flipV="1">
            <a:off x="4013200" y="4922169"/>
            <a:ext cx="455295" cy="455295"/>
          </a:xfrm>
          <a:custGeom>
            <a:avLst/>
            <a:gdLst/>
            <a:ahLst/>
            <a:cxnLst/>
            <a:rect l="l" t="t" r="r" b="b"/>
            <a:pathLst>
              <a:path w="9753601" h="9753601">
                <a:moveTo>
                  <a:pt x="4267200" y="4470400"/>
                </a:moveTo>
                <a:lnTo>
                  <a:pt x="203200" y="4470400"/>
                </a:lnTo>
                <a:cubicBezTo>
                  <a:pt x="91440" y="4470400"/>
                  <a:pt x="0" y="4378960"/>
                  <a:pt x="0" y="4267200"/>
                </a:cubicBezTo>
                <a:lnTo>
                  <a:pt x="0" y="203200"/>
                </a:lnTo>
                <a:cubicBezTo>
                  <a:pt x="0" y="91440"/>
                  <a:pt x="91440" y="0"/>
                  <a:pt x="203200" y="0"/>
                </a:cubicBezTo>
                <a:lnTo>
                  <a:pt x="4267200" y="0"/>
                </a:lnTo>
                <a:cubicBezTo>
                  <a:pt x="4378960" y="0"/>
                  <a:pt x="4470400" y="91440"/>
                  <a:pt x="4470400" y="203200"/>
                </a:cubicBezTo>
                <a:lnTo>
                  <a:pt x="4470400" y="4267200"/>
                </a:lnTo>
                <a:cubicBezTo>
                  <a:pt x="4470400" y="4378960"/>
                  <a:pt x="4378960" y="4470400"/>
                  <a:pt x="4267200" y="4470400"/>
                </a:cubicBezTo>
                <a:close/>
                <a:moveTo>
                  <a:pt x="4470400" y="9550400"/>
                </a:moveTo>
                <a:lnTo>
                  <a:pt x="4470400" y="5486400"/>
                </a:lnTo>
                <a:cubicBezTo>
                  <a:pt x="4470400" y="5374640"/>
                  <a:pt x="4378960" y="5283200"/>
                  <a:pt x="4267200" y="5283200"/>
                </a:cubicBezTo>
                <a:lnTo>
                  <a:pt x="203200" y="5283200"/>
                </a:lnTo>
                <a:cubicBezTo>
                  <a:pt x="91440" y="5283200"/>
                  <a:pt x="0" y="5374640"/>
                  <a:pt x="0" y="5486400"/>
                </a:cubicBezTo>
                <a:lnTo>
                  <a:pt x="0" y="9550400"/>
                </a:lnTo>
                <a:cubicBezTo>
                  <a:pt x="0" y="9662160"/>
                  <a:pt x="91440" y="9753600"/>
                  <a:pt x="203200" y="9753600"/>
                </a:cubicBezTo>
                <a:lnTo>
                  <a:pt x="4267200" y="9753600"/>
                </a:lnTo>
                <a:cubicBezTo>
                  <a:pt x="4378960" y="9753600"/>
                  <a:pt x="4470400" y="9662160"/>
                  <a:pt x="4470400" y="9550400"/>
                </a:cubicBezTo>
                <a:close/>
                <a:moveTo>
                  <a:pt x="8940800" y="812800"/>
                </a:moveTo>
                <a:lnTo>
                  <a:pt x="6096000" y="812800"/>
                </a:lnTo>
                <a:lnTo>
                  <a:pt x="6096000" y="3657600"/>
                </a:lnTo>
                <a:lnTo>
                  <a:pt x="8940800" y="3657600"/>
                </a:lnTo>
                <a:close/>
                <a:moveTo>
                  <a:pt x="9550400" y="0"/>
                </a:moveTo>
                <a:cubicBezTo>
                  <a:pt x="9662160" y="0"/>
                  <a:pt x="9753600" y="91440"/>
                  <a:pt x="9753600" y="203200"/>
                </a:cubicBezTo>
                <a:lnTo>
                  <a:pt x="9753600" y="4267200"/>
                </a:lnTo>
                <a:cubicBezTo>
                  <a:pt x="9753600" y="4378960"/>
                  <a:pt x="9662160" y="4470400"/>
                  <a:pt x="9550400" y="4470400"/>
                </a:cubicBezTo>
                <a:lnTo>
                  <a:pt x="5486400" y="4470400"/>
                </a:lnTo>
                <a:cubicBezTo>
                  <a:pt x="5374640" y="4470400"/>
                  <a:pt x="5283200" y="4378960"/>
                  <a:pt x="5283200" y="4267200"/>
                </a:cubicBezTo>
                <a:lnTo>
                  <a:pt x="5283200" y="203200"/>
                </a:lnTo>
                <a:cubicBezTo>
                  <a:pt x="5283200" y="91440"/>
                  <a:pt x="5374640" y="0"/>
                  <a:pt x="5486400" y="0"/>
                </a:cubicBezTo>
                <a:close/>
                <a:moveTo>
                  <a:pt x="9753600" y="9550400"/>
                </a:moveTo>
                <a:lnTo>
                  <a:pt x="9753600" y="5486400"/>
                </a:lnTo>
                <a:cubicBezTo>
                  <a:pt x="9753600" y="5374640"/>
                  <a:pt x="9662160" y="5283200"/>
                  <a:pt x="9550400" y="5283200"/>
                </a:cubicBezTo>
                <a:lnTo>
                  <a:pt x="5486400" y="5283200"/>
                </a:lnTo>
                <a:cubicBezTo>
                  <a:pt x="5374640" y="5283200"/>
                  <a:pt x="5283200" y="5374640"/>
                  <a:pt x="5283200" y="5486400"/>
                </a:cubicBezTo>
                <a:lnTo>
                  <a:pt x="5283200" y="9550400"/>
                </a:lnTo>
                <a:cubicBezTo>
                  <a:pt x="5283200" y="9662160"/>
                  <a:pt x="5374640" y="9753600"/>
                  <a:pt x="5486400" y="9753600"/>
                </a:cubicBezTo>
                <a:lnTo>
                  <a:pt x="9550400" y="9753600"/>
                </a:lnTo>
                <a:cubicBezTo>
                  <a:pt x="9662160" y="9753600"/>
                  <a:pt x="9753600" y="9662160"/>
                  <a:pt x="9753600" y="9550400"/>
                </a:cubicBez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60" name="KSO_Shape"/>
          <p:cNvSpPr/>
          <p:nvPr>
            <p:custDataLst>
              <p:tags r:id="rId40"/>
            </p:custDataLst>
          </p:nvPr>
        </p:nvSpPr>
        <p:spPr bwMode="auto">
          <a:xfrm>
            <a:off x="7685405" y="4757704"/>
            <a:ext cx="378460" cy="363220"/>
          </a:xfrm>
          <a:custGeom>
            <a:avLst/>
            <a:gdLst>
              <a:gd name="T0" fmla="*/ 1499181 w 11623697"/>
              <a:gd name="T1" fmla="*/ 344243 h 11176000"/>
              <a:gd name="T2" fmla="*/ 1800280 w 11623697"/>
              <a:gd name="T3" fmla="*/ 836727 h 11176000"/>
              <a:gd name="T4" fmla="*/ 1502668 w 11623697"/>
              <a:gd name="T5" fmla="*/ 1414102 h 11176000"/>
              <a:gd name="T6" fmla="*/ 1501515 w 11623697"/>
              <a:gd name="T7" fmla="*/ 1060230 h 11176000"/>
              <a:gd name="T8" fmla="*/ 1497593 w 11623697"/>
              <a:gd name="T9" fmla="*/ 1067312 h 11176000"/>
              <a:gd name="T10" fmla="*/ 1377695 w 11623697"/>
              <a:gd name="T11" fmla="*/ 1215179 h 11176000"/>
              <a:gd name="T12" fmla="*/ 1366647 w 11623697"/>
              <a:gd name="T13" fmla="*/ 523988 h 11176000"/>
              <a:gd name="T14" fmla="*/ 1493887 w 11623697"/>
              <a:gd name="T15" fmla="*/ 652530 h 11176000"/>
              <a:gd name="T16" fmla="*/ 1500218 w 11623697"/>
              <a:gd name="T17" fmla="*/ 662348 h 11176000"/>
              <a:gd name="T18" fmla="*/ 1232392 w 11623697"/>
              <a:gd name="T19" fmla="*/ 0 h 11176000"/>
              <a:gd name="T20" fmla="*/ 1232392 w 11623697"/>
              <a:gd name="T21" fmla="*/ 1731052 h 11176000"/>
              <a:gd name="T22" fmla="*/ 472105 w 11623697"/>
              <a:gd name="T23" fmla="*/ 1285011 h 11176000"/>
              <a:gd name="T24" fmla="*/ 0 w 11623697"/>
              <a:gd name="T25" fmla="*/ 1311321 h 11176000"/>
              <a:gd name="T26" fmla="*/ 0 w 11623697"/>
              <a:gd name="T27" fmla="*/ 498415 h 11176000"/>
              <a:gd name="T28" fmla="*/ 445795 w 11623697"/>
              <a:gd name="T29" fmla="*/ 498415 h 11176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623697" h="11176000">
                <a:moveTo>
                  <a:pt x="9678988" y="2222500"/>
                </a:moveTo>
                <a:cubicBezTo>
                  <a:pt x="9678988" y="2222500"/>
                  <a:pt x="11409030" y="3194766"/>
                  <a:pt x="11622940" y="5402071"/>
                </a:cubicBezTo>
                <a:cubicBezTo>
                  <a:pt x="11622940" y="5402071"/>
                  <a:pt x="11720513" y="8202495"/>
                  <a:pt x="9701505" y="9129713"/>
                </a:cubicBezTo>
                <a:lnTo>
                  <a:pt x="9694057" y="6845043"/>
                </a:lnTo>
                <a:lnTo>
                  <a:pt x="9668736" y="6890770"/>
                </a:lnTo>
                <a:cubicBezTo>
                  <a:pt x="9485652" y="7194435"/>
                  <a:pt x="9233004" y="7513275"/>
                  <a:pt x="8894655" y="7845426"/>
                </a:cubicBezTo>
                <a:lnTo>
                  <a:pt x="8823325" y="3382963"/>
                </a:lnTo>
                <a:cubicBezTo>
                  <a:pt x="8823325" y="3382963"/>
                  <a:pt x="9281824" y="3680900"/>
                  <a:pt x="9644809" y="4212859"/>
                </a:cubicBezTo>
                <a:lnTo>
                  <a:pt x="9685683" y="4276247"/>
                </a:lnTo>
                <a:lnTo>
                  <a:pt x="9678988" y="2222500"/>
                </a:lnTo>
                <a:close/>
                <a:moveTo>
                  <a:pt x="7956550" y="0"/>
                </a:moveTo>
                <a:lnTo>
                  <a:pt x="7956550" y="11176000"/>
                </a:lnTo>
                <a:lnTo>
                  <a:pt x="3048000" y="8296275"/>
                </a:lnTo>
                <a:lnTo>
                  <a:pt x="0" y="8466138"/>
                </a:lnTo>
                <a:lnTo>
                  <a:pt x="0" y="3217863"/>
                </a:lnTo>
                <a:lnTo>
                  <a:pt x="2878138" y="3217863"/>
                </a:lnTo>
                <a:lnTo>
                  <a:pt x="7956550" y="0"/>
                </a:lnTo>
                <a:close/>
              </a:path>
            </a:pathLst>
          </a:custGeom>
          <a:solidFill>
            <a:schemeClr val="lt1"/>
          </a:solidFill>
          <a:ln>
            <a:noFill/>
          </a:ln>
        </p:spPr>
        <p:txBody>
          <a:bodyPr rIns="360000" anchor="ctr" anchorCtr="1">
            <a:normAutofit lnSpcReduction="10000"/>
          </a:bodyPr>
          <a:lstStyle/>
          <a:p>
            <a:endParaRPr lang="zh-CN" altLang="en-US">
              <a:solidFill>
                <a:schemeClr val="dk1"/>
              </a:solidFill>
              <a:latin typeface="Arial" panose="020B0604020202020204" pitchFamily="34" charset="0"/>
              <a:ea typeface="微软雅黑" panose="020B0503020204020204" charset="-122"/>
              <a:sym typeface="Arial" panose="020B0604020202020204" pitchFamily="34" charset="0"/>
            </a:endParaRPr>
          </a:p>
        </p:txBody>
      </p:sp>
      <p:sp>
        <p:nvSpPr>
          <p:cNvPr id="61" name="KSO_Shape"/>
          <p:cNvSpPr/>
          <p:nvPr>
            <p:custDataLst>
              <p:tags r:id="rId41"/>
            </p:custDataLst>
          </p:nvPr>
        </p:nvSpPr>
        <p:spPr bwMode="auto">
          <a:xfrm>
            <a:off x="4985385" y="5709569"/>
            <a:ext cx="405765" cy="340995"/>
          </a:xfrm>
          <a:custGeom>
            <a:avLst/>
            <a:gdLst/>
            <a:ahLst/>
            <a:cxnLst/>
            <a:rect l="0" t="0" r="r" b="b"/>
            <a:pathLst>
              <a:path w="5899389" h="4967421">
                <a:moveTo>
                  <a:pt x="2403368" y="1332789"/>
                </a:moveTo>
                <a:lnTo>
                  <a:pt x="2400165" y="1359209"/>
                </a:lnTo>
                <a:lnTo>
                  <a:pt x="2396495" y="1389474"/>
                </a:lnTo>
                <a:lnTo>
                  <a:pt x="2390990" y="1418823"/>
                </a:lnTo>
                <a:lnTo>
                  <a:pt x="2385485" y="1448172"/>
                </a:lnTo>
                <a:lnTo>
                  <a:pt x="2379063" y="1477520"/>
                </a:lnTo>
                <a:lnTo>
                  <a:pt x="2371722" y="1506869"/>
                </a:lnTo>
                <a:lnTo>
                  <a:pt x="2364383" y="1535301"/>
                </a:lnTo>
                <a:lnTo>
                  <a:pt x="2356125" y="1564649"/>
                </a:lnTo>
                <a:lnTo>
                  <a:pt x="2346950" y="1591246"/>
                </a:lnTo>
                <a:lnTo>
                  <a:pt x="2337775" y="1619678"/>
                </a:lnTo>
                <a:lnTo>
                  <a:pt x="2326765" y="1647192"/>
                </a:lnTo>
                <a:lnTo>
                  <a:pt x="2315755" y="1673789"/>
                </a:lnTo>
                <a:lnTo>
                  <a:pt x="2303828" y="1701304"/>
                </a:lnTo>
                <a:lnTo>
                  <a:pt x="2291900" y="1727901"/>
                </a:lnTo>
                <a:lnTo>
                  <a:pt x="2279056" y="1753581"/>
                </a:lnTo>
                <a:lnTo>
                  <a:pt x="2265293" y="1780178"/>
                </a:lnTo>
                <a:lnTo>
                  <a:pt x="2250613" y="1804941"/>
                </a:lnTo>
                <a:lnTo>
                  <a:pt x="2235933" y="1830621"/>
                </a:lnTo>
                <a:lnTo>
                  <a:pt x="2220336" y="1855384"/>
                </a:lnTo>
                <a:lnTo>
                  <a:pt x="2204739" y="1879230"/>
                </a:lnTo>
                <a:lnTo>
                  <a:pt x="2188224" y="1903076"/>
                </a:lnTo>
                <a:lnTo>
                  <a:pt x="2170791" y="1926921"/>
                </a:lnTo>
                <a:lnTo>
                  <a:pt x="2153359" y="1949850"/>
                </a:lnTo>
                <a:lnTo>
                  <a:pt x="2135926" y="1971862"/>
                </a:lnTo>
                <a:lnTo>
                  <a:pt x="2116659" y="1993873"/>
                </a:lnTo>
                <a:lnTo>
                  <a:pt x="2097392" y="2015885"/>
                </a:lnTo>
                <a:lnTo>
                  <a:pt x="2078124" y="2036062"/>
                </a:lnTo>
                <a:lnTo>
                  <a:pt x="2057022" y="2057156"/>
                </a:lnTo>
                <a:lnTo>
                  <a:pt x="2036837" y="2077334"/>
                </a:lnTo>
                <a:lnTo>
                  <a:pt x="2015735" y="2097511"/>
                </a:lnTo>
                <a:lnTo>
                  <a:pt x="1993715" y="2115854"/>
                </a:lnTo>
                <a:lnTo>
                  <a:pt x="1971695" y="2135114"/>
                </a:lnTo>
                <a:lnTo>
                  <a:pt x="1948758" y="2153457"/>
                </a:lnTo>
                <a:lnTo>
                  <a:pt x="1925821" y="2169965"/>
                </a:lnTo>
                <a:lnTo>
                  <a:pt x="1902883" y="2188308"/>
                </a:lnTo>
                <a:lnTo>
                  <a:pt x="1879028" y="2204817"/>
                </a:lnTo>
                <a:lnTo>
                  <a:pt x="1855174" y="2220408"/>
                </a:lnTo>
                <a:lnTo>
                  <a:pt x="1830401" y="2235082"/>
                </a:lnTo>
                <a:lnTo>
                  <a:pt x="1805629" y="2250674"/>
                </a:lnTo>
                <a:lnTo>
                  <a:pt x="1779021" y="2264431"/>
                </a:lnTo>
                <a:lnTo>
                  <a:pt x="1754249" y="2278188"/>
                </a:lnTo>
                <a:lnTo>
                  <a:pt x="1727642" y="2291945"/>
                </a:lnTo>
                <a:lnTo>
                  <a:pt x="1701034" y="2302951"/>
                </a:lnTo>
                <a:lnTo>
                  <a:pt x="1674427" y="2315791"/>
                </a:lnTo>
                <a:lnTo>
                  <a:pt x="1647820" y="2326797"/>
                </a:lnTo>
                <a:lnTo>
                  <a:pt x="1619377" y="2336886"/>
                </a:lnTo>
                <a:lnTo>
                  <a:pt x="1591853" y="2346974"/>
                </a:lnTo>
                <a:lnTo>
                  <a:pt x="1587042" y="2348370"/>
                </a:lnTo>
                <a:lnTo>
                  <a:pt x="2909523" y="2348370"/>
                </a:lnTo>
                <a:lnTo>
                  <a:pt x="3219384" y="2348370"/>
                </a:lnTo>
                <a:lnTo>
                  <a:pt x="3214575" y="2346974"/>
                </a:lnTo>
                <a:lnTo>
                  <a:pt x="3187061" y="2336886"/>
                </a:lnTo>
                <a:lnTo>
                  <a:pt x="3160464" y="2326797"/>
                </a:lnTo>
                <a:lnTo>
                  <a:pt x="3132950" y="2315791"/>
                </a:lnTo>
                <a:lnTo>
                  <a:pt x="3105435" y="2302951"/>
                </a:lnTo>
                <a:lnTo>
                  <a:pt x="3079755" y="2291945"/>
                </a:lnTo>
                <a:lnTo>
                  <a:pt x="3053158" y="2278188"/>
                </a:lnTo>
                <a:lnTo>
                  <a:pt x="3027478" y="2264431"/>
                </a:lnTo>
                <a:lnTo>
                  <a:pt x="3001798" y="2250674"/>
                </a:lnTo>
                <a:lnTo>
                  <a:pt x="2977035" y="2235082"/>
                </a:lnTo>
                <a:lnTo>
                  <a:pt x="2951355" y="2220408"/>
                </a:lnTo>
                <a:lnTo>
                  <a:pt x="2927509" y="2204817"/>
                </a:lnTo>
                <a:lnTo>
                  <a:pt x="2903663" y="2188308"/>
                </a:lnTo>
                <a:lnTo>
                  <a:pt x="2880735" y="2169965"/>
                </a:lnTo>
                <a:lnTo>
                  <a:pt x="2857806" y="2153457"/>
                </a:lnTo>
                <a:lnTo>
                  <a:pt x="2834877" y="2135114"/>
                </a:lnTo>
                <a:lnTo>
                  <a:pt x="2812866" y="2115854"/>
                </a:lnTo>
                <a:lnTo>
                  <a:pt x="2791772" y="2097511"/>
                </a:lnTo>
                <a:lnTo>
                  <a:pt x="2769760" y="2077334"/>
                </a:lnTo>
                <a:lnTo>
                  <a:pt x="2749583" y="2057156"/>
                </a:lnTo>
                <a:lnTo>
                  <a:pt x="2728489" y="2036062"/>
                </a:lnTo>
                <a:lnTo>
                  <a:pt x="2710146" y="2015885"/>
                </a:lnTo>
                <a:lnTo>
                  <a:pt x="2689969" y="1993873"/>
                </a:lnTo>
                <a:lnTo>
                  <a:pt x="2671626" y="1971862"/>
                </a:lnTo>
                <a:lnTo>
                  <a:pt x="2653283" y="1949850"/>
                </a:lnTo>
                <a:lnTo>
                  <a:pt x="2635857" y="1926921"/>
                </a:lnTo>
                <a:lnTo>
                  <a:pt x="2618431" y="1903076"/>
                </a:lnTo>
                <a:lnTo>
                  <a:pt x="2601923" y="1879230"/>
                </a:lnTo>
                <a:lnTo>
                  <a:pt x="2586331" y="1855384"/>
                </a:lnTo>
                <a:lnTo>
                  <a:pt x="2570740" y="1830621"/>
                </a:lnTo>
                <a:lnTo>
                  <a:pt x="2556065" y="1804941"/>
                </a:lnTo>
                <a:lnTo>
                  <a:pt x="2542308" y="1780178"/>
                </a:lnTo>
                <a:lnTo>
                  <a:pt x="2528551" y="1753581"/>
                </a:lnTo>
                <a:lnTo>
                  <a:pt x="2514794" y="1727901"/>
                </a:lnTo>
                <a:lnTo>
                  <a:pt x="2502871" y="1701304"/>
                </a:lnTo>
                <a:lnTo>
                  <a:pt x="2490948" y="1673789"/>
                </a:lnTo>
                <a:lnTo>
                  <a:pt x="2479943" y="1647192"/>
                </a:lnTo>
                <a:lnTo>
                  <a:pt x="2468937" y="1619678"/>
                </a:lnTo>
                <a:lnTo>
                  <a:pt x="2459765" y="1591246"/>
                </a:lnTo>
                <a:lnTo>
                  <a:pt x="2450594" y="1564649"/>
                </a:lnTo>
                <a:lnTo>
                  <a:pt x="2442339" y="1535301"/>
                </a:lnTo>
                <a:lnTo>
                  <a:pt x="2435002" y="1506869"/>
                </a:lnTo>
                <a:lnTo>
                  <a:pt x="2427665" y="1477520"/>
                </a:lnTo>
                <a:lnTo>
                  <a:pt x="2421245" y="1448172"/>
                </a:lnTo>
                <a:lnTo>
                  <a:pt x="2415742" y="1418823"/>
                </a:lnTo>
                <a:lnTo>
                  <a:pt x="2410239" y="1389474"/>
                </a:lnTo>
                <a:lnTo>
                  <a:pt x="2406571" y="1359209"/>
                </a:lnTo>
                <a:lnTo>
                  <a:pt x="2403368" y="1332789"/>
                </a:lnTo>
                <a:close/>
                <a:moveTo>
                  <a:pt x="3612168" y="835555"/>
                </a:moveTo>
                <a:lnTo>
                  <a:pt x="3631450" y="835555"/>
                </a:lnTo>
                <a:lnTo>
                  <a:pt x="3651650" y="835555"/>
                </a:lnTo>
                <a:lnTo>
                  <a:pt x="3671851" y="838309"/>
                </a:lnTo>
                <a:lnTo>
                  <a:pt x="3690214" y="840146"/>
                </a:lnTo>
                <a:lnTo>
                  <a:pt x="3709497" y="842900"/>
                </a:lnTo>
                <a:lnTo>
                  <a:pt x="3727860" y="847491"/>
                </a:lnTo>
                <a:lnTo>
                  <a:pt x="3747142" y="853000"/>
                </a:lnTo>
                <a:lnTo>
                  <a:pt x="3764588" y="858510"/>
                </a:lnTo>
                <a:lnTo>
                  <a:pt x="3782034" y="865855"/>
                </a:lnTo>
                <a:lnTo>
                  <a:pt x="3799479" y="873201"/>
                </a:lnTo>
                <a:lnTo>
                  <a:pt x="3816007" y="882383"/>
                </a:lnTo>
                <a:lnTo>
                  <a:pt x="3831616" y="891565"/>
                </a:lnTo>
                <a:lnTo>
                  <a:pt x="3848144" y="900746"/>
                </a:lnTo>
                <a:lnTo>
                  <a:pt x="3863753" y="912683"/>
                </a:lnTo>
                <a:lnTo>
                  <a:pt x="3876608" y="923701"/>
                </a:lnTo>
                <a:lnTo>
                  <a:pt x="3891299" y="935638"/>
                </a:lnTo>
                <a:lnTo>
                  <a:pt x="3905072" y="947574"/>
                </a:lnTo>
                <a:lnTo>
                  <a:pt x="3917926" y="961347"/>
                </a:lnTo>
                <a:lnTo>
                  <a:pt x="3929863" y="975120"/>
                </a:lnTo>
                <a:lnTo>
                  <a:pt x="3940881" y="989811"/>
                </a:lnTo>
                <a:lnTo>
                  <a:pt x="3952818" y="1005420"/>
                </a:lnTo>
                <a:lnTo>
                  <a:pt x="3962000" y="1021030"/>
                </a:lnTo>
                <a:lnTo>
                  <a:pt x="3971182" y="1037557"/>
                </a:lnTo>
                <a:lnTo>
                  <a:pt x="3979445" y="1054085"/>
                </a:lnTo>
                <a:lnTo>
                  <a:pt x="3986791" y="1070612"/>
                </a:lnTo>
                <a:lnTo>
                  <a:pt x="3994136" y="1088058"/>
                </a:lnTo>
                <a:lnTo>
                  <a:pt x="4000564" y="1106422"/>
                </a:lnTo>
                <a:lnTo>
                  <a:pt x="4006073" y="1124786"/>
                </a:lnTo>
                <a:lnTo>
                  <a:pt x="4009746" y="1143149"/>
                </a:lnTo>
                <a:lnTo>
                  <a:pt x="4013418" y="1162431"/>
                </a:lnTo>
                <a:lnTo>
                  <a:pt x="4015255" y="1181713"/>
                </a:lnTo>
                <a:lnTo>
                  <a:pt x="4017091" y="1201914"/>
                </a:lnTo>
                <a:lnTo>
                  <a:pt x="4017091" y="1221196"/>
                </a:lnTo>
                <a:lnTo>
                  <a:pt x="4017091" y="1241396"/>
                </a:lnTo>
                <a:lnTo>
                  <a:pt x="4015255" y="1260678"/>
                </a:lnTo>
                <a:lnTo>
                  <a:pt x="4013418" y="1279960"/>
                </a:lnTo>
                <a:lnTo>
                  <a:pt x="4009746" y="1299242"/>
                </a:lnTo>
                <a:lnTo>
                  <a:pt x="4006073" y="1317606"/>
                </a:lnTo>
                <a:lnTo>
                  <a:pt x="4000564" y="1335970"/>
                </a:lnTo>
                <a:lnTo>
                  <a:pt x="3994136" y="1353416"/>
                </a:lnTo>
                <a:lnTo>
                  <a:pt x="3986791" y="1371779"/>
                </a:lnTo>
                <a:lnTo>
                  <a:pt x="3979445" y="1388307"/>
                </a:lnTo>
                <a:lnTo>
                  <a:pt x="3971182" y="1404834"/>
                </a:lnTo>
                <a:lnTo>
                  <a:pt x="3962000" y="1421362"/>
                </a:lnTo>
                <a:lnTo>
                  <a:pt x="3952818" y="1437889"/>
                </a:lnTo>
                <a:lnTo>
                  <a:pt x="3940881" y="1451662"/>
                </a:lnTo>
                <a:lnTo>
                  <a:pt x="3929863" y="1466353"/>
                </a:lnTo>
                <a:lnTo>
                  <a:pt x="3917926" y="1480126"/>
                </a:lnTo>
                <a:lnTo>
                  <a:pt x="3905072" y="1493899"/>
                </a:lnTo>
                <a:lnTo>
                  <a:pt x="3891299" y="1506754"/>
                </a:lnTo>
                <a:lnTo>
                  <a:pt x="3876608" y="1519608"/>
                </a:lnTo>
                <a:lnTo>
                  <a:pt x="3863753" y="1530627"/>
                </a:lnTo>
                <a:lnTo>
                  <a:pt x="3848144" y="1540727"/>
                </a:lnTo>
                <a:lnTo>
                  <a:pt x="3831616" y="1551745"/>
                </a:lnTo>
                <a:lnTo>
                  <a:pt x="3816007" y="1560927"/>
                </a:lnTo>
                <a:lnTo>
                  <a:pt x="3799479" y="1569191"/>
                </a:lnTo>
                <a:lnTo>
                  <a:pt x="3782034" y="1576536"/>
                </a:lnTo>
                <a:lnTo>
                  <a:pt x="3764588" y="1583882"/>
                </a:lnTo>
                <a:lnTo>
                  <a:pt x="3747142" y="1590309"/>
                </a:lnTo>
                <a:lnTo>
                  <a:pt x="3727860" y="1595818"/>
                </a:lnTo>
                <a:lnTo>
                  <a:pt x="3709497" y="1599491"/>
                </a:lnTo>
                <a:lnTo>
                  <a:pt x="3690214" y="1603164"/>
                </a:lnTo>
                <a:lnTo>
                  <a:pt x="3671851" y="1605000"/>
                </a:lnTo>
                <a:lnTo>
                  <a:pt x="3651650" y="1606837"/>
                </a:lnTo>
                <a:lnTo>
                  <a:pt x="3631450" y="1606837"/>
                </a:lnTo>
                <a:lnTo>
                  <a:pt x="3612168" y="1606837"/>
                </a:lnTo>
                <a:lnTo>
                  <a:pt x="3591968" y="1605000"/>
                </a:lnTo>
                <a:lnTo>
                  <a:pt x="3572686" y="1603164"/>
                </a:lnTo>
                <a:lnTo>
                  <a:pt x="3554322" y="1599491"/>
                </a:lnTo>
                <a:lnTo>
                  <a:pt x="3535040" y="1595818"/>
                </a:lnTo>
                <a:lnTo>
                  <a:pt x="3516676" y="1590309"/>
                </a:lnTo>
                <a:lnTo>
                  <a:pt x="3498312" y="1583882"/>
                </a:lnTo>
                <a:lnTo>
                  <a:pt x="3481785" y="1576536"/>
                </a:lnTo>
                <a:lnTo>
                  <a:pt x="3464339" y="1569191"/>
                </a:lnTo>
                <a:lnTo>
                  <a:pt x="3446893" y="1560927"/>
                </a:lnTo>
                <a:lnTo>
                  <a:pt x="3431284" y="1551745"/>
                </a:lnTo>
                <a:lnTo>
                  <a:pt x="3415675" y="1540727"/>
                </a:lnTo>
                <a:lnTo>
                  <a:pt x="3400984" y="1530627"/>
                </a:lnTo>
                <a:lnTo>
                  <a:pt x="3386293" y="1519608"/>
                </a:lnTo>
                <a:lnTo>
                  <a:pt x="3371602" y="1506754"/>
                </a:lnTo>
                <a:lnTo>
                  <a:pt x="3357829" y="1493899"/>
                </a:lnTo>
                <a:lnTo>
                  <a:pt x="3345892" y="1480126"/>
                </a:lnTo>
                <a:lnTo>
                  <a:pt x="3333956" y="1466353"/>
                </a:lnTo>
                <a:lnTo>
                  <a:pt x="3322937" y="1451662"/>
                </a:lnTo>
                <a:lnTo>
                  <a:pt x="3311919" y="1437889"/>
                </a:lnTo>
                <a:lnTo>
                  <a:pt x="3301819" y="1421362"/>
                </a:lnTo>
                <a:lnTo>
                  <a:pt x="3292637" y="1404834"/>
                </a:lnTo>
                <a:lnTo>
                  <a:pt x="3283455" y="1388307"/>
                </a:lnTo>
                <a:lnTo>
                  <a:pt x="3276109" y="1371779"/>
                </a:lnTo>
                <a:lnTo>
                  <a:pt x="3268764" y="1353416"/>
                </a:lnTo>
                <a:lnTo>
                  <a:pt x="3263255" y="1335970"/>
                </a:lnTo>
                <a:lnTo>
                  <a:pt x="3257746" y="1317606"/>
                </a:lnTo>
                <a:lnTo>
                  <a:pt x="3253155" y="1299242"/>
                </a:lnTo>
                <a:lnTo>
                  <a:pt x="3250400" y="1279960"/>
                </a:lnTo>
                <a:lnTo>
                  <a:pt x="3248564" y="1260678"/>
                </a:lnTo>
                <a:lnTo>
                  <a:pt x="3245809" y="1241396"/>
                </a:lnTo>
                <a:lnTo>
                  <a:pt x="3245809" y="1221196"/>
                </a:lnTo>
                <a:lnTo>
                  <a:pt x="3245809" y="1201914"/>
                </a:lnTo>
                <a:lnTo>
                  <a:pt x="3248564" y="1181713"/>
                </a:lnTo>
                <a:lnTo>
                  <a:pt x="3250400" y="1162431"/>
                </a:lnTo>
                <a:lnTo>
                  <a:pt x="3253155" y="1143149"/>
                </a:lnTo>
                <a:lnTo>
                  <a:pt x="3257746" y="1124786"/>
                </a:lnTo>
                <a:lnTo>
                  <a:pt x="3263255" y="1106422"/>
                </a:lnTo>
                <a:lnTo>
                  <a:pt x="3268764" y="1088058"/>
                </a:lnTo>
                <a:lnTo>
                  <a:pt x="3276109" y="1070612"/>
                </a:lnTo>
                <a:lnTo>
                  <a:pt x="3283455" y="1054085"/>
                </a:lnTo>
                <a:lnTo>
                  <a:pt x="3292637" y="1037557"/>
                </a:lnTo>
                <a:lnTo>
                  <a:pt x="3301819" y="1021030"/>
                </a:lnTo>
                <a:lnTo>
                  <a:pt x="3311919" y="1005420"/>
                </a:lnTo>
                <a:lnTo>
                  <a:pt x="3322937" y="989811"/>
                </a:lnTo>
                <a:lnTo>
                  <a:pt x="3333956" y="975120"/>
                </a:lnTo>
                <a:lnTo>
                  <a:pt x="3345892" y="961347"/>
                </a:lnTo>
                <a:lnTo>
                  <a:pt x="3357829" y="947574"/>
                </a:lnTo>
                <a:lnTo>
                  <a:pt x="3371602" y="935638"/>
                </a:lnTo>
                <a:lnTo>
                  <a:pt x="3386293" y="923701"/>
                </a:lnTo>
                <a:lnTo>
                  <a:pt x="3400984" y="912683"/>
                </a:lnTo>
                <a:lnTo>
                  <a:pt x="3415675" y="900746"/>
                </a:lnTo>
                <a:lnTo>
                  <a:pt x="3431284" y="891565"/>
                </a:lnTo>
                <a:lnTo>
                  <a:pt x="3446893" y="882383"/>
                </a:lnTo>
                <a:lnTo>
                  <a:pt x="3464339" y="873201"/>
                </a:lnTo>
                <a:lnTo>
                  <a:pt x="3481785" y="865855"/>
                </a:lnTo>
                <a:lnTo>
                  <a:pt x="3498312" y="858510"/>
                </a:lnTo>
                <a:lnTo>
                  <a:pt x="3516676" y="853000"/>
                </a:lnTo>
                <a:lnTo>
                  <a:pt x="3535040" y="847491"/>
                </a:lnTo>
                <a:lnTo>
                  <a:pt x="3554322" y="842900"/>
                </a:lnTo>
                <a:lnTo>
                  <a:pt x="3572686" y="840146"/>
                </a:lnTo>
                <a:lnTo>
                  <a:pt x="3591968" y="838309"/>
                </a:lnTo>
                <a:lnTo>
                  <a:pt x="3612168" y="835555"/>
                </a:lnTo>
                <a:close/>
                <a:moveTo>
                  <a:pt x="1214767" y="835555"/>
                </a:moveTo>
                <a:lnTo>
                  <a:pt x="1234967" y="835555"/>
                </a:lnTo>
                <a:lnTo>
                  <a:pt x="1255168" y="835555"/>
                </a:lnTo>
                <a:lnTo>
                  <a:pt x="1274450" y="838309"/>
                </a:lnTo>
                <a:lnTo>
                  <a:pt x="1293732" y="840146"/>
                </a:lnTo>
                <a:lnTo>
                  <a:pt x="1312096" y="842900"/>
                </a:lnTo>
                <a:lnTo>
                  <a:pt x="1331378" y="847491"/>
                </a:lnTo>
                <a:lnTo>
                  <a:pt x="1350660" y="853000"/>
                </a:lnTo>
                <a:lnTo>
                  <a:pt x="1368105" y="858510"/>
                </a:lnTo>
                <a:lnTo>
                  <a:pt x="1384633" y="865855"/>
                </a:lnTo>
                <a:lnTo>
                  <a:pt x="1402997" y="873201"/>
                </a:lnTo>
                <a:lnTo>
                  <a:pt x="1419524" y="882383"/>
                </a:lnTo>
                <a:lnTo>
                  <a:pt x="1435133" y="891565"/>
                </a:lnTo>
                <a:lnTo>
                  <a:pt x="1450743" y="900746"/>
                </a:lnTo>
                <a:lnTo>
                  <a:pt x="1465434" y="912683"/>
                </a:lnTo>
                <a:lnTo>
                  <a:pt x="1480125" y="923701"/>
                </a:lnTo>
                <a:lnTo>
                  <a:pt x="1494816" y="935638"/>
                </a:lnTo>
                <a:lnTo>
                  <a:pt x="1507671" y="947574"/>
                </a:lnTo>
                <a:lnTo>
                  <a:pt x="1521444" y="961347"/>
                </a:lnTo>
                <a:lnTo>
                  <a:pt x="1532462" y="975120"/>
                </a:lnTo>
                <a:lnTo>
                  <a:pt x="1544398" y="989811"/>
                </a:lnTo>
                <a:lnTo>
                  <a:pt x="1554498" y="1005420"/>
                </a:lnTo>
                <a:lnTo>
                  <a:pt x="1565517" y="1021030"/>
                </a:lnTo>
                <a:lnTo>
                  <a:pt x="1574699" y="1037557"/>
                </a:lnTo>
                <a:lnTo>
                  <a:pt x="1582962" y="1054085"/>
                </a:lnTo>
                <a:lnTo>
                  <a:pt x="1590308" y="1070612"/>
                </a:lnTo>
                <a:lnTo>
                  <a:pt x="1597653" y="1088058"/>
                </a:lnTo>
                <a:lnTo>
                  <a:pt x="1604081" y="1106422"/>
                </a:lnTo>
                <a:lnTo>
                  <a:pt x="1608672" y="1124786"/>
                </a:lnTo>
                <a:lnTo>
                  <a:pt x="1613263" y="1143149"/>
                </a:lnTo>
                <a:lnTo>
                  <a:pt x="1616017" y="1162431"/>
                </a:lnTo>
                <a:lnTo>
                  <a:pt x="1618772" y="1181713"/>
                </a:lnTo>
                <a:lnTo>
                  <a:pt x="1620608" y="1201914"/>
                </a:lnTo>
                <a:lnTo>
                  <a:pt x="1620608" y="1221196"/>
                </a:lnTo>
                <a:lnTo>
                  <a:pt x="1620608" y="1241396"/>
                </a:lnTo>
                <a:lnTo>
                  <a:pt x="1618772" y="1260678"/>
                </a:lnTo>
                <a:lnTo>
                  <a:pt x="1616017" y="1279960"/>
                </a:lnTo>
                <a:lnTo>
                  <a:pt x="1613263" y="1299242"/>
                </a:lnTo>
                <a:lnTo>
                  <a:pt x="1608672" y="1317606"/>
                </a:lnTo>
                <a:lnTo>
                  <a:pt x="1604081" y="1335970"/>
                </a:lnTo>
                <a:lnTo>
                  <a:pt x="1597653" y="1353416"/>
                </a:lnTo>
                <a:lnTo>
                  <a:pt x="1590308" y="1371779"/>
                </a:lnTo>
                <a:lnTo>
                  <a:pt x="1582962" y="1388307"/>
                </a:lnTo>
                <a:lnTo>
                  <a:pt x="1574699" y="1404834"/>
                </a:lnTo>
                <a:lnTo>
                  <a:pt x="1565517" y="1421362"/>
                </a:lnTo>
                <a:lnTo>
                  <a:pt x="1554498" y="1437889"/>
                </a:lnTo>
                <a:lnTo>
                  <a:pt x="1544398" y="1451662"/>
                </a:lnTo>
                <a:lnTo>
                  <a:pt x="1532462" y="1466353"/>
                </a:lnTo>
                <a:lnTo>
                  <a:pt x="1521444" y="1480126"/>
                </a:lnTo>
                <a:lnTo>
                  <a:pt x="1507671" y="1493899"/>
                </a:lnTo>
                <a:lnTo>
                  <a:pt x="1494816" y="1506754"/>
                </a:lnTo>
                <a:lnTo>
                  <a:pt x="1480125" y="1519608"/>
                </a:lnTo>
                <a:lnTo>
                  <a:pt x="1465434" y="1530627"/>
                </a:lnTo>
                <a:lnTo>
                  <a:pt x="1450743" y="1540727"/>
                </a:lnTo>
                <a:lnTo>
                  <a:pt x="1435133" y="1551745"/>
                </a:lnTo>
                <a:lnTo>
                  <a:pt x="1419524" y="1560927"/>
                </a:lnTo>
                <a:lnTo>
                  <a:pt x="1402997" y="1569191"/>
                </a:lnTo>
                <a:lnTo>
                  <a:pt x="1384633" y="1576536"/>
                </a:lnTo>
                <a:lnTo>
                  <a:pt x="1368105" y="1583882"/>
                </a:lnTo>
                <a:lnTo>
                  <a:pt x="1350660" y="1590309"/>
                </a:lnTo>
                <a:lnTo>
                  <a:pt x="1331378" y="1595818"/>
                </a:lnTo>
                <a:lnTo>
                  <a:pt x="1312096" y="1599491"/>
                </a:lnTo>
                <a:lnTo>
                  <a:pt x="1293732" y="1603164"/>
                </a:lnTo>
                <a:lnTo>
                  <a:pt x="1274450" y="1605000"/>
                </a:lnTo>
                <a:lnTo>
                  <a:pt x="1255168" y="1606837"/>
                </a:lnTo>
                <a:lnTo>
                  <a:pt x="1234967" y="1606837"/>
                </a:lnTo>
                <a:lnTo>
                  <a:pt x="1214767" y="1606837"/>
                </a:lnTo>
                <a:lnTo>
                  <a:pt x="1195485" y="1605000"/>
                </a:lnTo>
                <a:lnTo>
                  <a:pt x="1176203" y="1603164"/>
                </a:lnTo>
                <a:lnTo>
                  <a:pt x="1157839" y="1599491"/>
                </a:lnTo>
                <a:lnTo>
                  <a:pt x="1138557" y="1595818"/>
                </a:lnTo>
                <a:lnTo>
                  <a:pt x="1119275" y="1590309"/>
                </a:lnTo>
                <a:lnTo>
                  <a:pt x="1101829" y="1583882"/>
                </a:lnTo>
                <a:lnTo>
                  <a:pt x="1085302" y="1576536"/>
                </a:lnTo>
                <a:lnTo>
                  <a:pt x="1066938" y="1569191"/>
                </a:lnTo>
                <a:lnTo>
                  <a:pt x="1050411" y="1560927"/>
                </a:lnTo>
                <a:lnTo>
                  <a:pt x="1034801" y="1551745"/>
                </a:lnTo>
                <a:lnTo>
                  <a:pt x="1019192" y="1540727"/>
                </a:lnTo>
                <a:lnTo>
                  <a:pt x="1004501" y="1530627"/>
                </a:lnTo>
                <a:lnTo>
                  <a:pt x="989810" y="1519608"/>
                </a:lnTo>
                <a:lnTo>
                  <a:pt x="975119" y="1506754"/>
                </a:lnTo>
                <a:lnTo>
                  <a:pt x="962264" y="1493899"/>
                </a:lnTo>
                <a:lnTo>
                  <a:pt x="948491" y="1480126"/>
                </a:lnTo>
                <a:lnTo>
                  <a:pt x="937473" y="1466353"/>
                </a:lnTo>
                <a:lnTo>
                  <a:pt x="925536" y="1451662"/>
                </a:lnTo>
                <a:lnTo>
                  <a:pt x="915436" y="1437889"/>
                </a:lnTo>
                <a:lnTo>
                  <a:pt x="904418" y="1421362"/>
                </a:lnTo>
                <a:lnTo>
                  <a:pt x="895236" y="1404834"/>
                </a:lnTo>
                <a:lnTo>
                  <a:pt x="886972" y="1388307"/>
                </a:lnTo>
                <a:lnTo>
                  <a:pt x="879627" y="1371779"/>
                </a:lnTo>
                <a:lnTo>
                  <a:pt x="872281" y="1353416"/>
                </a:lnTo>
                <a:lnTo>
                  <a:pt x="865854" y="1335970"/>
                </a:lnTo>
                <a:lnTo>
                  <a:pt x="860345" y="1317606"/>
                </a:lnTo>
                <a:lnTo>
                  <a:pt x="856672" y="1299242"/>
                </a:lnTo>
                <a:lnTo>
                  <a:pt x="852999" y="1279960"/>
                </a:lnTo>
                <a:lnTo>
                  <a:pt x="851163" y="1260678"/>
                </a:lnTo>
                <a:lnTo>
                  <a:pt x="849326" y="1241396"/>
                </a:lnTo>
                <a:lnTo>
                  <a:pt x="849326" y="1221196"/>
                </a:lnTo>
                <a:lnTo>
                  <a:pt x="849326" y="1201914"/>
                </a:lnTo>
                <a:lnTo>
                  <a:pt x="851163" y="1181713"/>
                </a:lnTo>
                <a:lnTo>
                  <a:pt x="852999" y="1162431"/>
                </a:lnTo>
                <a:lnTo>
                  <a:pt x="856672" y="1143149"/>
                </a:lnTo>
                <a:lnTo>
                  <a:pt x="860345" y="1124786"/>
                </a:lnTo>
                <a:lnTo>
                  <a:pt x="865854" y="1106422"/>
                </a:lnTo>
                <a:lnTo>
                  <a:pt x="872281" y="1088058"/>
                </a:lnTo>
                <a:lnTo>
                  <a:pt x="879627" y="1070612"/>
                </a:lnTo>
                <a:lnTo>
                  <a:pt x="886972" y="1054085"/>
                </a:lnTo>
                <a:lnTo>
                  <a:pt x="895236" y="1037557"/>
                </a:lnTo>
                <a:lnTo>
                  <a:pt x="904418" y="1021030"/>
                </a:lnTo>
                <a:lnTo>
                  <a:pt x="915436" y="1005420"/>
                </a:lnTo>
                <a:lnTo>
                  <a:pt x="925536" y="989811"/>
                </a:lnTo>
                <a:lnTo>
                  <a:pt x="937473" y="975120"/>
                </a:lnTo>
                <a:lnTo>
                  <a:pt x="948491" y="961347"/>
                </a:lnTo>
                <a:lnTo>
                  <a:pt x="962264" y="947574"/>
                </a:lnTo>
                <a:lnTo>
                  <a:pt x="975119" y="935638"/>
                </a:lnTo>
                <a:lnTo>
                  <a:pt x="989810" y="923701"/>
                </a:lnTo>
                <a:lnTo>
                  <a:pt x="1004501" y="912683"/>
                </a:lnTo>
                <a:lnTo>
                  <a:pt x="1019192" y="900746"/>
                </a:lnTo>
                <a:lnTo>
                  <a:pt x="1034801" y="891565"/>
                </a:lnTo>
                <a:lnTo>
                  <a:pt x="1050411" y="882383"/>
                </a:lnTo>
                <a:lnTo>
                  <a:pt x="1066938" y="873201"/>
                </a:lnTo>
                <a:lnTo>
                  <a:pt x="1085302" y="865855"/>
                </a:lnTo>
                <a:lnTo>
                  <a:pt x="1101829" y="858510"/>
                </a:lnTo>
                <a:lnTo>
                  <a:pt x="1119275" y="853000"/>
                </a:lnTo>
                <a:lnTo>
                  <a:pt x="1138557" y="847491"/>
                </a:lnTo>
                <a:lnTo>
                  <a:pt x="1157839" y="842900"/>
                </a:lnTo>
                <a:lnTo>
                  <a:pt x="1176203" y="840146"/>
                </a:lnTo>
                <a:lnTo>
                  <a:pt x="1195485" y="838309"/>
                </a:lnTo>
                <a:lnTo>
                  <a:pt x="1214767" y="835555"/>
                </a:lnTo>
                <a:close/>
                <a:moveTo>
                  <a:pt x="3634628" y="514518"/>
                </a:moveTo>
                <a:lnTo>
                  <a:pt x="3597942" y="515435"/>
                </a:lnTo>
                <a:lnTo>
                  <a:pt x="3561256" y="517270"/>
                </a:lnTo>
                <a:lnTo>
                  <a:pt x="3526405" y="522772"/>
                </a:lnTo>
                <a:lnTo>
                  <a:pt x="3490636" y="528275"/>
                </a:lnTo>
                <a:lnTo>
                  <a:pt x="3457619" y="536530"/>
                </a:lnTo>
                <a:lnTo>
                  <a:pt x="3423685" y="545701"/>
                </a:lnTo>
                <a:lnTo>
                  <a:pt x="3390667" y="557624"/>
                </a:lnTo>
                <a:lnTo>
                  <a:pt x="3357650" y="569547"/>
                </a:lnTo>
                <a:lnTo>
                  <a:pt x="3327384" y="583304"/>
                </a:lnTo>
                <a:lnTo>
                  <a:pt x="3296201" y="598895"/>
                </a:lnTo>
                <a:lnTo>
                  <a:pt x="3266853" y="617238"/>
                </a:lnTo>
                <a:lnTo>
                  <a:pt x="3238421" y="634664"/>
                </a:lnTo>
                <a:lnTo>
                  <a:pt x="3209990" y="654841"/>
                </a:lnTo>
                <a:lnTo>
                  <a:pt x="3184310" y="675936"/>
                </a:lnTo>
                <a:lnTo>
                  <a:pt x="3157712" y="697947"/>
                </a:lnTo>
                <a:lnTo>
                  <a:pt x="3133867" y="721793"/>
                </a:lnTo>
                <a:lnTo>
                  <a:pt x="3110021" y="745639"/>
                </a:lnTo>
                <a:lnTo>
                  <a:pt x="3088009" y="772236"/>
                </a:lnTo>
                <a:lnTo>
                  <a:pt x="3066915" y="797916"/>
                </a:lnTo>
                <a:lnTo>
                  <a:pt x="3046738" y="826347"/>
                </a:lnTo>
                <a:lnTo>
                  <a:pt x="3029312" y="854779"/>
                </a:lnTo>
                <a:lnTo>
                  <a:pt x="3012804" y="885045"/>
                </a:lnTo>
                <a:lnTo>
                  <a:pt x="2996295" y="915310"/>
                </a:lnTo>
                <a:lnTo>
                  <a:pt x="2982538" y="946493"/>
                </a:lnTo>
                <a:lnTo>
                  <a:pt x="2969698" y="979511"/>
                </a:lnTo>
                <a:lnTo>
                  <a:pt x="2958692" y="1011611"/>
                </a:lnTo>
                <a:lnTo>
                  <a:pt x="2948603" y="1044628"/>
                </a:lnTo>
                <a:lnTo>
                  <a:pt x="2941266" y="1079479"/>
                </a:lnTo>
                <a:lnTo>
                  <a:pt x="2934846" y="1114331"/>
                </a:lnTo>
                <a:lnTo>
                  <a:pt x="2931178" y="1150100"/>
                </a:lnTo>
                <a:lnTo>
                  <a:pt x="2927509" y="1184951"/>
                </a:lnTo>
                <a:lnTo>
                  <a:pt x="2926592" y="1221637"/>
                </a:lnTo>
                <a:lnTo>
                  <a:pt x="2927509" y="1258323"/>
                </a:lnTo>
                <a:lnTo>
                  <a:pt x="2931178" y="1294091"/>
                </a:lnTo>
                <a:lnTo>
                  <a:pt x="2934846" y="1329860"/>
                </a:lnTo>
                <a:lnTo>
                  <a:pt x="2941266" y="1364712"/>
                </a:lnTo>
                <a:lnTo>
                  <a:pt x="2948603" y="1398646"/>
                </a:lnTo>
                <a:lnTo>
                  <a:pt x="2958692" y="1432580"/>
                </a:lnTo>
                <a:lnTo>
                  <a:pt x="2969698" y="1464680"/>
                </a:lnTo>
                <a:lnTo>
                  <a:pt x="2982538" y="1495863"/>
                </a:lnTo>
                <a:lnTo>
                  <a:pt x="2996295" y="1527963"/>
                </a:lnTo>
                <a:lnTo>
                  <a:pt x="3012804" y="1558229"/>
                </a:lnTo>
                <a:lnTo>
                  <a:pt x="3029312" y="1588495"/>
                </a:lnTo>
                <a:lnTo>
                  <a:pt x="3046738" y="1616926"/>
                </a:lnTo>
                <a:lnTo>
                  <a:pt x="3066915" y="1644441"/>
                </a:lnTo>
                <a:lnTo>
                  <a:pt x="3088009" y="1671038"/>
                </a:lnTo>
                <a:lnTo>
                  <a:pt x="3110021" y="1697635"/>
                </a:lnTo>
                <a:lnTo>
                  <a:pt x="3133867" y="1721481"/>
                </a:lnTo>
                <a:lnTo>
                  <a:pt x="3157712" y="1744410"/>
                </a:lnTo>
                <a:lnTo>
                  <a:pt x="3184310" y="1766421"/>
                </a:lnTo>
                <a:lnTo>
                  <a:pt x="3209990" y="1788433"/>
                </a:lnTo>
                <a:lnTo>
                  <a:pt x="3238421" y="1806775"/>
                </a:lnTo>
                <a:lnTo>
                  <a:pt x="3266853" y="1826035"/>
                </a:lnTo>
                <a:lnTo>
                  <a:pt x="3296201" y="1842544"/>
                </a:lnTo>
                <a:lnTo>
                  <a:pt x="3327384" y="1858136"/>
                </a:lnTo>
                <a:lnTo>
                  <a:pt x="3357650" y="1872810"/>
                </a:lnTo>
                <a:lnTo>
                  <a:pt x="3390667" y="1885650"/>
                </a:lnTo>
                <a:lnTo>
                  <a:pt x="3423685" y="1895738"/>
                </a:lnTo>
                <a:lnTo>
                  <a:pt x="3457619" y="1905827"/>
                </a:lnTo>
                <a:lnTo>
                  <a:pt x="3490636" y="1914081"/>
                </a:lnTo>
                <a:lnTo>
                  <a:pt x="3526405" y="1920501"/>
                </a:lnTo>
                <a:lnTo>
                  <a:pt x="3561256" y="1924170"/>
                </a:lnTo>
                <a:lnTo>
                  <a:pt x="3597942" y="1927839"/>
                </a:lnTo>
                <a:lnTo>
                  <a:pt x="3634628" y="1928756"/>
                </a:lnTo>
                <a:lnTo>
                  <a:pt x="3669479" y="1927839"/>
                </a:lnTo>
                <a:lnTo>
                  <a:pt x="3706165" y="1924170"/>
                </a:lnTo>
                <a:lnTo>
                  <a:pt x="3741017" y="1920501"/>
                </a:lnTo>
                <a:lnTo>
                  <a:pt x="3776785" y="1914081"/>
                </a:lnTo>
                <a:lnTo>
                  <a:pt x="3809803" y="1905827"/>
                </a:lnTo>
                <a:lnTo>
                  <a:pt x="3843737" y="1895738"/>
                </a:lnTo>
                <a:lnTo>
                  <a:pt x="3876754" y="1885650"/>
                </a:lnTo>
                <a:lnTo>
                  <a:pt x="3909771" y="1872810"/>
                </a:lnTo>
                <a:lnTo>
                  <a:pt x="3940037" y="1858136"/>
                </a:lnTo>
                <a:lnTo>
                  <a:pt x="3971220" y="1842544"/>
                </a:lnTo>
                <a:lnTo>
                  <a:pt x="4000569" y="1826035"/>
                </a:lnTo>
                <a:lnTo>
                  <a:pt x="4029000" y="1806775"/>
                </a:lnTo>
                <a:lnTo>
                  <a:pt x="4057432" y="1788433"/>
                </a:lnTo>
                <a:lnTo>
                  <a:pt x="4083112" y="1766421"/>
                </a:lnTo>
                <a:lnTo>
                  <a:pt x="4109709" y="1744410"/>
                </a:lnTo>
                <a:lnTo>
                  <a:pt x="4133555" y="1721481"/>
                </a:lnTo>
                <a:lnTo>
                  <a:pt x="4157401" y="1697635"/>
                </a:lnTo>
                <a:lnTo>
                  <a:pt x="4179412" y="1671038"/>
                </a:lnTo>
                <a:lnTo>
                  <a:pt x="4200506" y="1644441"/>
                </a:lnTo>
                <a:lnTo>
                  <a:pt x="4220684" y="1616926"/>
                </a:lnTo>
                <a:lnTo>
                  <a:pt x="4238109" y="1588495"/>
                </a:lnTo>
                <a:lnTo>
                  <a:pt x="4255535" y="1558229"/>
                </a:lnTo>
                <a:lnTo>
                  <a:pt x="4271127" y="1527963"/>
                </a:lnTo>
                <a:lnTo>
                  <a:pt x="4285801" y="1495863"/>
                </a:lnTo>
                <a:lnTo>
                  <a:pt x="4297724" y="1464680"/>
                </a:lnTo>
                <a:lnTo>
                  <a:pt x="4308729" y="1432580"/>
                </a:lnTo>
                <a:lnTo>
                  <a:pt x="4318818" y="1398646"/>
                </a:lnTo>
                <a:lnTo>
                  <a:pt x="4326155" y="1364712"/>
                </a:lnTo>
                <a:lnTo>
                  <a:pt x="4332575" y="1329860"/>
                </a:lnTo>
                <a:lnTo>
                  <a:pt x="4337161" y="1294091"/>
                </a:lnTo>
                <a:lnTo>
                  <a:pt x="4339912" y="1258323"/>
                </a:lnTo>
                <a:lnTo>
                  <a:pt x="4340830" y="1221637"/>
                </a:lnTo>
                <a:lnTo>
                  <a:pt x="4339912" y="1184951"/>
                </a:lnTo>
                <a:lnTo>
                  <a:pt x="4337161" y="1150100"/>
                </a:lnTo>
                <a:lnTo>
                  <a:pt x="4332575" y="1114331"/>
                </a:lnTo>
                <a:lnTo>
                  <a:pt x="4326155" y="1079479"/>
                </a:lnTo>
                <a:lnTo>
                  <a:pt x="4318818" y="1044628"/>
                </a:lnTo>
                <a:lnTo>
                  <a:pt x="4308729" y="1011611"/>
                </a:lnTo>
                <a:lnTo>
                  <a:pt x="4297724" y="979511"/>
                </a:lnTo>
                <a:lnTo>
                  <a:pt x="4285801" y="946493"/>
                </a:lnTo>
                <a:lnTo>
                  <a:pt x="4271127" y="915310"/>
                </a:lnTo>
                <a:lnTo>
                  <a:pt x="4255535" y="885045"/>
                </a:lnTo>
                <a:lnTo>
                  <a:pt x="4238109" y="854779"/>
                </a:lnTo>
                <a:lnTo>
                  <a:pt x="4220684" y="826347"/>
                </a:lnTo>
                <a:lnTo>
                  <a:pt x="4200506" y="797916"/>
                </a:lnTo>
                <a:lnTo>
                  <a:pt x="4179412" y="772236"/>
                </a:lnTo>
                <a:lnTo>
                  <a:pt x="4157401" y="745639"/>
                </a:lnTo>
                <a:lnTo>
                  <a:pt x="4133555" y="721793"/>
                </a:lnTo>
                <a:lnTo>
                  <a:pt x="4109709" y="697947"/>
                </a:lnTo>
                <a:lnTo>
                  <a:pt x="4083112" y="675936"/>
                </a:lnTo>
                <a:lnTo>
                  <a:pt x="4057432" y="654841"/>
                </a:lnTo>
                <a:lnTo>
                  <a:pt x="4029000" y="634664"/>
                </a:lnTo>
                <a:lnTo>
                  <a:pt x="4000569" y="617238"/>
                </a:lnTo>
                <a:lnTo>
                  <a:pt x="3971220" y="598895"/>
                </a:lnTo>
                <a:lnTo>
                  <a:pt x="3940037" y="583304"/>
                </a:lnTo>
                <a:lnTo>
                  <a:pt x="3909771" y="569547"/>
                </a:lnTo>
                <a:lnTo>
                  <a:pt x="3876754" y="557624"/>
                </a:lnTo>
                <a:lnTo>
                  <a:pt x="3843737" y="545701"/>
                </a:lnTo>
                <a:lnTo>
                  <a:pt x="3809803" y="536530"/>
                </a:lnTo>
                <a:lnTo>
                  <a:pt x="3776785" y="528275"/>
                </a:lnTo>
                <a:lnTo>
                  <a:pt x="3741017" y="522772"/>
                </a:lnTo>
                <a:lnTo>
                  <a:pt x="3706165" y="517270"/>
                </a:lnTo>
                <a:lnTo>
                  <a:pt x="3669479" y="515435"/>
                </a:lnTo>
                <a:lnTo>
                  <a:pt x="3634628" y="514518"/>
                </a:lnTo>
                <a:close/>
                <a:moveTo>
                  <a:pt x="1236783" y="514518"/>
                </a:moveTo>
                <a:lnTo>
                  <a:pt x="1201000" y="515435"/>
                </a:lnTo>
                <a:lnTo>
                  <a:pt x="1164300" y="517270"/>
                </a:lnTo>
                <a:lnTo>
                  <a:pt x="1130353" y="522772"/>
                </a:lnTo>
                <a:lnTo>
                  <a:pt x="1094571" y="528275"/>
                </a:lnTo>
                <a:lnTo>
                  <a:pt x="1060623" y="536530"/>
                </a:lnTo>
                <a:lnTo>
                  <a:pt x="1027594" y="545701"/>
                </a:lnTo>
                <a:lnTo>
                  <a:pt x="993646" y="557624"/>
                </a:lnTo>
                <a:lnTo>
                  <a:pt x="962452" y="569547"/>
                </a:lnTo>
                <a:lnTo>
                  <a:pt x="931257" y="583304"/>
                </a:lnTo>
                <a:lnTo>
                  <a:pt x="900062" y="598895"/>
                </a:lnTo>
                <a:lnTo>
                  <a:pt x="870702" y="617238"/>
                </a:lnTo>
                <a:lnTo>
                  <a:pt x="842260" y="634664"/>
                </a:lnTo>
                <a:lnTo>
                  <a:pt x="813818" y="654841"/>
                </a:lnTo>
                <a:lnTo>
                  <a:pt x="787210" y="675936"/>
                </a:lnTo>
                <a:lnTo>
                  <a:pt x="761520" y="697947"/>
                </a:lnTo>
                <a:lnTo>
                  <a:pt x="737666" y="721793"/>
                </a:lnTo>
                <a:lnTo>
                  <a:pt x="714728" y="745639"/>
                </a:lnTo>
                <a:lnTo>
                  <a:pt x="690873" y="772236"/>
                </a:lnTo>
                <a:lnTo>
                  <a:pt x="670688" y="797916"/>
                </a:lnTo>
                <a:lnTo>
                  <a:pt x="650504" y="826347"/>
                </a:lnTo>
                <a:lnTo>
                  <a:pt x="633071" y="854779"/>
                </a:lnTo>
                <a:lnTo>
                  <a:pt x="615639" y="885045"/>
                </a:lnTo>
                <a:lnTo>
                  <a:pt x="600041" y="915310"/>
                </a:lnTo>
                <a:lnTo>
                  <a:pt x="585362" y="946493"/>
                </a:lnTo>
                <a:lnTo>
                  <a:pt x="572517" y="979511"/>
                </a:lnTo>
                <a:lnTo>
                  <a:pt x="561507" y="1011611"/>
                </a:lnTo>
                <a:lnTo>
                  <a:pt x="552332" y="1044628"/>
                </a:lnTo>
                <a:lnTo>
                  <a:pt x="544992" y="1079479"/>
                </a:lnTo>
                <a:lnTo>
                  <a:pt x="538569" y="1114331"/>
                </a:lnTo>
                <a:lnTo>
                  <a:pt x="533982" y="1150100"/>
                </a:lnTo>
                <a:lnTo>
                  <a:pt x="531229" y="1184951"/>
                </a:lnTo>
                <a:lnTo>
                  <a:pt x="530312" y="1221637"/>
                </a:lnTo>
                <a:lnTo>
                  <a:pt x="531229" y="1258323"/>
                </a:lnTo>
                <a:lnTo>
                  <a:pt x="533982" y="1294091"/>
                </a:lnTo>
                <a:lnTo>
                  <a:pt x="538569" y="1329860"/>
                </a:lnTo>
                <a:lnTo>
                  <a:pt x="544992" y="1364712"/>
                </a:lnTo>
                <a:lnTo>
                  <a:pt x="552332" y="1398646"/>
                </a:lnTo>
                <a:lnTo>
                  <a:pt x="561507" y="1432580"/>
                </a:lnTo>
                <a:lnTo>
                  <a:pt x="572517" y="1464680"/>
                </a:lnTo>
                <a:lnTo>
                  <a:pt x="585362" y="1495863"/>
                </a:lnTo>
                <a:lnTo>
                  <a:pt x="600041" y="1527963"/>
                </a:lnTo>
                <a:lnTo>
                  <a:pt x="615639" y="1558229"/>
                </a:lnTo>
                <a:lnTo>
                  <a:pt x="633071" y="1588495"/>
                </a:lnTo>
                <a:lnTo>
                  <a:pt x="650504" y="1616926"/>
                </a:lnTo>
                <a:lnTo>
                  <a:pt x="670688" y="1644441"/>
                </a:lnTo>
                <a:lnTo>
                  <a:pt x="690873" y="1671038"/>
                </a:lnTo>
                <a:lnTo>
                  <a:pt x="714728" y="1697635"/>
                </a:lnTo>
                <a:lnTo>
                  <a:pt x="737666" y="1721481"/>
                </a:lnTo>
                <a:lnTo>
                  <a:pt x="761520" y="1744410"/>
                </a:lnTo>
                <a:lnTo>
                  <a:pt x="787210" y="1766421"/>
                </a:lnTo>
                <a:lnTo>
                  <a:pt x="813818" y="1788433"/>
                </a:lnTo>
                <a:lnTo>
                  <a:pt x="842260" y="1806775"/>
                </a:lnTo>
                <a:lnTo>
                  <a:pt x="870702" y="1826035"/>
                </a:lnTo>
                <a:lnTo>
                  <a:pt x="900062" y="1842544"/>
                </a:lnTo>
                <a:lnTo>
                  <a:pt x="931257" y="1858136"/>
                </a:lnTo>
                <a:lnTo>
                  <a:pt x="962452" y="1872810"/>
                </a:lnTo>
                <a:lnTo>
                  <a:pt x="993646" y="1885650"/>
                </a:lnTo>
                <a:lnTo>
                  <a:pt x="1027594" y="1895738"/>
                </a:lnTo>
                <a:lnTo>
                  <a:pt x="1060623" y="1905827"/>
                </a:lnTo>
                <a:lnTo>
                  <a:pt x="1094571" y="1914081"/>
                </a:lnTo>
                <a:lnTo>
                  <a:pt x="1130353" y="1920501"/>
                </a:lnTo>
                <a:lnTo>
                  <a:pt x="1164300" y="1924170"/>
                </a:lnTo>
                <a:lnTo>
                  <a:pt x="1201000" y="1927839"/>
                </a:lnTo>
                <a:lnTo>
                  <a:pt x="1236783" y="1928756"/>
                </a:lnTo>
                <a:lnTo>
                  <a:pt x="1273482" y="1927839"/>
                </a:lnTo>
                <a:lnTo>
                  <a:pt x="1310182" y="1924170"/>
                </a:lnTo>
                <a:lnTo>
                  <a:pt x="1345047" y="1920501"/>
                </a:lnTo>
                <a:lnTo>
                  <a:pt x="1380829" y="1914081"/>
                </a:lnTo>
                <a:lnTo>
                  <a:pt x="1413859" y="1905827"/>
                </a:lnTo>
                <a:lnTo>
                  <a:pt x="1447806" y="1895738"/>
                </a:lnTo>
                <a:lnTo>
                  <a:pt x="1480836" y="1885650"/>
                </a:lnTo>
                <a:lnTo>
                  <a:pt x="1512948" y="1872810"/>
                </a:lnTo>
                <a:lnTo>
                  <a:pt x="1544143" y="1858136"/>
                </a:lnTo>
                <a:lnTo>
                  <a:pt x="1575338" y="1842544"/>
                </a:lnTo>
                <a:lnTo>
                  <a:pt x="1604698" y="1826035"/>
                </a:lnTo>
                <a:lnTo>
                  <a:pt x="1633140" y="1806775"/>
                </a:lnTo>
                <a:lnTo>
                  <a:pt x="1660665" y="1788433"/>
                </a:lnTo>
                <a:lnTo>
                  <a:pt x="1687272" y="1766421"/>
                </a:lnTo>
                <a:lnTo>
                  <a:pt x="1712962" y="1744410"/>
                </a:lnTo>
                <a:lnTo>
                  <a:pt x="1737734" y="1721481"/>
                </a:lnTo>
                <a:lnTo>
                  <a:pt x="1761589" y="1697635"/>
                </a:lnTo>
                <a:lnTo>
                  <a:pt x="1783609" y="1671038"/>
                </a:lnTo>
                <a:lnTo>
                  <a:pt x="1804711" y="1644441"/>
                </a:lnTo>
                <a:lnTo>
                  <a:pt x="1823979" y="1616926"/>
                </a:lnTo>
                <a:lnTo>
                  <a:pt x="1842328" y="1588495"/>
                </a:lnTo>
                <a:lnTo>
                  <a:pt x="1858843" y="1558229"/>
                </a:lnTo>
                <a:lnTo>
                  <a:pt x="1874441" y="1527963"/>
                </a:lnTo>
                <a:lnTo>
                  <a:pt x="1889121" y="1495863"/>
                </a:lnTo>
                <a:lnTo>
                  <a:pt x="1901966" y="1464680"/>
                </a:lnTo>
                <a:lnTo>
                  <a:pt x="1913893" y="1432580"/>
                </a:lnTo>
                <a:lnTo>
                  <a:pt x="1923068" y="1398646"/>
                </a:lnTo>
                <a:lnTo>
                  <a:pt x="1930408" y="1364712"/>
                </a:lnTo>
                <a:lnTo>
                  <a:pt x="1936831" y="1329860"/>
                </a:lnTo>
                <a:lnTo>
                  <a:pt x="1940500" y="1294091"/>
                </a:lnTo>
                <a:lnTo>
                  <a:pt x="1944170" y="1258323"/>
                </a:lnTo>
                <a:lnTo>
                  <a:pt x="1945088" y="1221637"/>
                </a:lnTo>
                <a:lnTo>
                  <a:pt x="1944170" y="1184951"/>
                </a:lnTo>
                <a:lnTo>
                  <a:pt x="1940500" y="1150100"/>
                </a:lnTo>
                <a:lnTo>
                  <a:pt x="1936831" y="1114331"/>
                </a:lnTo>
                <a:lnTo>
                  <a:pt x="1930408" y="1079479"/>
                </a:lnTo>
                <a:lnTo>
                  <a:pt x="1923068" y="1044628"/>
                </a:lnTo>
                <a:lnTo>
                  <a:pt x="1913893" y="1011611"/>
                </a:lnTo>
                <a:lnTo>
                  <a:pt x="1901966" y="979511"/>
                </a:lnTo>
                <a:lnTo>
                  <a:pt x="1889121" y="946493"/>
                </a:lnTo>
                <a:lnTo>
                  <a:pt x="1874441" y="915310"/>
                </a:lnTo>
                <a:lnTo>
                  <a:pt x="1858843" y="885045"/>
                </a:lnTo>
                <a:lnTo>
                  <a:pt x="1842328" y="854779"/>
                </a:lnTo>
                <a:lnTo>
                  <a:pt x="1823979" y="826347"/>
                </a:lnTo>
                <a:lnTo>
                  <a:pt x="1804711" y="797916"/>
                </a:lnTo>
                <a:lnTo>
                  <a:pt x="1783609" y="772236"/>
                </a:lnTo>
                <a:lnTo>
                  <a:pt x="1761589" y="745639"/>
                </a:lnTo>
                <a:lnTo>
                  <a:pt x="1737734" y="721793"/>
                </a:lnTo>
                <a:lnTo>
                  <a:pt x="1712962" y="697947"/>
                </a:lnTo>
                <a:lnTo>
                  <a:pt x="1687272" y="675936"/>
                </a:lnTo>
                <a:lnTo>
                  <a:pt x="1660665" y="654841"/>
                </a:lnTo>
                <a:lnTo>
                  <a:pt x="1633140" y="634664"/>
                </a:lnTo>
                <a:lnTo>
                  <a:pt x="1604698" y="617238"/>
                </a:lnTo>
                <a:lnTo>
                  <a:pt x="1575338" y="598895"/>
                </a:lnTo>
                <a:lnTo>
                  <a:pt x="1544143" y="583304"/>
                </a:lnTo>
                <a:lnTo>
                  <a:pt x="1512948" y="569547"/>
                </a:lnTo>
                <a:lnTo>
                  <a:pt x="1480836" y="557624"/>
                </a:lnTo>
                <a:lnTo>
                  <a:pt x="1447806" y="545701"/>
                </a:lnTo>
                <a:lnTo>
                  <a:pt x="1413859" y="536530"/>
                </a:lnTo>
                <a:lnTo>
                  <a:pt x="1380829" y="528275"/>
                </a:lnTo>
                <a:lnTo>
                  <a:pt x="1345047" y="522772"/>
                </a:lnTo>
                <a:lnTo>
                  <a:pt x="1310182" y="517270"/>
                </a:lnTo>
                <a:lnTo>
                  <a:pt x="1273482" y="515435"/>
                </a:lnTo>
                <a:lnTo>
                  <a:pt x="1236783" y="514518"/>
                </a:lnTo>
                <a:close/>
                <a:moveTo>
                  <a:pt x="1205588" y="0"/>
                </a:moveTo>
                <a:lnTo>
                  <a:pt x="1235865" y="1834"/>
                </a:lnTo>
                <a:lnTo>
                  <a:pt x="1267060" y="2751"/>
                </a:lnTo>
                <a:lnTo>
                  <a:pt x="1297337" y="4585"/>
                </a:lnTo>
                <a:lnTo>
                  <a:pt x="1327614" y="6420"/>
                </a:lnTo>
                <a:lnTo>
                  <a:pt x="1358809" y="11005"/>
                </a:lnTo>
                <a:lnTo>
                  <a:pt x="1389087" y="14674"/>
                </a:lnTo>
                <a:lnTo>
                  <a:pt x="1418446" y="19260"/>
                </a:lnTo>
                <a:lnTo>
                  <a:pt x="1448724" y="25680"/>
                </a:lnTo>
                <a:lnTo>
                  <a:pt x="1478083" y="32100"/>
                </a:lnTo>
                <a:lnTo>
                  <a:pt x="1505608" y="39437"/>
                </a:lnTo>
                <a:lnTo>
                  <a:pt x="1534968" y="46774"/>
                </a:lnTo>
                <a:lnTo>
                  <a:pt x="1563410" y="55028"/>
                </a:lnTo>
                <a:lnTo>
                  <a:pt x="1591853" y="64200"/>
                </a:lnTo>
                <a:lnTo>
                  <a:pt x="1619377" y="73371"/>
                </a:lnTo>
                <a:lnTo>
                  <a:pt x="1647820" y="84377"/>
                </a:lnTo>
                <a:lnTo>
                  <a:pt x="1674427" y="95383"/>
                </a:lnTo>
                <a:lnTo>
                  <a:pt x="1701034" y="107306"/>
                </a:lnTo>
                <a:lnTo>
                  <a:pt x="1727642" y="120146"/>
                </a:lnTo>
                <a:lnTo>
                  <a:pt x="1754249" y="132069"/>
                </a:lnTo>
                <a:lnTo>
                  <a:pt x="1779021" y="145826"/>
                </a:lnTo>
                <a:lnTo>
                  <a:pt x="1805629" y="160500"/>
                </a:lnTo>
                <a:lnTo>
                  <a:pt x="1830401" y="175174"/>
                </a:lnTo>
                <a:lnTo>
                  <a:pt x="1855174" y="190766"/>
                </a:lnTo>
                <a:lnTo>
                  <a:pt x="1879028" y="206357"/>
                </a:lnTo>
                <a:lnTo>
                  <a:pt x="1902883" y="223783"/>
                </a:lnTo>
                <a:lnTo>
                  <a:pt x="1925821" y="240292"/>
                </a:lnTo>
                <a:lnTo>
                  <a:pt x="1948758" y="257717"/>
                </a:lnTo>
                <a:lnTo>
                  <a:pt x="1971695" y="276060"/>
                </a:lnTo>
                <a:lnTo>
                  <a:pt x="1993715" y="294403"/>
                </a:lnTo>
                <a:lnTo>
                  <a:pt x="2015735" y="313663"/>
                </a:lnTo>
                <a:lnTo>
                  <a:pt x="2036837" y="332923"/>
                </a:lnTo>
                <a:lnTo>
                  <a:pt x="2057022" y="354018"/>
                </a:lnTo>
                <a:lnTo>
                  <a:pt x="2078124" y="374195"/>
                </a:lnTo>
                <a:lnTo>
                  <a:pt x="2097392" y="396206"/>
                </a:lnTo>
                <a:lnTo>
                  <a:pt x="2116659" y="417301"/>
                </a:lnTo>
                <a:lnTo>
                  <a:pt x="2135926" y="439312"/>
                </a:lnTo>
                <a:lnTo>
                  <a:pt x="2153359" y="462241"/>
                </a:lnTo>
                <a:lnTo>
                  <a:pt x="2170791" y="485169"/>
                </a:lnTo>
                <a:lnTo>
                  <a:pt x="2188224" y="508098"/>
                </a:lnTo>
                <a:lnTo>
                  <a:pt x="2204739" y="531944"/>
                </a:lnTo>
                <a:lnTo>
                  <a:pt x="2220336" y="555790"/>
                </a:lnTo>
                <a:lnTo>
                  <a:pt x="2235933" y="581470"/>
                </a:lnTo>
                <a:lnTo>
                  <a:pt x="2250613" y="606233"/>
                </a:lnTo>
                <a:lnTo>
                  <a:pt x="2265293" y="631913"/>
                </a:lnTo>
                <a:lnTo>
                  <a:pt x="2279056" y="656676"/>
                </a:lnTo>
                <a:lnTo>
                  <a:pt x="2291900" y="683273"/>
                </a:lnTo>
                <a:lnTo>
                  <a:pt x="2303828" y="709870"/>
                </a:lnTo>
                <a:lnTo>
                  <a:pt x="2315755" y="736467"/>
                </a:lnTo>
                <a:lnTo>
                  <a:pt x="2326765" y="763064"/>
                </a:lnTo>
                <a:lnTo>
                  <a:pt x="2337775" y="791496"/>
                </a:lnTo>
                <a:lnTo>
                  <a:pt x="2346950" y="819010"/>
                </a:lnTo>
                <a:lnTo>
                  <a:pt x="2356125" y="847442"/>
                </a:lnTo>
                <a:lnTo>
                  <a:pt x="2364383" y="875873"/>
                </a:lnTo>
                <a:lnTo>
                  <a:pt x="2371722" y="905222"/>
                </a:lnTo>
                <a:lnTo>
                  <a:pt x="2379063" y="932736"/>
                </a:lnTo>
                <a:lnTo>
                  <a:pt x="2385485" y="962085"/>
                </a:lnTo>
                <a:lnTo>
                  <a:pt x="2390990" y="992351"/>
                </a:lnTo>
                <a:lnTo>
                  <a:pt x="2396495" y="1021699"/>
                </a:lnTo>
                <a:lnTo>
                  <a:pt x="2400165" y="1051965"/>
                </a:lnTo>
                <a:lnTo>
                  <a:pt x="2403368" y="1079185"/>
                </a:lnTo>
                <a:lnTo>
                  <a:pt x="2406571" y="1051965"/>
                </a:lnTo>
                <a:lnTo>
                  <a:pt x="2410239" y="1021699"/>
                </a:lnTo>
                <a:lnTo>
                  <a:pt x="2415742" y="992351"/>
                </a:lnTo>
                <a:lnTo>
                  <a:pt x="2421245" y="962085"/>
                </a:lnTo>
                <a:lnTo>
                  <a:pt x="2427665" y="932736"/>
                </a:lnTo>
                <a:lnTo>
                  <a:pt x="2435002" y="905222"/>
                </a:lnTo>
                <a:lnTo>
                  <a:pt x="2442339" y="875873"/>
                </a:lnTo>
                <a:lnTo>
                  <a:pt x="2450594" y="847442"/>
                </a:lnTo>
                <a:lnTo>
                  <a:pt x="2459765" y="819010"/>
                </a:lnTo>
                <a:lnTo>
                  <a:pt x="2468937" y="791496"/>
                </a:lnTo>
                <a:lnTo>
                  <a:pt x="2479943" y="763064"/>
                </a:lnTo>
                <a:lnTo>
                  <a:pt x="2490948" y="736467"/>
                </a:lnTo>
                <a:lnTo>
                  <a:pt x="2502871" y="709870"/>
                </a:lnTo>
                <a:lnTo>
                  <a:pt x="2514794" y="683273"/>
                </a:lnTo>
                <a:lnTo>
                  <a:pt x="2528551" y="656676"/>
                </a:lnTo>
                <a:lnTo>
                  <a:pt x="2542308" y="631913"/>
                </a:lnTo>
                <a:lnTo>
                  <a:pt x="2556065" y="606233"/>
                </a:lnTo>
                <a:lnTo>
                  <a:pt x="2570740" y="581470"/>
                </a:lnTo>
                <a:lnTo>
                  <a:pt x="2586331" y="555790"/>
                </a:lnTo>
                <a:lnTo>
                  <a:pt x="2601923" y="531944"/>
                </a:lnTo>
                <a:lnTo>
                  <a:pt x="2618431" y="508098"/>
                </a:lnTo>
                <a:lnTo>
                  <a:pt x="2635857" y="485169"/>
                </a:lnTo>
                <a:lnTo>
                  <a:pt x="2653283" y="462241"/>
                </a:lnTo>
                <a:lnTo>
                  <a:pt x="2671626" y="439312"/>
                </a:lnTo>
                <a:lnTo>
                  <a:pt x="2689969" y="417301"/>
                </a:lnTo>
                <a:lnTo>
                  <a:pt x="2710146" y="396206"/>
                </a:lnTo>
                <a:lnTo>
                  <a:pt x="2728489" y="374195"/>
                </a:lnTo>
                <a:lnTo>
                  <a:pt x="2749583" y="354018"/>
                </a:lnTo>
                <a:lnTo>
                  <a:pt x="2769760" y="332923"/>
                </a:lnTo>
                <a:lnTo>
                  <a:pt x="2791772" y="313663"/>
                </a:lnTo>
                <a:lnTo>
                  <a:pt x="2812866" y="294403"/>
                </a:lnTo>
                <a:lnTo>
                  <a:pt x="2834877" y="276060"/>
                </a:lnTo>
                <a:lnTo>
                  <a:pt x="2857806" y="257717"/>
                </a:lnTo>
                <a:lnTo>
                  <a:pt x="2880735" y="240292"/>
                </a:lnTo>
                <a:lnTo>
                  <a:pt x="2903663" y="223783"/>
                </a:lnTo>
                <a:lnTo>
                  <a:pt x="2927509" y="206357"/>
                </a:lnTo>
                <a:lnTo>
                  <a:pt x="2951355" y="190766"/>
                </a:lnTo>
                <a:lnTo>
                  <a:pt x="2977035" y="175174"/>
                </a:lnTo>
                <a:lnTo>
                  <a:pt x="3001798" y="160500"/>
                </a:lnTo>
                <a:lnTo>
                  <a:pt x="3027478" y="145826"/>
                </a:lnTo>
                <a:lnTo>
                  <a:pt x="3053158" y="132069"/>
                </a:lnTo>
                <a:lnTo>
                  <a:pt x="3079755" y="120146"/>
                </a:lnTo>
                <a:lnTo>
                  <a:pt x="3105435" y="107306"/>
                </a:lnTo>
                <a:lnTo>
                  <a:pt x="3132950" y="95383"/>
                </a:lnTo>
                <a:lnTo>
                  <a:pt x="3160464" y="84377"/>
                </a:lnTo>
                <a:lnTo>
                  <a:pt x="3187061" y="73371"/>
                </a:lnTo>
                <a:lnTo>
                  <a:pt x="3214575" y="64200"/>
                </a:lnTo>
                <a:lnTo>
                  <a:pt x="3243007" y="55028"/>
                </a:lnTo>
                <a:lnTo>
                  <a:pt x="3271438" y="46774"/>
                </a:lnTo>
                <a:lnTo>
                  <a:pt x="3300787" y="39437"/>
                </a:lnTo>
                <a:lnTo>
                  <a:pt x="3329219" y="32100"/>
                </a:lnTo>
                <a:lnTo>
                  <a:pt x="3358567" y="25680"/>
                </a:lnTo>
                <a:lnTo>
                  <a:pt x="3387916" y="19260"/>
                </a:lnTo>
                <a:lnTo>
                  <a:pt x="3417265" y="14674"/>
                </a:lnTo>
                <a:lnTo>
                  <a:pt x="3447530" y="11005"/>
                </a:lnTo>
                <a:lnTo>
                  <a:pt x="3478713" y="6420"/>
                </a:lnTo>
                <a:lnTo>
                  <a:pt x="3508979" y="4585"/>
                </a:lnTo>
                <a:lnTo>
                  <a:pt x="3539245" y="2751"/>
                </a:lnTo>
                <a:lnTo>
                  <a:pt x="3570428" y="1834"/>
                </a:lnTo>
                <a:lnTo>
                  <a:pt x="3601611" y="0"/>
                </a:lnTo>
                <a:lnTo>
                  <a:pt x="3631876" y="1834"/>
                </a:lnTo>
                <a:lnTo>
                  <a:pt x="3663977" y="2751"/>
                </a:lnTo>
                <a:lnTo>
                  <a:pt x="3694242" y="4585"/>
                </a:lnTo>
                <a:lnTo>
                  <a:pt x="3724508" y="6420"/>
                </a:lnTo>
                <a:lnTo>
                  <a:pt x="3754774" y="11005"/>
                </a:lnTo>
                <a:lnTo>
                  <a:pt x="3785040" y="14674"/>
                </a:lnTo>
                <a:lnTo>
                  <a:pt x="3814388" y="19260"/>
                </a:lnTo>
                <a:lnTo>
                  <a:pt x="3844654" y="25680"/>
                </a:lnTo>
                <a:lnTo>
                  <a:pt x="3874003" y="32100"/>
                </a:lnTo>
                <a:lnTo>
                  <a:pt x="3902434" y="39437"/>
                </a:lnTo>
                <a:lnTo>
                  <a:pt x="3931783" y="46774"/>
                </a:lnTo>
                <a:lnTo>
                  <a:pt x="3960214" y="55028"/>
                </a:lnTo>
                <a:lnTo>
                  <a:pt x="3987729" y="64200"/>
                </a:lnTo>
                <a:lnTo>
                  <a:pt x="4015243" y="73371"/>
                </a:lnTo>
                <a:lnTo>
                  <a:pt x="4043675" y="84377"/>
                </a:lnTo>
                <a:lnTo>
                  <a:pt x="4071189" y="95383"/>
                </a:lnTo>
                <a:lnTo>
                  <a:pt x="4096869" y="107306"/>
                </a:lnTo>
                <a:lnTo>
                  <a:pt x="4124383" y="120146"/>
                </a:lnTo>
                <a:lnTo>
                  <a:pt x="4150063" y="132069"/>
                </a:lnTo>
                <a:lnTo>
                  <a:pt x="4175743" y="145826"/>
                </a:lnTo>
                <a:lnTo>
                  <a:pt x="4201424" y="160500"/>
                </a:lnTo>
                <a:lnTo>
                  <a:pt x="4226186" y="175174"/>
                </a:lnTo>
                <a:lnTo>
                  <a:pt x="4250949" y="190766"/>
                </a:lnTo>
                <a:lnTo>
                  <a:pt x="4274795" y="206357"/>
                </a:lnTo>
                <a:lnTo>
                  <a:pt x="4298641" y="223783"/>
                </a:lnTo>
                <a:lnTo>
                  <a:pt x="4322487" y="240292"/>
                </a:lnTo>
                <a:lnTo>
                  <a:pt x="4345415" y="257717"/>
                </a:lnTo>
                <a:lnTo>
                  <a:pt x="4368344" y="276060"/>
                </a:lnTo>
                <a:lnTo>
                  <a:pt x="4390355" y="294403"/>
                </a:lnTo>
                <a:lnTo>
                  <a:pt x="4412367" y="313663"/>
                </a:lnTo>
                <a:lnTo>
                  <a:pt x="4433461" y="332923"/>
                </a:lnTo>
                <a:lnTo>
                  <a:pt x="4453638" y="354018"/>
                </a:lnTo>
                <a:lnTo>
                  <a:pt x="4473816" y="374195"/>
                </a:lnTo>
                <a:lnTo>
                  <a:pt x="4493993" y="396206"/>
                </a:lnTo>
                <a:lnTo>
                  <a:pt x="4512336" y="417301"/>
                </a:lnTo>
                <a:lnTo>
                  <a:pt x="4531596" y="439312"/>
                </a:lnTo>
                <a:lnTo>
                  <a:pt x="4549021" y="462241"/>
                </a:lnTo>
                <a:lnTo>
                  <a:pt x="4567364" y="485169"/>
                </a:lnTo>
                <a:lnTo>
                  <a:pt x="4583873" y="508098"/>
                </a:lnTo>
                <a:lnTo>
                  <a:pt x="4600382" y="531944"/>
                </a:lnTo>
                <a:lnTo>
                  <a:pt x="4615973" y="555790"/>
                </a:lnTo>
                <a:lnTo>
                  <a:pt x="4631564" y="581470"/>
                </a:lnTo>
                <a:lnTo>
                  <a:pt x="4646239" y="606233"/>
                </a:lnTo>
                <a:lnTo>
                  <a:pt x="4660913" y="631913"/>
                </a:lnTo>
                <a:lnTo>
                  <a:pt x="4674670" y="656676"/>
                </a:lnTo>
                <a:lnTo>
                  <a:pt x="4687510" y="683273"/>
                </a:lnTo>
                <a:lnTo>
                  <a:pt x="4700350" y="709870"/>
                </a:lnTo>
                <a:lnTo>
                  <a:pt x="4711356" y="736467"/>
                </a:lnTo>
                <a:lnTo>
                  <a:pt x="4723279" y="763064"/>
                </a:lnTo>
                <a:lnTo>
                  <a:pt x="4733368" y="791496"/>
                </a:lnTo>
                <a:lnTo>
                  <a:pt x="4742539" y="819010"/>
                </a:lnTo>
                <a:lnTo>
                  <a:pt x="4752628" y="847442"/>
                </a:lnTo>
                <a:lnTo>
                  <a:pt x="4760882" y="875873"/>
                </a:lnTo>
                <a:lnTo>
                  <a:pt x="4768219" y="905222"/>
                </a:lnTo>
                <a:lnTo>
                  <a:pt x="4775556" y="932736"/>
                </a:lnTo>
                <a:lnTo>
                  <a:pt x="4781976" y="962085"/>
                </a:lnTo>
                <a:lnTo>
                  <a:pt x="4788396" y="992351"/>
                </a:lnTo>
                <a:lnTo>
                  <a:pt x="4792065" y="1021699"/>
                </a:lnTo>
                <a:lnTo>
                  <a:pt x="4796651" y="1051965"/>
                </a:lnTo>
                <a:lnTo>
                  <a:pt x="4800319" y="1083148"/>
                </a:lnTo>
                <a:lnTo>
                  <a:pt x="4803071" y="1113414"/>
                </a:lnTo>
                <a:lnTo>
                  <a:pt x="4804905" y="1143680"/>
                </a:lnTo>
                <a:lnTo>
                  <a:pt x="4805822" y="1174863"/>
                </a:lnTo>
                <a:lnTo>
                  <a:pt x="4806739" y="1205128"/>
                </a:lnTo>
                <a:lnTo>
                  <a:pt x="4805822" y="1236311"/>
                </a:lnTo>
                <a:lnTo>
                  <a:pt x="4804905" y="1266577"/>
                </a:lnTo>
                <a:lnTo>
                  <a:pt x="4803071" y="1298677"/>
                </a:lnTo>
                <a:lnTo>
                  <a:pt x="4800319" y="1328943"/>
                </a:lnTo>
                <a:lnTo>
                  <a:pt x="4796651" y="1359209"/>
                </a:lnTo>
                <a:lnTo>
                  <a:pt x="4792065" y="1389474"/>
                </a:lnTo>
                <a:lnTo>
                  <a:pt x="4788396" y="1418823"/>
                </a:lnTo>
                <a:lnTo>
                  <a:pt x="4781976" y="1448172"/>
                </a:lnTo>
                <a:lnTo>
                  <a:pt x="4775556" y="1477520"/>
                </a:lnTo>
                <a:lnTo>
                  <a:pt x="4768219" y="1506869"/>
                </a:lnTo>
                <a:lnTo>
                  <a:pt x="4760882" y="1535301"/>
                </a:lnTo>
                <a:lnTo>
                  <a:pt x="4752628" y="1564649"/>
                </a:lnTo>
                <a:lnTo>
                  <a:pt x="4742539" y="1591246"/>
                </a:lnTo>
                <a:lnTo>
                  <a:pt x="4733368" y="1619678"/>
                </a:lnTo>
                <a:lnTo>
                  <a:pt x="4723279" y="1647192"/>
                </a:lnTo>
                <a:lnTo>
                  <a:pt x="4711356" y="1673789"/>
                </a:lnTo>
                <a:lnTo>
                  <a:pt x="4700350" y="1701304"/>
                </a:lnTo>
                <a:lnTo>
                  <a:pt x="4687510" y="1727901"/>
                </a:lnTo>
                <a:lnTo>
                  <a:pt x="4674670" y="1753581"/>
                </a:lnTo>
                <a:lnTo>
                  <a:pt x="4660913" y="1780178"/>
                </a:lnTo>
                <a:lnTo>
                  <a:pt x="4646239" y="1804941"/>
                </a:lnTo>
                <a:lnTo>
                  <a:pt x="4631564" y="1830621"/>
                </a:lnTo>
                <a:lnTo>
                  <a:pt x="4615973" y="1855384"/>
                </a:lnTo>
                <a:lnTo>
                  <a:pt x="4600382" y="1879230"/>
                </a:lnTo>
                <a:lnTo>
                  <a:pt x="4583873" y="1903076"/>
                </a:lnTo>
                <a:lnTo>
                  <a:pt x="4567364" y="1926921"/>
                </a:lnTo>
                <a:lnTo>
                  <a:pt x="4549021" y="1949850"/>
                </a:lnTo>
                <a:lnTo>
                  <a:pt x="4531596" y="1971862"/>
                </a:lnTo>
                <a:lnTo>
                  <a:pt x="4512336" y="1993873"/>
                </a:lnTo>
                <a:lnTo>
                  <a:pt x="4493993" y="2015885"/>
                </a:lnTo>
                <a:lnTo>
                  <a:pt x="4473816" y="2036062"/>
                </a:lnTo>
                <a:lnTo>
                  <a:pt x="4453638" y="2057156"/>
                </a:lnTo>
                <a:lnTo>
                  <a:pt x="4433461" y="2077334"/>
                </a:lnTo>
                <a:lnTo>
                  <a:pt x="4412367" y="2097511"/>
                </a:lnTo>
                <a:lnTo>
                  <a:pt x="4390355" y="2115854"/>
                </a:lnTo>
                <a:lnTo>
                  <a:pt x="4368344" y="2135114"/>
                </a:lnTo>
                <a:lnTo>
                  <a:pt x="4345415" y="2153457"/>
                </a:lnTo>
                <a:lnTo>
                  <a:pt x="4322487" y="2169965"/>
                </a:lnTo>
                <a:lnTo>
                  <a:pt x="4298641" y="2188308"/>
                </a:lnTo>
                <a:lnTo>
                  <a:pt x="4274795" y="2204817"/>
                </a:lnTo>
                <a:lnTo>
                  <a:pt x="4250949" y="2220408"/>
                </a:lnTo>
                <a:lnTo>
                  <a:pt x="4226186" y="2235082"/>
                </a:lnTo>
                <a:lnTo>
                  <a:pt x="4201424" y="2250674"/>
                </a:lnTo>
                <a:lnTo>
                  <a:pt x="4175743" y="2264431"/>
                </a:lnTo>
                <a:lnTo>
                  <a:pt x="4150063" y="2278188"/>
                </a:lnTo>
                <a:lnTo>
                  <a:pt x="4124383" y="2291945"/>
                </a:lnTo>
                <a:lnTo>
                  <a:pt x="4096869" y="2302951"/>
                </a:lnTo>
                <a:lnTo>
                  <a:pt x="4071189" y="2315791"/>
                </a:lnTo>
                <a:lnTo>
                  <a:pt x="4043675" y="2326797"/>
                </a:lnTo>
                <a:lnTo>
                  <a:pt x="4015243" y="2336886"/>
                </a:lnTo>
                <a:lnTo>
                  <a:pt x="3987729" y="2346974"/>
                </a:lnTo>
                <a:lnTo>
                  <a:pt x="3983075" y="2348370"/>
                </a:lnTo>
                <a:lnTo>
                  <a:pt x="4243859" y="2348370"/>
                </a:lnTo>
                <a:lnTo>
                  <a:pt x="4228258" y="2541015"/>
                </a:lnTo>
                <a:lnTo>
                  <a:pt x="4774289" y="2541015"/>
                </a:lnTo>
                <a:lnTo>
                  <a:pt x="5674553" y="1946568"/>
                </a:lnTo>
                <a:lnTo>
                  <a:pt x="5899389" y="1946568"/>
                </a:lnTo>
                <a:lnTo>
                  <a:pt x="5899389" y="4967421"/>
                </a:lnTo>
                <a:lnTo>
                  <a:pt x="4822009" y="4502322"/>
                </a:lnTo>
                <a:lnTo>
                  <a:pt x="4147500" y="4485809"/>
                </a:lnTo>
                <a:lnTo>
                  <a:pt x="4147500" y="4871099"/>
                </a:lnTo>
                <a:lnTo>
                  <a:pt x="852040" y="4903206"/>
                </a:lnTo>
                <a:lnTo>
                  <a:pt x="771282" y="3376726"/>
                </a:lnTo>
                <a:lnTo>
                  <a:pt x="771282" y="2348370"/>
                </a:lnTo>
                <a:lnTo>
                  <a:pt x="823060" y="2348370"/>
                </a:lnTo>
                <a:lnTo>
                  <a:pt x="818405" y="2346974"/>
                </a:lnTo>
                <a:lnTo>
                  <a:pt x="790880" y="2336886"/>
                </a:lnTo>
                <a:lnTo>
                  <a:pt x="762438" y="2326797"/>
                </a:lnTo>
                <a:lnTo>
                  <a:pt x="734913" y="2315791"/>
                </a:lnTo>
                <a:lnTo>
                  <a:pt x="709223" y="2302951"/>
                </a:lnTo>
                <a:lnTo>
                  <a:pt x="681698" y="2291945"/>
                </a:lnTo>
                <a:lnTo>
                  <a:pt x="656009" y="2278188"/>
                </a:lnTo>
                <a:lnTo>
                  <a:pt x="630319" y="2264431"/>
                </a:lnTo>
                <a:lnTo>
                  <a:pt x="604629" y="2250674"/>
                </a:lnTo>
                <a:lnTo>
                  <a:pt x="579857" y="2235082"/>
                </a:lnTo>
                <a:lnTo>
                  <a:pt x="555084" y="2220408"/>
                </a:lnTo>
                <a:lnTo>
                  <a:pt x="531229" y="2204817"/>
                </a:lnTo>
                <a:lnTo>
                  <a:pt x="507375" y="2188308"/>
                </a:lnTo>
                <a:lnTo>
                  <a:pt x="483520" y="2169965"/>
                </a:lnTo>
                <a:lnTo>
                  <a:pt x="460582" y="2153457"/>
                </a:lnTo>
                <a:lnTo>
                  <a:pt x="437645" y="2135114"/>
                </a:lnTo>
                <a:lnTo>
                  <a:pt x="415625" y="2115854"/>
                </a:lnTo>
                <a:lnTo>
                  <a:pt x="394523" y="2097511"/>
                </a:lnTo>
                <a:lnTo>
                  <a:pt x="372503" y="2077334"/>
                </a:lnTo>
                <a:lnTo>
                  <a:pt x="353236" y="2057156"/>
                </a:lnTo>
                <a:lnTo>
                  <a:pt x="332133" y="2036062"/>
                </a:lnTo>
                <a:lnTo>
                  <a:pt x="311948" y="2015885"/>
                </a:lnTo>
                <a:lnTo>
                  <a:pt x="293598" y="1993873"/>
                </a:lnTo>
                <a:lnTo>
                  <a:pt x="274331" y="1971862"/>
                </a:lnTo>
                <a:lnTo>
                  <a:pt x="256899" y="1949850"/>
                </a:lnTo>
                <a:lnTo>
                  <a:pt x="238549" y="1926921"/>
                </a:lnTo>
                <a:lnTo>
                  <a:pt x="222034" y="1903076"/>
                </a:lnTo>
                <a:lnTo>
                  <a:pt x="205519" y="1879230"/>
                </a:lnTo>
                <a:lnTo>
                  <a:pt x="189922" y="1855384"/>
                </a:lnTo>
                <a:lnTo>
                  <a:pt x="174324" y="1830621"/>
                </a:lnTo>
                <a:lnTo>
                  <a:pt x="159644" y="1804941"/>
                </a:lnTo>
                <a:lnTo>
                  <a:pt x="144964" y="1780178"/>
                </a:lnTo>
                <a:lnTo>
                  <a:pt x="131202" y="1753581"/>
                </a:lnTo>
                <a:lnTo>
                  <a:pt x="118357" y="1727901"/>
                </a:lnTo>
                <a:lnTo>
                  <a:pt x="105512" y="1701304"/>
                </a:lnTo>
                <a:lnTo>
                  <a:pt x="94502" y="1673789"/>
                </a:lnTo>
                <a:lnTo>
                  <a:pt x="82575" y="1647192"/>
                </a:lnTo>
                <a:lnTo>
                  <a:pt x="72482" y="1619678"/>
                </a:lnTo>
                <a:lnTo>
                  <a:pt x="63307" y="1591246"/>
                </a:lnTo>
                <a:lnTo>
                  <a:pt x="53215" y="1564649"/>
                </a:lnTo>
                <a:lnTo>
                  <a:pt x="44958" y="1535301"/>
                </a:lnTo>
                <a:lnTo>
                  <a:pt x="37618" y="1506869"/>
                </a:lnTo>
                <a:lnTo>
                  <a:pt x="30278" y="1477520"/>
                </a:lnTo>
                <a:lnTo>
                  <a:pt x="23855" y="1448172"/>
                </a:lnTo>
                <a:lnTo>
                  <a:pt x="19268" y="1418823"/>
                </a:lnTo>
                <a:lnTo>
                  <a:pt x="13763" y="1389474"/>
                </a:lnTo>
                <a:lnTo>
                  <a:pt x="9175" y="1359209"/>
                </a:lnTo>
                <a:lnTo>
                  <a:pt x="6423" y="1328943"/>
                </a:lnTo>
                <a:lnTo>
                  <a:pt x="2753" y="1298677"/>
                </a:lnTo>
                <a:lnTo>
                  <a:pt x="918" y="1266577"/>
                </a:lnTo>
                <a:lnTo>
                  <a:pt x="0" y="1236311"/>
                </a:lnTo>
                <a:lnTo>
                  <a:pt x="0" y="1205128"/>
                </a:lnTo>
                <a:lnTo>
                  <a:pt x="0" y="1174863"/>
                </a:lnTo>
                <a:lnTo>
                  <a:pt x="918" y="1143680"/>
                </a:lnTo>
                <a:lnTo>
                  <a:pt x="2753" y="1113414"/>
                </a:lnTo>
                <a:lnTo>
                  <a:pt x="6423" y="1083148"/>
                </a:lnTo>
                <a:lnTo>
                  <a:pt x="9175" y="1051965"/>
                </a:lnTo>
                <a:lnTo>
                  <a:pt x="13763" y="1021699"/>
                </a:lnTo>
                <a:lnTo>
                  <a:pt x="19268" y="992351"/>
                </a:lnTo>
                <a:lnTo>
                  <a:pt x="23855" y="962085"/>
                </a:lnTo>
                <a:lnTo>
                  <a:pt x="30278" y="932736"/>
                </a:lnTo>
                <a:lnTo>
                  <a:pt x="37618" y="905222"/>
                </a:lnTo>
                <a:lnTo>
                  <a:pt x="44958" y="875873"/>
                </a:lnTo>
                <a:lnTo>
                  <a:pt x="53215" y="847442"/>
                </a:lnTo>
                <a:lnTo>
                  <a:pt x="63307" y="819010"/>
                </a:lnTo>
                <a:lnTo>
                  <a:pt x="72482" y="791496"/>
                </a:lnTo>
                <a:lnTo>
                  <a:pt x="82575" y="763064"/>
                </a:lnTo>
                <a:lnTo>
                  <a:pt x="94502" y="736467"/>
                </a:lnTo>
                <a:lnTo>
                  <a:pt x="105512" y="709870"/>
                </a:lnTo>
                <a:lnTo>
                  <a:pt x="118357" y="683273"/>
                </a:lnTo>
                <a:lnTo>
                  <a:pt x="131202" y="656676"/>
                </a:lnTo>
                <a:lnTo>
                  <a:pt x="144964" y="631913"/>
                </a:lnTo>
                <a:lnTo>
                  <a:pt x="159644" y="606233"/>
                </a:lnTo>
                <a:lnTo>
                  <a:pt x="174324" y="581470"/>
                </a:lnTo>
                <a:lnTo>
                  <a:pt x="189922" y="555790"/>
                </a:lnTo>
                <a:lnTo>
                  <a:pt x="205519" y="531944"/>
                </a:lnTo>
                <a:lnTo>
                  <a:pt x="222034" y="508098"/>
                </a:lnTo>
                <a:lnTo>
                  <a:pt x="238549" y="485169"/>
                </a:lnTo>
                <a:lnTo>
                  <a:pt x="256899" y="462241"/>
                </a:lnTo>
                <a:lnTo>
                  <a:pt x="274331" y="439312"/>
                </a:lnTo>
                <a:lnTo>
                  <a:pt x="293598" y="417301"/>
                </a:lnTo>
                <a:lnTo>
                  <a:pt x="311948" y="396206"/>
                </a:lnTo>
                <a:lnTo>
                  <a:pt x="332133" y="374195"/>
                </a:lnTo>
                <a:lnTo>
                  <a:pt x="353236" y="354018"/>
                </a:lnTo>
                <a:lnTo>
                  <a:pt x="372503" y="332923"/>
                </a:lnTo>
                <a:lnTo>
                  <a:pt x="394523" y="313663"/>
                </a:lnTo>
                <a:lnTo>
                  <a:pt x="415625" y="294403"/>
                </a:lnTo>
                <a:lnTo>
                  <a:pt x="437645" y="276060"/>
                </a:lnTo>
                <a:lnTo>
                  <a:pt x="460582" y="257717"/>
                </a:lnTo>
                <a:lnTo>
                  <a:pt x="483520" y="240292"/>
                </a:lnTo>
                <a:lnTo>
                  <a:pt x="507375" y="223783"/>
                </a:lnTo>
                <a:lnTo>
                  <a:pt x="531229" y="206357"/>
                </a:lnTo>
                <a:lnTo>
                  <a:pt x="555084" y="190766"/>
                </a:lnTo>
                <a:lnTo>
                  <a:pt x="579857" y="175174"/>
                </a:lnTo>
                <a:lnTo>
                  <a:pt x="604629" y="160500"/>
                </a:lnTo>
                <a:lnTo>
                  <a:pt x="630319" y="145826"/>
                </a:lnTo>
                <a:lnTo>
                  <a:pt x="656009" y="132069"/>
                </a:lnTo>
                <a:lnTo>
                  <a:pt x="681698" y="120146"/>
                </a:lnTo>
                <a:lnTo>
                  <a:pt x="709223" y="107306"/>
                </a:lnTo>
                <a:lnTo>
                  <a:pt x="734913" y="95383"/>
                </a:lnTo>
                <a:lnTo>
                  <a:pt x="762438" y="84377"/>
                </a:lnTo>
                <a:lnTo>
                  <a:pt x="790880" y="73371"/>
                </a:lnTo>
                <a:lnTo>
                  <a:pt x="818405" y="64200"/>
                </a:lnTo>
                <a:lnTo>
                  <a:pt x="845930" y="55028"/>
                </a:lnTo>
                <a:lnTo>
                  <a:pt x="874372" y="46774"/>
                </a:lnTo>
                <a:lnTo>
                  <a:pt x="903732" y="39437"/>
                </a:lnTo>
                <a:lnTo>
                  <a:pt x="933092" y="32100"/>
                </a:lnTo>
                <a:lnTo>
                  <a:pt x="962452" y="25680"/>
                </a:lnTo>
                <a:lnTo>
                  <a:pt x="991811" y="19260"/>
                </a:lnTo>
                <a:lnTo>
                  <a:pt x="1021171" y="14674"/>
                </a:lnTo>
                <a:lnTo>
                  <a:pt x="1051449" y="11005"/>
                </a:lnTo>
                <a:lnTo>
                  <a:pt x="1081726" y="6420"/>
                </a:lnTo>
                <a:lnTo>
                  <a:pt x="1112003" y="4585"/>
                </a:lnTo>
                <a:lnTo>
                  <a:pt x="1142281" y="2751"/>
                </a:lnTo>
                <a:lnTo>
                  <a:pt x="1174393" y="1834"/>
                </a:lnTo>
                <a:lnTo>
                  <a:pt x="1205588" y="0"/>
                </a:lnTo>
                <a:close/>
              </a:path>
            </a:pathLst>
          </a:custGeom>
          <a:solidFill>
            <a:schemeClr val="lt1"/>
          </a:solidFill>
          <a:ln>
            <a:noFill/>
          </a:ln>
        </p:spPr>
        <p:txBody>
          <a:bodyPr tIns="360000" anchor="ctr" anchorCtr="1">
            <a:normAutofit fontScale="25000" lnSpcReduction="20000"/>
          </a:bodyPr>
          <a:lstStyle/>
          <a:p>
            <a:endParaRPr lang="zh-CN" altLang="en-US">
              <a:solidFill>
                <a:schemeClr val="dk1"/>
              </a:solidFill>
              <a:latin typeface="Arial" panose="020B0604020202020204" pitchFamily="34" charset="0"/>
              <a:ea typeface="微软雅黑" panose="020B0503020204020204" charset="-122"/>
              <a:sym typeface="Arial" panose="020B0604020202020204" pitchFamily="34" charset="0"/>
            </a:endParaRPr>
          </a:p>
        </p:txBody>
      </p:sp>
      <p:sp>
        <p:nvSpPr>
          <p:cNvPr id="62" name="KSO_Shape"/>
          <p:cNvSpPr/>
          <p:nvPr>
            <p:custDataLst>
              <p:tags r:id="rId42"/>
            </p:custDataLst>
          </p:nvPr>
        </p:nvSpPr>
        <p:spPr bwMode="auto">
          <a:xfrm>
            <a:off x="4757420" y="2442494"/>
            <a:ext cx="323215" cy="375285"/>
          </a:xfrm>
          <a:custGeom>
            <a:avLst/>
            <a:gdLst>
              <a:gd name="T0" fmla="*/ 173780540 w 5685"/>
              <a:gd name="T1" fmla="*/ 145097863 h 6610"/>
              <a:gd name="T2" fmla="*/ 111127547 w 5685"/>
              <a:gd name="T3" fmla="*/ 189532100 h 6610"/>
              <a:gd name="T4" fmla="*/ 72748759 w 5685"/>
              <a:gd name="T5" fmla="*/ 256517628 h 6610"/>
              <a:gd name="T6" fmla="*/ 65325538 w 5685"/>
              <a:gd name="T7" fmla="*/ 324764131 h 6610"/>
              <a:gd name="T8" fmla="*/ 83067190 w 5685"/>
              <a:gd name="T9" fmla="*/ 395310073 h 6610"/>
              <a:gd name="T10" fmla="*/ 47138281 w 5685"/>
              <a:gd name="T11" fmla="*/ 338042492 h 6610"/>
              <a:gd name="T12" fmla="*/ 30509962 w 5685"/>
              <a:gd name="T13" fmla="*/ 275285450 h 6610"/>
              <a:gd name="T14" fmla="*/ 38304384 w 5685"/>
              <a:gd name="T15" fmla="*/ 196356886 h 6610"/>
              <a:gd name="T16" fmla="*/ 80914383 w 5685"/>
              <a:gd name="T17" fmla="*/ 114832022 h 6610"/>
              <a:gd name="T18" fmla="*/ 134956419 w 5685"/>
              <a:gd name="T19" fmla="*/ 68839950 h 6610"/>
              <a:gd name="T20" fmla="*/ 207631047 w 5685"/>
              <a:gd name="T21" fmla="*/ 42431385 h 6610"/>
              <a:gd name="T22" fmla="*/ 215871075 w 5685"/>
              <a:gd name="T23" fmla="*/ 2002852 h 6610"/>
              <a:gd name="T24" fmla="*/ 135772954 w 5685"/>
              <a:gd name="T25" fmla="*/ 26334214 h 6610"/>
              <a:gd name="T26" fmla="*/ 57234046 w 5685"/>
              <a:gd name="T27" fmla="*/ 89610625 h 6610"/>
              <a:gd name="T28" fmla="*/ 20488328 w 5685"/>
              <a:gd name="T29" fmla="*/ 149993875 h 6610"/>
              <a:gd name="T30" fmla="*/ 1336272 w 5685"/>
              <a:gd name="T31" fmla="*/ 222394241 h 6610"/>
              <a:gd name="T32" fmla="*/ 6977887 w 5685"/>
              <a:gd name="T33" fmla="*/ 308741039 h 6610"/>
              <a:gd name="T34" fmla="*/ 52483097 w 5685"/>
              <a:gd name="T35" fmla="*/ 399760796 h 6610"/>
              <a:gd name="T36" fmla="*/ 98359237 w 5685"/>
              <a:gd name="T37" fmla="*/ 442637471 h 6610"/>
              <a:gd name="T38" fmla="*/ 178160287 w 5685"/>
              <a:gd name="T39" fmla="*/ 480469703 h 6610"/>
              <a:gd name="T40" fmla="*/ 263900022 w 5685"/>
              <a:gd name="T41" fmla="*/ 488926403 h 6610"/>
              <a:gd name="T42" fmla="*/ 332269034 w 5685"/>
              <a:gd name="T43" fmla="*/ 465559428 h 6610"/>
              <a:gd name="T44" fmla="*/ 388166808 w 5685"/>
              <a:gd name="T45" fmla="*/ 414151974 h 6610"/>
              <a:gd name="T46" fmla="*/ 421274910 w 5685"/>
              <a:gd name="T47" fmla="*/ 326099184 h 6610"/>
              <a:gd name="T48" fmla="*/ 411179145 w 5685"/>
              <a:gd name="T49" fmla="*/ 248209358 h 6610"/>
              <a:gd name="T50" fmla="*/ 369682752 w 5685"/>
              <a:gd name="T51" fmla="*/ 183375113 h 6610"/>
              <a:gd name="T52" fmla="*/ 304728415 w 5685"/>
              <a:gd name="T53" fmla="*/ 141908115 h 6610"/>
              <a:gd name="T54" fmla="*/ 173929076 w 5685"/>
              <a:gd name="T55" fmla="*/ 425353405 h 6610"/>
              <a:gd name="T56" fmla="*/ 139930034 w 5685"/>
              <a:gd name="T57" fmla="*/ 407253109 h 6610"/>
              <a:gd name="T58" fmla="*/ 131838541 w 5685"/>
              <a:gd name="T59" fmla="*/ 370978711 h 6610"/>
              <a:gd name="T60" fmla="*/ 154628212 w 5685"/>
              <a:gd name="T61" fmla="*/ 340267853 h 6610"/>
              <a:gd name="T62" fmla="*/ 191819263 w 5685"/>
              <a:gd name="T63" fmla="*/ 337597202 h 6610"/>
              <a:gd name="T64" fmla="*/ 218840417 w 5685"/>
              <a:gd name="T65" fmla="*/ 364599215 h 6610"/>
              <a:gd name="T66" fmla="*/ 216019338 w 5685"/>
              <a:gd name="T67" fmla="*/ 401763921 h 6610"/>
              <a:gd name="T68" fmla="*/ 185361113 w 5685"/>
              <a:gd name="T69" fmla="*/ 424537448 h 6610"/>
              <a:gd name="T70" fmla="*/ 159676231 w 5685"/>
              <a:gd name="T71" fmla="*/ 284706265 h 6610"/>
              <a:gd name="T72" fmla="*/ 138445499 w 5685"/>
              <a:gd name="T73" fmla="*/ 252882590 h 6610"/>
              <a:gd name="T74" fmla="*/ 148244194 w 5685"/>
              <a:gd name="T75" fmla="*/ 217201640 h 6610"/>
              <a:gd name="T76" fmla="*/ 183282437 w 5685"/>
              <a:gd name="T77" fmla="*/ 200733530 h 6610"/>
              <a:gd name="T78" fmla="*/ 216761741 w 5685"/>
              <a:gd name="T79" fmla="*/ 215569727 h 6610"/>
              <a:gd name="T80" fmla="*/ 228342041 w 5685"/>
              <a:gd name="T81" fmla="*/ 250583150 h 6610"/>
              <a:gd name="T82" fmla="*/ 208596117 w 5685"/>
              <a:gd name="T83" fmla="*/ 283519369 h 6610"/>
              <a:gd name="T84" fmla="*/ 246232501 w 5685"/>
              <a:gd name="T85" fmla="*/ 334704314 h 6610"/>
              <a:gd name="T86" fmla="*/ 236433534 w 5685"/>
              <a:gd name="T87" fmla="*/ 313636779 h 6610"/>
              <a:gd name="T88" fmla="*/ 258406670 w 5685"/>
              <a:gd name="T89" fmla="*/ 305996308 h 6610"/>
              <a:gd name="T90" fmla="*/ 263900022 w 5685"/>
              <a:gd name="T91" fmla="*/ 328472975 h 6610"/>
              <a:gd name="T92" fmla="*/ 297379326 w 5685"/>
              <a:gd name="T93" fmla="*/ 429136601 h 6610"/>
              <a:gd name="T94" fmla="*/ 267908566 w 5685"/>
              <a:gd name="T95" fmla="*/ 404953669 h 6610"/>
              <a:gd name="T96" fmla="*/ 266943496 w 5685"/>
              <a:gd name="T97" fmla="*/ 367714884 h 6610"/>
              <a:gd name="T98" fmla="*/ 295300650 w 5685"/>
              <a:gd name="T99" fmla="*/ 342048197 h 6610"/>
              <a:gd name="T100" fmla="*/ 332194903 w 5685"/>
              <a:gd name="T101" fmla="*/ 346647350 h 6610"/>
              <a:gd name="T102" fmla="*/ 353499766 w 5685"/>
              <a:gd name="T103" fmla="*/ 378471025 h 6610"/>
              <a:gd name="T104" fmla="*/ 343626668 w 5685"/>
              <a:gd name="T105" fmla="*/ 414077895 h 6610"/>
              <a:gd name="T106" fmla="*/ 308736960 w 5685"/>
              <a:gd name="T107" fmla="*/ 430620084 h 6610"/>
              <a:gd name="T108" fmla="*/ 283497683 w 5685"/>
              <a:gd name="T109" fmla="*/ 286486608 h 6610"/>
              <a:gd name="T110" fmla="*/ 268576839 w 5685"/>
              <a:gd name="T111" fmla="*/ 252956941 h 6610"/>
              <a:gd name="T112" fmla="*/ 285130754 w 5685"/>
              <a:gd name="T113" fmla="*/ 218017597 h 6610"/>
              <a:gd name="T114" fmla="*/ 320836997 w 5685"/>
              <a:gd name="T115" fmla="*/ 208225843 h 6610"/>
              <a:gd name="T116" fmla="*/ 352757362 w 5685"/>
              <a:gd name="T117" fmla="*/ 229515615 h 6610"/>
              <a:gd name="T118" fmla="*/ 357211513 w 5685"/>
              <a:gd name="T119" fmla="*/ 266457811 h 6610"/>
              <a:gd name="T120" fmla="*/ 331526631 w 5685"/>
              <a:gd name="T121" fmla="*/ 294720799 h 66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685" h="6610">
                <a:moveTo>
                  <a:pt x="3278" y="1767"/>
                </a:moveTo>
                <a:lnTo>
                  <a:pt x="3278" y="1767"/>
                </a:lnTo>
                <a:lnTo>
                  <a:pt x="3216" y="1768"/>
                </a:lnTo>
                <a:lnTo>
                  <a:pt x="3155" y="1770"/>
                </a:lnTo>
                <a:lnTo>
                  <a:pt x="3093" y="1774"/>
                </a:lnTo>
                <a:lnTo>
                  <a:pt x="3031" y="1779"/>
                </a:lnTo>
                <a:lnTo>
                  <a:pt x="2972" y="1786"/>
                </a:lnTo>
                <a:lnTo>
                  <a:pt x="2912" y="1794"/>
                </a:lnTo>
                <a:lnTo>
                  <a:pt x="2852" y="1804"/>
                </a:lnTo>
                <a:lnTo>
                  <a:pt x="2793" y="1816"/>
                </a:lnTo>
                <a:lnTo>
                  <a:pt x="2735" y="1828"/>
                </a:lnTo>
                <a:lnTo>
                  <a:pt x="2676" y="1842"/>
                </a:lnTo>
                <a:lnTo>
                  <a:pt x="2619" y="1858"/>
                </a:lnTo>
                <a:lnTo>
                  <a:pt x="2562" y="1875"/>
                </a:lnTo>
                <a:lnTo>
                  <a:pt x="2506" y="1893"/>
                </a:lnTo>
                <a:lnTo>
                  <a:pt x="2450" y="1913"/>
                </a:lnTo>
                <a:lnTo>
                  <a:pt x="2396" y="1933"/>
                </a:lnTo>
                <a:lnTo>
                  <a:pt x="2341" y="1956"/>
                </a:lnTo>
                <a:lnTo>
                  <a:pt x="2287" y="1979"/>
                </a:lnTo>
                <a:lnTo>
                  <a:pt x="2235" y="2004"/>
                </a:lnTo>
                <a:lnTo>
                  <a:pt x="2182" y="2030"/>
                </a:lnTo>
                <a:lnTo>
                  <a:pt x="2131" y="2058"/>
                </a:lnTo>
                <a:lnTo>
                  <a:pt x="2081" y="2085"/>
                </a:lnTo>
                <a:lnTo>
                  <a:pt x="2030" y="2115"/>
                </a:lnTo>
                <a:lnTo>
                  <a:pt x="1981" y="2146"/>
                </a:lnTo>
                <a:lnTo>
                  <a:pt x="1932" y="2178"/>
                </a:lnTo>
                <a:lnTo>
                  <a:pt x="1885" y="2211"/>
                </a:lnTo>
                <a:lnTo>
                  <a:pt x="1839" y="2245"/>
                </a:lnTo>
                <a:lnTo>
                  <a:pt x="1792" y="2280"/>
                </a:lnTo>
                <a:lnTo>
                  <a:pt x="1747" y="2317"/>
                </a:lnTo>
                <a:lnTo>
                  <a:pt x="1703" y="2353"/>
                </a:lnTo>
                <a:lnTo>
                  <a:pt x="1660" y="2392"/>
                </a:lnTo>
                <a:lnTo>
                  <a:pt x="1618" y="2431"/>
                </a:lnTo>
                <a:lnTo>
                  <a:pt x="1576" y="2472"/>
                </a:lnTo>
                <a:lnTo>
                  <a:pt x="1536" y="2513"/>
                </a:lnTo>
                <a:lnTo>
                  <a:pt x="1497" y="2555"/>
                </a:lnTo>
                <a:lnTo>
                  <a:pt x="1458" y="2599"/>
                </a:lnTo>
                <a:lnTo>
                  <a:pt x="1421" y="2642"/>
                </a:lnTo>
                <a:lnTo>
                  <a:pt x="1385" y="2688"/>
                </a:lnTo>
                <a:lnTo>
                  <a:pt x="1350" y="2734"/>
                </a:lnTo>
                <a:lnTo>
                  <a:pt x="1316" y="2780"/>
                </a:lnTo>
                <a:lnTo>
                  <a:pt x="1283" y="2828"/>
                </a:lnTo>
                <a:lnTo>
                  <a:pt x="1251" y="2876"/>
                </a:lnTo>
                <a:lnTo>
                  <a:pt x="1220" y="2925"/>
                </a:lnTo>
                <a:lnTo>
                  <a:pt x="1190" y="2975"/>
                </a:lnTo>
                <a:lnTo>
                  <a:pt x="1162" y="3027"/>
                </a:lnTo>
                <a:lnTo>
                  <a:pt x="1134" y="3078"/>
                </a:lnTo>
                <a:lnTo>
                  <a:pt x="1109" y="3130"/>
                </a:lnTo>
                <a:lnTo>
                  <a:pt x="1084" y="3183"/>
                </a:lnTo>
                <a:lnTo>
                  <a:pt x="1061" y="3237"/>
                </a:lnTo>
                <a:lnTo>
                  <a:pt x="1038" y="3291"/>
                </a:lnTo>
                <a:lnTo>
                  <a:pt x="1018" y="3346"/>
                </a:lnTo>
                <a:lnTo>
                  <a:pt x="998" y="3401"/>
                </a:lnTo>
                <a:lnTo>
                  <a:pt x="980" y="3458"/>
                </a:lnTo>
                <a:lnTo>
                  <a:pt x="963" y="3514"/>
                </a:lnTo>
                <a:lnTo>
                  <a:pt x="947" y="3572"/>
                </a:lnTo>
                <a:lnTo>
                  <a:pt x="933" y="3629"/>
                </a:lnTo>
                <a:lnTo>
                  <a:pt x="921" y="3689"/>
                </a:lnTo>
                <a:lnTo>
                  <a:pt x="909" y="3747"/>
                </a:lnTo>
                <a:lnTo>
                  <a:pt x="899" y="3808"/>
                </a:lnTo>
                <a:lnTo>
                  <a:pt x="891" y="3867"/>
                </a:lnTo>
                <a:lnTo>
                  <a:pt x="884" y="3927"/>
                </a:lnTo>
                <a:lnTo>
                  <a:pt x="879" y="3988"/>
                </a:lnTo>
                <a:lnTo>
                  <a:pt x="875" y="4050"/>
                </a:lnTo>
                <a:lnTo>
                  <a:pt x="873" y="4111"/>
                </a:lnTo>
                <a:lnTo>
                  <a:pt x="872" y="4174"/>
                </a:lnTo>
                <a:lnTo>
                  <a:pt x="872" y="4215"/>
                </a:lnTo>
                <a:lnTo>
                  <a:pt x="873" y="4256"/>
                </a:lnTo>
                <a:lnTo>
                  <a:pt x="875" y="4297"/>
                </a:lnTo>
                <a:lnTo>
                  <a:pt x="877" y="4338"/>
                </a:lnTo>
                <a:lnTo>
                  <a:pt x="880" y="4378"/>
                </a:lnTo>
                <a:lnTo>
                  <a:pt x="884" y="4419"/>
                </a:lnTo>
                <a:lnTo>
                  <a:pt x="893" y="4499"/>
                </a:lnTo>
                <a:lnTo>
                  <a:pt x="906" y="4579"/>
                </a:lnTo>
                <a:lnTo>
                  <a:pt x="921" y="4658"/>
                </a:lnTo>
                <a:lnTo>
                  <a:pt x="938" y="4735"/>
                </a:lnTo>
                <a:lnTo>
                  <a:pt x="957" y="4812"/>
                </a:lnTo>
                <a:lnTo>
                  <a:pt x="980" y="4887"/>
                </a:lnTo>
                <a:lnTo>
                  <a:pt x="1004" y="4963"/>
                </a:lnTo>
                <a:lnTo>
                  <a:pt x="1032" y="5036"/>
                </a:lnTo>
                <a:lnTo>
                  <a:pt x="1060" y="5109"/>
                </a:lnTo>
                <a:lnTo>
                  <a:pt x="1092" y="5179"/>
                </a:lnTo>
                <a:lnTo>
                  <a:pt x="1126" y="5250"/>
                </a:lnTo>
                <a:lnTo>
                  <a:pt x="1162" y="5319"/>
                </a:lnTo>
                <a:lnTo>
                  <a:pt x="1199" y="5386"/>
                </a:lnTo>
                <a:lnTo>
                  <a:pt x="1175" y="5370"/>
                </a:lnTo>
                <a:lnTo>
                  <a:pt x="1148" y="5351"/>
                </a:lnTo>
                <a:lnTo>
                  <a:pt x="1119" y="5329"/>
                </a:lnTo>
                <a:lnTo>
                  <a:pt x="1090" y="5302"/>
                </a:lnTo>
                <a:lnTo>
                  <a:pt x="1058" y="5271"/>
                </a:lnTo>
                <a:lnTo>
                  <a:pt x="1024" y="5235"/>
                </a:lnTo>
                <a:lnTo>
                  <a:pt x="989" y="5194"/>
                </a:lnTo>
                <a:lnTo>
                  <a:pt x="953" y="5149"/>
                </a:lnTo>
                <a:lnTo>
                  <a:pt x="915" y="5098"/>
                </a:lnTo>
                <a:lnTo>
                  <a:pt x="877" y="5040"/>
                </a:lnTo>
                <a:lnTo>
                  <a:pt x="839" y="4977"/>
                </a:lnTo>
                <a:lnTo>
                  <a:pt x="818" y="4943"/>
                </a:lnTo>
                <a:lnTo>
                  <a:pt x="799" y="4908"/>
                </a:lnTo>
                <a:lnTo>
                  <a:pt x="778" y="4870"/>
                </a:lnTo>
                <a:lnTo>
                  <a:pt x="758" y="4831"/>
                </a:lnTo>
                <a:lnTo>
                  <a:pt x="738" y="4790"/>
                </a:lnTo>
                <a:lnTo>
                  <a:pt x="718" y="4747"/>
                </a:lnTo>
                <a:lnTo>
                  <a:pt x="697" y="4702"/>
                </a:lnTo>
                <a:lnTo>
                  <a:pt x="677" y="4656"/>
                </a:lnTo>
                <a:lnTo>
                  <a:pt x="656" y="4608"/>
                </a:lnTo>
                <a:lnTo>
                  <a:pt x="635" y="4557"/>
                </a:lnTo>
                <a:lnTo>
                  <a:pt x="627" y="4540"/>
                </a:lnTo>
                <a:lnTo>
                  <a:pt x="606" y="4493"/>
                </a:lnTo>
                <a:lnTo>
                  <a:pt x="591" y="4459"/>
                </a:lnTo>
                <a:lnTo>
                  <a:pt x="574" y="4417"/>
                </a:lnTo>
                <a:lnTo>
                  <a:pt x="556" y="4368"/>
                </a:lnTo>
                <a:lnTo>
                  <a:pt x="536" y="4313"/>
                </a:lnTo>
                <a:lnTo>
                  <a:pt x="517" y="4252"/>
                </a:lnTo>
                <a:lnTo>
                  <a:pt x="497" y="4184"/>
                </a:lnTo>
                <a:lnTo>
                  <a:pt x="478" y="4110"/>
                </a:lnTo>
                <a:lnTo>
                  <a:pt x="460" y="4030"/>
                </a:lnTo>
                <a:lnTo>
                  <a:pt x="452" y="3989"/>
                </a:lnTo>
                <a:lnTo>
                  <a:pt x="443" y="3946"/>
                </a:lnTo>
                <a:lnTo>
                  <a:pt x="436" y="3901"/>
                </a:lnTo>
                <a:lnTo>
                  <a:pt x="429" y="3855"/>
                </a:lnTo>
                <a:lnTo>
                  <a:pt x="422" y="3809"/>
                </a:lnTo>
                <a:lnTo>
                  <a:pt x="416" y="3760"/>
                </a:lnTo>
                <a:lnTo>
                  <a:pt x="411" y="3711"/>
                </a:lnTo>
                <a:lnTo>
                  <a:pt x="407" y="3660"/>
                </a:lnTo>
                <a:lnTo>
                  <a:pt x="404" y="3608"/>
                </a:lnTo>
                <a:lnTo>
                  <a:pt x="401" y="3555"/>
                </a:lnTo>
                <a:lnTo>
                  <a:pt x="399" y="3502"/>
                </a:lnTo>
                <a:lnTo>
                  <a:pt x="399" y="3446"/>
                </a:lnTo>
                <a:lnTo>
                  <a:pt x="399" y="3390"/>
                </a:lnTo>
                <a:lnTo>
                  <a:pt x="401" y="3333"/>
                </a:lnTo>
                <a:lnTo>
                  <a:pt x="405" y="3275"/>
                </a:lnTo>
                <a:lnTo>
                  <a:pt x="408" y="3216"/>
                </a:lnTo>
                <a:lnTo>
                  <a:pt x="414" y="3156"/>
                </a:lnTo>
                <a:lnTo>
                  <a:pt x="422" y="3095"/>
                </a:lnTo>
                <a:lnTo>
                  <a:pt x="430" y="3034"/>
                </a:lnTo>
                <a:lnTo>
                  <a:pt x="440" y="2971"/>
                </a:lnTo>
                <a:lnTo>
                  <a:pt x="452" y="2908"/>
                </a:lnTo>
                <a:lnTo>
                  <a:pt x="465" y="2844"/>
                </a:lnTo>
                <a:lnTo>
                  <a:pt x="480" y="2779"/>
                </a:lnTo>
                <a:lnTo>
                  <a:pt x="497" y="2714"/>
                </a:lnTo>
                <a:lnTo>
                  <a:pt x="516" y="2647"/>
                </a:lnTo>
                <a:lnTo>
                  <a:pt x="536" y="2581"/>
                </a:lnTo>
                <a:lnTo>
                  <a:pt x="559" y="2513"/>
                </a:lnTo>
                <a:lnTo>
                  <a:pt x="584" y="2445"/>
                </a:lnTo>
                <a:lnTo>
                  <a:pt x="610" y="2376"/>
                </a:lnTo>
                <a:lnTo>
                  <a:pt x="639" y="2307"/>
                </a:lnTo>
                <a:lnTo>
                  <a:pt x="671" y="2237"/>
                </a:lnTo>
                <a:lnTo>
                  <a:pt x="704" y="2167"/>
                </a:lnTo>
                <a:lnTo>
                  <a:pt x="739" y="2097"/>
                </a:lnTo>
                <a:lnTo>
                  <a:pt x="777" y="2025"/>
                </a:lnTo>
                <a:lnTo>
                  <a:pt x="818" y="1954"/>
                </a:lnTo>
                <a:lnTo>
                  <a:pt x="860" y="1882"/>
                </a:lnTo>
                <a:lnTo>
                  <a:pt x="906" y="1809"/>
                </a:lnTo>
                <a:lnTo>
                  <a:pt x="954" y="1737"/>
                </a:lnTo>
                <a:lnTo>
                  <a:pt x="1005" y="1664"/>
                </a:lnTo>
                <a:lnTo>
                  <a:pt x="1059" y="1591"/>
                </a:lnTo>
                <a:lnTo>
                  <a:pt x="1067" y="1580"/>
                </a:lnTo>
                <a:lnTo>
                  <a:pt x="1090" y="1548"/>
                </a:lnTo>
                <a:lnTo>
                  <a:pt x="1107" y="1524"/>
                </a:lnTo>
                <a:lnTo>
                  <a:pt x="1129" y="1496"/>
                </a:lnTo>
                <a:lnTo>
                  <a:pt x="1155" y="1465"/>
                </a:lnTo>
                <a:lnTo>
                  <a:pt x="1184" y="1431"/>
                </a:lnTo>
                <a:lnTo>
                  <a:pt x="1219" y="1394"/>
                </a:lnTo>
                <a:lnTo>
                  <a:pt x="1258" y="1354"/>
                </a:lnTo>
                <a:lnTo>
                  <a:pt x="1301" y="1310"/>
                </a:lnTo>
                <a:lnTo>
                  <a:pt x="1349" y="1266"/>
                </a:lnTo>
                <a:lnTo>
                  <a:pt x="1401" y="1220"/>
                </a:lnTo>
                <a:lnTo>
                  <a:pt x="1458" y="1172"/>
                </a:lnTo>
                <a:lnTo>
                  <a:pt x="1521" y="1123"/>
                </a:lnTo>
                <a:lnTo>
                  <a:pt x="1587" y="1074"/>
                </a:lnTo>
                <a:lnTo>
                  <a:pt x="1623" y="1050"/>
                </a:lnTo>
                <a:lnTo>
                  <a:pt x="1659" y="1025"/>
                </a:lnTo>
                <a:lnTo>
                  <a:pt x="1697" y="1001"/>
                </a:lnTo>
                <a:lnTo>
                  <a:pt x="1736" y="976"/>
                </a:lnTo>
                <a:lnTo>
                  <a:pt x="1777" y="952"/>
                </a:lnTo>
                <a:lnTo>
                  <a:pt x="1818" y="928"/>
                </a:lnTo>
                <a:lnTo>
                  <a:pt x="1861" y="904"/>
                </a:lnTo>
                <a:lnTo>
                  <a:pt x="1905" y="880"/>
                </a:lnTo>
                <a:lnTo>
                  <a:pt x="1950" y="856"/>
                </a:lnTo>
                <a:lnTo>
                  <a:pt x="1997" y="833"/>
                </a:lnTo>
                <a:lnTo>
                  <a:pt x="2045" y="810"/>
                </a:lnTo>
                <a:lnTo>
                  <a:pt x="2095" y="789"/>
                </a:lnTo>
                <a:lnTo>
                  <a:pt x="2146" y="767"/>
                </a:lnTo>
                <a:lnTo>
                  <a:pt x="2198" y="745"/>
                </a:lnTo>
                <a:lnTo>
                  <a:pt x="2252" y="725"/>
                </a:lnTo>
                <a:lnTo>
                  <a:pt x="2307" y="704"/>
                </a:lnTo>
                <a:lnTo>
                  <a:pt x="2362" y="685"/>
                </a:lnTo>
                <a:lnTo>
                  <a:pt x="2421" y="667"/>
                </a:lnTo>
                <a:lnTo>
                  <a:pt x="2480" y="648"/>
                </a:lnTo>
                <a:lnTo>
                  <a:pt x="2541" y="631"/>
                </a:lnTo>
                <a:lnTo>
                  <a:pt x="2602" y="615"/>
                </a:lnTo>
                <a:lnTo>
                  <a:pt x="2666" y="600"/>
                </a:lnTo>
                <a:lnTo>
                  <a:pt x="2731" y="586"/>
                </a:lnTo>
                <a:lnTo>
                  <a:pt x="2797" y="572"/>
                </a:lnTo>
                <a:lnTo>
                  <a:pt x="2865" y="559"/>
                </a:lnTo>
                <a:lnTo>
                  <a:pt x="2934" y="548"/>
                </a:lnTo>
                <a:lnTo>
                  <a:pt x="3005" y="538"/>
                </a:lnTo>
                <a:lnTo>
                  <a:pt x="3077" y="528"/>
                </a:lnTo>
                <a:lnTo>
                  <a:pt x="3150" y="522"/>
                </a:lnTo>
                <a:lnTo>
                  <a:pt x="3225" y="515"/>
                </a:lnTo>
                <a:lnTo>
                  <a:pt x="3303" y="509"/>
                </a:lnTo>
                <a:lnTo>
                  <a:pt x="3381" y="506"/>
                </a:lnTo>
                <a:lnTo>
                  <a:pt x="3381" y="2"/>
                </a:lnTo>
                <a:lnTo>
                  <a:pt x="3354" y="1"/>
                </a:lnTo>
                <a:lnTo>
                  <a:pt x="3322" y="0"/>
                </a:lnTo>
                <a:lnTo>
                  <a:pt x="3278" y="0"/>
                </a:lnTo>
                <a:lnTo>
                  <a:pt x="3223" y="1"/>
                </a:lnTo>
                <a:lnTo>
                  <a:pt x="3158" y="3"/>
                </a:lnTo>
                <a:lnTo>
                  <a:pt x="3084" y="9"/>
                </a:lnTo>
                <a:lnTo>
                  <a:pt x="2999" y="16"/>
                </a:lnTo>
                <a:lnTo>
                  <a:pt x="2908" y="27"/>
                </a:lnTo>
                <a:lnTo>
                  <a:pt x="2859" y="34"/>
                </a:lnTo>
                <a:lnTo>
                  <a:pt x="2809" y="42"/>
                </a:lnTo>
                <a:lnTo>
                  <a:pt x="2756" y="50"/>
                </a:lnTo>
                <a:lnTo>
                  <a:pt x="2703" y="60"/>
                </a:lnTo>
                <a:lnTo>
                  <a:pt x="2648" y="72"/>
                </a:lnTo>
                <a:lnTo>
                  <a:pt x="2591" y="84"/>
                </a:lnTo>
                <a:lnTo>
                  <a:pt x="2533" y="98"/>
                </a:lnTo>
                <a:lnTo>
                  <a:pt x="2473" y="113"/>
                </a:lnTo>
                <a:lnTo>
                  <a:pt x="2413" y="130"/>
                </a:lnTo>
                <a:lnTo>
                  <a:pt x="2351" y="148"/>
                </a:lnTo>
                <a:lnTo>
                  <a:pt x="2288" y="168"/>
                </a:lnTo>
                <a:lnTo>
                  <a:pt x="2224" y="189"/>
                </a:lnTo>
                <a:lnTo>
                  <a:pt x="2160" y="212"/>
                </a:lnTo>
                <a:lnTo>
                  <a:pt x="2095" y="237"/>
                </a:lnTo>
                <a:lnTo>
                  <a:pt x="2029" y="264"/>
                </a:lnTo>
                <a:lnTo>
                  <a:pt x="1963" y="292"/>
                </a:lnTo>
                <a:lnTo>
                  <a:pt x="1897" y="323"/>
                </a:lnTo>
                <a:lnTo>
                  <a:pt x="1829" y="355"/>
                </a:lnTo>
                <a:lnTo>
                  <a:pt x="1761" y="390"/>
                </a:lnTo>
                <a:lnTo>
                  <a:pt x="1694" y="427"/>
                </a:lnTo>
                <a:lnTo>
                  <a:pt x="1626" y="466"/>
                </a:lnTo>
                <a:lnTo>
                  <a:pt x="1558" y="508"/>
                </a:lnTo>
                <a:lnTo>
                  <a:pt x="1490" y="551"/>
                </a:lnTo>
                <a:lnTo>
                  <a:pt x="1422" y="597"/>
                </a:lnTo>
                <a:lnTo>
                  <a:pt x="1355" y="646"/>
                </a:lnTo>
                <a:lnTo>
                  <a:pt x="1287" y="697"/>
                </a:lnTo>
                <a:lnTo>
                  <a:pt x="1221" y="751"/>
                </a:lnTo>
                <a:lnTo>
                  <a:pt x="1154" y="808"/>
                </a:lnTo>
                <a:lnTo>
                  <a:pt x="1089" y="867"/>
                </a:lnTo>
                <a:lnTo>
                  <a:pt x="1024" y="929"/>
                </a:lnTo>
                <a:lnTo>
                  <a:pt x="958" y="994"/>
                </a:lnTo>
                <a:lnTo>
                  <a:pt x="896" y="1063"/>
                </a:lnTo>
                <a:lnTo>
                  <a:pt x="864" y="1097"/>
                </a:lnTo>
                <a:lnTo>
                  <a:pt x="833" y="1133"/>
                </a:lnTo>
                <a:lnTo>
                  <a:pt x="802" y="1170"/>
                </a:lnTo>
                <a:lnTo>
                  <a:pt x="771" y="1208"/>
                </a:lnTo>
                <a:lnTo>
                  <a:pt x="740" y="1245"/>
                </a:lnTo>
                <a:lnTo>
                  <a:pt x="711" y="1284"/>
                </a:lnTo>
                <a:lnTo>
                  <a:pt x="681" y="1324"/>
                </a:lnTo>
                <a:lnTo>
                  <a:pt x="651" y="1365"/>
                </a:lnTo>
                <a:lnTo>
                  <a:pt x="622" y="1406"/>
                </a:lnTo>
                <a:lnTo>
                  <a:pt x="593" y="1448"/>
                </a:lnTo>
                <a:lnTo>
                  <a:pt x="565" y="1492"/>
                </a:lnTo>
                <a:lnTo>
                  <a:pt x="536" y="1535"/>
                </a:lnTo>
                <a:lnTo>
                  <a:pt x="509" y="1580"/>
                </a:lnTo>
                <a:lnTo>
                  <a:pt x="480" y="1625"/>
                </a:lnTo>
                <a:lnTo>
                  <a:pt x="454" y="1672"/>
                </a:lnTo>
                <a:lnTo>
                  <a:pt x="427" y="1720"/>
                </a:lnTo>
                <a:lnTo>
                  <a:pt x="400" y="1768"/>
                </a:lnTo>
                <a:lnTo>
                  <a:pt x="375" y="1817"/>
                </a:lnTo>
                <a:lnTo>
                  <a:pt x="349" y="1867"/>
                </a:lnTo>
                <a:lnTo>
                  <a:pt x="324" y="1917"/>
                </a:lnTo>
                <a:lnTo>
                  <a:pt x="300" y="1970"/>
                </a:lnTo>
                <a:lnTo>
                  <a:pt x="276" y="2022"/>
                </a:lnTo>
                <a:lnTo>
                  <a:pt x="252" y="2076"/>
                </a:lnTo>
                <a:lnTo>
                  <a:pt x="229" y="2131"/>
                </a:lnTo>
                <a:lnTo>
                  <a:pt x="206" y="2187"/>
                </a:lnTo>
                <a:lnTo>
                  <a:pt x="183" y="2243"/>
                </a:lnTo>
                <a:lnTo>
                  <a:pt x="162" y="2300"/>
                </a:lnTo>
                <a:lnTo>
                  <a:pt x="141" y="2359"/>
                </a:lnTo>
                <a:lnTo>
                  <a:pt x="133" y="2383"/>
                </a:lnTo>
                <a:lnTo>
                  <a:pt x="124" y="2413"/>
                </a:lnTo>
                <a:lnTo>
                  <a:pt x="114" y="2453"/>
                </a:lnTo>
                <a:lnTo>
                  <a:pt x="100" y="2504"/>
                </a:lnTo>
                <a:lnTo>
                  <a:pt x="86" y="2565"/>
                </a:lnTo>
                <a:lnTo>
                  <a:pt x="72" y="2634"/>
                </a:lnTo>
                <a:lnTo>
                  <a:pt x="57" y="2714"/>
                </a:lnTo>
                <a:lnTo>
                  <a:pt x="42" y="2801"/>
                </a:lnTo>
                <a:lnTo>
                  <a:pt x="29" y="2896"/>
                </a:lnTo>
                <a:lnTo>
                  <a:pt x="22" y="2946"/>
                </a:lnTo>
                <a:lnTo>
                  <a:pt x="18" y="2998"/>
                </a:lnTo>
                <a:lnTo>
                  <a:pt x="13" y="3052"/>
                </a:lnTo>
                <a:lnTo>
                  <a:pt x="9" y="3108"/>
                </a:lnTo>
                <a:lnTo>
                  <a:pt x="5" y="3164"/>
                </a:lnTo>
                <a:lnTo>
                  <a:pt x="3" y="3223"/>
                </a:lnTo>
                <a:lnTo>
                  <a:pt x="1" y="3283"/>
                </a:lnTo>
                <a:lnTo>
                  <a:pt x="0" y="3344"/>
                </a:lnTo>
                <a:lnTo>
                  <a:pt x="1" y="3407"/>
                </a:lnTo>
                <a:lnTo>
                  <a:pt x="2" y="3471"/>
                </a:lnTo>
                <a:lnTo>
                  <a:pt x="4" y="3535"/>
                </a:lnTo>
                <a:lnTo>
                  <a:pt x="9" y="3601"/>
                </a:lnTo>
                <a:lnTo>
                  <a:pt x="13" y="3668"/>
                </a:lnTo>
                <a:lnTo>
                  <a:pt x="20" y="3737"/>
                </a:lnTo>
                <a:lnTo>
                  <a:pt x="28" y="3805"/>
                </a:lnTo>
                <a:lnTo>
                  <a:pt x="38" y="3876"/>
                </a:lnTo>
                <a:lnTo>
                  <a:pt x="50" y="3947"/>
                </a:lnTo>
                <a:lnTo>
                  <a:pt x="62" y="4018"/>
                </a:lnTo>
                <a:lnTo>
                  <a:pt x="77" y="4089"/>
                </a:lnTo>
                <a:lnTo>
                  <a:pt x="94" y="4162"/>
                </a:lnTo>
                <a:lnTo>
                  <a:pt x="113" y="4236"/>
                </a:lnTo>
                <a:lnTo>
                  <a:pt x="133" y="4310"/>
                </a:lnTo>
                <a:lnTo>
                  <a:pt x="156" y="4383"/>
                </a:lnTo>
                <a:lnTo>
                  <a:pt x="181" y="4458"/>
                </a:lnTo>
                <a:lnTo>
                  <a:pt x="209" y="4532"/>
                </a:lnTo>
                <a:lnTo>
                  <a:pt x="238" y="4608"/>
                </a:lnTo>
                <a:lnTo>
                  <a:pt x="270" y="4682"/>
                </a:lnTo>
                <a:lnTo>
                  <a:pt x="304" y="4757"/>
                </a:lnTo>
                <a:lnTo>
                  <a:pt x="342" y="4832"/>
                </a:lnTo>
                <a:lnTo>
                  <a:pt x="381" y="4908"/>
                </a:lnTo>
                <a:lnTo>
                  <a:pt x="423" y="4982"/>
                </a:lnTo>
                <a:lnTo>
                  <a:pt x="469" y="5057"/>
                </a:lnTo>
                <a:lnTo>
                  <a:pt x="517" y="5131"/>
                </a:lnTo>
                <a:lnTo>
                  <a:pt x="567" y="5206"/>
                </a:lnTo>
                <a:lnTo>
                  <a:pt x="622" y="5280"/>
                </a:lnTo>
                <a:lnTo>
                  <a:pt x="649" y="5316"/>
                </a:lnTo>
                <a:lnTo>
                  <a:pt x="678" y="5353"/>
                </a:lnTo>
                <a:lnTo>
                  <a:pt x="707" y="5389"/>
                </a:lnTo>
                <a:lnTo>
                  <a:pt x="738" y="5426"/>
                </a:lnTo>
                <a:lnTo>
                  <a:pt x="769" y="5462"/>
                </a:lnTo>
                <a:lnTo>
                  <a:pt x="801" y="5498"/>
                </a:lnTo>
                <a:lnTo>
                  <a:pt x="834" y="5534"/>
                </a:lnTo>
                <a:lnTo>
                  <a:pt x="868" y="5570"/>
                </a:lnTo>
                <a:lnTo>
                  <a:pt x="903" y="5605"/>
                </a:lnTo>
                <a:lnTo>
                  <a:pt x="938" y="5641"/>
                </a:lnTo>
                <a:lnTo>
                  <a:pt x="974" y="5676"/>
                </a:lnTo>
                <a:lnTo>
                  <a:pt x="1011" y="5711"/>
                </a:lnTo>
                <a:lnTo>
                  <a:pt x="1050" y="5746"/>
                </a:lnTo>
                <a:lnTo>
                  <a:pt x="1089" y="5781"/>
                </a:lnTo>
                <a:lnTo>
                  <a:pt x="1129" y="5815"/>
                </a:lnTo>
                <a:lnTo>
                  <a:pt x="1169" y="5849"/>
                </a:lnTo>
                <a:lnTo>
                  <a:pt x="1211" y="5883"/>
                </a:lnTo>
                <a:lnTo>
                  <a:pt x="1253" y="5917"/>
                </a:lnTo>
                <a:lnTo>
                  <a:pt x="1271" y="5929"/>
                </a:lnTo>
                <a:lnTo>
                  <a:pt x="1325" y="5967"/>
                </a:lnTo>
                <a:lnTo>
                  <a:pt x="1363" y="5992"/>
                </a:lnTo>
                <a:lnTo>
                  <a:pt x="1409" y="6022"/>
                </a:lnTo>
                <a:lnTo>
                  <a:pt x="1463" y="6056"/>
                </a:lnTo>
                <a:lnTo>
                  <a:pt x="1525" y="6093"/>
                </a:lnTo>
                <a:lnTo>
                  <a:pt x="1592" y="6131"/>
                </a:lnTo>
                <a:lnTo>
                  <a:pt x="1666" y="6171"/>
                </a:lnTo>
                <a:lnTo>
                  <a:pt x="1747" y="6213"/>
                </a:lnTo>
                <a:lnTo>
                  <a:pt x="1834" y="6256"/>
                </a:lnTo>
                <a:lnTo>
                  <a:pt x="1925" y="6299"/>
                </a:lnTo>
                <a:lnTo>
                  <a:pt x="1973" y="6320"/>
                </a:lnTo>
                <a:lnTo>
                  <a:pt x="2023" y="6341"/>
                </a:lnTo>
                <a:lnTo>
                  <a:pt x="2074" y="6362"/>
                </a:lnTo>
                <a:lnTo>
                  <a:pt x="2125" y="6382"/>
                </a:lnTo>
                <a:lnTo>
                  <a:pt x="2178" y="6402"/>
                </a:lnTo>
                <a:lnTo>
                  <a:pt x="2232" y="6421"/>
                </a:lnTo>
                <a:lnTo>
                  <a:pt x="2287" y="6441"/>
                </a:lnTo>
                <a:lnTo>
                  <a:pt x="2343" y="6459"/>
                </a:lnTo>
                <a:lnTo>
                  <a:pt x="2400" y="6477"/>
                </a:lnTo>
                <a:lnTo>
                  <a:pt x="2458" y="6493"/>
                </a:lnTo>
                <a:lnTo>
                  <a:pt x="2518" y="6509"/>
                </a:lnTo>
                <a:lnTo>
                  <a:pt x="2577" y="6525"/>
                </a:lnTo>
                <a:lnTo>
                  <a:pt x="2638" y="6539"/>
                </a:lnTo>
                <a:lnTo>
                  <a:pt x="2699" y="6551"/>
                </a:lnTo>
                <a:lnTo>
                  <a:pt x="2762" y="6564"/>
                </a:lnTo>
                <a:lnTo>
                  <a:pt x="2825" y="6574"/>
                </a:lnTo>
                <a:lnTo>
                  <a:pt x="2889" y="6583"/>
                </a:lnTo>
                <a:lnTo>
                  <a:pt x="2953" y="6591"/>
                </a:lnTo>
                <a:lnTo>
                  <a:pt x="3018" y="6598"/>
                </a:lnTo>
                <a:lnTo>
                  <a:pt x="3084" y="6604"/>
                </a:lnTo>
                <a:lnTo>
                  <a:pt x="3149" y="6607"/>
                </a:lnTo>
                <a:lnTo>
                  <a:pt x="3216" y="6610"/>
                </a:lnTo>
                <a:lnTo>
                  <a:pt x="3282" y="6610"/>
                </a:lnTo>
                <a:lnTo>
                  <a:pt x="3351" y="6607"/>
                </a:lnTo>
                <a:lnTo>
                  <a:pt x="3418" y="6604"/>
                </a:lnTo>
                <a:lnTo>
                  <a:pt x="3487" y="6599"/>
                </a:lnTo>
                <a:lnTo>
                  <a:pt x="3555" y="6591"/>
                </a:lnTo>
                <a:lnTo>
                  <a:pt x="3624" y="6582"/>
                </a:lnTo>
                <a:lnTo>
                  <a:pt x="3692" y="6571"/>
                </a:lnTo>
                <a:lnTo>
                  <a:pt x="3762" y="6557"/>
                </a:lnTo>
                <a:lnTo>
                  <a:pt x="3830" y="6541"/>
                </a:lnTo>
                <a:lnTo>
                  <a:pt x="3900" y="6523"/>
                </a:lnTo>
                <a:lnTo>
                  <a:pt x="3970" y="6501"/>
                </a:lnTo>
                <a:lnTo>
                  <a:pt x="4039" y="6478"/>
                </a:lnTo>
                <a:lnTo>
                  <a:pt x="4109" y="6452"/>
                </a:lnTo>
                <a:lnTo>
                  <a:pt x="4179" y="6424"/>
                </a:lnTo>
                <a:lnTo>
                  <a:pt x="4247" y="6392"/>
                </a:lnTo>
                <a:lnTo>
                  <a:pt x="4317" y="6357"/>
                </a:lnTo>
                <a:lnTo>
                  <a:pt x="4323" y="6355"/>
                </a:lnTo>
                <a:lnTo>
                  <a:pt x="4345" y="6346"/>
                </a:lnTo>
                <a:lnTo>
                  <a:pt x="4378" y="6331"/>
                </a:lnTo>
                <a:lnTo>
                  <a:pt x="4423" y="6307"/>
                </a:lnTo>
                <a:lnTo>
                  <a:pt x="4448" y="6292"/>
                </a:lnTo>
                <a:lnTo>
                  <a:pt x="4476" y="6276"/>
                </a:lnTo>
                <a:lnTo>
                  <a:pt x="4507" y="6257"/>
                </a:lnTo>
                <a:lnTo>
                  <a:pt x="4540" y="6235"/>
                </a:lnTo>
                <a:lnTo>
                  <a:pt x="4575" y="6211"/>
                </a:lnTo>
                <a:lnTo>
                  <a:pt x="4611" y="6185"/>
                </a:lnTo>
                <a:lnTo>
                  <a:pt x="4649" y="6155"/>
                </a:lnTo>
                <a:lnTo>
                  <a:pt x="4688" y="6123"/>
                </a:lnTo>
                <a:lnTo>
                  <a:pt x="4744" y="6081"/>
                </a:lnTo>
                <a:lnTo>
                  <a:pt x="4798" y="6038"/>
                </a:lnTo>
                <a:lnTo>
                  <a:pt x="4852" y="5993"/>
                </a:lnTo>
                <a:lnTo>
                  <a:pt x="4903" y="5946"/>
                </a:lnTo>
                <a:lnTo>
                  <a:pt x="4955" y="5900"/>
                </a:lnTo>
                <a:lnTo>
                  <a:pt x="5004" y="5849"/>
                </a:lnTo>
                <a:lnTo>
                  <a:pt x="5052" y="5799"/>
                </a:lnTo>
                <a:lnTo>
                  <a:pt x="5099" y="5747"/>
                </a:lnTo>
                <a:lnTo>
                  <a:pt x="5143" y="5694"/>
                </a:lnTo>
                <a:lnTo>
                  <a:pt x="5186" y="5639"/>
                </a:lnTo>
                <a:lnTo>
                  <a:pt x="5229" y="5583"/>
                </a:lnTo>
                <a:lnTo>
                  <a:pt x="5269" y="5525"/>
                </a:lnTo>
                <a:lnTo>
                  <a:pt x="5307" y="5467"/>
                </a:lnTo>
                <a:lnTo>
                  <a:pt x="5344" y="5408"/>
                </a:lnTo>
                <a:lnTo>
                  <a:pt x="5379" y="5347"/>
                </a:lnTo>
                <a:lnTo>
                  <a:pt x="5412" y="5286"/>
                </a:lnTo>
                <a:lnTo>
                  <a:pt x="5444" y="5223"/>
                </a:lnTo>
                <a:lnTo>
                  <a:pt x="5474" y="5159"/>
                </a:lnTo>
                <a:lnTo>
                  <a:pt x="5503" y="5094"/>
                </a:lnTo>
                <a:lnTo>
                  <a:pt x="5529" y="5028"/>
                </a:lnTo>
                <a:lnTo>
                  <a:pt x="5553" y="4961"/>
                </a:lnTo>
                <a:lnTo>
                  <a:pt x="5575" y="4893"/>
                </a:lnTo>
                <a:lnTo>
                  <a:pt x="5595" y="4824"/>
                </a:lnTo>
                <a:lnTo>
                  <a:pt x="5613" y="4755"/>
                </a:lnTo>
                <a:lnTo>
                  <a:pt x="5630" y="4685"/>
                </a:lnTo>
                <a:lnTo>
                  <a:pt x="5644" y="4613"/>
                </a:lnTo>
                <a:lnTo>
                  <a:pt x="5657" y="4543"/>
                </a:lnTo>
                <a:lnTo>
                  <a:pt x="5667" y="4470"/>
                </a:lnTo>
                <a:lnTo>
                  <a:pt x="5675" y="4396"/>
                </a:lnTo>
                <a:lnTo>
                  <a:pt x="5681" y="4322"/>
                </a:lnTo>
                <a:lnTo>
                  <a:pt x="5684" y="4248"/>
                </a:lnTo>
                <a:lnTo>
                  <a:pt x="5685" y="4174"/>
                </a:lnTo>
                <a:lnTo>
                  <a:pt x="5684" y="4111"/>
                </a:lnTo>
                <a:lnTo>
                  <a:pt x="5682" y="4050"/>
                </a:lnTo>
                <a:lnTo>
                  <a:pt x="5677" y="3988"/>
                </a:lnTo>
                <a:lnTo>
                  <a:pt x="5673" y="3927"/>
                </a:lnTo>
                <a:lnTo>
                  <a:pt x="5666" y="3867"/>
                </a:lnTo>
                <a:lnTo>
                  <a:pt x="5657" y="3808"/>
                </a:lnTo>
                <a:lnTo>
                  <a:pt x="5648" y="3747"/>
                </a:lnTo>
                <a:lnTo>
                  <a:pt x="5636" y="3689"/>
                </a:lnTo>
                <a:lnTo>
                  <a:pt x="5624" y="3629"/>
                </a:lnTo>
                <a:lnTo>
                  <a:pt x="5609" y="3572"/>
                </a:lnTo>
                <a:lnTo>
                  <a:pt x="5594" y="3514"/>
                </a:lnTo>
                <a:lnTo>
                  <a:pt x="5577" y="3458"/>
                </a:lnTo>
                <a:lnTo>
                  <a:pt x="5559" y="3401"/>
                </a:lnTo>
                <a:lnTo>
                  <a:pt x="5539" y="3346"/>
                </a:lnTo>
                <a:lnTo>
                  <a:pt x="5517" y="3291"/>
                </a:lnTo>
                <a:lnTo>
                  <a:pt x="5496" y="3237"/>
                </a:lnTo>
                <a:lnTo>
                  <a:pt x="5472" y="3183"/>
                </a:lnTo>
                <a:lnTo>
                  <a:pt x="5448" y="3130"/>
                </a:lnTo>
                <a:lnTo>
                  <a:pt x="5422" y="3078"/>
                </a:lnTo>
                <a:lnTo>
                  <a:pt x="5394" y="3027"/>
                </a:lnTo>
                <a:lnTo>
                  <a:pt x="5366" y="2975"/>
                </a:lnTo>
                <a:lnTo>
                  <a:pt x="5336" y="2925"/>
                </a:lnTo>
                <a:lnTo>
                  <a:pt x="5305" y="2876"/>
                </a:lnTo>
                <a:lnTo>
                  <a:pt x="5273" y="2828"/>
                </a:lnTo>
                <a:lnTo>
                  <a:pt x="5241" y="2780"/>
                </a:lnTo>
                <a:lnTo>
                  <a:pt x="5207" y="2734"/>
                </a:lnTo>
                <a:lnTo>
                  <a:pt x="5172" y="2688"/>
                </a:lnTo>
                <a:lnTo>
                  <a:pt x="5135" y="2642"/>
                </a:lnTo>
                <a:lnTo>
                  <a:pt x="5097" y="2599"/>
                </a:lnTo>
                <a:lnTo>
                  <a:pt x="5060" y="2555"/>
                </a:lnTo>
                <a:lnTo>
                  <a:pt x="5020" y="2513"/>
                </a:lnTo>
                <a:lnTo>
                  <a:pt x="4980" y="2472"/>
                </a:lnTo>
                <a:lnTo>
                  <a:pt x="4939" y="2431"/>
                </a:lnTo>
                <a:lnTo>
                  <a:pt x="4897" y="2392"/>
                </a:lnTo>
                <a:lnTo>
                  <a:pt x="4853" y="2353"/>
                </a:lnTo>
                <a:lnTo>
                  <a:pt x="4809" y="2317"/>
                </a:lnTo>
                <a:lnTo>
                  <a:pt x="4764" y="2280"/>
                </a:lnTo>
                <a:lnTo>
                  <a:pt x="4718" y="2245"/>
                </a:lnTo>
                <a:lnTo>
                  <a:pt x="4672" y="2211"/>
                </a:lnTo>
                <a:lnTo>
                  <a:pt x="4624" y="2178"/>
                </a:lnTo>
                <a:lnTo>
                  <a:pt x="4576" y="2146"/>
                </a:lnTo>
                <a:lnTo>
                  <a:pt x="4526" y="2115"/>
                </a:lnTo>
                <a:lnTo>
                  <a:pt x="4476" y="2085"/>
                </a:lnTo>
                <a:lnTo>
                  <a:pt x="4425" y="2058"/>
                </a:lnTo>
                <a:lnTo>
                  <a:pt x="4374" y="2030"/>
                </a:lnTo>
                <a:lnTo>
                  <a:pt x="4321" y="2004"/>
                </a:lnTo>
                <a:lnTo>
                  <a:pt x="4269" y="1979"/>
                </a:lnTo>
                <a:lnTo>
                  <a:pt x="4215" y="1956"/>
                </a:lnTo>
                <a:lnTo>
                  <a:pt x="4160" y="1933"/>
                </a:lnTo>
                <a:lnTo>
                  <a:pt x="4105" y="1913"/>
                </a:lnTo>
                <a:lnTo>
                  <a:pt x="4050" y="1893"/>
                </a:lnTo>
                <a:lnTo>
                  <a:pt x="3994" y="1875"/>
                </a:lnTo>
                <a:lnTo>
                  <a:pt x="3937" y="1858"/>
                </a:lnTo>
                <a:lnTo>
                  <a:pt x="3879" y="1842"/>
                </a:lnTo>
                <a:lnTo>
                  <a:pt x="3821" y="1828"/>
                </a:lnTo>
                <a:lnTo>
                  <a:pt x="3763" y="1816"/>
                </a:lnTo>
                <a:lnTo>
                  <a:pt x="3704" y="1804"/>
                </a:lnTo>
                <a:lnTo>
                  <a:pt x="3644" y="1794"/>
                </a:lnTo>
                <a:lnTo>
                  <a:pt x="3585" y="1786"/>
                </a:lnTo>
                <a:lnTo>
                  <a:pt x="3524" y="1779"/>
                </a:lnTo>
                <a:lnTo>
                  <a:pt x="3463" y="1774"/>
                </a:lnTo>
                <a:lnTo>
                  <a:pt x="3402" y="1770"/>
                </a:lnTo>
                <a:lnTo>
                  <a:pt x="3340" y="1768"/>
                </a:lnTo>
                <a:lnTo>
                  <a:pt x="3278" y="1767"/>
                </a:lnTo>
                <a:close/>
                <a:moveTo>
                  <a:pt x="2374" y="5734"/>
                </a:moveTo>
                <a:lnTo>
                  <a:pt x="2374" y="5734"/>
                </a:lnTo>
                <a:lnTo>
                  <a:pt x="2343" y="5734"/>
                </a:lnTo>
                <a:lnTo>
                  <a:pt x="2312" y="5732"/>
                </a:lnTo>
                <a:lnTo>
                  <a:pt x="2281" y="5727"/>
                </a:lnTo>
                <a:lnTo>
                  <a:pt x="2251" y="5723"/>
                </a:lnTo>
                <a:lnTo>
                  <a:pt x="2222" y="5716"/>
                </a:lnTo>
                <a:lnTo>
                  <a:pt x="2192" y="5707"/>
                </a:lnTo>
                <a:lnTo>
                  <a:pt x="2164" y="5698"/>
                </a:lnTo>
                <a:lnTo>
                  <a:pt x="2136" y="5686"/>
                </a:lnTo>
                <a:lnTo>
                  <a:pt x="2109" y="5675"/>
                </a:lnTo>
                <a:lnTo>
                  <a:pt x="2083" y="5661"/>
                </a:lnTo>
                <a:lnTo>
                  <a:pt x="2058" y="5646"/>
                </a:lnTo>
                <a:lnTo>
                  <a:pt x="2033" y="5630"/>
                </a:lnTo>
                <a:lnTo>
                  <a:pt x="2009" y="5613"/>
                </a:lnTo>
                <a:lnTo>
                  <a:pt x="1986" y="5595"/>
                </a:lnTo>
                <a:lnTo>
                  <a:pt x="1964" y="5575"/>
                </a:lnTo>
                <a:lnTo>
                  <a:pt x="1942" y="5556"/>
                </a:lnTo>
                <a:lnTo>
                  <a:pt x="1922" y="5534"/>
                </a:lnTo>
                <a:lnTo>
                  <a:pt x="1904" y="5513"/>
                </a:lnTo>
                <a:lnTo>
                  <a:pt x="1885" y="5490"/>
                </a:lnTo>
                <a:lnTo>
                  <a:pt x="1868" y="5466"/>
                </a:lnTo>
                <a:lnTo>
                  <a:pt x="1852" y="5441"/>
                </a:lnTo>
                <a:lnTo>
                  <a:pt x="1837" y="5416"/>
                </a:lnTo>
                <a:lnTo>
                  <a:pt x="1824" y="5388"/>
                </a:lnTo>
                <a:lnTo>
                  <a:pt x="1811" y="5362"/>
                </a:lnTo>
                <a:lnTo>
                  <a:pt x="1801" y="5334"/>
                </a:lnTo>
                <a:lnTo>
                  <a:pt x="1791" y="5306"/>
                </a:lnTo>
                <a:lnTo>
                  <a:pt x="1783" y="5276"/>
                </a:lnTo>
                <a:lnTo>
                  <a:pt x="1776" y="5247"/>
                </a:lnTo>
                <a:lnTo>
                  <a:pt x="1771" y="5217"/>
                </a:lnTo>
                <a:lnTo>
                  <a:pt x="1767" y="5186"/>
                </a:lnTo>
                <a:lnTo>
                  <a:pt x="1764" y="5155"/>
                </a:lnTo>
                <a:lnTo>
                  <a:pt x="1763" y="5125"/>
                </a:lnTo>
                <a:lnTo>
                  <a:pt x="1764" y="5093"/>
                </a:lnTo>
                <a:lnTo>
                  <a:pt x="1767" y="5062"/>
                </a:lnTo>
                <a:lnTo>
                  <a:pt x="1771" y="5031"/>
                </a:lnTo>
                <a:lnTo>
                  <a:pt x="1776" y="5001"/>
                </a:lnTo>
                <a:lnTo>
                  <a:pt x="1783" y="4972"/>
                </a:lnTo>
                <a:lnTo>
                  <a:pt x="1791" y="4943"/>
                </a:lnTo>
                <a:lnTo>
                  <a:pt x="1801" y="4915"/>
                </a:lnTo>
                <a:lnTo>
                  <a:pt x="1811" y="4886"/>
                </a:lnTo>
                <a:lnTo>
                  <a:pt x="1824" y="4860"/>
                </a:lnTo>
                <a:lnTo>
                  <a:pt x="1837" y="4834"/>
                </a:lnTo>
                <a:lnTo>
                  <a:pt x="1852" y="4807"/>
                </a:lnTo>
                <a:lnTo>
                  <a:pt x="1868" y="4783"/>
                </a:lnTo>
                <a:lnTo>
                  <a:pt x="1885" y="4759"/>
                </a:lnTo>
                <a:lnTo>
                  <a:pt x="1904" y="4735"/>
                </a:lnTo>
                <a:lnTo>
                  <a:pt x="1922" y="4714"/>
                </a:lnTo>
                <a:lnTo>
                  <a:pt x="1942" y="4692"/>
                </a:lnTo>
                <a:lnTo>
                  <a:pt x="1964" y="4673"/>
                </a:lnTo>
                <a:lnTo>
                  <a:pt x="1986" y="4653"/>
                </a:lnTo>
                <a:lnTo>
                  <a:pt x="2009" y="4635"/>
                </a:lnTo>
                <a:lnTo>
                  <a:pt x="2033" y="4618"/>
                </a:lnTo>
                <a:lnTo>
                  <a:pt x="2058" y="4602"/>
                </a:lnTo>
                <a:lnTo>
                  <a:pt x="2083" y="4587"/>
                </a:lnTo>
                <a:lnTo>
                  <a:pt x="2109" y="4573"/>
                </a:lnTo>
                <a:lnTo>
                  <a:pt x="2136" y="4562"/>
                </a:lnTo>
                <a:lnTo>
                  <a:pt x="2164" y="4551"/>
                </a:lnTo>
                <a:lnTo>
                  <a:pt x="2192" y="4541"/>
                </a:lnTo>
                <a:lnTo>
                  <a:pt x="2222" y="4532"/>
                </a:lnTo>
                <a:lnTo>
                  <a:pt x="2251" y="4525"/>
                </a:lnTo>
                <a:lnTo>
                  <a:pt x="2281" y="4521"/>
                </a:lnTo>
                <a:lnTo>
                  <a:pt x="2312" y="4516"/>
                </a:lnTo>
                <a:lnTo>
                  <a:pt x="2343" y="4514"/>
                </a:lnTo>
                <a:lnTo>
                  <a:pt x="2374" y="4514"/>
                </a:lnTo>
                <a:lnTo>
                  <a:pt x="2406" y="4514"/>
                </a:lnTo>
                <a:lnTo>
                  <a:pt x="2437" y="4516"/>
                </a:lnTo>
                <a:lnTo>
                  <a:pt x="2467" y="4521"/>
                </a:lnTo>
                <a:lnTo>
                  <a:pt x="2497" y="4525"/>
                </a:lnTo>
                <a:lnTo>
                  <a:pt x="2527" y="4532"/>
                </a:lnTo>
                <a:lnTo>
                  <a:pt x="2555" y="4541"/>
                </a:lnTo>
                <a:lnTo>
                  <a:pt x="2584" y="4551"/>
                </a:lnTo>
                <a:lnTo>
                  <a:pt x="2611" y="4562"/>
                </a:lnTo>
                <a:lnTo>
                  <a:pt x="2639" y="4573"/>
                </a:lnTo>
                <a:lnTo>
                  <a:pt x="2665" y="4587"/>
                </a:lnTo>
                <a:lnTo>
                  <a:pt x="2691" y="4602"/>
                </a:lnTo>
                <a:lnTo>
                  <a:pt x="2715" y="4618"/>
                </a:lnTo>
                <a:lnTo>
                  <a:pt x="2739" y="4635"/>
                </a:lnTo>
                <a:lnTo>
                  <a:pt x="2762" y="4653"/>
                </a:lnTo>
                <a:lnTo>
                  <a:pt x="2785" y="4673"/>
                </a:lnTo>
                <a:lnTo>
                  <a:pt x="2805" y="4692"/>
                </a:lnTo>
                <a:lnTo>
                  <a:pt x="2826" y="4714"/>
                </a:lnTo>
                <a:lnTo>
                  <a:pt x="2845" y="4735"/>
                </a:lnTo>
                <a:lnTo>
                  <a:pt x="2864" y="4759"/>
                </a:lnTo>
                <a:lnTo>
                  <a:pt x="2881" y="4783"/>
                </a:lnTo>
                <a:lnTo>
                  <a:pt x="2897" y="4807"/>
                </a:lnTo>
                <a:lnTo>
                  <a:pt x="2910" y="4834"/>
                </a:lnTo>
                <a:lnTo>
                  <a:pt x="2924" y="4860"/>
                </a:lnTo>
                <a:lnTo>
                  <a:pt x="2937" y="4886"/>
                </a:lnTo>
                <a:lnTo>
                  <a:pt x="2948" y="4915"/>
                </a:lnTo>
                <a:lnTo>
                  <a:pt x="2957" y="4943"/>
                </a:lnTo>
                <a:lnTo>
                  <a:pt x="2965" y="4972"/>
                </a:lnTo>
                <a:lnTo>
                  <a:pt x="2972" y="5001"/>
                </a:lnTo>
                <a:lnTo>
                  <a:pt x="2978" y="5031"/>
                </a:lnTo>
                <a:lnTo>
                  <a:pt x="2981" y="5062"/>
                </a:lnTo>
                <a:lnTo>
                  <a:pt x="2983" y="5093"/>
                </a:lnTo>
                <a:lnTo>
                  <a:pt x="2985" y="5125"/>
                </a:lnTo>
                <a:lnTo>
                  <a:pt x="2983" y="5155"/>
                </a:lnTo>
                <a:lnTo>
                  <a:pt x="2981" y="5186"/>
                </a:lnTo>
                <a:lnTo>
                  <a:pt x="2978" y="5217"/>
                </a:lnTo>
                <a:lnTo>
                  <a:pt x="2972" y="5247"/>
                </a:lnTo>
                <a:lnTo>
                  <a:pt x="2965" y="5276"/>
                </a:lnTo>
                <a:lnTo>
                  <a:pt x="2957" y="5306"/>
                </a:lnTo>
                <a:lnTo>
                  <a:pt x="2948" y="5334"/>
                </a:lnTo>
                <a:lnTo>
                  <a:pt x="2937" y="5362"/>
                </a:lnTo>
                <a:lnTo>
                  <a:pt x="2924" y="5388"/>
                </a:lnTo>
                <a:lnTo>
                  <a:pt x="2910" y="5416"/>
                </a:lnTo>
                <a:lnTo>
                  <a:pt x="2897" y="5441"/>
                </a:lnTo>
                <a:lnTo>
                  <a:pt x="2881" y="5466"/>
                </a:lnTo>
                <a:lnTo>
                  <a:pt x="2864" y="5490"/>
                </a:lnTo>
                <a:lnTo>
                  <a:pt x="2845" y="5513"/>
                </a:lnTo>
                <a:lnTo>
                  <a:pt x="2826" y="5534"/>
                </a:lnTo>
                <a:lnTo>
                  <a:pt x="2805" y="5556"/>
                </a:lnTo>
                <a:lnTo>
                  <a:pt x="2785" y="5575"/>
                </a:lnTo>
                <a:lnTo>
                  <a:pt x="2762" y="5595"/>
                </a:lnTo>
                <a:lnTo>
                  <a:pt x="2739" y="5613"/>
                </a:lnTo>
                <a:lnTo>
                  <a:pt x="2715" y="5630"/>
                </a:lnTo>
                <a:lnTo>
                  <a:pt x="2691" y="5646"/>
                </a:lnTo>
                <a:lnTo>
                  <a:pt x="2665" y="5661"/>
                </a:lnTo>
                <a:lnTo>
                  <a:pt x="2639" y="5675"/>
                </a:lnTo>
                <a:lnTo>
                  <a:pt x="2611" y="5686"/>
                </a:lnTo>
                <a:lnTo>
                  <a:pt x="2584" y="5698"/>
                </a:lnTo>
                <a:lnTo>
                  <a:pt x="2555" y="5707"/>
                </a:lnTo>
                <a:lnTo>
                  <a:pt x="2527" y="5716"/>
                </a:lnTo>
                <a:lnTo>
                  <a:pt x="2497" y="5723"/>
                </a:lnTo>
                <a:lnTo>
                  <a:pt x="2467" y="5727"/>
                </a:lnTo>
                <a:lnTo>
                  <a:pt x="2437" y="5732"/>
                </a:lnTo>
                <a:lnTo>
                  <a:pt x="2406" y="5734"/>
                </a:lnTo>
                <a:lnTo>
                  <a:pt x="2374" y="5734"/>
                </a:lnTo>
                <a:close/>
                <a:moveTo>
                  <a:pt x="2469" y="3926"/>
                </a:moveTo>
                <a:lnTo>
                  <a:pt x="2469" y="3926"/>
                </a:lnTo>
                <a:lnTo>
                  <a:pt x="2437" y="3926"/>
                </a:lnTo>
                <a:lnTo>
                  <a:pt x="2406" y="3924"/>
                </a:lnTo>
                <a:lnTo>
                  <a:pt x="2375" y="3919"/>
                </a:lnTo>
                <a:lnTo>
                  <a:pt x="2345" y="3915"/>
                </a:lnTo>
                <a:lnTo>
                  <a:pt x="2316" y="3908"/>
                </a:lnTo>
                <a:lnTo>
                  <a:pt x="2286" y="3899"/>
                </a:lnTo>
                <a:lnTo>
                  <a:pt x="2259" y="3890"/>
                </a:lnTo>
                <a:lnTo>
                  <a:pt x="2230" y="3878"/>
                </a:lnTo>
                <a:lnTo>
                  <a:pt x="2204" y="3867"/>
                </a:lnTo>
                <a:lnTo>
                  <a:pt x="2178" y="3853"/>
                </a:lnTo>
                <a:lnTo>
                  <a:pt x="2151" y="3838"/>
                </a:lnTo>
                <a:lnTo>
                  <a:pt x="2127" y="3822"/>
                </a:lnTo>
                <a:lnTo>
                  <a:pt x="2103" y="3805"/>
                </a:lnTo>
                <a:lnTo>
                  <a:pt x="2079" y="3787"/>
                </a:lnTo>
                <a:lnTo>
                  <a:pt x="2058" y="3768"/>
                </a:lnTo>
                <a:lnTo>
                  <a:pt x="2036" y="3748"/>
                </a:lnTo>
                <a:lnTo>
                  <a:pt x="2017" y="3726"/>
                </a:lnTo>
                <a:lnTo>
                  <a:pt x="1997" y="3705"/>
                </a:lnTo>
                <a:lnTo>
                  <a:pt x="1979" y="3682"/>
                </a:lnTo>
                <a:lnTo>
                  <a:pt x="1962" y="3658"/>
                </a:lnTo>
                <a:lnTo>
                  <a:pt x="1946" y="3633"/>
                </a:lnTo>
                <a:lnTo>
                  <a:pt x="1931" y="3607"/>
                </a:lnTo>
                <a:lnTo>
                  <a:pt x="1917" y="3580"/>
                </a:lnTo>
                <a:lnTo>
                  <a:pt x="1906" y="3554"/>
                </a:lnTo>
                <a:lnTo>
                  <a:pt x="1894" y="3526"/>
                </a:lnTo>
                <a:lnTo>
                  <a:pt x="1885" y="3498"/>
                </a:lnTo>
                <a:lnTo>
                  <a:pt x="1877" y="3469"/>
                </a:lnTo>
                <a:lnTo>
                  <a:pt x="1870" y="3439"/>
                </a:lnTo>
                <a:lnTo>
                  <a:pt x="1865" y="3409"/>
                </a:lnTo>
                <a:lnTo>
                  <a:pt x="1860" y="3378"/>
                </a:lnTo>
                <a:lnTo>
                  <a:pt x="1858" y="3348"/>
                </a:lnTo>
                <a:lnTo>
                  <a:pt x="1858" y="3317"/>
                </a:lnTo>
                <a:lnTo>
                  <a:pt x="1858" y="3285"/>
                </a:lnTo>
                <a:lnTo>
                  <a:pt x="1860" y="3254"/>
                </a:lnTo>
                <a:lnTo>
                  <a:pt x="1865" y="3223"/>
                </a:lnTo>
                <a:lnTo>
                  <a:pt x="1870" y="3193"/>
                </a:lnTo>
                <a:lnTo>
                  <a:pt x="1877" y="3164"/>
                </a:lnTo>
                <a:lnTo>
                  <a:pt x="1885" y="3135"/>
                </a:lnTo>
                <a:lnTo>
                  <a:pt x="1894" y="3107"/>
                </a:lnTo>
                <a:lnTo>
                  <a:pt x="1906" y="3078"/>
                </a:lnTo>
                <a:lnTo>
                  <a:pt x="1917" y="3052"/>
                </a:lnTo>
                <a:lnTo>
                  <a:pt x="1931" y="3026"/>
                </a:lnTo>
                <a:lnTo>
                  <a:pt x="1946" y="2999"/>
                </a:lnTo>
                <a:lnTo>
                  <a:pt x="1962" y="2975"/>
                </a:lnTo>
                <a:lnTo>
                  <a:pt x="1979" y="2952"/>
                </a:lnTo>
                <a:lnTo>
                  <a:pt x="1997" y="2928"/>
                </a:lnTo>
                <a:lnTo>
                  <a:pt x="2017" y="2906"/>
                </a:lnTo>
                <a:lnTo>
                  <a:pt x="2036" y="2884"/>
                </a:lnTo>
                <a:lnTo>
                  <a:pt x="2058" y="2865"/>
                </a:lnTo>
                <a:lnTo>
                  <a:pt x="2079" y="2845"/>
                </a:lnTo>
                <a:lnTo>
                  <a:pt x="2103" y="2827"/>
                </a:lnTo>
                <a:lnTo>
                  <a:pt x="2127" y="2810"/>
                </a:lnTo>
                <a:lnTo>
                  <a:pt x="2151" y="2794"/>
                </a:lnTo>
                <a:lnTo>
                  <a:pt x="2178" y="2779"/>
                </a:lnTo>
                <a:lnTo>
                  <a:pt x="2204" y="2767"/>
                </a:lnTo>
                <a:lnTo>
                  <a:pt x="2230" y="2754"/>
                </a:lnTo>
                <a:lnTo>
                  <a:pt x="2259" y="2743"/>
                </a:lnTo>
                <a:lnTo>
                  <a:pt x="2286" y="2734"/>
                </a:lnTo>
                <a:lnTo>
                  <a:pt x="2316" y="2726"/>
                </a:lnTo>
                <a:lnTo>
                  <a:pt x="2345" y="2719"/>
                </a:lnTo>
                <a:lnTo>
                  <a:pt x="2375" y="2713"/>
                </a:lnTo>
                <a:lnTo>
                  <a:pt x="2406" y="2710"/>
                </a:lnTo>
                <a:lnTo>
                  <a:pt x="2437" y="2706"/>
                </a:lnTo>
                <a:lnTo>
                  <a:pt x="2469" y="2706"/>
                </a:lnTo>
                <a:lnTo>
                  <a:pt x="2499" y="2706"/>
                </a:lnTo>
                <a:lnTo>
                  <a:pt x="2530" y="2710"/>
                </a:lnTo>
                <a:lnTo>
                  <a:pt x="2561" y="2713"/>
                </a:lnTo>
                <a:lnTo>
                  <a:pt x="2591" y="2719"/>
                </a:lnTo>
                <a:lnTo>
                  <a:pt x="2620" y="2726"/>
                </a:lnTo>
                <a:lnTo>
                  <a:pt x="2650" y="2734"/>
                </a:lnTo>
                <a:lnTo>
                  <a:pt x="2678" y="2743"/>
                </a:lnTo>
                <a:lnTo>
                  <a:pt x="2706" y="2754"/>
                </a:lnTo>
                <a:lnTo>
                  <a:pt x="2732" y="2767"/>
                </a:lnTo>
                <a:lnTo>
                  <a:pt x="2759" y="2779"/>
                </a:lnTo>
                <a:lnTo>
                  <a:pt x="2785" y="2794"/>
                </a:lnTo>
                <a:lnTo>
                  <a:pt x="2810" y="2810"/>
                </a:lnTo>
                <a:lnTo>
                  <a:pt x="2833" y="2827"/>
                </a:lnTo>
                <a:lnTo>
                  <a:pt x="2857" y="2845"/>
                </a:lnTo>
                <a:lnTo>
                  <a:pt x="2878" y="2865"/>
                </a:lnTo>
                <a:lnTo>
                  <a:pt x="2900" y="2884"/>
                </a:lnTo>
                <a:lnTo>
                  <a:pt x="2920" y="2906"/>
                </a:lnTo>
                <a:lnTo>
                  <a:pt x="2939" y="2928"/>
                </a:lnTo>
                <a:lnTo>
                  <a:pt x="2957" y="2952"/>
                </a:lnTo>
                <a:lnTo>
                  <a:pt x="2974" y="2975"/>
                </a:lnTo>
                <a:lnTo>
                  <a:pt x="2990" y="2999"/>
                </a:lnTo>
                <a:lnTo>
                  <a:pt x="3005" y="3026"/>
                </a:lnTo>
                <a:lnTo>
                  <a:pt x="3019" y="3052"/>
                </a:lnTo>
                <a:lnTo>
                  <a:pt x="3030" y="3078"/>
                </a:lnTo>
                <a:lnTo>
                  <a:pt x="3042" y="3107"/>
                </a:lnTo>
                <a:lnTo>
                  <a:pt x="3051" y="3135"/>
                </a:lnTo>
                <a:lnTo>
                  <a:pt x="3059" y="3164"/>
                </a:lnTo>
                <a:lnTo>
                  <a:pt x="3066" y="3193"/>
                </a:lnTo>
                <a:lnTo>
                  <a:pt x="3071" y="3223"/>
                </a:lnTo>
                <a:lnTo>
                  <a:pt x="3076" y="3254"/>
                </a:lnTo>
                <a:lnTo>
                  <a:pt x="3078" y="3285"/>
                </a:lnTo>
                <a:lnTo>
                  <a:pt x="3078" y="3317"/>
                </a:lnTo>
                <a:lnTo>
                  <a:pt x="3078" y="3348"/>
                </a:lnTo>
                <a:lnTo>
                  <a:pt x="3076" y="3378"/>
                </a:lnTo>
                <a:lnTo>
                  <a:pt x="3071" y="3409"/>
                </a:lnTo>
                <a:lnTo>
                  <a:pt x="3066" y="3439"/>
                </a:lnTo>
                <a:lnTo>
                  <a:pt x="3059" y="3469"/>
                </a:lnTo>
                <a:lnTo>
                  <a:pt x="3051" y="3498"/>
                </a:lnTo>
                <a:lnTo>
                  <a:pt x="3042" y="3526"/>
                </a:lnTo>
                <a:lnTo>
                  <a:pt x="3030" y="3554"/>
                </a:lnTo>
                <a:lnTo>
                  <a:pt x="3019" y="3580"/>
                </a:lnTo>
                <a:lnTo>
                  <a:pt x="3005" y="3607"/>
                </a:lnTo>
                <a:lnTo>
                  <a:pt x="2990" y="3633"/>
                </a:lnTo>
                <a:lnTo>
                  <a:pt x="2974" y="3658"/>
                </a:lnTo>
                <a:lnTo>
                  <a:pt x="2957" y="3682"/>
                </a:lnTo>
                <a:lnTo>
                  <a:pt x="2939" y="3705"/>
                </a:lnTo>
                <a:lnTo>
                  <a:pt x="2920" y="3726"/>
                </a:lnTo>
                <a:lnTo>
                  <a:pt x="2900" y="3748"/>
                </a:lnTo>
                <a:lnTo>
                  <a:pt x="2878" y="3768"/>
                </a:lnTo>
                <a:lnTo>
                  <a:pt x="2857" y="3787"/>
                </a:lnTo>
                <a:lnTo>
                  <a:pt x="2833" y="3805"/>
                </a:lnTo>
                <a:lnTo>
                  <a:pt x="2810" y="3822"/>
                </a:lnTo>
                <a:lnTo>
                  <a:pt x="2785" y="3838"/>
                </a:lnTo>
                <a:lnTo>
                  <a:pt x="2759" y="3853"/>
                </a:lnTo>
                <a:lnTo>
                  <a:pt x="2732" y="3867"/>
                </a:lnTo>
                <a:lnTo>
                  <a:pt x="2706" y="3878"/>
                </a:lnTo>
                <a:lnTo>
                  <a:pt x="2678" y="3890"/>
                </a:lnTo>
                <a:lnTo>
                  <a:pt x="2650" y="3899"/>
                </a:lnTo>
                <a:lnTo>
                  <a:pt x="2620" y="3908"/>
                </a:lnTo>
                <a:lnTo>
                  <a:pt x="2591" y="3915"/>
                </a:lnTo>
                <a:lnTo>
                  <a:pt x="2561" y="3919"/>
                </a:lnTo>
                <a:lnTo>
                  <a:pt x="2530" y="3924"/>
                </a:lnTo>
                <a:lnTo>
                  <a:pt x="2499" y="3926"/>
                </a:lnTo>
                <a:lnTo>
                  <a:pt x="2469" y="3926"/>
                </a:lnTo>
                <a:close/>
                <a:moveTo>
                  <a:pt x="3380" y="4522"/>
                </a:moveTo>
                <a:lnTo>
                  <a:pt x="3380" y="4522"/>
                </a:lnTo>
                <a:lnTo>
                  <a:pt x="3358" y="4521"/>
                </a:lnTo>
                <a:lnTo>
                  <a:pt x="3337" y="4517"/>
                </a:lnTo>
                <a:lnTo>
                  <a:pt x="3317" y="4512"/>
                </a:lnTo>
                <a:lnTo>
                  <a:pt x="3297" y="4505"/>
                </a:lnTo>
                <a:lnTo>
                  <a:pt x="3279" y="4496"/>
                </a:lnTo>
                <a:lnTo>
                  <a:pt x="3262" y="4485"/>
                </a:lnTo>
                <a:lnTo>
                  <a:pt x="3246" y="4473"/>
                </a:lnTo>
                <a:lnTo>
                  <a:pt x="3230" y="4459"/>
                </a:lnTo>
                <a:lnTo>
                  <a:pt x="3216" y="4444"/>
                </a:lnTo>
                <a:lnTo>
                  <a:pt x="3205" y="4428"/>
                </a:lnTo>
                <a:lnTo>
                  <a:pt x="3193" y="4411"/>
                </a:lnTo>
                <a:lnTo>
                  <a:pt x="3185" y="4392"/>
                </a:lnTo>
                <a:lnTo>
                  <a:pt x="3177" y="4373"/>
                </a:lnTo>
                <a:lnTo>
                  <a:pt x="3173" y="4353"/>
                </a:lnTo>
                <a:lnTo>
                  <a:pt x="3169" y="4331"/>
                </a:lnTo>
                <a:lnTo>
                  <a:pt x="3168" y="4310"/>
                </a:lnTo>
                <a:lnTo>
                  <a:pt x="3169" y="4289"/>
                </a:lnTo>
                <a:lnTo>
                  <a:pt x="3173" y="4267"/>
                </a:lnTo>
                <a:lnTo>
                  <a:pt x="3177" y="4247"/>
                </a:lnTo>
                <a:lnTo>
                  <a:pt x="3185" y="4228"/>
                </a:lnTo>
                <a:lnTo>
                  <a:pt x="3193" y="4209"/>
                </a:lnTo>
                <a:lnTo>
                  <a:pt x="3205" y="4192"/>
                </a:lnTo>
                <a:lnTo>
                  <a:pt x="3216" y="4176"/>
                </a:lnTo>
                <a:lnTo>
                  <a:pt x="3230" y="4161"/>
                </a:lnTo>
                <a:lnTo>
                  <a:pt x="3246" y="4148"/>
                </a:lnTo>
                <a:lnTo>
                  <a:pt x="3262" y="4135"/>
                </a:lnTo>
                <a:lnTo>
                  <a:pt x="3279" y="4125"/>
                </a:lnTo>
                <a:lnTo>
                  <a:pt x="3297" y="4116"/>
                </a:lnTo>
                <a:lnTo>
                  <a:pt x="3317" y="4109"/>
                </a:lnTo>
                <a:lnTo>
                  <a:pt x="3337" y="4103"/>
                </a:lnTo>
                <a:lnTo>
                  <a:pt x="3358" y="4100"/>
                </a:lnTo>
                <a:lnTo>
                  <a:pt x="3380" y="4099"/>
                </a:lnTo>
                <a:lnTo>
                  <a:pt x="3401" y="4100"/>
                </a:lnTo>
                <a:lnTo>
                  <a:pt x="3423" y="4103"/>
                </a:lnTo>
                <a:lnTo>
                  <a:pt x="3442" y="4109"/>
                </a:lnTo>
                <a:lnTo>
                  <a:pt x="3462" y="4116"/>
                </a:lnTo>
                <a:lnTo>
                  <a:pt x="3481" y="4125"/>
                </a:lnTo>
                <a:lnTo>
                  <a:pt x="3498" y="4135"/>
                </a:lnTo>
                <a:lnTo>
                  <a:pt x="3514" y="4148"/>
                </a:lnTo>
                <a:lnTo>
                  <a:pt x="3529" y="4161"/>
                </a:lnTo>
                <a:lnTo>
                  <a:pt x="3543" y="4176"/>
                </a:lnTo>
                <a:lnTo>
                  <a:pt x="3555" y="4192"/>
                </a:lnTo>
                <a:lnTo>
                  <a:pt x="3566" y="4209"/>
                </a:lnTo>
                <a:lnTo>
                  <a:pt x="3575" y="4228"/>
                </a:lnTo>
                <a:lnTo>
                  <a:pt x="3582" y="4247"/>
                </a:lnTo>
                <a:lnTo>
                  <a:pt x="3587" y="4267"/>
                </a:lnTo>
                <a:lnTo>
                  <a:pt x="3590" y="4289"/>
                </a:lnTo>
                <a:lnTo>
                  <a:pt x="3591" y="4310"/>
                </a:lnTo>
                <a:lnTo>
                  <a:pt x="3590" y="4331"/>
                </a:lnTo>
                <a:lnTo>
                  <a:pt x="3587" y="4353"/>
                </a:lnTo>
                <a:lnTo>
                  <a:pt x="3582" y="4373"/>
                </a:lnTo>
                <a:lnTo>
                  <a:pt x="3575" y="4392"/>
                </a:lnTo>
                <a:lnTo>
                  <a:pt x="3566" y="4411"/>
                </a:lnTo>
                <a:lnTo>
                  <a:pt x="3555" y="4428"/>
                </a:lnTo>
                <a:lnTo>
                  <a:pt x="3543" y="4444"/>
                </a:lnTo>
                <a:lnTo>
                  <a:pt x="3529" y="4459"/>
                </a:lnTo>
                <a:lnTo>
                  <a:pt x="3514" y="4473"/>
                </a:lnTo>
                <a:lnTo>
                  <a:pt x="3498" y="4485"/>
                </a:lnTo>
                <a:lnTo>
                  <a:pt x="3481" y="4496"/>
                </a:lnTo>
                <a:lnTo>
                  <a:pt x="3462" y="4505"/>
                </a:lnTo>
                <a:lnTo>
                  <a:pt x="3442" y="4512"/>
                </a:lnTo>
                <a:lnTo>
                  <a:pt x="3423" y="4517"/>
                </a:lnTo>
                <a:lnTo>
                  <a:pt x="3401" y="4521"/>
                </a:lnTo>
                <a:lnTo>
                  <a:pt x="3380" y="4522"/>
                </a:lnTo>
                <a:close/>
                <a:moveTo>
                  <a:pt x="4159" y="5805"/>
                </a:moveTo>
                <a:lnTo>
                  <a:pt x="4159" y="5805"/>
                </a:lnTo>
                <a:lnTo>
                  <a:pt x="4127" y="5804"/>
                </a:lnTo>
                <a:lnTo>
                  <a:pt x="4096" y="5801"/>
                </a:lnTo>
                <a:lnTo>
                  <a:pt x="4066" y="5798"/>
                </a:lnTo>
                <a:lnTo>
                  <a:pt x="4036" y="5792"/>
                </a:lnTo>
                <a:lnTo>
                  <a:pt x="4006" y="5785"/>
                </a:lnTo>
                <a:lnTo>
                  <a:pt x="3978" y="5778"/>
                </a:lnTo>
                <a:lnTo>
                  <a:pt x="3949" y="5768"/>
                </a:lnTo>
                <a:lnTo>
                  <a:pt x="3921" y="5757"/>
                </a:lnTo>
                <a:lnTo>
                  <a:pt x="3894" y="5744"/>
                </a:lnTo>
                <a:lnTo>
                  <a:pt x="3868" y="5731"/>
                </a:lnTo>
                <a:lnTo>
                  <a:pt x="3842" y="5717"/>
                </a:lnTo>
                <a:lnTo>
                  <a:pt x="3818" y="5701"/>
                </a:lnTo>
                <a:lnTo>
                  <a:pt x="3794" y="5684"/>
                </a:lnTo>
                <a:lnTo>
                  <a:pt x="3770" y="5666"/>
                </a:lnTo>
                <a:lnTo>
                  <a:pt x="3748" y="5646"/>
                </a:lnTo>
                <a:lnTo>
                  <a:pt x="3727" y="5626"/>
                </a:lnTo>
                <a:lnTo>
                  <a:pt x="3707" y="5605"/>
                </a:lnTo>
                <a:lnTo>
                  <a:pt x="3688" y="5582"/>
                </a:lnTo>
                <a:lnTo>
                  <a:pt x="3669" y="5560"/>
                </a:lnTo>
                <a:lnTo>
                  <a:pt x="3652" y="5536"/>
                </a:lnTo>
                <a:lnTo>
                  <a:pt x="3636" y="5510"/>
                </a:lnTo>
                <a:lnTo>
                  <a:pt x="3621" y="5485"/>
                </a:lnTo>
                <a:lnTo>
                  <a:pt x="3609" y="5459"/>
                </a:lnTo>
                <a:lnTo>
                  <a:pt x="3596" y="5432"/>
                </a:lnTo>
                <a:lnTo>
                  <a:pt x="3585" y="5404"/>
                </a:lnTo>
                <a:lnTo>
                  <a:pt x="3576" y="5376"/>
                </a:lnTo>
                <a:lnTo>
                  <a:pt x="3568" y="5347"/>
                </a:lnTo>
                <a:lnTo>
                  <a:pt x="3561" y="5318"/>
                </a:lnTo>
                <a:lnTo>
                  <a:pt x="3555" y="5288"/>
                </a:lnTo>
                <a:lnTo>
                  <a:pt x="3552" y="5257"/>
                </a:lnTo>
                <a:lnTo>
                  <a:pt x="3550" y="5226"/>
                </a:lnTo>
                <a:lnTo>
                  <a:pt x="3548" y="5194"/>
                </a:lnTo>
                <a:lnTo>
                  <a:pt x="3550" y="5163"/>
                </a:lnTo>
                <a:lnTo>
                  <a:pt x="3552" y="5133"/>
                </a:lnTo>
                <a:lnTo>
                  <a:pt x="3555" y="5102"/>
                </a:lnTo>
                <a:lnTo>
                  <a:pt x="3561" y="5071"/>
                </a:lnTo>
                <a:lnTo>
                  <a:pt x="3568" y="5042"/>
                </a:lnTo>
                <a:lnTo>
                  <a:pt x="3576" y="5013"/>
                </a:lnTo>
                <a:lnTo>
                  <a:pt x="3585" y="4984"/>
                </a:lnTo>
                <a:lnTo>
                  <a:pt x="3596" y="4957"/>
                </a:lnTo>
                <a:lnTo>
                  <a:pt x="3609" y="4929"/>
                </a:lnTo>
                <a:lnTo>
                  <a:pt x="3621" y="4903"/>
                </a:lnTo>
                <a:lnTo>
                  <a:pt x="3636" y="4878"/>
                </a:lnTo>
                <a:lnTo>
                  <a:pt x="3652" y="4853"/>
                </a:lnTo>
                <a:lnTo>
                  <a:pt x="3669" y="4829"/>
                </a:lnTo>
                <a:lnTo>
                  <a:pt x="3688" y="4806"/>
                </a:lnTo>
                <a:lnTo>
                  <a:pt x="3707" y="4785"/>
                </a:lnTo>
                <a:lnTo>
                  <a:pt x="3727" y="4763"/>
                </a:lnTo>
                <a:lnTo>
                  <a:pt x="3748" y="4742"/>
                </a:lnTo>
                <a:lnTo>
                  <a:pt x="3770" y="4724"/>
                </a:lnTo>
                <a:lnTo>
                  <a:pt x="3794" y="4706"/>
                </a:lnTo>
                <a:lnTo>
                  <a:pt x="3818" y="4689"/>
                </a:lnTo>
                <a:lnTo>
                  <a:pt x="3842" y="4673"/>
                </a:lnTo>
                <a:lnTo>
                  <a:pt x="3868" y="4658"/>
                </a:lnTo>
                <a:lnTo>
                  <a:pt x="3894" y="4644"/>
                </a:lnTo>
                <a:lnTo>
                  <a:pt x="3921" y="4632"/>
                </a:lnTo>
                <a:lnTo>
                  <a:pt x="3949" y="4621"/>
                </a:lnTo>
                <a:lnTo>
                  <a:pt x="3978" y="4611"/>
                </a:lnTo>
                <a:lnTo>
                  <a:pt x="4006" y="4603"/>
                </a:lnTo>
                <a:lnTo>
                  <a:pt x="4036" y="4596"/>
                </a:lnTo>
                <a:lnTo>
                  <a:pt x="4066" y="4592"/>
                </a:lnTo>
                <a:lnTo>
                  <a:pt x="4096" y="4587"/>
                </a:lnTo>
                <a:lnTo>
                  <a:pt x="4127" y="4585"/>
                </a:lnTo>
                <a:lnTo>
                  <a:pt x="4159" y="4584"/>
                </a:lnTo>
                <a:lnTo>
                  <a:pt x="4190" y="4585"/>
                </a:lnTo>
                <a:lnTo>
                  <a:pt x="4221" y="4587"/>
                </a:lnTo>
                <a:lnTo>
                  <a:pt x="4252" y="4592"/>
                </a:lnTo>
                <a:lnTo>
                  <a:pt x="4281" y="4596"/>
                </a:lnTo>
                <a:lnTo>
                  <a:pt x="4311" y="4603"/>
                </a:lnTo>
                <a:lnTo>
                  <a:pt x="4341" y="4611"/>
                </a:lnTo>
                <a:lnTo>
                  <a:pt x="4368" y="4621"/>
                </a:lnTo>
                <a:lnTo>
                  <a:pt x="4397" y="4632"/>
                </a:lnTo>
                <a:lnTo>
                  <a:pt x="4423" y="4644"/>
                </a:lnTo>
                <a:lnTo>
                  <a:pt x="4450" y="4658"/>
                </a:lnTo>
                <a:lnTo>
                  <a:pt x="4475" y="4673"/>
                </a:lnTo>
                <a:lnTo>
                  <a:pt x="4500" y="4689"/>
                </a:lnTo>
                <a:lnTo>
                  <a:pt x="4524" y="4706"/>
                </a:lnTo>
                <a:lnTo>
                  <a:pt x="4547" y="4724"/>
                </a:lnTo>
                <a:lnTo>
                  <a:pt x="4569" y="4742"/>
                </a:lnTo>
                <a:lnTo>
                  <a:pt x="4591" y="4763"/>
                </a:lnTo>
                <a:lnTo>
                  <a:pt x="4610" y="4785"/>
                </a:lnTo>
                <a:lnTo>
                  <a:pt x="4629" y="4806"/>
                </a:lnTo>
                <a:lnTo>
                  <a:pt x="4648" y="4829"/>
                </a:lnTo>
                <a:lnTo>
                  <a:pt x="4665" y="4853"/>
                </a:lnTo>
                <a:lnTo>
                  <a:pt x="4681" y="4878"/>
                </a:lnTo>
                <a:lnTo>
                  <a:pt x="4696" y="4903"/>
                </a:lnTo>
                <a:lnTo>
                  <a:pt x="4709" y="4929"/>
                </a:lnTo>
                <a:lnTo>
                  <a:pt x="4721" y="4957"/>
                </a:lnTo>
                <a:lnTo>
                  <a:pt x="4732" y="4984"/>
                </a:lnTo>
                <a:lnTo>
                  <a:pt x="4741" y="5013"/>
                </a:lnTo>
                <a:lnTo>
                  <a:pt x="4750" y="5042"/>
                </a:lnTo>
                <a:lnTo>
                  <a:pt x="4757" y="5071"/>
                </a:lnTo>
                <a:lnTo>
                  <a:pt x="4762" y="5102"/>
                </a:lnTo>
                <a:lnTo>
                  <a:pt x="4766" y="5133"/>
                </a:lnTo>
                <a:lnTo>
                  <a:pt x="4769" y="5163"/>
                </a:lnTo>
                <a:lnTo>
                  <a:pt x="4769" y="5194"/>
                </a:lnTo>
                <a:lnTo>
                  <a:pt x="4769" y="5226"/>
                </a:lnTo>
                <a:lnTo>
                  <a:pt x="4766" y="5257"/>
                </a:lnTo>
                <a:lnTo>
                  <a:pt x="4762" y="5288"/>
                </a:lnTo>
                <a:lnTo>
                  <a:pt x="4757" y="5318"/>
                </a:lnTo>
                <a:lnTo>
                  <a:pt x="4750" y="5347"/>
                </a:lnTo>
                <a:lnTo>
                  <a:pt x="4741" y="5376"/>
                </a:lnTo>
                <a:lnTo>
                  <a:pt x="4732" y="5404"/>
                </a:lnTo>
                <a:lnTo>
                  <a:pt x="4721" y="5432"/>
                </a:lnTo>
                <a:lnTo>
                  <a:pt x="4709" y="5459"/>
                </a:lnTo>
                <a:lnTo>
                  <a:pt x="4696" y="5485"/>
                </a:lnTo>
                <a:lnTo>
                  <a:pt x="4681" y="5510"/>
                </a:lnTo>
                <a:lnTo>
                  <a:pt x="4665" y="5536"/>
                </a:lnTo>
                <a:lnTo>
                  <a:pt x="4648" y="5560"/>
                </a:lnTo>
                <a:lnTo>
                  <a:pt x="4629" y="5582"/>
                </a:lnTo>
                <a:lnTo>
                  <a:pt x="4610" y="5605"/>
                </a:lnTo>
                <a:lnTo>
                  <a:pt x="4591" y="5626"/>
                </a:lnTo>
                <a:lnTo>
                  <a:pt x="4569" y="5646"/>
                </a:lnTo>
                <a:lnTo>
                  <a:pt x="4547" y="5666"/>
                </a:lnTo>
                <a:lnTo>
                  <a:pt x="4524" y="5684"/>
                </a:lnTo>
                <a:lnTo>
                  <a:pt x="4500" y="5701"/>
                </a:lnTo>
                <a:lnTo>
                  <a:pt x="4475" y="5717"/>
                </a:lnTo>
                <a:lnTo>
                  <a:pt x="4450" y="5731"/>
                </a:lnTo>
                <a:lnTo>
                  <a:pt x="4423" y="5744"/>
                </a:lnTo>
                <a:lnTo>
                  <a:pt x="4397" y="5757"/>
                </a:lnTo>
                <a:lnTo>
                  <a:pt x="4368" y="5768"/>
                </a:lnTo>
                <a:lnTo>
                  <a:pt x="4341" y="5778"/>
                </a:lnTo>
                <a:lnTo>
                  <a:pt x="4311" y="5785"/>
                </a:lnTo>
                <a:lnTo>
                  <a:pt x="4281" y="5792"/>
                </a:lnTo>
                <a:lnTo>
                  <a:pt x="4252" y="5798"/>
                </a:lnTo>
                <a:lnTo>
                  <a:pt x="4221" y="5801"/>
                </a:lnTo>
                <a:lnTo>
                  <a:pt x="4190" y="5804"/>
                </a:lnTo>
                <a:lnTo>
                  <a:pt x="4159" y="5805"/>
                </a:lnTo>
                <a:close/>
                <a:moveTo>
                  <a:pt x="4229" y="4021"/>
                </a:moveTo>
                <a:lnTo>
                  <a:pt x="4229" y="4021"/>
                </a:lnTo>
                <a:lnTo>
                  <a:pt x="4198" y="4020"/>
                </a:lnTo>
                <a:lnTo>
                  <a:pt x="4167" y="4018"/>
                </a:lnTo>
                <a:lnTo>
                  <a:pt x="4136" y="4013"/>
                </a:lnTo>
                <a:lnTo>
                  <a:pt x="4107" y="4008"/>
                </a:lnTo>
                <a:lnTo>
                  <a:pt x="4077" y="4002"/>
                </a:lnTo>
                <a:lnTo>
                  <a:pt x="4047" y="3994"/>
                </a:lnTo>
                <a:lnTo>
                  <a:pt x="4019" y="3983"/>
                </a:lnTo>
                <a:lnTo>
                  <a:pt x="3991" y="3973"/>
                </a:lnTo>
                <a:lnTo>
                  <a:pt x="3964" y="3960"/>
                </a:lnTo>
                <a:lnTo>
                  <a:pt x="3938" y="3947"/>
                </a:lnTo>
                <a:lnTo>
                  <a:pt x="3913" y="3932"/>
                </a:lnTo>
                <a:lnTo>
                  <a:pt x="3887" y="3916"/>
                </a:lnTo>
                <a:lnTo>
                  <a:pt x="3863" y="3899"/>
                </a:lnTo>
                <a:lnTo>
                  <a:pt x="3841" y="3882"/>
                </a:lnTo>
                <a:lnTo>
                  <a:pt x="3819" y="3862"/>
                </a:lnTo>
                <a:lnTo>
                  <a:pt x="3797" y="3842"/>
                </a:lnTo>
                <a:lnTo>
                  <a:pt x="3777" y="3820"/>
                </a:lnTo>
                <a:lnTo>
                  <a:pt x="3758" y="3798"/>
                </a:lnTo>
                <a:lnTo>
                  <a:pt x="3740" y="3776"/>
                </a:lnTo>
                <a:lnTo>
                  <a:pt x="3723" y="3752"/>
                </a:lnTo>
                <a:lnTo>
                  <a:pt x="3707" y="3726"/>
                </a:lnTo>
                <a:lnTo>
                  <a:pt x="3692" y="3701"/>
                </a:lnTo>
                <a:lnTo>
                  <a:pt x="3679" y="3675"/>
                </a:lnTo>
                <a:lnTo>
                  <a:pt x="3666" y="3648"/>
                </a:lnTo>
                <a:lnTo>
                  <a:pt x="3656" y="3620"/>
                </a:lnTo>
                <a:lnTo>
                  <a:pt x="3645" y="3592"/>
                </a:lnTo>
                <a:lnTo>
                  <a:pt x="3637" y="3563"/>
                </a:lnTo>
                <a:lnTo>
                  <a:pt x="3631" y="3534"/>
                </a:lnTo>
                <a:lnTo>
                  <a:pt x="3626" y="3503"/>
                </a:lnTo>
                <a:lnTo>
                  <a:pt x="3621" y="3473"/>
                </a:lnTo>
                <a:lnTo>
                  <a:pt x="3619" y="3441"/>
                </a:lnTo>
                <a:lnTo>
                  <a:pt x="3618" y="3410"/>
                </a:lnTo>
                <a:lnTo>
                  <a:pt x="3619" y="3378"/>
                </a:lnTo>
                <a:lnTo>
                  <a:pt x="3621" y="3348"/>
                </a:lnTo>
                <a:lnTo>
                  <a:pt x="3626" y="3317"/>
                </a:lnTo>
                <a:lnTo>
                  <a:pt x="3631" y="3287"/>
                </a:lnTo>
                <a:lnTo>
                  <a:pt x="3637" y="3257"/>
                </a:lnTo>
                <a:lnTo>
                  <a:pt x="3645" y="3229"/>
                </a:lnTo>
                <a:lnTo>
                  <a:pt x="3656" y="3200"/>
                </a:lnTo>
                <a:lnTo>
                  <a:pt x="3666" y="3173"/>
                </a:lnTo>
                <a:lnTo>
                  <a:pt x="3679" y="3146"/>
                </a:lnTo>
                <a:lnTo>
                  <a:pt x="3692" y="3119"/>
                </a:lnTo>
                <a:lnTo>
                  <a:pt x="3707" y="3094"/>
                </a:lnTo>
                <a:lnTo>
                  <a:pt x="3723" y="3069"/>
                </a:lnTo>
                <a:lnTo>
                  <a:pt x="3740" y="3045"/>
                </a:lnTo>
                <a:lnTo>
                  <a:pt x="3758" y="3022"/>
                </a:lnTo>
                <a:lnTo>
                  <a:pt x="3777" y="2999"/>
                </a:lnTo>
                <a:lnTo>
                  <a:pt x="3797" y="2979"/>
                </a:lnTo>
                <a:lnTo>
                  <a:pt x="3819" y="2958"/>
                </a:lnTo>
                <a:lnTo>
                  <a:pt x="3841" y="2939"/>
                </a:lnTo>
                <a:lnTo>
                  <a:pt x="3863" y="2921"/>
                </a:lnTo>
                <a:lnTo>
                  <a:pt x="3887" y="2904"/>
                </a:lnTo>
                <a:lnTo>
                  <a:pt x="3913" y="2889"/>
                </a:lnTo>
                <a:lnTo>
                  <a:pt x="3938" y="2874"/>
                </a:lnTo>
                <a:lnTo>
                  <a:pt x="3964" y="2860"/>
                </a:lnTo>
                <a:lnTo>
                  <a:pt x="3991" y="2848"/>
                </a:lnTo>
                <a:lnTo>
                  <a:pt x="4019" y="2837"/>
                </a:lnTo>
                <a:lnTo>
                  <a:pt x="4047" y="2827"/>
                </a:lnTo>
                <a:lnTo>
                  <a:pt x="4077" y="2819"/>
                </a:lnTo>
                <a:lnTo>
                  <a:pt x="4107" y="2812"/>
                </a:lnTo>
                <a:lnTo>
                  <a:pt x="4136" y="2807"/>
                </a:lnTo>
                <a:lnTo>
                  <a:pt x="4167" y="2803"/>
                </a:lnTo>
                <a:lnTo>
                  <a:pt x="4198" y="2801"/>
                </a:lnTo>
                <a:lnTo>
                  <a:pt x="4229" y="2800"/>
                </a:lnTo>
                <a:lnTo>
                  <a:pt x="4261" y="2801"/>
                </a:lnTo>
                <a:lnTo>
                  <a:pt x="4292" y="2803"/>
                </a:lnTo>
                <a:lnTo>
                  <a:pt x="4322" y="2807"/>
                </a:lnTo>
                <a:lnTo>
                  <a:pt x="4352" y="2812"/>
                </a:lnTo>
                <a:lnTo>
                  <a:pt x="4382" y="2819"/>
                </a:lnTo>
                <a:lnTo>
                  <a:pt x="4410" y="2827"/>
                </a:lnTo>
                <a:lnTo>
                  <a:pt x="4439" y="2837"/>
                </a:lnTo>
                <a:lnTo>
                  <a:pt x="4466" y="2848"/>
                </a:lnTo>
                <a:lnTo>
                  <a:pt x="4494" y="2860"/>
                </a:lnTo>
                <a:lnTo>
                  <a:pt x="4520" y="2874"/>
                </a:lnTo>
                <a:lnTo>
                  <a:pt x="4546" y="2889"/>
                </a:lnTo>
                <a:lnTo>
                  <a:pt x="4570" y="2904"/>
                </a:lnTo>
                <a:lnTo>
                  <a:pt x="4594" y="2921"/>
                </a:lnTo>
                <a:lnTo>
                  <a:pt x="4617" y="2939"/>
                </a:lnTo>
                <a:lnTo>
                  <a:pt x="4640" y="2958"/>
                </a:lnTo>
                <a:lnTo>
                  <a:pt x="4660" y="2979"/>
                </a:lnTo>
                <a:lnTo>
                  <a:pt x="4681" y="2999"/>
                </a:lnTo>
                <a:lnTo>
                  <a:pt x="4700" y="3022"/>
                </a:lnTo>
                <a:lnTo>
                  <a:pt x="4718" y="3045"/>
                </a:lnTo>
                <a:lnTo>
                  <a:pt x="4736" y="3069"/>
                </a:lnTo>
                <a:lnTo>
                  <a:pt x="4752" y="3094"/>
                </a:lnTo>
                <a:lnTo>
                  <a:pt x="4765" y="3119"/>
                </a:lnTo>
                <a:lnTo>
                  <a:pt x="4779" y="3146"/>
                </a:lnTo>
                <a:lnTo>
                  <a:pt x="4791" y="3173"/>
                </a:lnTo>
                <a:lnTo>
                  <a:pt x="4803" y="3200"/>
                </a:lnTo>
                <a:lnTo>
                  <a:pt x="4812" y="3229"/>
                </a:lnTo>
                <a:lnTo>
                  <a:pt x="4820" y="3257"/>
                </a:lnTo>
                <a:lnTo>
                  <a:pt x="4827" y="3287"/>
                </a:lnTo>
                <a:lnTo>
                  <a:pt x="4833" y="3317"/>
                </a:lnTo>
                <a:lnTo>
                  <a:pt x="4836" y="3348"/>
                </a:lnTo>
                <a:lnTo>
                  <a:pt x="4838" y="3378"/>
                </a:lnTo>
                <a:lnTo>
                  <a:pt x="4839" y="3410"/>
                </a:lnTo>
                <a:lnTo>
                  <a:pt x="4838" y="3441"/>
                </a:lnTo>
                <a:lnTo>
                  <a:pt x="4836" y="3473"/>
                </a:lnTo>
                <a:lnTo>
                  <a:pt x="4833" y="3503"/>
                </a:lnTo>
                <a:lnTo>
                  <a:pt x="4827" y="3534"/>
                </a:lnTo>
                <a:lnTo>
                  <a:pt x="4820" y="3563"/>
                </a:lnTo>
                <a:lnTo>
                  <a:pt x="4812" y="3592"/>
                </a:lnTo>
                <a:lnTo>
                  <a:pt x="4803" y="3620"/>
                </a:lnTo>
                <a:lnTo>
                  <a:pt x="4791" y="3648"/>
                </a:lnTo>
                <a:lnTo>
                  <a:pt x="4779" y="3675"/>
                </a:lnTo>
                <a:lnTo>
                  <a:pt x="4765" y="3701"/>
                </a:lnTo>
                <a:lnTo>
                  <a:pt x="4752" y="3726"/>
                </a:lnTo>
                <a:lnTo>
                  <a:pt x="4736" y="3752"/>
                </a:lnTo>
                <a:lnTo>
                  <a:pt x="4718" y="3776"/>
                </a:lnTo>
                <a:lnTo>
                  <a:pt x="4700" y="3798"/>
                </a:lnTo>
                <a:lnTo>
                  <a:pt x="4681" y="3820"/>
                </a:lnTo>
                <a:lnTo>
                  <a:pt x="4660" y="3842"/>
                </a:lnTo>
                <a:lnTo>
                  <a:pt x="4640" y="3862"/>
                </a:lnTo>
                <a:lnTo>
                  <a:pt x="4617" y="3882"/>
                </a:lnTo>
                <a:lnTo>
                  <a:pt x="4594" y="3899"/>
                </a:lnTo>
                <a:lnTo>
                  <a:pt x="4570" y="3916"/>
                </a:lnTo>
                <a:lnTo>
                  <a:pt x="4546" y="3932"/>
                </a:lnTo>
                <a:lnTo>
                  <a:pt x="4520" y="3947"/>
                </a:lnTo>
                <a:lnTo>
                  <a:pt x="4494" y="3960"/>
                </a:lnTo>
                <a:lnTo>
                  <a:pt x="4466" y="3973"/>
                </a:lnTo>
                <a:lnTo>
                  <a:pt x="4439" y="3983"/>
                </a:lnTo>
                <a:lnTo>
                  <a:pt x="4410" y="3994"/>
                </a:lnTo>
                <a:lnTo>
                  <a:pt x="4382" y="4002"/>
                </a:lnTo>
                <a:lnTo>
                  <a:pt x="4352" y="4008"/>
                </a:lnTo>
                <a:lnTo>
                  <a:pt x="4322" y="4013"/>
                </a:lnTo>
                <a:lnTo>
                  <a:pt x="4292" y="4018"/>
                </a:lnTo>
                <a:lnTo>
                  <a:pt x="4261" y="4020"/>
                </a:lnTo>
                <a:lnTo>
                  <a:pt x="4229" y="4021"/>
                </a:lnTo>
                <a:close/>
              </a:path>
            </a:pathLst>
          </a:custGeom>
          <a:solidFill>
            <a:schemeClr val="lt1"/>
          </a:solidFill>
          <a:ln>
            <a:noFill/>
          </a:ln>
        </p:spPr>
        <p:txBody>
          <a:bodyPr anchor="ctr" anchorCtr="1">
            <a:normAutofit/>
          </a:bodyPr>
          <a:lstStyle/>
          <a:p>
            <a:endParaRPr lang="zh-CN" altLang="en-US">
              <a:solidFill>
                <a:schemeClr val="dk1"/>
              </a:solidFill>
              <a:latin typeface="Arial" panose="020B0604020202020204" pitchFamily="34" charset="0"/>
              <a:ea typeface="微软雅黑" panose="020B0503020204020204" charset="-122"/>
              <a:sym typeface="Arial" panose="020B0604020202020204" pitchFamily="34" charset="0"/>
            </a:endParaRPr>
          </a:p>
        </p:txBody>
      </p:sp>
      <p:pic>
        <p:nvPicPr>
          <p:cNvPr id="2050" name="Picture 2"/>
          <p:cNvPicPr>
            <a:picLocks noChangeAspect="1" noChangeArrowheads="1"/>
          </p:cNvPicPr>
          <p:nvPr/>
        </p:nvPicPr>
        <p:blipFill rotWithShape="1">
          <a:blip r:embed="rId46">
            <a:extLst>
              <a:ext uri="{28A0092B-C50C-407E-A947-70E740481C1C}">
                <a14:useLocalDpi xmlns:a14="http://schemas.microsoft.com/office/drawing/2010/main" val="0"/>
              </a:ext>
            </a:extLst>
          </a:blip>
          <a:srcRect t="16037"/>
          <a:stretch/>
        </p:blipFill>
        <p:spPr bwMode="auto">
          <a:xfrm>
            <a:off x="833332" y="1027287"/>
            <a:ext cx="10085387" cy="85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stretch>
            <a:fillRect/>
          </a:stretch>
        </p:blipFill>
        <p:spPr>
          <a:xfrm>
            <a:off x="0" y="6496685"/>
            <a:ext cx="828040" cy="361315"/>
          </a:xfrm>
          <a:prstGeom prst="rect">
            <a:avLst/>
          </a:prstGeom>
        </p:spPr>
      </p:pic>
      <p:sp>
        <p:nvSpPr>
          <p:cNvPr id="11" name="TextBox 10"/>
          <p:cNvSpPr txBox="1"/>
          <p:nvPr/>
        </p:nvSpPr>
        <p:spPr>
          <a:xfrm>
            <a:off x="440073" y="154076"/>
            <a:ext cx="11685497" cy="923330"/>
          </a:xfrm>
          <a:prstGeom prst="rect">
            <a:avLst/>
          </a:prstGeom>
          <a:noFill/>
          <a:ln w="76200">
            <a:solidFill>
              <a:srgbClr val="CEC600"/>
            </a:solidFill>
          </a:ln>
        </p:spPr>
        <p:txBody>
          <a:bodyPr wrap="square" rtlCol="0">
            <a:spAutoFit/>
          </a:bodyPr>
          <a:lstStyle/>
          <a:p>
            <a:r>
              <a:rPr lang="en-US" altLang="zh-CN" sz="5400" b="1" spc="430" dirty="0" err="1" smtClean="0">
                <a:solidFill>
                  <a:prstClr val="white"/>
                </a:solidFill>
                <a:latin typeface="Arial" panose="020B0604020202020204" pitchFamily="34" charset="0"/>
                <a:ea typeface="汉仪程行简" panose="00020600040101010101" charset="-122"/>
                <a:sym typeface="+mn-ea"/>
              </a:rPr>
              <a:t>WTiN</a:t>
            </a:r>
            <a:r>
              <a:rPr lang="en-US" altLang="zh-CN" sz="5400" spc="430" dirty="0" smtClean="0">
                <a:solidFill>
                  <a:prstClr val="white"/>
                </a:solidFill>
                <a:latin typeface="Arial" panose="020B0604020202020204" pitchFamily="34" charset="0"/>
                <a:ea typeface="汉仪程行简" panose="00020600040101010101" charset="-122"/>
                <a:sym typeface="+mn-ea"/>
              </a:rPr>
              <a:t>            </a:t>
            </a:r>
            <a:r>
              <a:rPr lang="zh-CN" altLang="en-US" sz="4800" b="1" spc="149" dirty="0" smtClean="0">
                <a:solidFill>
                  <a:prstClr val="white"/>
                </a:solidFill>
                <a:latin typeface="Arial" panose="020B0604020202020204" pitchFamily="34" charset="0"/>
                <a:ea typeface="汉仪行者笔记简" panose="02010509060101010101" charset="-122"/>
              </a:rPr>
              <a:t>纺织</a:t>
            </a:r>
            <a:r>
              <a:rPr lang="zh-CN" altLang="en-US" sz="4800" b="1" spc="149" dirty="0">
                <a:solidFill>
                  <a:prstClr val="white"/>
                </a:solidFill>
                <a:latin typeface="Arial" panose="020B0604020202020204" pitchFamily="34" charset="0"/>
                <a:ea typeface="汉仪行者笔记简" panose="02010509060101010101" charset="-122"/>
              </a:rPr>
              <a:t>、服装</a:t>
            </a:r>
            <a:r>
              <a:rPr lang="zh-CN" altLang="en-US" sz="4800" b="1" spc="149" dirty="0" smtClean="0">
                <a:solidFill>
                  <a:prstClr val="white"/>
                </a:solidFill>
                <a:latin typeface="Arial" panose="020B0604020202020204" pitchFamily="34" charset="0"/>
                <a:ea typeface="汉仪行者笔记简" panose="02010509060101010101" charset="-122"/>
              </a:rPr>
              <a:t>界的“</a:t>
            </a:r>
            <a:r>
              <a:rPr lang="en-US" altLang="zh-CN" sz="4800" b="1" spc="149" dirty="0">
                <a:solidFill>
                  <a:prstClr val="white"/>
                </a:solidFill>
                <a:latin typeface="Arial" panose="020B0604020202020204" pitchFamily="34" charset="0"/>
                <a:ea typeface="汉仪行者笔记简" panose="02010509060101010101" charset="-122"/>
              </a:rPr>
              <a:t>SCI</a:t>
            </a:r>
            <a:r>
              <a:rPr lang="zh-CN" altLang="en-US" sz="4800" b="1" spc="149" dirty="0" smtClean="0">
                <a:solidFill>
                  <a:prstClr val="white"/>
                </a:solidFill>
                <a:latin typeface="Arial" panose="020B0604020202020204" pitchFamily="34" charset="0"/>
                <a:ea typeface="汉仪行者笔记简" panose="02010509060101010101" charset="-122"/>
              </a:rPr>
              <a:t>”</a:t>
            </a:r>
            <a:endParaRPr lang="zh-CN" altLang="en-US" sz="5400" spc="430" dirty="0">
              <a:solidFill>
                <a:prstClr val="white"/>
              </a:solidFill>
              <a:latin typeface="Arial" panose="020B0604020202020204" pitchFamily="34" charset="0"/>
              <a:ea typeface="汉仪程行简" panose="00020600040101010101" charset="-122"/>
            </a:endParaRPr>
          </a:p>
        </p:txBody>
      </p:sp>
      <p:sp>
        <p:nvSpPr>
          <p:cNvPr id="107" name="Object 107"/>
          <p:cNvSpPr txBox="1"/>
          <p:nvPr>
            <p:custDataLst>
              <p:tags r:id="rId1"/>
            </p:custDataLst>
          </p:nvPr>
        </p:nvSpPr>
        <p:spPr>
          <a:xfrm>
            <a:off x="7570749" y="1044967"/>
            <a:ext cx="2223769" cy="958322"/>
          </a:xfrm>
          <a:prstGeom prst="rect">
            <a:avLst/>
          </a:prstGeom>
        </p:spPr>
        <p:txBody>
          <a:bodyPr vert="horz" wrap="square" tIns="0" bIns="0" rtlCol="0" anchor="b" anchorCtr="0">
            <a:normAutofit/>
          </a:bodyPr>
          <a:lstStyle/>
          <a:p>
            <a:endParaRPr lang="zh-CN" altLang="en-US" sz="6000" spc="430" dirty="0">
              <a:solidFill>
                <a:srgbClr val="4472C4"/>
              </a:solidFill>
              <a:latin typeface="Arial" panose="020B0604020202020204" pitchFamily="34" charset="0"/>
              <a:ea typeface="汉仪程行简" panose="00020600040101010101" charset="-122"/>
            </a:endParaRPr>
          </a:p>
        </p:txBody>
      </p:sp>
      <p:grpSp>
        <p:nvGrpSpPr>
          <p:cNvPr id="12" name="Group 9"/>
          <p:cNvGrpSpPr/>
          <p:nvPr/>
        </p:nvGrpSpPr>
        <p:grpSpPr>
          <a:xfrm>
            <a:off x="11819255" y="6604635"/>
            <a:ext cx="509905" cy="430530"/>
            <a:chOff x="6096000" y="1628115"/>
            <a:chExt cx="6995312" cy="6577807"/>
          </a:xfrm>
          <a:solidFill>
            <a:srgbClr val="CED41F"/>
          </a:solidFill>
        </p:grpSpPr>
        <p:sp>
          <p:nvSpPr>
            <p:cNvPr id="13"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623" y="1320801"/>
            <a:ext cx="6953956" cy="509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直接连接符 20"/>
          <p:cNvCxnSpPr/>
          <p:nvPr>
            <p:custDataLst>
              <p:tags r:id="rId2"/>
            </p:custDataLst>
          </p:nvPr>
        </p:nvCxnSpPr>
        <p:spPr>
          <a:xfrm>
            <a:off x="3046417" y="872648"/>
            <a:ext cx="2697956"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3"/>
            </p:custDataLst>
          </p:nvPr>
        </p:nvCxnSpPr>
        <p:spPr>
          <a:xfrm>
            <a:off x="2519014" y="872648"/>
            <a:ext cx="504825"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661801" y="1958133"/>
            <a:ext cx="543458"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2782704" y="2268578"/>
            <a:ext cx="720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520690" y="2584667"/>
            <a:ext cx="720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466761" y="2872533"/>
            <a:ext cx="1116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487295" y="1664622"/>
            <a:ext cx="936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405762" y="3216355"/>
            <a:ext cx="720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160690" y="3504712"/>
            <a:ext cx="720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304761" y="3786934"/>
            <a:ext cx="720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278749" y="4114312"/>
            <a:ext cx="720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410316" y="4430400"/>
            <a:ext cx="720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64761" y="4735200"/>
            <a:ext cx="720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2846494" y="5045156"/>
            <a:ext cx="720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566494" y="5615733"/>
            <a:ext cx="720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466761" y="5954401"/>
            <a:ext cx="720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045762" y="6259201"/>
            <a:ext cx="720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8651" t="4702" r="10171"/>
          <a:stretch/>
        </p:blipFill>
        <p:spPr bwMode="auto">
          <a:xfrm>
            <a:off x="7210878" y="1320801"/>
            <a:ext cx="4825713" cy="509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直接连接符 39"/>
          <p:cNvCxnSpPr/>
          <p:nvPr/>
        </p:nvCxnSpPr>
        <p:spPr>
          <a:xfrm>
            <a:off x="10205148" y="4340089"/>
            <a:ext cx="720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9623734" y="5231912"/>
            <a:ext cx="1656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994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stretch>
            <a:fillRect/>
          </a:stretch>
        </p:blipFill>
        <p:spPr>
          <a:xfrm>
            <a:off x="0" y="6532880"/>
            <a:ext cx="745490" cy="325120"/>
          </a:xfrm>
          <a:prstGeom prst="rect">
            <a:avLst/>
          </a:prstGeom>
        </p:spPr>
      </p:pic>
      <p:sp>
        <p:nvSpPr>
          <p:cNvPr id="11"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4400" b="1" dirty="0">
                <a:solidFill>
                  <a:schemeClr val="bg1"/>
                </a:solidFill>
                <a:latin typeface="Trebuchet MS" panose="020B0603020202020204" pitchFamily="34" charset="0"/>
                <a:sym typeface="+mn-ea"/>
              </a:rPr>
              <a:t>Intelligence                                 </a:t>
            </a:r>
            <a:r>
              <a:rPr lang="zh-CN" altLang="en-US" sz="4400" b="1" dirty="0">
                <a:solidFill>
                  <a:schemeClr val="bg1"/>
                </a:solidFill>
                <a:latin typeface="Trebuchet MS" panose="020B0603020202020204" pitchFamily="34" charset="0"/>
                <a:sym typeface="+mn-ea"/>
              </a:rPr>
              <a:t>情报分析</a:t>
            </a:r>
            <a:endParaRPr lang="en-US" altLang="zh-CN" sz="4400" b="1" dirty="0">
              <a:solidFill>
                <a:schemeClr val="bg1"/>
              </a:solidFill>
              <a:latin typeface="Trebuchet MS" panose="020B0603020202020204" pitchFamily="34" charset="0"/>
              <a:sym typeface="+mn-ea"/>
            </a:endParaRPr>
          </a:p>
        </p:txBody>
      </p:sp>
      <p:cxnSp>
        <p:nvCxnSpPr>
          <p:cNvPr id="9" name="直接连接符 8"/>
          <p:cNvCxnSpPr/>
          <p:nvPr>
            <p:custDataLst>
              <p:tags r:id="rId1"/>
            </p:custDataLst>
          </p:nvPr>
        </p:nvCxnSpPr>
        <p:spPr>
          <a:xfrm>
            <a:off x="4154449"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3671373" y="563378"/>
            <a:ext cx="504825"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179705" y="3933190"/>
            <a:ext cx="11775440" cy="2553335"/>
          </a:xfrm>
          <a:prstGeom prst="rect">
            <a:avLst/>
          </a:prstGeom>
          <a:noFill/>
          <a:ln w="9525">
            <a:noFill/>
          </a:ln>
        </p:spPr>
        <p:txBody>
          <a:bodyPr wrap="square">
            <a:spAutoFit/>
          </a:bodyPr>
          <a:lstStyle/>
          <a:p>
            <a:pPr indent="0" fontAlgn="auto">
              <a:lnSpc>
                <a:spcPct val="200000"/>
              </a:lnSpc>
            </a:pPr>
            <a:r>
              <a:rPr lang="en-US" sz="2000" b="1" dirty="0">
                <a:solidFill>
                  <a:schemeClr val="bg1"/>
                </a:solidFill>
                <a:latin typeface="宋体" panose="02010600030101010101" pitchFamily="2" charset="-122"/>
                <a:ea typeface="宋体" panose="02010600030101010101" pitchFamily="2" charset="-122"/>
                <a:cs typeface="宋体" panose="02010600030101010101" pitchFamily="2" charset="-122"/>
              </a:rPr>
              <a:t>1. </a:t>
            </a:r>
            <a:r>
              <a:rPr lang="zh-CN" sz="2000" b="1" dirty="0">
                <a:solidFill>
                  <a:schemeClr val="bg1"/>
                </a:solidFill>
                <a:latin typeface="宋体" panose="02010600030101010101" pitchFamily="2" charset="-122"/>
                <a:ea typeface="宋体" panose="02010600030101010101" pitchFamily="2" charset="-122"/>
                <a:cs typeface="宋体" panose="02010600030101010101" pitchFamily="2" charset="-122"/>
              </a:rPr>
              <a:t>提供市场情报、技术报告和对关键行业动力、技术、材料和影响因素的深入分析。</a:t>
            </a:r>
            <a:r>
              <a:rPr lang="en-US" sz="2000" b="1" dirty="0">
                <a:solidFill>
                  <a:schemeClr val="bg1"/>
                </a:solidFill>
                <a:latin typeface="宋体" panose="02010600030101010101" pitchFamily="2" charset="-122"/>
                <a:ea typeface="宋体" panose="02010600030101010101" pitchFamily="2" charset="-122"/>
                <a:cs typeface="宋体" panose="02010600030101010101" pitchFamily="2" charset="-122"/>
              </a:rPr>
              <a:t> </a:t>
            </a:r>
          </a:p>
          <a:p>
            <a:pPr indent="0" fontAlgn="auto">
              <a:lnSpc>
                <a:spcPct val="200000"/>
              </a:lnSpc>
            </a:pPr>
            <a:r>
              <a:rPr lang="en-US" sz="2000" b="1" dirty="0">
                <a:solidFill>
                  <a:schemeClr val="bg1"/>
                </a:solidFill>
                <a:latin typeface="宋体" panose="02010600030101010101" pitchFamily="2" charset="-122"/>
                <a:ea typeface="宋体" panose="02010600030101010101" pitchFamily="2" charset="-122"/>
                <a:cs typeface="宋体" panose="02010600030101010101" pitchFamily="2" charset="-122"/>
              </a:rPr>
              <a:t>2. </a:t>
            </a:r>
            <a:r>
              <a:rPr lang="zh-CN" sz="2000" b="1" dirty="0">
                <a:solidFill>
                  <a:schemeClr val="bg1"/>
                </a:solidFill>
                <a:latin typeface="宋体" panose="02010600030101010101" pitchFamily="2" charset="-122"/>
                <a:ea typeface="宋体" panose="02010600030101010101" pitchFamily="2" charset="-122"/>
                <a:cs typeface="宋体" panose="02010600030101010101" pitchFamily="2" charset="-122"/>
              </a:rPr>
              <a:t>提供对纺织和服装行业重要高增长领域的详细分析。</a:t>
            </a:r>
            <a:endParaRPr lang="en-US" sz="2000" b="1" dirty="0">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200000"/>
              </a:lnSpc>
            </a:pPr>
            <a:r>
              <a:rPr lang="en-US" sz="2000" b="1" dirty="0">
                <a:solidFill>
                  <a:schemeClr val="bg1"/>
                </a:solidFill>
                <a:latin typeface="宋体" panose="02010600030101010101" pitchFamily="2" charset="-122"/>
                <a:ea typeface="宋体" panose="02010600030101010101" pitchFamily="2" charset="-122"/>
                <a:cs typeface="宋体" panose="02010600030101010101" pitchFamily="2" charset="-122"/>
              </a:rPr>
              <a:t>3.  </a:t>
            </a:r>
            <a:r>
              <a:rPr lang="en-US" sz="2000" b="1" dirty="0" err="1">
                <a:solidFill>
                  <a:schemeClr val="bg1"/>
                </a:solidFill>
                <a:latin typeface="宋体" panose="02010600030101010101" pitchFamily="2" charset="-122"/>
                <a:ea typeface="宋体" panose="02010600030101010101" pitchFamily="2" charset="-122"/>
                <a:cs typeface="宋体" panose="02010600030101010101" pitchFamily="2" charset="-122"/>
              </a:rPr>
              <a:t>WTiN</a:t>
            </a:r>
            <a:r>
              <a:rPr lang="en-US" sz="2000" b="1" dirty="0">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zh-CN" sz="2000" b="1" dirty="0">
                <a:solidFill>
                  <a:schemeClr val="bg1"/>
                </a:solidFill>
                <a:latin typeface="宋体" panose="02010600030101010101" pitchFamily="2" charset="-122"/>
                <a:ea typeface="宋体" panose="02010600030101010101" pitchFamily="2" charset="-122"/>
                <a:cs typeface="宋体" panose="02010600030101010101" pitchFamily="2" charset="-122"/>
              </a:rPr>
              <a:t>的分析师专家团队和研究人员预测了未来可能发生的事情及其原因，企业在不断发展的全球供应链中需要应对的问题，以及如何把握这些机会。</a:t>
            </a:r>
            <a:endParaRPr lang="zh-CN" altLang="en-US" sz="2000" b="1" dirty="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13" name="图片 12"/>
          <p:cNvPicPr>
            <a:picLocks noChangeAspect="1"/>
          </p:cNvPicPr>
          <p:nvPr/>
        </p:nvPicPr>
        <p:blipFill>
          <a:blip r:embed="rId7"/>
          <a:stretch>
            <a:fillRect/>
          </a:stretch>
        </p:blipFill>
        <p:spPr>
          <a:xfrm>
            <a:off x="1536700" y="1196975"/>
            <a:ext cx="10447655" cy="2567940"/>
          </a:xfrm>
          <a:prstGeom prst="rect">
            <a:avLst/>
          </a:prstGeom>
        </p:spPr>
      </p:pic>
      <p:sp>
        <p:nvSpPr>
          <p:cNvPr id="67" name="文本框 66"/>
          <p:cNvSpPr txBox="1"/>
          <p:nvPr>
            <p:custDataLst>
              <p:tags r:id="rId3"/>
            </p:custDataLst>
          </p:nvPr>
        </p:nvSpPr>
        <p:spPr>
          <a:xfrm>
            <a:off x="108585" y="2120900"/>
            <a:ext cx="1598295" cy="1644650"/>
          </a:xfrm>
          <a:prstGeom prst="rect">
            <a:avLst/>
          </a:prstGeom>
          <a:noFill/>
        </p:spPr>
        <p:txBody>
          <a:bodyPr wrap="square" rtlCol="0"/>
          <a:lstStyle/>
          <a:p>
            <a:pPr algn="l" fontAlgn="auto">
              <a:lnSpc>
                <a:spcPct val="150000"/>
              </a:lnSpc>
            </a:pPr>
            <a:r>
              <a:rPr lang="zh-CN" altLang="en-US" sz="1400" b="1" spc="150" dirty="0">
                <a:solidFill>
                  <a:schemeClr val="bg1"/>
                </a:solidFill>
                <a:latin typeface="Arial" panose="020B0604020202020204" pitchFamily="34" charset="0"/>
                <a:ea typeface="微软雅黑" panose="020B0503020204020204" charset="-122"/>
                <a:sym typeface="Arial" panose="020B0604020202020204" pitchFamily="34" charset="0"/>
              </a:rPr>
              <a:t>数字纺织品</a:t>
            </a:r>
          </a:p>
          <a:p>
            <a:pPr algn="l" fontAlgn="auto">
              <a:lnSpc>
                <a:spcPct val="150000"/>
              </a:lnSpc>
            </a:pPr>
            <a:r>
              <a:rPr lang="zh-CN" altLang="en-US" sz="1400" b="1" spc="150" dirty="0">
                <a:solidFill>
                  <a:schemeClr val="bg1"/>
                </a:solidFill>
                <a:latin typeface="Arial" panose="020B0604020202020204" pitchFamily="34" charset="0"/>
                <a:ea typeface="微软雅黑" panose="020B0503020204020204" charset="-122"/>
                <a:sym typeface="Arial" panose="020B0604020202020204" pitchFamily="34" charset="0"/>
              </a:rPr>
              <a:t>高性能纺织品</a:t>
            </a:r>
          </a:p>
          <a:p>
            <a:pPr algn="l" fontAlgn="auto">
              <a:lnSpc>
                <a:spcPct val="150000"/>
              </a:lnSpc>
            </a:pPr>
            <a:r>
              <a:rPr lang="zh-CN" altLang="en-US" sz="1400" b="1" spc="150" dirty="0">
                <a:solidFill>
                  <a:schemeClr val="bg1"/>
                </a:solidFill>
                <a:latin typeface="Arial" panose="020B0604020202020204" pitchFamily="34" charset="0"/>
                <a:ea typeface="微软雅黑" panose="020B0503020204020204" charset="-122"/>
                <a:sym typeface="Arial" panose="020B0604020202020204" pitchFamily="34" charset="0"/>
              </a:rPr>
              <a:t>防护纺织品</a:t>
            </a:r>
          </a:p>
          <a:p>
            <a:pPr algn="l" fontAlgn="auto">
              <a:lnSpc>
                <a:spcPct val="150000"/>
              </a:lnSpc>
            </a:pPr>
            <a:r>
              <a:rPr lang="zh-CN" altLang="en-US" sz="1400" b="1" spc="150" dirty="0">
                <a:solidFill>
                  <a:schemeClr val="bg1"/>
                </a:solidFill>
                <a:latin typeface="Arial" panose="020B0604020202020204" pitchFamily="34" charset="0"/>
                <a:ea typeface="微软雅黑" panose="020B0503020204020204" charset="-122"/>
                <a:sym typeface="Arial" panose="020B0604020202020204" pitchFamily="34" charset="0"/>
              </a:rPr>
              <a:t>智能纺织品</a:t>
            </a:r>
          </a:p>
          <a:p>
            <a:pPr algn="l" fontAlgn="auto">
              <a:lnSpc>
                <a:spcPct val="150000"/>
              </a:lnSpc>
            </a:pPr>
            <a:r>
              <a:rPr lang="zh-CN" altLang="en-US" sz="1400" b="1" spc="150" dirty="0">
                <a:solidFill>
                  <a:schemeClr val="bg1"/>
                </a:solidFill>
                <a:latin typeface="Arial" panose="020B0604020202020204" pitchFamily="34" charset="0"/>
                <a:ea typeface="微软雅黑" panose="020B0503020204020204" charset="-122"/>
                <a:sym typeface="Arial" panose="020B0604020202020204" pitchFamily="34" charset="0"/>
              </a:rPr>
              <a:t>纺织工业</a:t>
            </a:r>
            <a:r>
              <a:rPr lang="en-US" altLang="zh-CN" sz="1400" b="1" spc="150" dirty="0">
                <a:solidFill>
                  <a:schemeClr val="bg1"/>
                </a:solidFill>
                <a:latin typeface="Arial" panose="020B0604020202020204" pitchFamily="34" charset="0"/>
                <a:ea typeface="微软雅黑" panose="020B0503020204020204" charset="-122"/>
                <a:sym typeface="Arial" panose="020B0604020202020204" pitchFamily="34" charset="0"/>
              </a:rPr>
              <a:t>4.0</a:t>
            </a:r>
          </a:p>
        </p:txBody>
      </p:sp>
      <p:grpSp>
        <p:nvGrpSpPr>
          <p:cNvPr id="8" name="Group 9"/>
          <p:cNvGrpSpPr/>
          <p:nvPr/>
        </p:nvGrpSpPr>
        <p:grpSpPr>
          <a:xfrm>
            <a:off x="11819255" y="6604635"/>
            <a:ext cx="509905" cy="430530"/>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6"/>
          <a:stretch>
            <a:fillRect/>
          </a:stretch>
        </p:blipFill>
        <p:spPr>
          <a:xfrm>
            <a:off x="0" y="6492240"/>
            <a:ext cx="837565" cy="365760"/>
          </a:xfrm>
          <a:prstGeom prst="rect">
            <a:avLst/>
          </a:prstGeom>
        </p:spPr>
      </p:pic>
      <p:sp>
        <p:nvSpPr>
          <p:cNvPr id="11"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4400" b="1" dirty="0">
                <a:solidFill>
                  <a:schemeClr val="bg1"/>
                </a:solidFill>
                <a:latin typeface="Trebuchet MS" panose="020B0603020202020204" pitchFamily="34" charset="0"/>
                <a:sym typeface="+mn-ea"/>
              </a:rPr>
              <a:t>Intelligence     </a:t>
            </a:r>
            <a:r>
              <a:rPr lang="en-US" altLang="zh-CN" sz="1000" b="1" dirty="0">
                <a:solidFill>
                  <a:schemeClr val="bg1"/>
                </a:solidFill>
                <a:latin typeface="Trebuchet MS" panose="020B0603020202020204" pitchFamily="34" charset="0"/>
                <a:sym typeface="+mn-ea"/>
              </a:rPr>
              <a:t>                                                                                                                            </a:t>
            </a:r>
            <a:r>
              <a:rPr lang="zh-CN" altLang="en-US" sz="4400" b="1" dirty="0">
                <a:solidFill>
                  <a:schemeClr val="bg1"/>
                </a:solidFill>
                <a:latin typeface="Trebuchet MS" panose="020B0603020202020204" pitchFamily="34" charset="0"/>
                <a:sym typeface="+mn-ea"/>
              </a:rPr>
              <a:t>情报分析</a:t>
            </a:r>
          </a:p>
        </p:txBody>
      </p:sp>
      <p:cxnSp>
        <p:nvCxnSpPr>
          <p:cNvPr id="9" name="直接连接符 8"/>
          <p:cNvCxnSpPr/>
          <p:nvPr>
            <p:custDataLst>
              <p:tags r:id="rId1"/>
            </p:custDataLst>
          </p:nvPr>
        </p:nvCxnSpPr>
        <p:spPr>
          <a:xfrm>
            <a:off x="4154449"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3671373" y="563378"/>
            <a:ext cx="504825"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15" name="任意多边形 14"/>
          <p:cNvSpPr/>
          <p:nvPr>
            <p:custDataLst>
              <p:tags r:id="rId3"/>
            </p:custDataLst>
          </p:nvPr>
        </p:nvSpPr>
        <p:spPr>
          <a:xfrm rot="15861154">
            <a:off x="5875020" y="1237615"/>
            <a:ext cx="1997075" cy="1912620"/>
          </a:xfrm>
          <a:custGeom>
            <a:avLst/>
            <a:gdLst>
              <a:gd name="connsiteX0" fmla="*/ 0 w 1800225"/>
              <a:gd name="connsiteY0" fmla="*/ 0 h 1814512"/>
              <a:gd name="connsiteX1" fmla="*/ 395287 w 1800225"/>
              <a:gd name="connsiteY1" fmla="*/ 1814512 h 1814512"/>
              <a:gd name="connsiteX2" fmla="*/ 1800225 w 1800225"/>
              <a:gd name="connsiteY2" fmla="*/ 190500 h 1814512"/>
              <a:gd name="connsiteX3" fmla="*/ 0 w 1800225"/>
              <a:gd name="connsiteY3" fmla="*/ 0 h 1814512"/>
            </a:gdLst>
            <a:ahLst/>
            <a:cxnLst>
              <a:cxn ang="0">
                <a:pos x="connsiteX0" y="connsiteY0"/>
              </a:cxn>
              <a:cxn ang="0">
                <a:pos x="connsiteX1" y="connsiteY1"/>
              </a:cxn>
              <a:cxn ang="0">
                <a:pos x="connsiteX2" y="connsiteY2"/>
              </a:cxn>
              <a:cxn ang="0">
                <a:pos x="connsiteX3" y="connsiteY3"/>
              </a:cxn>
            </a:cxnLst>
            <a:rect l="l" t="t" r="r" b="b"/>
            <a:pathLst>
              <a:path w="1800225" h="1814512">
                <a:moveTo>
                  <a:pt x="0" y="0"/>
                </a:moveTo>
                <a:lnTo>
                  <a:pt x="395287" y="1814512"/>
                </a:lnTo>
                <a:lnTo>
                  <a:pt x="1800225" y="1905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6" name="任意多边形 15"/>
          <p:cNvSpPr/>
          <p:nvPr>
            <p:custDataLst>
              <p:tags r:id="rId4"/>
            </p:custDataLst>
          </p:nvPr>
        </p:nvSpPr>
        <p:spPr>
          <a:xfrm rot="11546341">
            <a:off x="4059555" y="1141730"/>
            <a:ext cx="1897380" cy="1912620"/>
          </a:xfrm>
          <a:custGeom>
            <a:avLst/>
            <a:gdLst>
              <a:gd name="connsiteX0" fmla="*/ 0 w 1800225"/>
              <a:gd name="connsiteY0" fmla="*/ 0 h 1814512"/>
              <a:gd name="connsiteX1" fmla="*/ 395287 w 1800225"/>
              <a:gd name="connsiteY1" fmla="*/ 1814512 h 1814512"/>
              <a:gd name="connsiteX2" fmla="*/ 1800225 w 1800225"/>
              <a:gd name="connsiteY2" fmla="*/ 190500 h 1814512"/>
              <a:gd name="connsiteX3" fmla="*/ 0 w 1800225"/>
              <a:gd name="connsiteY3" fmla="*/ 0 h 1814512"/>
            </a:gdLst>
            <a:ahLst/>
            <a:cxnLst>
              <a:cxn ang="0">
                <a:pos x="connsiteX0" y="connsiteY0"/>
              </a:cxn>
              <a:cxn ang="0">
                <a:pos x="connsiteX1" y="connsiteY1"/>
              </a:cxn>
              <a:cxn ang="0">
                <a:pos x="connsiteX2" y="connsiteY2"/>
              </a:cxn>
              <a:cxn ang="0">
                <a:pos x="connsiteX3" y="connsiteY3"/>
              </a:cxn>
            </a:cxnLst>
            <a:rect l="l" t="t" r="r" b="b"/>
            <a:pathLst>
              <a:path w="1800225" h="1814512">
                <a:moveTo>
                  <a:pt x="0" y="0"/>
                </a:moveTo>
                <a:lnTo>
                  <a:pt x="395287" y="1814512"/>
                </a:lnTo>
                <a:lnTo>
                  <a:pt x="1800225" y="190500"/>
                </a:lnTo>
                <a:lnTo>
                  <a:pt x="0" y="0"/>
                </a:lnTo>
                <a:close/>
              </a:path>
            </a:pathLst>
          </a:custGeom>
          <a:solidFill>
            <a:srgbClr val="CED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1" name="KSO_Shape"/>
          <p:cNvSpPr/>
          <p:nvPr>
            <p:custDataLst>
              <p:tags r:id="rId5"/>
            </p:custDataLst>
          </p:nvPr>
        </p:nvSpPr>
        <p:spPr>
          <a:xfrm rot="15861154" flipV="1">
            <a:off x="5787390" y="3281045"/>
            <a:ext cx="221615" cy="238760"/>
          </a:xfrm>
          <a:custGeom>
            <a:avLst/>
            <a:gdLst>
              <a:gd name="connsiteX0" fmla="*/ 84274 w 494050"/>
              <a:gd name="connsiteY0" fmla="*/ 98107 h 531069"/>
              <a:gd name="connsiteX1" fmla="*/ 84423 w 494050"/>
              <a:gd name="connsiteY1" fmla="*/ 98165 h 531069"/>
              <a:gd name="connsiteX2" fmla="*/ 83683 w 494050"/>
              <a:gd name="connsiteY2" fmla="*/ 98867 h 531069"/>
              <a:gd name="connsiteX3" fmla="*/ 423146 w 494050"/>
              <a:gd name="connsiteY3" fmla="*/ 0 h 531069"/>
              <a:gd name="connsiteX4" fmla="*/ 395440 w 494050"/>
              <a:gd name="connsiteY4" fmla="*/ 62229 h 531069"/>
              <a:gd name="connsiteX5" fmla="*/ 406255 w 494050"/>
              <a:gd name="connsiteY5" fmla="*/ 71591 h 531069"/>
              <a:gd name="connsiteX6" fmla="*/ 494044 w 494050"/>
              <a:gd name="connsiteY6" fmla="*/ 276386 h 531069"/>
              <a:gd name="connsiteX7" fmla="*/ 493844 w 494050"/>
              <a:gd name="connsiteY7" fmla="*/ 291720 h 531069"/>
              <a:gd name="connsiteX8" fmla="*/ 489376 w 494050"/>
              <a:gd name="connsiteY8" fmla="*/ 331393 h 531069"/>
              <a:gd name="connsiteX9" fmla="*/ 274337 w 494050"/>
              <a:gd name="connsiteY9" fmla="*/ 529541 h 531069"/>
              <a:gd name="connsiteX10" fmla="*/ 20946 w 494050"/>
              <a:gd name="connsiteY10" fmla="*/ 383604 h 531069"/>
              <a:gd name="connsiteX11" fmla="*/ 69840 w 494050"/>
              <a:gd name="connsiteY11" fmla="*/ 111994 h 531069"/>
              <a:gd name="connsiteX12" fmla="*/ 83683 w 494050"/>
              <a:gd name="connsiteY12" fmla="*/ 98867 h 531069"/>
              <a:gd name="connsiteX13" fmla="*/ 82441 w 494050"/>
              <a:gd name="connsiteY13" fmla="*/ 100464 h 531069"/>
              <a:gd name="connsiteX14" fmla="*/ 46275 w 494050"/>
              <a:gd name="connsiteY14" fmla="*/ 342257 h 531069"/>
              <a:gd name="connsiteX15" fmla="*/ 231312 w 494050"/>
              <a:gd name="connsiteY15" fmla="*/ 478390 h 531069"/>
              <a:gd name="connsiteX16" fmla="*/ 425060 w 494050"/>
              <a:gd name="connsiteY16" fmla="*/ 284642 h 531069"/>
              <a:gd name="connsiteX17" fmla="*/ 362655 w 494050"/>
              <a:gd name="connsiteY17" fmla="*/ 142208 h 531069"/>
              <a:gd name="connsiteX18" fmla="*/ 360587 w 494050"/>
              <a:gd name="connsiteY18" fmla="*/ 140509 h 531069"/>
              <a:gd name="connsiteX19" fmla="*/ 336426 w 494050"/>
              <a:gd name="connsiteY19" fmla="*/ 194776 h 531069"/>
              <a:gd name="connsiteX20" fmla="*/ 214880 w 494050"/>
              <a:gd name="connsiteY20" fmla="*/ 23967 h 5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50" h="531069">
                <a:moveTo>
                  <a:pt x="84274" y="98107"/>
                </a:moveTo>
                <a:cubicBezTo>
                  <a:pt x="84621" y="97719"/>
                  <a:pt x="84687" y="97734"/>
                  <a:pt x="84423" y="98165"/>
                </a:cubicBezTo>
                <a:lnTo>
                  <a:pt x="83683" y="98867"/>
                </a:lnTo>
                <a:close/>
                <a:moveTo>
                  <a:pt x="423146" y="0"/>
                </a:moveTo>
                <a:lnTo>
                  <a:pt x="395440" y="62229"/>
                </a:lnTo>
                <a:lnTo>
                  <a:pt x="406255" y="71591"/>
                </a:lnTo>
                <a:cubicBezTo>
                  <a:pt x="473633" y="133566"/>
                  <a:pt x="493625" y="204832"/>
                  <a:pt x="494044" y="276386"/>
                </a:cubicBezTo>
                <a:cubicBezTo>
                  <a:pt x="494073" y="281497"/>
                  <a:pt x="494003" y="286610"/>
                  <a:pt x="493844" y="291720"/>
                </a:cubicBezTo>
                <a:cubicBezTo>
                  <a:pt x="493432" y="304888"/>
                  <a:pt x="491960" y="318150"/>
                  <a:pt x="489376" y="331393"/>
                </a:cubicBezTo>
                <a:cubicBezTo>
                  <a:pt x="468702" y="437339"/>
                  <a:pt x="381617" y="517584"/>
                  <a:pt x="274337" y="529541"/>
                </a:cubicBezTo>
                <a:cubicBezTo>
                  <a:pt x="167057" y="541499"/>
                  <a:pt x="64440" y="482398"/>
                  <a:pt x="20946" y="383604"/>
                </a:cubicBezTo>
                <a:cubicBezTo>
                  <a:pt x="-19829" y="290984"/>
                  <a:pt x="215" y="183599"/>
                  <a:pt x="69840" y="111994"/>
                </a:cubicBezTo>
                <a:lnTo>
                  <a:pt x="83683" y="98867"/>
                </a:lnTo>
                <a:lnTo>
                  <a:pt x="82441" y="100464"/>
                </a:lnTo>
                <a:cubicBezTo>
                  <a:pt x="70421" y="116975"/>
                  <a:pt x="13101" y="209765"/>
                  <a:pt x="46275" y="342257"/>
                </a:cubicBezTo>
                <a:cubicBezTo>
                  <a:pt x="70805" y="421126"/>
                  <a:pt x="144371" y="478390"/>
                  <a:pt x="231312" y="478390"/>
                </a:cubicBezTo>
                <a:cubicBezTo>
                  <a:pt x="338316" y="478390"/>
                  <a:pt x="425060" y="391646"/>
                  <a:pt x="425060" y="284642"/>
                </a:cubicBezTo>
                <a:cubicBezTo>
                  <a:pt x="425060" y="228319"/>
                  <a:pt x="401027" y="177609"/>
                  <a:pt x="362655" y="142208"/>
                </a:cubicBezTo>
                <a:lnTo>
                  <a:pt x="360587" y="140509"/>
                </a:lnTo>
                <a:lnTo>
                  <a:pt x="336426" y="194776"/>
                </a:lnTo>
                <a:lnTo>
                  <a:pt x="214880" y="23967"/>
                </a:lnTo>
                <a:close/>
              </a:path>
            </a:pathLst>
          </a:custGeom>
          <a:solidFill>
            <a:schemeClr val="dk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chemeClr val="bg1"/>
              </a:solidFill>
              <a:latin typeface="Arial" panose="020B0604020202020204" pitchFamily="34" charset="0"/>
              <a:ea typeface="微软雅黑" panose="020B0503020204020204" charset="-122"/>
            </a:endParaRPr>
          </a:p>
        </p:txBody>
      </p:sp>
      <p:sp>
        <p:nvSpPr>
          <p:cNvPr id="60" name="文本框 59"/>
          <p:cNvSpPr txBox="1"/>
          <p:nvPr>
            <p:custDataLst>
              <p:tags r:id="rId6"/>
            </p:custDataLst>
          </p:nvPr>
        </p:nvSpPr>
        <p:spPr>
          <a:xfrm>
            <a:off x="8086090" y="1059180"/>
            <a:ext cx="3232785" cy="534670"/>
          </a:xfrm>
          <a:prstGeom prst="rect">
            <a:avLst/>
          </a:prstGeom>
          <a:noFill/>
        </p:spPr>
        <p:txBody>
          <a:bodyPr wrap="square" bIns="0" rtlCol="0" anchor="b"/>
          <a:lstStyle/>
          <a:p>
            <a:pPr algn="ctr"/>
            <a:r>
              <a:rPr lang="en-US" altLang="zh-CN" b="1" spc="2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Protective Textiles</a:t>
            </a:r>
          </a:p>
          <a:p>
            <a:pPr algn="ctr"/>
            <a:r>
              <a:rPr lang="en-US" altLang="zh-CN" b="1" spc="2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防护纺织品</a:t>
            </a:r>
          </a:p>
        </p:txBody>
      </p:sp>
      <p:sp>
        <p:nvSpPr>
          <p:cNvPr id="61" name="文本框 60"/>
          <p:cNvSpPr txBox="1"/>
          <p:nvPr>
            <p:custDataLst>
              <p:tags r:id="rId7"/>
            </p:custDataLst>
          </p:nvPr>
        </p:nvSpPr>
        <p:spPr>
          <a:xfrm>
            <a:off x="7879715" y="1754505"/>
            <a:ext cx="3926205" cy="1480820"/>
          </a:xfrm>
          <a:prstGeom prst="rect">
            <a:avLst/>
          </a:prstGeom>
          <a:noFill/>
        </p:spPr>
        <p:txBody>
          <a:bodyPr wrap="square" rtlCol="0"/>
          <a:lstStyle/>
          <a:p>
            <a:pPr fontAlgn="auto">
              <a:lnSpc>
                <a:spcPct val="125000"/>
              </a:lnSpc>
              <a:spcBef>
                <a:spcPts val="0"/>
              </a:spcBef>
              <a:spcAft>
                <a:spcPts val="0"/>
              </a:spcAft>
            </a:pPr>
            <a:r>
              <a:rPr lang="zh-CN" altLang="en-US" spc="150" dirty="0">
                <a:solidFill>
                  <a:schemeClr val="bg1"/>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深入了解</a:t>
            </a:r>
            <a:r>
              <a:rPr lang="zh-CN" altLang="en-US" b="1" spc="150" dirty="0">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户外运动服、鞋类和装备</a:t>
            </a:r>
            <a:r>
              <a:rPr lang="zh-CN" altLang="en-US" spc="150" dirty="0">
                <a:solidFill>
                  <a:schemeClr val="bg1"/>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中使用的纺织品，以及需要保护免受外部环境影响的纺织品应用——例如</a:t>
            </a:r>
            <a:r>
              <a:rPr lang="zh-CN" altLang="en-US" b="1" spc="150" dirty="0">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工作服和个人防护装备</a:t>
            </a:r>
            <a:r>
              <a:rPr lang="zh-CN" altLang="en-US" spc="150" dirty="0">
                <a:solidFill>
                  <a:schemeClr val="bg1"/>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a:t>
            </a:r>
          </a:p>
        </p:txBody>
      </p:sp>
      <p:sp>
        <p:nvSpPr>
          <p:cNvPr id="62" name="文本框 61"/>
          <p:cNvSpPr txBox="1"/>
          <p:nvPr>
            <p:custDataLst>
              <p:tags r:id="rId8"/>
            </p:custDataLst>
          </p:nvPr>
        </p:nvSpPr>
        <p:spPr>
          <a:xfrm>
            <a:off x="8086090" y="3529330"/>
            <a:ext cx="3232785" cy="710565"/>
          </a:xfrm>
          <a:prstGeom prst="rect">
            <a:avLst/>
          </a:prstGeom>
          <a:noFill/>
        </p:spPr>
        <p:txBody>
          <a:bodyPr wrap="square" bIns="0" rtlCol="0" anchor="b"/>
          <a:lstStyle/>
          <a:p>
            <a:pPr algn="ctr" fontAlgn="auto">
              <a:lnSpc>
                <a:spcPct val="150000"/>
              </a:lnSpc>
            </a:pPr>
            <a:r>
              <a:rPr lang="en-US" altLang="zh-CN" b="1" spc="2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Smart Textiles</a:t>
            </a:r>
          </a:p>
          <a:p>
            <a:pPr algn="ctr" fontAlgn="auto">
              <a:lnSpc>
                <a:spcPct val="150000"/>
              </a:lnSpc>
            </a:pPr>
            <a:r>
              <a:rPr lang="zh-CN" altLang="en-US" b="1" spc="2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智能纺织品</a:t>
            </a:r>
          </a:p>
        </p:txBody>
      </p:sp>
      <p:sp>
        <p:nvSpPr>
          <p:cNvPr id="63" name="文本框 62"/>
          <p:cNvSpPr txBox="1"/>
          <p:nvPr>
            <p:custDataLst>
              <p:tags r:id="rId9"/>
            </p:custDataLst>
          </p:nvPr>
        </p:nvSpPr>
        <p:spPr>
          <a:xfrm>
            <a:off x="8064500" y="4240530"/>
            <a:ext cx="3504565" cy="999490"/>
          </a:xfrm>
          <a:prstGeom prst="rect">
            <a:avLst/>
          </a:prstGeom>
          <a:noFill/>
        </p:spPr>
        <p:txBody>
          <a:bodyPr wrap="square" rtlCol="0">
            <a:normAutofit/>
          </a:bodyPr>
          <a:lstStyle/>
          <a:p>
            <a:pPr fontAlgn="auto">
              <a:lnSpc>
                <a:spcPct val="150000"/>
              </a:lnSpc>
            </a:pPr>
            <a:r>
              <a:rPr lang="zh-CN" altLang="en-US" spc="150" dirty="0">
                <a:solidFill>
                  <a:schemeClr val="bg1"/>
                </a:solidFill>
                <a:latin typeface="宋体" panose="02010600030101010101" pitchFamily="2" charset="-122"/>
                <a:ea typeface="宋体" panose="02010600030101010101" pitchFamily="2" charset="-122"/>
                <a:sym typeface="Arial" panose="020B0604020202020204" pitchFamily="34" charset="0"/>
              </a:rPr>
              <a:t>智能纺织品</a:t>
            </a:r>
            <a:r>
              <a:rPr lang="zh-CN" altLang="en-US" b="1" spc="150" dirty="0">
                <a:solidFill>
                  <a:srgbClr val="FF0000"/>
                </a:solidFill>
                <a:latin typeface="宋体" panose="02010600030101010101" pitchFamily="2" charset="-122"/>
                <a:ea typeface="宋体" panose="02010600030101010101" pitchFamily="2" charset="-122"/>
                <a:sym typeface="Arial" panose="020B0604020202020204" pitchFamily="34" charset="0"/>
              </a:rPr>
              <a:t>材料、制造技术及应用</a:t>
            </a:r>
            <a:r>
              <a:rPr lang="zh-CN" altLang="en-US" spc="150" dirty="0">
                <a:solidFill>
                  <a:schemeClr val="bg1"/>
                </a:solidFill>
                <a:latin typeface="宋体" panose="02010600030101010101" pitchFamily="2" charset="-122"/>
                <a:ea typeface="宋体" panose="02010600030101010101" pitchFamily="2" charset="-122"/>
                <a:sym typeface="Arial" panose="020B0604020202020204" pitchFamily="34" charset="0"/>
              </a:rPr>
              <a:t>领域的深度情报</a:t>
            </a:r>
          </a:p>
        </p:txBody>
      </p:sp>
      <p:sp>
        <p:nvSpPr>
          <p:cNvPr id="64" name="文本框 63"/>
          <p:cNvSpPr txBox="1"/>
          <p:nvPr>
            <p:custDataLst>
              <p:tags r:id="rId10"/>
            </p:custDataLst>
          </p:nvPr>
        </p:nvSpPr>
        <p:spPr>
          <a:xfrm>
            <a:off x="4206875" y="5060950"/>
            <a:ext cx="3232785" cy="791845"/>
          </a:xfrm>
          <a:prstGeom prst="rect">
            <a:avLst/>
          </a:prstGeom>
          <a:noFill/>
        </p:spPr>
        <p:txBody>
          <a:bodyPr wrap="square" bIns="0" rtlCol="0" anchor="b">
            <a:normAutofit fontScale="97500" lnSpcReduction="10000"/>
          </a:bodyPr>
          <a:lstStyle/>
          <a:p>
            <a:pPr algn="ctr" fontAlgn="auto">
              <a:lnSpc>
                <a:spcPct val="150000"/>
              </a:lnSpc>
            </a:pPr>
            <a:r>
              <a:rPr lang="en-US" altLang="zh-CN" sz="2000" b="1" spc="200">
                <a:solidFill>
                  <a:schemeClr val="bg1"/>
                </a:solidFill>
                <a:latin typeface="Arial" panose="020B0604020202020204" pitchFamily="34" charset="0"/>
                <a:ea typeface="微软雅黑" panose="020B0503020204020204" charset="-122"/>
                <a:cs typeface="+mj-cs"/>
                <a:sym typeface="Arial" panose="020B0604020202020204" pitchFamily="34" charset="0"/>
              </a:rPr>
              <a:t>Textile 4.0</a:t>
            </a:r>
          </a:p>
          <a:p>
            <a:pPr algn="ctr"/>
            <a:r>
              <a:rPr lang="zh-CN" altLang="en-US" sz="2000" b="1" spc="200">
                <a:solidFill>
                  <a:schemeClr val="bg1"/>
                </a:solidFill>
                <a:latin typeface="Arial" panose="020B0604020202020204" pitchFamily="34" charset="0"/>
                <a:ea typeface="微软雅黑" panose="020B0503020204020204" charset="-122"/>
                <a:cs typeface="+mj-cs"/>
                <a:sym typeface="Arial" panose="020B0604020202020204" pitchFamily="34" charset="0"/>
              </a:rPr>
              <a:t>纺织工业</a:t>
            </a:r>
            <a:r>
              <a:rPr lang="en-US" altLang="zh-CN" sz="2000" b="1" spc="200">
                <a:solidFill>
                  <a:schemeClr val="bg1"/>
                </a:solidFill>
                <a:latin typeface="Arial" panose="020B0604020202020204" pitchFamily="34" charset="0"/>
                <a:ea typeface="微软雅黑" panose="020B0503020204020204" charset="-122"/>
                <a:cs typeface="+mj-cs"/>
                <a:sym typeface="Arial" panose="020B0604020202020204" pitchFamily="34" charset="0"/>
              </a:rPr>
              <a:t>4.0</a:t>
            </a:r>
          </a:p>
        </p:txBody>
      </p:sp>
      <p:sp>
        <p:nvSpPr>
          <p:cNvPr id="65" name="文本框 64"/>
          <p:cNvSpPr txBox="1"/>
          <p:nvPr>
            <p:custDataLst>
              <p:tags r:id="rId11"/>
            </p:custDataLst>
          </p:nvPr>
        </p:nvSpPr>
        <p:spPr>
          <a:xfrm>
            <a:off x="3687445" y="5896610"/>
            <a:ext cx="5897880" cy="852170"/>
          </a:xfrm>
          <a:prstGeom prst="rect">
            <a:avLst/>
          </a:prstGeom>
          <a:noFill/>
        </p:spPr>
        <p:txBody>
          <a:bodyPr wrap="square" rtlCol="0">
            <a:normAutofit fontScale="92500" lnSpcReduction="10000"/>
          </a:bodyPr>
          <a:lstStyle/>
          <a:p>
            <a:pPr fontAlgn="auto">
              <a:lnSpc>
                <a:spcPct val="150000"/>
              </a:lnSpc>
              <a:spcBef>
                <a:spcPts val="0"/>
              </a:spcBef>
              <a:spcAft>
                <a:spcPts val="0"/>
              </a:spcAft>
            </a:pPr>
            <a:r>
              <a:rPr lang="zh-CN" altLang="en-US" spc="150" dirty="0">
                <a:solidFill>
                  <a:schemeClr val="bg1"/>
                </a:solidFill>
                <a:latin typeface="宋体" panose="02010600030101010101" pitchFamily="2" charset="-122"/>
                <a:ea typeface="宋体" panose="02010600030101010101" pitchFamily="2" charset="-122"/>
                <a:sym typeface="Arial" panose="020B0604020202020204" pitchFamily="34" charset="0"/>
              </a:rPr>
              <a:t>为纺织和服装价值链中的投资者和决策者提供对</a:t>
            </a:r>
            <a:r>
              <a:rPr lang="zh-CN" altLang="en-US" b="1" spc="150" dirty="0">
                <a:solidFill>
                  <a:srgbClr val="FF0000"/>
                </a:solidFill>
                <a:latin typeface="宋体" panose="02010600030101010101" pitchFamily="2" charset="-122"/>
                <a:ea typeface="宋体" panose="02010600030101010101" pitchFamily="2" charset="-122"/>
                <a:sym typeface="Arial" panose="020B0604020202020204" pitchFamily="34" charset="0"/>
              </a:rPr>
              <a:t>制造流程数字化和智能商业模式</a:t>
            </a:r>
            <a:r>
              <a:rPr lang="zh-CN" altLang="en-US" spc="150" dirty="0">
                <a:solidFill>
                  <a:schemeClr val="bg1"/>
                </a:solidFill>
                <a:latin typeface="宋体" panose="02010600030101010101" pitchFamily="2" charset="-122"/>
                <a:ea typeface="宋体" panose="02010600030101010101" pitchFamily="2" charset="-122"/>
                <a:sym typeface="Arial" panose="020B0604020202020204" pitchFamily="34" charset="0"/>
              </a:rPr>
              <a:t>的深入分析和洞察。</a:t>
            </a:r>
          </a:p>
        </p:txBody>
      </p:sp>
      <p:sp>
        <p:nvSpPr>
          <p:cNvPr id="66" name="文本框 65"/>
          <p:cNvSpPr txBox="1"/>
          <p:nvPr>
            <p:custDataLst>
              <p:tags r:id="rId12"/>
            </p:custDataLst>
          </p:nvPr>
        </p:nvSpPr>
        <p:spPr>
          <a:xfrm>
            <a:off x="447040" y="979170"/>
            <a:ext cx="3232785" cy="814070"/>
          </a:xfrm>
          <a:prstGeom prst="rect">
            <a:avLst/>
          </a:prstGeom>
          <a:noFill/>
        </p:spPr>
        <p:txBody>
          <a:bodyPr wrap="square" bIns="0" rtlCol="0" anchor="b"/>
          <a:lstStyle/>
          <a:p>
            <a:pPr algn="ctr">
              <a:lnSpc>
                <a:spcPct val="150000"/>
              </a:lnSpc>
            </a:pPr>
            <a:r>
              <a:rPr lang="en-US" altLang="zh-CN" b="1" spc="200">
                <a:solidFill>
                  <a:schemeClr val="bg1"/>
                </a:solidFill>
                <a:latin typeface="Arial" panose="020B0604020202020204" pitchFamily="34" charset="0"/>
                <a:ea typeface="微软雅黑" panose="020B0503020204020204" charset="-122"/>
                <a:cs typeface="+mj-cs"/>
                <a:sym typeface="Arial" panose="020B0604020202020204" pitchFamily="34" charset="0"/>
              </a:rPr>
              <a:t>Digital Textiles</a:t>
            </a:r>
          </a:p>
          <a:p>
            <a:pPr algn="ctr">
              <a:lnSpc>
                <a:spcPct val="150000"/>
              </a:lnSpc>
            </a:pPr>
            <a:r>
              <a:rPr lang="zh-CN" altLang="zh-CN" b="1" spc="200">
                <a:solidFill>
                  <a:schemeClr val="bg1"/>
                </a:solidFill>
                <a:latin typeface="Arial" panose="020B0604020202020204" pitchFamily="34" charset="0"/>
                <a:ea typeface="微软雅黑" panose="020B0503020204020204" charset="-122"/>
                <a:cs typeface="+mj-cs"/>
                <a:sym typeface="Arial" panose="020B0604020202020204" pitchFamily="34" charset="0"/>
              </a:rPr>
              <a:t>数码（数字）纺织品</a:t>
            </a:r>
          </a:p>
        </p:txBody>
      </p:sp>
      <p:sp>
        <p:nvSpPr>
          <p:cNvPr id="8" name="文本框 7"/>
          <p:cNvSpPr txBox="1"/>
          <p:nvPr>
            <p:custDataLst>
              <p:tags r:id="rId13"/>
            </p:custDataLst>
          </p:nvPr>
        </p:nvSpPr>
        <p:spPr>
          <a:xfrm>
            <a:off x="457200" y="1993900"/>
            <a:ext cx="3353435" cy="1851025"/>
          </a:xfrm>
          <a:prstGeom prst="rect">
            <a:avLst/>
          </a:prstGeom>
          <a:noFill/>
        </p:spPr>
        <p:txBody>
          <a:bodyPr wrap="square" rtlCol="0"/>
          <a:lstStyle/>
          <a:p>
            <a:pPr algn="l" fontAlgn="auto">
              <a:lnSpc>
                <a:spcPct val="150000"/>
              </a:lnSpc>
            </a:pPr>
            <a:r>
              <a:rPr lang="zh-CN" altLang="en-US" spc="150" dirty="0">
                <a:solidFill>
                  <a:schemeClr val="bg1"/>
                </a:solidFill>
                <a:latin typeface="宋体" panose="02010600030101010101" pitchFamily="2" charset="-122"/>
                <a:ea typeface="宋体" panose="02010600030101010101" pitchFamily="2" charset="-122"/>
                <a:sym typeface="Arial" panose="020B0604020202020204" pitchFamily="34" charset="0"/>
              </a:rPr>
              <a:t>行业洞察力、市场信息以及检查和评估</a:t>
            </a:r>
            <a:r>
              <a:rPr lang="zh-CN" altLang="en-US" b="1" spc="150" dirty="0">
                <a:solidFill>
                  <a:srgbClr val="FF0000"/>
                </a:solidFill>
                <a:latin typeface="宋体" panose="02010600030101010101" pitchFamily="2" charset="-122"/>
                <a:ea typeface="宋体" panose="02010600030101010101" pitchFamily="2" charset="-122"/>
                <a:sym typeface="Arial" panose="020B0604020202020204" pitchFamily="34" charset="0"/>
              </a:rPr>
              <a:t>卷绕式数字纺织品印花行业</a:t>
            </a:r>
            <a:r>
              <a:rPr lang="zh-CN" altLang="en-US" spc="150" dirty="0">
                <a:solidFill>
                  <a:schemeClr val="bg1"/>
                </a:solidFill>
                <a:latin typeface="宋体" panose="02010600030101010101" pitchFamily="2" charset="-122"/>
                <a:ea typeface="宋体" panose="02010600030101010101" pitchFamily="2" charset="-122"/>
                <a:sym typeface="Arial" panose="020B0604020202020204" pitchFamily="34" charset="0"/>
              </a:rPr>
              <a:t>市场趋势所需的联系方式。</a:t>
            </a:r>
          </a:p>
        </p:txBody>
      </p:sp>
      <p:sp>
        <p:nvSpPr>
          <p:cNvPr id="68" name="文本框 67"/>
          <p:cNvSpPr txBox="1"/>
          <p:nvPr>
            <p:custDataLst>
              <p:tags r:id="rId14"/>
            </p:custDataLst>
          </p:nvPr>
        </p:nvSpPr>
        <p:spPr>
          <a:xfrm>
            <a:off x="447040" y="3845560"/>
            <a:ext cx="3232785" cy="929005"/>
          </a:xfrm>
          <a:prstGeom prst="rect">
            <a:avLst/>
          </a:prstGeom>
          <a:noFill/>
        </p:spPr>
        <p:txBody>
          <a:bodyPr wrap="square" bIns="0" rtlCol="0" anchor="b">
            <a:normAutofit fontScale="97500" lnSpcReduction="10000"/>
          </a:bodyPr>
          <a:lstStyle/>
          <a:p>
            <a:pPr algn="ctr" fontAlgn="auto">
              <a:lnSpc>
                <a:spcPct val="150000"/>
              </a:lnSpc>
            </a:pPr>
            <a:r>
              <a:rPr lang="en-US" altLang="zh-CN" sz="2000" b="1" spc="2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Performace Textiles</a:t>
            </a:r>
          </a:p>
          <a:p>
            <a:pPr algn="ctr" fontAlgn="auto">
              <a:lnSpc>
                <a:spcPct val="150000"/>
              </a:lnSpc>
            </a:pPr>
            <a:r>
              <a:rPr lang="zh-CN" altLang="en-US" sz="2000" b="1" spc="2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高性能纺织品</a:t>
            </a:r>
          </a:p>
        </p:txBody>
      </p:sp>
      <p:sp>
        <p:nvSpPr>
          <p:cNvPr id="69" name="文本框 68"/>
          <p:cNvSpPr txBox="1"/>
          <p:nvPr>
            <p:custDataLst>
              <p:tags r:id="rId15"/>
            </p:custDataLst>
          </p:nvPr>
        </p:nvSpPr>
        <p:spPr>
          <a:xfrm>
            <a:off x="447040" y="4872990"/>
            <a:ext cx="3232785" cy="1424940"/>
          </a:xfrm>
          <a:prstGeom prst="rect">
            <a:avLst/>
          </a:prstGeom>
          <a:noFill/>
        </p:spPr>
        <p:txBody>
          <a:bodyPr wrap="square" rtlCol="0">
            <a:normAutofit/>
          </a:bodyPr>
          <a:lstStyle/>
          <a:p>
            <a:pPr algn="l" fontAlgn="auto">
              <a:lnSpc>
                <a:spcPct val="150000"/>
              </a:lnSpc>
            </a:pPr>
            <a:r>
              <a:rPr lang="zh-CN" altLang="en-US" b="1" spc="150" dirty="0" smtClean="0">
                <a:solidFill>
                  <a:srgbClr val="FF0000"/>
                </a:solidFill>
                <a:latin typeface="宋体" panose="02010600030101010101" pitchFamily="2" charset="-122"/>
                <a:ea typeface="宋体" panose="02010600030101010101" pitchFamily="2" charset="-122"/>
                <a:sym typeface="Arial" panose="020B0604020202020204" pitchFamily="34" charset="0"/>
              </a:rPr>
              <a:t>运动服、运动</a:t>
            </a:r>
            <a:r>
              <a:rPr lang="zh-CN" altLang="en-US" b="1" spc="150" dirty="0">
                <a:solidFill>
                  <a:srgbClr val="FF0000"/>
                </a:solidFill>
                <a:latin typeface="宋体" panose="02010600030101010101" pitchFamily="2" charset="-122"/>
                <a:ea typeface="宋体" panose="02010600030101010101" pitchFamily="2" charset="-122"/>
                <a:sym typeface="Arial" panose="020B0604020202020204" pitchFamily="34" charset="0"/>
              </a:rPr>
              <a:t>休闲纺织品和服装行业</a:t>
            </a:r>
            <a:r>
              <a:rPr lang="zh-CN" altLang="en-US" spc="150" dirty="0">
                <a:solidFill>
                  <a:schemeClr val="bg1"/>
                </a:solidFill>
                <a:latin typeface="宋体" panose="02010600030101010101" pitchFamily="2" charset="-122"/>
                <a:ea typeface="宋体" panose="02010600030101010101" pitchFamily="2" charset="-122"/>
                <a:sym typeface="Arial" panose="020B0604020202020204" pitchFamily="34" charset="0"/>
              </a:rPr>
              <a:t>至关重要的市场和技术情报</a:t>
            </a:r>
          </a:p>
        </p:txBody>
      </p:sp>
      <p:sp>
        <p:nvSpPr>
          <p:cNvPr id="86" name="KSO_Shape"/>
          <p:cNvSpPr/>
          <p:nvPr>
            <p:custDataLst>
              <p:tags r:id="rId16"/>
            </p:custDataLst>
          </p:nvPr>
        </p:nvSpPr>
        <p:spPr bwMode="auto">
          <a:xfrm>
            <a:off x="4911090" y="2217420"/>
            <a:ext cx="490855" cy="361950"/>
          </a:xfrm>
          <a:custGeom>
            <a:avLst/>
            <a:gdLst>
              <a:gd name="T0" fmla="*/ 1702073 w 3534"/>
              <a:gd name="T1" fmla="*/ 991076 h 2606"/>
              <a:gd name="T2" fmla="*/ 1441744 w 3534"/>
              <a:gd name="T3" fmla="*/ 1292885 h 2606"/>
              <a:gd name="T4" fmla="*/ 911916 w 3534"/>
              <a:gd name="T5" fmla="*/ 1292885 h 2606"/>
              <a:gd name="T6" fmla="*/ 285292 w 3534"/>
              <a:gd name="T7" fmla="*/ 1328572 h 2606"/>
              <a:gd name="T8" fmla="*/ 0 w 3534"/>
              <a:gd name="T9" fmla="*/ 1026253 h 2606"/>
              <a:gd name="T10" fmla="*/ 509450 w 3534"/>
              <a:gd name="T11" fmla="*/ 714248 h 2606"/>
              <a:gd name="T12" fmla="*/ 903255 w 3534"/>
              <a:gd name="T13" fmla="*/ 769817 h 2606"/>
              <a:gd name="T14" fmla="*/ 1315400 w 3534"/>
              <a:gd name="T15" fmla="*/ 769817 h 2606"/>
              <a:gd name="T16" fmla="*/ 1315400 w 3534"/>
              <a:gd name="T17" fmla="*/ 943154 h 2606"/>
              <a:gd name="T18" fmla="*/ 973050 w 3534"/>
              <a:gd name="T19" fmla="*/ 943154 h 2606"/>
              <a:gd name="T20" fmla="*/ 1045901 w 3534"/>
              <a:gd name="T21" fmla="*/ 1014018 h 2606"/>
              <a:gd name="T22" fmla="*/ 1378063 w 3534"/>
              <a:gd name="T23" fmla="*/ 1014018 h 2606"/>
              <a:gd name="T24" fmla="*/ 1538030 w 3534"/>
              <a:gd name="T25" fmla="*/ 851387 h 2606"/>
              <a:gd name="T26" fmla="*/ 1637373 w 3534"/>
              <a:gd name="T27" fmla="*/ 845270 h 2606"/>
              <a:gd name="T28" fmla="*/ 1702073 w 3534"/>
              <a:gd name="T29" fmla="*/ 991076 h 2606"/>
              <a:gd name="T30" fmla="*/ 1488613 w 3534"/>
              <a:gd name="T31" fmla="*/ 105021 h 2606"/>
              <a:gd name="T32" fmla="*/ 1208925 w 3534"/>
              <a:gd name="T33" fmla="*/ 105021 h 2606"/>
              <a:gd name="T34" fmla="*/ 1208925 w 3534"/>
              <a:gd name="T35" fmla="*/ 419576 h 2606"/>
              <a:gd name="T36" fmla="*/ 824290 w 3534"/>
              <a:gd name="T37" fmla="*/ 419576 h 2606"/>
              <a:gd name="T38" fmla="*/ 824290 w 3534"/>
              <a:gd name="T39" fmla="*/ 105021 h 2606"/>
              <a:gd name="T40" fmla="*/ 544602 w 3534"/>
              <a:gd name="T41" fmla="*/ 105021 h 2606"/>
              <a:gd name="T42" fmla="*/ 544602 w 3534"/>
              <a:gd name="T43" fmla="*/ 607697 h 2606"/>
              <a:gd name="T44" fmla="*/ 439656 w 3534"/>
              <a:gd name="T45" fmla="*/ 622991 h 2606"/>
              <a:gd name="T46" fmla="*/ 439656 w 3534"/>
              <a:gd name="T47" fmla="*/ 105021 h 2606"/>
              <a:gd name="T48" fmla="*/ 439656 w 3534"/>
              <a:gd name="T49" fmla="*/ 69844 h 2606"/>
              <a:gd name="T50" fmla="*/ 439656 w 3534"/>
              <a:gd name="T51" fmla="*/ 0 h 2606"/>
              <a:gd name="T52" fmla="*/ 1593560 w 3534"/>
              <a:gd name="T53" fmla="*/ 0 h 2606"/>
              <a:gd name="T54" fmla="*/ 1593560 w 3534"/>
              <a:gd name="T55" fmla="*/ 69844 h 2606"/>
              <a:gd name="T56" fmla="*/ 1593560 w 3534"/>
              <a:gd name="T57" fmla="*/ 105021 h 2606"/>
              <a:gd name="T58" fmla="*/ 1593560 w 3534"/>
              <a:gd name="T59" fmla="*/ 735660 h 2606"/>
              <a:gd name="T60" fmla="*/ 1488613 w 3534"/>
              <a:gd name="T61" fmla="*/ 735660 h 2606"/>
              <a:gd name="T62" fmla="*/ 1488613 w 3534"/>
              <a:gd name="T63" fmla="*/ 105021 h 26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534" h="2606">
                <a:moveTo>
                  <a:pt x="3341" y="1944"/>
                </a:moveTo>
                <a:cubicBezTo>
                  <a:pt x="3384" y="1901"/>
                  <a:pt x="2830" y="2536"/>
                  <a:pt x="2830" y="2536"/>
                </a:cubicBezTo>
                <a:cubicBezTo>
                  <a:pt x="2830" y="2536"/>
                  <a:pt x="1884" y="2536"/>
                  <a:pt x="1790" y="2536"/>
                </a:cubicBezTo>
                <a:cubicBezTo>
                  <a:pt x="1541" y="2536"/>
                  <a:pt x="1075" y="2216"/>
                  <a:pt x="560" y="2606"/>
                </a:cubicBezTo>
                <a:cubicBezTo>
                  <a:pt x="522" y="2563"/>
                  <a:pt x="0" y="2013"/>
                  <a:pt x="0" y="2013"/>
                </a:cubicBezTo>
                <a:cubicBezTo>
                  <a:pt x="0" y="2013"/>
                  <a:pt x="949" y="1431"/>
                  <a:pt x="1000" y="1401"/>
                </a:cubicBezTo>
                <a:cubicBezTo>
                  <a:pt x="1386" y="1212"/>
                  <a:pt x="1670" y="1510"/>
                  <a:pt x="1773" y="1510"/>
                </a:cubicBezTo>
                <a:cubicBezTo>
                  <a:pt x="1876" y="1510"/>
                  <a:pt x="2535" y="1510"/>
                  <a:pt x="2582" y="1510"/>
                </a:cubicBezTo>
                <a:cubicBezTo>
                  <a:pt x="2710" y="1510"/>
                  <a:pt x="2856" y="1764"/>
                  <a:pt x="2582" y="1850"/>
                </a:cubicBezTo>
                <a:cubicBezTo>
                  <a:pt x="2504" y="1850"/>
                  <a:pt x="1910" y="1850"/>
                  <a:pt x="1910" y="1850"/>
                </a:cubicBezTo>
                <a:cubicBezTo>
                  <a:pt x="1910" y="1850"/>
                  <a:pt x="1920" y="1989"/>
                  <a:pt x="2053" y="1989"/>
                </a:cubicBezTo>
                <a:cubicBezTo>
                  <a:pt x="2186" y="1989"/>
                  <a:pt x="2705" y="1989"/>
                  <a:pt x="2705" y="1989"/>
                </a:cubicBezTo>
                <a:cubicBezTo>
                  <a:pt x="2705" y="1989"/>
                  <a:pt x="2976" y="1717"/>
                  <a:pt x="3019" y="1670"/>
                </a:cubicBezTo>
                <a:cubicBezTo>
                  <a:pt x="3126" y="1528"/>
                  <a:pt x="3214" y="1658"/>
                  <a:pt x="3214" y="1658"/>
                </a:cubicBezTo>
                <a:cubicBezTo>
                  <a:pt x="3214" y="1658"/>
                  <a:pt x="3534" y="1640"/>
                  <a:pt x="3341" y="1944"/>
                </a:cubicBezTo>
                <a:close/>
                <a:moveTo>
                  <a:pt x="2922" y="206"/>
                </a:moveTo>
                <a:cubicBezTo>
                  <a:pt x="2373" y="206"/>
                  <a:pt x="2373" y="206"/>
                  <a:pt x="2373" y="206"/>
                </a:cubicBezTo>
                <a:cubicBezTo>
                  <a:pt x="2373" y="823"/>
                  <a:pt x="2373" y="823"/>
                  <a:pt x="2373" y="823"/>
                </a:cubicBezTo>
                <a:cubicBezTo>
                  <a:pt x="1618" y="823"/>
                  <a:pt x="1618" y="823"/>
                  <a:pt x="1618" y="823"/>
                </a:cubicBezTo>
                <a:cubicBezTo>
                  <a:pt x="1618" y="206"/>
                  <a:pt x="1618" y="206"/>
                  <a:pt x="1618" y="206"/>
                </a:cubicBezTo>
                <a:cubicBezTo>
                  <a:pt x="1069" y="206"/>
                  <a:pt x="1069" y="206"/>
                  <a:pt x="1069" y="206"/>
                </a:cubicBezTo>
                <a:cubicBezTo>
                  <a:pt x="1069" y="1192"/>
                  <a:pt x="1069" y="1192"/>
                  <a:pt x="1069" y="1192"/>
                </a:cubicBezTo>
                <a:cubicBezTo>
                  <a:pt x="1004" y="1191"/>
                  <a:pt x="935" y="1199"/>
                  <a:pt x="863" y="1222"/>
                </a:cubicBezTo>
                <a:cubicBezTo>
                  <a:pt x="863" y="206"/>
                  <a:pt x="863" y="206"/>
                  <a:pt x="863" y="206"/>
                </a:cubicBezTo>
                <a:cubicBezTo>
                  <a:pt x="863" y="137"/>
                  <a:pt x="863" y="137"/>
                  <a:pt x="863" y="137"/>
                </a:cubicBezTo>
                <a:cubicBezTo>
                  <a:pt x="863" y="0"/>
                  <a:pt x="863" y="0"/>
                  <a:pt x="863" y="0"/>
                </a:cubicBezTo>
                <a:cubicBezTo>
                  <a:pt x="3128" y="0"/>
                  <a:pt x="3128" y="0"/>
                  <a:pt x="3128" y="0"/>
                </a:cubicBezTo>
                <a:cubicBezTo>
                  <a:pt x="3128" y="137"/>
                  <a:pt x="3128" y="137"/>
                  <a:pt x="3128" y="137"/>
                </a:cubicBezTo>
                <a:cubicBezTo>
                  <a:pt x="3128" y="206"/>
                  <a:pt x="3128" y="206"/>
                  <a:pt x="3128" y="206"/>
                </a:cubicBezTo>
                <a:cubicBezTo>
                  <a:pt x="3128" y="1443"/>
                  <a:pt x="3128" y="1443"/>
                  <a:pt x="3128" y="1443"/>
                </a:cubicBezTo>
                <a:cubicBezTo>
                  <a:pt x="3090" y="1443"/>
                  <a:pt x="3016" y="1443"/>
                  <a:pt x="2922" y="1443"/>
                </a:cubicBezTo>
                <a:lnTo>
                  <a:pt x="2922" y="206"/>
                </a:lnTo>
                <a:close/>
              </a:path>
            </a:pathLst>
          </a:custGeom>
          <a:solidFill>
            <a:schemeClr val="lt1"/>
          </a:solidFill>
          <a:ln>
            <a:noFill/>
          </a:ln>
        </p:spPr>
        <p:txBody>
          <a:bodyPr anchor="ctr" anchorCtr="1">
            <a:normAutofit lnSpcReduction="10000"/>
          </a:bodyPr>
          <a:lstStyle/>
          <a:p>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87" name="KSO_Shape"/>
          <p:cNvSpPr/>
          <p:nvPr>
            <p:custDataLst>
              <p:tags r:id="rId17"/>
            </p:custDataLst>
          </p:nvPr>
        </p:nvSpPr>
        <p:spPr bwMode="auto">
          <a:xfrm>
            <a:off x="6451600" y="2218055"/>
            <a:ext cx="378460" cy="363220"/>
          </a:xfrm>
          <a:custGeom>
            <a:avLst/>
            <a:gdLst>
              <a:gd name="T0" fmla="*/ 1499181 w 11623697"/>
              <a:gd name="T1" fmla="*/ 344243 h 11176000"/>
              <a:gd name="T2" fmla="*/ 1800280 w 11623697"/>
              <a:gd name="T3" fmla="*/ 836727 h 11176000"/>
              <a:gd name="T4" fmla="*/ 1502668 w 11623697"/>
              <a:gd name="T5" fmla="*/ 1414102 h 11176000"/>
              <a:gd name="T6" fmla="*/ 1501515 w 11623697"/>
              <a:gd name="T7" fmla="*/ 1060230 h 11176000"/>
              <a:gd name="T8" fmla="*/ 1497593 w 11623697"/>
              <a:gd name="T9" fmla="*/ 1067312 h 11176000"/>
              <a:gd name="T10" fmla="*/ 1377695 w 11623697"/>
              <a:gd name="T11" fmla="*/ 1215179 h 11176000"/>
              <a:gd name="T12" fmla="*/ 1366647 w 11623697"/>
              <a:gd name="T13" fmla="*/ 523988 h 11176000"/>
              <a:gd name="T14" fmla="*/ 1493887 w 11623697"/>
              <a:gd name="T15" fmla="*/ 652530 h 11176000"/>
              <a:gd name="T16" fmla="*/ 1500218 w 11623697"/>
              <a:gd name="T17" fmla="*/ 662348 h 11176000"/>
              <a:gd name="T18" fmla="*/ 1232392 w 11623697"/>
              <a:gd name="T19" fmla="*/ 0 h 11176000"/>
              <a:gd name="T20" fmla="*/ 1232392 w 11623697"/>
              <a:gd name="T21" fmla="*/ 1731052 h 11176000"/>
              <a:gd name="T22" fmla="*/ 472105 w 11623697"/>
              <a:gd name="T23" fmla="*/ 1285011 h 11176000"/>
              <a:gd name="T24" fmla="*/ 0 w 11623697"/>
              <a:gd name="T25" fmla="*/ 1311321 h 11176000"/>
              <a:gd name="T26" fmla="*/ 0 w 11623697"/>
              <a:gd name="T27" fmla="*/ 498415 h 11176000"/>
              <a:gd name="T28" fmla="*/ 445795 w 11623697"/>
              <a:gd name="T29" fmla="*/ 498415 h 11176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623697" h="11176000">
                <a:moveTo>
                  <a:pt x="9678988" y="2222500"/>
                </a:moveTo>
                <a:cubicBezTo>
                  <a:pt x="9678988" y="2222500"/>
                  <a:pt x="11409030" y="3194766"/>
                  <a:pt x="11622940" y="5402071"/>
                </a:cubicBezTo>
                <a:cubicBezTo>
                  <a:pt x="11622940" y="5402071"/>
                  <a:pt x="11720513" y="8202495"/>
                  <a:pt x="9701505" y="9129713"/>
                </a:cubicBezTo>
                <a:lnTo>
                  <a:pt x="9694057" y="6845043"/>
                </a:lnTo>
                <a:lnTo>
                  <a:pt x="9668736" y="6890770"/>
                </a:lnTo>
                <a:cubicBezTo>
                  <a:pt x="9485652" y="7194435"/>
                  <a:pt x="9233004" y="7513275"/>
                  <a:pt x="8894655" y="7845426"/>
                </a:cubicBezTo>
                <a:lnTo>
                  <a:pt x="8823325" y="3382963"/>
                </a:lnTo>
                <a:cubicBezTo>
                  <a:pt x="8823325" y="3382963"/>
                  <a:pt x="9281824" y="3680900"/>
                  <a:pt x="9644809" y="4212859"/>
                </a:cubicBezTo>
                <a:lnTo>
                  <a:pt x="9685683" y="4276247"/>
                </a:lnTo>
                <a:lnTo>
                  <a:pt x="9678988" y="2222500"/>
                </a:lnTo>
                <a:close/>
                <a:moveTo>
                  <a:pt x="7956550" y="0"/>
                </a:moveTo>
                <a:lnTo>
                  <a:pt x="7956550" y="11176000"/>
                </a:lnTo>
                <a:lnTo>
                  <a:pt x="3048000" y="8296275"/>
                </a:lnTo>
                <a:lnTo>
                  <a:pt x="0" y="8466138"/>
                </a:lnTo>
                <a:lnTo>
                  <a:pt x="0" y="3217863"/>
                </a:lnTo>
                <a:lnTo>
                  <a:pt x="2878138" y="3217863"/>
                </a:lnTo>
                <a:lnTo>
                  <a:pt x="7956550" y="0"/>
                </a:lnTo>
                <a:close/>
              </a:path>
            </a:pathLst>
          </a:custGeom>
          <a:solidFill>
            <a:schemeClr val="lt1"/>
          </a:solidFill>
          <a:ln>
            <a:noFill/>
          </a:ln>
        </p:spPr>
        <p:txBody>
          <a:bodyPr rIns="360000" anchor="ctr" anchorCtr="1">
            <a:normAutofit lnSpcReduction="10000"/>
          </a:bodyPr>
          <a:lstStyle/>
          <a:p>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9" name="任意多边形 18"/>
          <p:cNvSpPr/>
          <p:nvPr>
            <p:custDataLst>
              <p:tags r:id="rId18"/>
            </p:custDataLst>
          </p:nvPr>
        </p:nvSpPr>
        <p:spPr>
          <a:xfrm rot="20202159">
            <a:off x="6442075" y="3030220"/>
            <a:ext cx="1897380" cy="1912620"/>
          </a:xfrm>
          <a:custGeom>
            <a:avLst/>
            <a:gdLst>
              <a:gd name="connsiteX0" fmla="*/ 0 w 1800225"/>
              <a:gd name="connsiteY0" fmla="*/ 0 h 1814512"/>
              <a:gd name="connsiteX1" fmla="*/ 395287 w 1800225"/>
              <a:gd name="connsiteY1" fmla="*/ 1814512 h 1814512"/>
              <a:gd name="connsiteX2" fmla="*/ 1800225 w 1800225"/>
              <a:gd name="connsiteY2" fmla="*/ 190500 h 1814512"/>
              <a:gd name="connsiteX3" fmla="*/ 0 w 1800225"/>
              <a:gd name="connsiteY3" fmla="*/ 0 h 1814512"/>
            </a:gdLst>
            <a:ahLst/>
            <a:cxnLst>
              <a:cxn ang="0">
                <a:pos x="connsiteX0" y="connsiteY0"/>
              </a:cxn>
              <a:cxn ang="0">
                <a:pos x="connsiteX1" y="connsiteY1"/>
              </a:cxn>
              <a:cxn ang="0">
                <a:pos x="connsiteX2" y="connsiteY2"/>
              </a:cxn>
              <a:cxn ang="0">
                <a:pos x="connsiteX3" y="connsiteY3"/>
              </a:cxn>
            </a:cxnLst>
            <a:rect l="l" t="t" r="r" b="b"/>
            <a:pathLst>
              <a:path w="1800225" h="1814512">
                <a:moveTo>
                  <a:pt x="0" y="0"/>
                </a:moveTo>
                <a:lnTo>
                  <a:pt x="395287" y="1814512"/>
                </a:lnTo>
                <a:lnTo>
                  <a:pt x="1800225" y="190500"/>
                </a:lnTo>
                <a:lnTo>
                  <a:pt x="0" y="0"/>
                </a:lnTo>
                <a:close/>
              </a:path>
            </a:pathLst>
          </a:custGeom>
          <a:solidFill>
            <a:srgbClr val="CED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90" name="KSO_Shape"/>
          <p:cNvSpPr/>
          <p:nvPr>
            <p:custDataLst>
              <p:tags r:id="rId19"/>
            </p:custDataLst>
          </p:nvPr>
        </p:nvSpPr>
        <p:spPr bwMode="auto">
          <a:xfrm>
            <a:off x="6972300" y="3535680"/>
            <a:ext cx="323215" cy="375285"/>
          </a:xfrm>
          <a:custGeom>
            <a:avLst/>
            <a:gdLst>
              <a:gd name="T0" fmla="*/ 173780540 w 5685"/>
              <a:gd name="T1" fmla="*/ 145097863 h 6610"/>
              <a:gd name="T2" fmla="*/ 111127547 w 5685"/>
              <a:gd name="T3" fmla="*/ 189532100 h 6610"/>
              <a:gd name="T4" fmla="*/ 72748759 w 5685"/>
              <a:gd name="T5" fmla="*/ 256517628 h 6610"/>
              <a:gd name="T6" fmla="*/ 65325538 w 5685"/>
              <a:gd name="T7" fmla="*/ 324764131 h 6610"/>
              <a:gd name="T8" fmla="*/ 83067190 w 5685"/>
              <a:gd name="T9" fmla="*/ 395310073 h 6610"/>
              <a:gd name="T10" fmla="*/ 47138281 w 5685"/>
              <a:gd name="T11" fmla="*/ 338042492 h 6610"/>
              <a:gd name="T12" fmla="*/ 30509962 w 5685"/>
              <a:gd name="T13" fmla="*/ 275285450 h 6610"/>
              <a:gd name="T14" fmla="*/ 38304384 w 5685"/>
              <a:gd name="T15" fmla="*/ 196356886 h 6610"/>
              <a:gd name="T16" fmla="*/ 80914383 w 5685"/>
              <a:gd name="T17" fmla="*/ 114832022 h 6610"/>
              <a:gd name="T18" fmla="*/ 134956419 w 5685"/>
              <a:gd name="T19" fmla="*/ 68839950 h 6610"/>
              <a:gd name="T20" fmla="*/ 207631047 w 5685"/>
              <a:gd name="T21" fmla="*/ 42431385 h 6610"/>
              <a:gd name="T22" fmla="*/ 215871075 w 5685"/>
              <a:gd name="T23" fmla="*/ 2002852 h 6610"/>
              <a:gd name="T24" fmla="*/ 135772954 w 5685"/>
              <a:gd name="T25" fmla="*/ 26334214 h 6610"/>
              <a:gd name="T26" fmla="*/ 57234046 w 5685"/>
              <a:gd name="T27" fmla="*/ 89610625 h 6610"/>
              <a:gd name="T28" fmla="*/ 20488328 w 5685"/>
              <a:gd name="T29" fmla="*/ 149993875 h 6610"/>
              <a:gd name="T30" fmla="*/ 1336272 w 5685"/>
              <a:gd name="T31" fmla="*/ 222394241 h 6610"/>
              <a:gd name="T32" fmla="*/ 6977887 w 5685"/>
              <a:gd name="T33" fmla="*/ 308741039 h 6610"/>
              <a:gd name="T34" fmla="*/ 52483097 w 5685"/>
              <a:gd name="T35" fmla="*/ 399760796 h 6610"/>
              <a:gd name="T36" fmla="*/ 98359237 w 5685"/>
              <a:gd name="T37" fmla="*/ 442637471 h 6610"/>
              <a:gd name="T38" fmla="*/ 178160287 w 5685"/>
              <a:gd name="T39" fmla="*/ 480469703 h 6610"/>
              <a:gd name="T40" fmla="*/ 263900022 w 5685"/>
              <a:gd name="T41" fmla="*/ 488926403 h 6610"/>
              <a:gd name="T42" fmla="*/ 332269034 w 5685"/>
              <a:gd name="T43" fmla="*/ 465559428 h 6610"/>
              <a:gd name="T44" fmla="*/ 388166808 w 5685"/>
              <a:gd name="T45" fmla="*/ 414151974 h 6610"/>
              <a:gd name="T46" fmla="*/ 421274910 w 5685"/>
              <a:gd name="T47" fmla="*/ 326099184 h 6610"/>
              <a:gd name="T48" fmla="*/ 411179145 w 5685"/>
              <a:gd name="T49" fmla="*/ 248209358 h 6610"/>
              <a:gd name="T50" fmla="*/ 369682752 w 5685"/>
              <a:gd name="T51" fmla="*/ 183375113 h 6610"/>
              <a:gd name="T52" fmla="*/ 304728415 w 5685"/>
              <a:gd name="T53" fmla="*/ 141908115 h 6610"/>
              <a:gd name="T54" fmla="*/ 173929076 w 5685"/>
              <a:gd name="T55" fmla="*/ 425353405 h 6610"/>
              <a:gd name="T56" fmla="*/ 139930034 w 5685"/>
              <a:gd name="T57" fmla="*/ 407253109 h 6610"/>
              <a:gd name="T58" fmla="*/ 131838541 w 5685"/>
              <a:gd name="T59" fmla="*/ 370978711 h 6610"/>
              <a:gd name="T60" fmla="*/ 154628212 w 5685"/>
              <a:gd name="T61" fmla="*/ 340267853 h 6610"/>
              <a:gd name="T62" fmla="*/ 191819263 w 5685"/>
              <a:gd name="T63" fmla="*/ 337597202 h 6610"/>
              <a:gd name="T64" fmla="*/ 218840417 w 5685"/>
              <a:gd name="T65" fmla="*/ 364599215 h 6610"/>
              <a:gd name="T66" fmla="*/ 216019338 w 5685"/>
              <a:gd name="T67" fmla="*/ 401763921 h 6610"/>
              <a:gd name="T68" fmla="*/ 185361113 w 5685"/>
              <a:gd name="T69" fmla="*/ 424537448 h 6610"/>
              <a:gd name="T70" fmla="*/ 159676231 w 5685"/>
              <a:gd name="T71" fmla="*/ 284706265 h 6610"/>
              <a:gd name="T72" fmla="*/ 138445499 w 5685"/>
              <a:gd name="T73" fmla="*/ 252882590 h 6610"/>
              <a:gd name="T74" fmla="*/ 148244194 w 5685"/>
              <a:gd name="T75" fmla="*/ 217201640 h 6610"/>
              <a:gd name="T76" fmla="*/ 183282437 w 5685"/>
              <a:gd name="T77" fmla="*/ 200733530 h 6610"/>
              <a:gd name="T78" fmla="*/ 216761741 w 5685"/>
              <a:gd name="T79" fmla="*/ 215569727 h 6610"/>
              <a:gd name="T80" fmla="*/ 228342041 w 5685"/>
              <a:gd name="T81" fmla="*/ 250583150 h 6610"/>
              <a:gd name="T82" fmla="*/ 208596117 w 5685"/>
              <a:gd name="T83" fmla="*/ 283519369 h 6610"/>
              <a:gd name="T84" fmla="*/ 246232501 w 5685"/>
              <a:gd name="T85" fmla="*/ 334704314 h 6610"/>
              <a:gd name="T86" fmla="*/ 236433534 w 5685"/>
              <a:gd name="T87" fmla="*/ 313636779 h 6610"/>
              <a:gd name="T88" fmla="*/ 258406670 w 5685"/>
              <a:gd name="T89" fmla="*/ 305996308 h 6610"/>
              <a:gd name="T90" fmla="*/ 263900022 w 5685"/>
              <a:gd name="T91" fmla="*/ 328472975 h 6610"/>
              <a:gd name="T92" fmla="*/ 297379326 w 5685"/>
              <a:gd name="T93" fmla="*/ 429136601 h 6610"/>
              <a:gd name="T94" fmla="*/ 267908566 w 5685"/>
              <a:gd name="T95" fmla="*/ 404953669 h 6610"/>
              <a:gd name="T96" fmla="*/ 266943496 w 5685"/>
              <a:gd name="T97" fmla="*/ 367714884 h 6610"/>
              <a:gd name="T98" fmla="*/ 295300650 w 5685"/>
              <a:gd name="T99" fmla="*/ 342048197 h 6610"/>
              <a:gd name="T100" fmla="*/ 332194903 w 5685"/>
              <a:gd name="T101" fmla="*/ 346647350 h 6610"/>
              <a:gd name="T102" fmla="*/ 353499766 w 5685"/>
              <a:gd name="T103" fmla="*/ 378471025 h 6610"/>
              <a:gd name="T104" fmla="*/ 343626668 w 5685"/>
              <a:gd name="T105" fmla="*/ 414077895 h 6610"/>
              <a:gd name="T106" fmla="*/ 308736960 w 5685"/>
              <a:gd name="T107" fmla="*/ 430620084 h 6610"/>
              <a:gd name="T108" fmla="*/ 283497683 w 5685"/>
              <a:gd name="T109" fmla="*/ 286486608 h 6610"/>
              <a:gd name="T110" fmla="*/ 268576839 w 5685"/>
              <a:gd name="T111" fmla="*/ 252956941 h 6610"/>
              <a:gd name="T112" fmla="*/ 285130754 w 5685"/>
              <a:gd name="T113" fmla="*/ 218017597 h 6610"/>
              <a:gd name="T114" fmla="*/ 320836997 w 5685"/>
              <a:gd name="T115" fmla="*/ 208225843 h 6610"/>
              <a:gd name="T116" fmla="*/ 352757362 w 5685"/>
              <a:gd name="T117" fmla="*/ 229515615 h 6610"/>
              <a:gd name="T118" fmla="*/ 357211513 w 5685"/>
              <a:gd name="T119" fmla="*/ 266457811 h 6610"/>
              <a:gd name="T120" fmla="*/ 331526631 w 5685"/>
              <a:gd name="T121" fmla="*/ 294720799 h 66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685" h="6610">
                <a:moveTo>
                  <a:pt x="3278" y="1767"/>
                </a:moveTo>
                <a:lnTo>
                  <a:pt x="3278" y="1767"/>
                </a:lnTo>
                <a:lnTo>
                  <a:pt x="3216" y="1768"/>
                </a:lnTo>
                <a:lnTo>
                  <a:pt x="3155" y="1770"/>
                </a:lnTo>
                <a:lnTo>
                  <a:pt x="3093" y="1774"/>
                </a:lnTo>
                <a:lnTo>
                  <a:pt x="3031" y="1779"/>
                </a:lnTo>
                <a:lnTo>
                  <a:pt x="2972" y="1786"/>
                </a:lnTo>
                <a:lnTo>
                  <a:pt x="2912" y="1794"/>
                </a:lnTo>
                <a:lnTo>
                  <a:pt x="2852" y="1804"/>
                </a:lnTo>
                <a:lnTo>
                  <a:pt x="2793" y="1816"/>
                </a:lnTo>
                <a:lnTo>
                  <a:pt x="2735" y="1828"/>
                </a:lnTo>
                <a:lnTo>
                  <a:pt x="2676" y="1842"/>
                </a:lnTo>
                <a:lnTo>
                  <a:pt x="2619" y="1858"/>
                </a:lnTo>
                <a:lnTo>
                  <a:pt x="2562" y="1875"/>
                </a:lnTo>
                <a:lnTo>
                  <a:pt x="2506" y="1893"/>
                </a:lnTo>
                <a:lnTo>
                  <a:pt x="2450" y="1913"/>
                </a:lnTo>
                <a:lnTo>
                  <a:pt x="2396" y="1933"/>
                </a:lnTo>
                <a:lnTo>
                  <a:pt x="2341" y="1956"/>
                </a:lnTo>
                <a:lnTo>
                  <a:pt x="2287" y="1979"/>
                </a:lnTo>
                <a:lnTo>
                  <a:pt x="2235" y="2004"/>
                </a:lnTo>
                <a:lnTo>
                  <a:pt x="2182" y="2030"/>
                </a:lnTo>
                <a:lnTo>
                  <a:pt x="2131" y="2058"/>
                </a:lnTo>
                <a:lnTo>
                  <a:pt x="2081" y="2085"/>
                </a:lnTo>
                <a:lnTo>
                  <a:pt x="2030" y="2115"/>
                </a:lnTo>
                <a:lnTo>
                  <a:pt x="1981" y="2146"/>
                </a:lnTo>
                <a:lnTo>
                  <a:pt x="1932" y="2178"/>
                </a:lnTo>
                <a:lnTo>
                  <a:pt x="1885" y="2211"/>
                </a:lnTo>
                <a:lnTo>
                  <a:pt x="1839" y="2245"/>
                </a:lnTo>
                <a:lnTo>
                  <a:pt x="1792" y="2280"/>
                </a:lnTo>
                <a:lnTo>
                  <a:pt x="1747" y="2317"/>
                </a:lnTo>
                <a:lnTo>
                  <a:pt x="1703" y="2353"/>
                </a:lnTo>
                <a:lnTo>
                  <a:pt x="1660" y="2392"/>
                </a:lnTo>
                <a:lnTo>
                  <a:pt x="1618" y="2431"/>
                </a:lnTo>
                <a:lnTo>
                  <a:pt x="1576" y="2472"/>
                </a:lnTo>
                <a:lnTo>
                  <a:pt x="1536" y="2513"/>
                </a:lnTo>
                <a:lnTo>
                  <a:pt x="1497" y="2555"/>
                </a:lnTo>
                <a:lnTo>
                  <a:pt x="1458" y="2599"/>
                </a:lnTo>
                <a:lnTo>
                  <a:pt x="1421" y="2642"/>
                </a:lnTo>
                <a:lnTo>
                  <a:pt x="1385" y="2688"/>
                </a:lnTo>
                <a:lnTo>
                  <a:pt x="1350" y="2734"/>
                </a:lnTo>
                <a:lnTo>
                  <a:pt x="1316" y="2780"/>
                </a:lnTo>
                <a:lnTo>
                  <a:pt x="1283" y="2828"/>
                </a:lnTo>
                <a:lnTo>
                  <a:pt x="1251" y="2876"/>
                </a:lnTo>
                <a:lnTo>
                  <a:pt x="1220" y="2925"/>
                </a:lnTo>
                <a:lnTo>
                  <a:pt x="1190" y="2975"/>
                </a:lnTo>
                <a:lnTo>
                  <a:pt x="1162" y="3027"/>
                </a:lnTo>
                <a:lnTo>
                  <a:pt x="1134" y="3078"/>
                </a:lnTo>
                <a:lnTo>
                  <a:pt x="1109" y="3130"/>
                </a:lnTo>
                <a:lnTo>
                  <a:pt x="1084" y="3183"/>
                </a:lnTo>
                <a:lnTo>
                  <a:pt x="1061" y="3237"/>
                </a:lnTo>
                <a:lnTo>
                  <a:pt x="1038" y="3291"/>
                </a:lnTo>
                <a:lnTo>
                  <a:pt x="1018" y="3346"/>
                </a:lnTo>
                <a:lnTo>
                  <a:pt x="998" y="3401"/>
                </a:lnTo>
                <a:lnTo>
                  <a:pt x="980" y="3458"/>
                </a:lnTo>
                <a:lnTo>
                  <a:pt x="963" y="3514"/>
                </a:lnTo>
                <a:lnTo>
                  <a:pt x="947" y="3572"/>
                </a:lnTo>
                <a:lnTo>
                  <a:pt x="933" y="3629"/>
                </a:lnTo>
                <a:lnTo>
                  <a:pt x="921" y="3689"/>
                </a:lnTo>
                <a:lnTo>
                  <a:pt x="909" y="3747"/>
                </a:lnTo>
                <a:lnTo>
                  <a:pt x="899" y="3808"/>
                </a:lnTo>
                <a:lnTo>
                  <a:pt x="891" y="3867"/>
                </a:lnTo>
                <a:lnTo>
                  <a:pt x="884" y="3927"/>
                </a:lnTo>
                <a:lnTo>
                  <a:pt x="879" y="3988"/>
                </a:lnTo>
                <a:lnTo>
                  <a:pt x="875" y="4050"/>
                </a:lnTo>
                <a:lnTo>
                  <a:pt x="873" y="4111"/>
                </a:lnTo>
                <a:lnTo>
                  <a:pt x="872" y="4174"/>
                </a:lnTo>
                <a:lnTo>
                  <a:pt x="872" y="4215"/>
                </a:lnTo>
                <a:lnTo>
                  <a:pt x="873" y="4256"/>
                </a:lnTo>
                <a:lnTo>
                  <a:pt x="875" y="4297"/>
                </a:lnTo>
                <a:lnTo>
                  <a:pt x="877" y="4338"/>
                </a:lnTo>
                <a:lnTo>
                  <a:pt x="880" y="4378"/>
                </a:lnTo>
                <a:lnTo>
                  <a:pt x="884" y="4419"/>
                </a:lnTo>
                <a:lnTo>
                  <a:pt x="893" y="4499"/>
                </a:lnTo>
                <a:lnTo>
                  <a:pt x="906" y="4579"/>
                </a:lnTo>
                <a:lnTo>
                  <a:pt x="921" y="4658"/>
                </a:lnTo>
                <a:lnTo>
                  <a:pt x="938" y="4735"/>
                </a:lnTo>
                <a:lnTo>
                  <a:pt x="957" y="4812"/>
                </a:lnTo>
                <a:lnTo>
                  <a:pt x="980" y="4887"/>
                </a:lnTo>
                <a:lnTo>
                  <a:pt x="1004" y="4963"/>
                </a:lnTo>
                <a:lnTo>
                  <a:pt x="1032" y="5036"/>
                </a:lnTo>
                <a:lnTo>
                  <a:pt x="1060" y="5109"/>
                </a:lnTo>
                <a:lnTo>
                  <a:pt x="1092" y="5179"/>
                </a:lnTo>
                <a:lnTo>
                  <a:pt x="1126" y="5250"/>
                </a:lnTo>
                <a:lnTo>
                  <a:pt x="1162" y="5319"/>
                </a:lnTo>
                <a:lnTo>
                  <a:pt x="1199" y="5386"/>
                </a:lnTo>
                <a:lnTo>
                  <a:pt x="1175" y="5370"/>
                </a:lnTo>
                <a:lnTo>
                  <a:pt x="1148" y="5351"/>
                </a:lnTo>
                <a:lnTo>
                  <a:pt x="1119" y="5329"/>
                </a:lnTo>
                <a:lnTo>
                  <a:pt x="1090" y="5302"/>
                </a:lnTo>
                <a:lnTo>
                  <a:pt x="1058" y="5271"/>
                </a:lnTo>
                <a:lnTo>
                  <a:pt x="1024" y="5235"/>
                </a:lnTo>
                <a:lnTo>
                  <a:pt x="989" y="5194"/>
                </a:lnTo>
                <a:lnTo>
                  <a:pt x="953" y="5149"/>
                </a:lnTo>
                <a:lnTo>
                  <a:pt x="915" y="5098"/>
                </a:lnTo>
                <a:lnTo>
                  <a:pt x="877" y="5040"/>
                </a:lnTo>
                <a:lnTo>
                  <a:pt x="839" y="4977"/>
                </a:lnTo>
                <a:lnTo>
                  <a:pt x="818" y="4943"/>
                </a:lnTo>
                <a:lnTo>
                  <a:pt x="799" y="4908"/>
                </a:lnTo>
                <a:lnTo>
                  <a:pt x="778" y="4870"/>
                </a:lnTo>
                <a:lnTo>
                  <a:pt x="758" y="4831"/>
                </a:lnTo>
                <a:lnTo>
                  <a:pt x="738" y="4790"/>
                </a:lnTo>
                <a:lnTo>
                  <a:pt x="718" y="4747"/>
                </a:lnTo>
                <a:lnTo>
                  <a:pt x="697" y="4702"/>
                </a:lnTo>
                <a:lnTo>
                  <a:pt x="677" y="4656"/>
                </a:lnTo>
                <a:lnTo>
                  <a:pt x="656" y="4608"/>
                </a:lnTo>
                <a:lnTo>
                  <a:pt x="635" y="4557"/>
                </a:lnTo>
                <a:lnTo>
                  <a:pt x="627" y="4540"/>
                </a:lnTo>
                <a:lnTo>
                  <a:pt x="606" y="4493"/>
                </a:lnTo>
                <a:lnTo>
                  <a:pt x="591" y="4459"/>
                </a:lnTo>
                <a:lnTo>
                  <a:pt x="574" y="4417"/>
                </a:lnTo>
                <a:lnTo>
                  <a:pt x="556" y="4368"/>
                </a:lnTo>
                <a:lnTo>
                  <a:pt x="536" y="4313"/>
                </a:lnTo>
                <a:lnTo>
                  <a:pt x="517" y="4252"/>
                </a:lnTo>
                <a:lnTo>
                  <a:pt x="497" y="4184"/>
                </a:lnTo>
                <a:lnTo>
                  <a:pt x="478" y="4110"/>
                </a:lnTo>
                <a:lnTo>
                  <a:pt x="460" y="4030"/>
                </a:lnTo>
                <a:lnTo>
                  <a:pt x="452" y="3989"/>
                </a:lnTo>
                <a:lnTo>
                  <a:pt x="443" y="3946"/>
                </a:lnTo>
                <a:lnTo>
                  <a:pt x="436" y="3901"/>
                </a:lnTo>
                <a:lnTo>
                  <a:pt x="429" y="3855"/>
                </a:lnTo>
                <a:lnTo>
                  <a:pt x="422" y="3809"/>
                </a:lnTo>
                <a:lnTo>
                  <a:pt x="416" y="3760"/>
                </a:lnTo>
                <a:lnTo>
                  <a:pt x="411" y="3711"/>
                </a:lnTo>
                <a:lnTo>
                  <a:pt x="407" y="3660"/>
                </a:lnTo>
                <a:lnTo>
                  <a:pt x="404" y="3608"/>
                </a:lnTo>
                <a:lnTo>
                  <a:pt x="401" y="3555"/>
                </a:lnTo>
                <a:lnTo>
                  <a:pt x="399" y="3502"/>
                </a:lnTo>
                <a:lnTo>
                  <a:pt x="399" y="3446"/>
                </a:lnTo>
                <a:lnTo>
                  <a:pt x="399" y="3390"/>
                </a:lnTo>
                <a:lnTo>
                  <a:pt x="401" y="3333"/>
                </a:lnTo>
                <a:lnTo>
                  <a:pt x="405" y="3275"/>
                </a:lnTo>
                <a:lnTo>
                  <a:pt x="408" y="3216"/>
                </a:lnTo>
                <a:lnTo>
                  <a:pt x="414" y="3156"/>
                </a:lnTo>
                <a:lnTo>
                  <a:pt x="422" y="3095"/>
                </a:lnTo>
                <a:lnTo>
                  <a:pt x="430" y="3034"/>
                </a:lnTo>
                <a:lnTo>
                  <a:pt x="440" y="2971"/>
                </a:lnTo>
                <a:lnTo>
                  <a:pt x="452" y="2908"/>
                </a:lnTo>
                <a:lnTo>
                  <a:pt x="465" y="2844"/>
                </a:lnTo>
                <a:lnTo>
                  <a:pt x="480" y="2779"/>
                </a:lnTo>
                <a:lnTo>
                  <a:pt x="497" y="2714"/>
                </a:lnTo>
                <a:lnTo>
                  <a:pt x="516" y="2647"/>
                </a:lnTo>
                <a:lnTo>
                  <a:pt x="536" y="2581"/>
                </a:lnTo>
                <a:lnTo>
                  <a:pt x="559" y="2513"/>
                </a:lnTo>
                <a:lnTo>
                  <a:pt x="584" y="2445"/>
                </a:lnTo>
                <a:lnTo>
                  <a:pt x="610" y="2376"/>
                </a:lnTo>
                <a:lnTo>
                  <a:pt x="639" y="2307"/>
                </a:lnTo>
                <a:lnTo>
                  <a:pt x="671" y="2237"/>
                </a:lnTo>
                <a:lnTo>
                  <a:pt x="704" y="2167"/>
                </a:lnTo>
                <a:lnTo>
                  <a:pt x="739" y="2097"/>
                </a:lnTo>
                <a:lnTo>
                  <a:pt x="777" y="2025"/>
                </a:lnTo>
                <a:lnTo>
                  <a:pt x="818" y="1954"/>
                </a:lnTo>
                <a:lnTo>
                  <a:pt x="860" y="1882"/>
                </a:lnTo>
                <a:lnTo>
                  <a:pt x="906" y="1809"/>
                </a:lnTo>
                <a:lnTo>
                  <a:pt x="954" y="1737"/>
                </a:lnTo>
                <a:lnTo>
                  <a:pt x="1005" y="1664"/>
                </a:lnTo>
                <a:lnTo>
                  <a:pt x="1059" y="1591"/>
                </a:lnTo>
                <a:lnTo>
                  <a:pt x="1067" y="1580"/>
                </a:lnTo>
                <a:lnTo>
                  <a:pt x="1090" y="1548"/>
                </a:lnTo>
                <a:lnTo>
                  <a:pt x="1107" y="1524"/>
                </a:lnTo>
                <a:lnTo>
                  <a:pt x="1129" y="1496"/>
                </a:lnTo>
                <a:lnTo>
                  <a:pt x="1155" y="1465"/>
                </a:lnTo>
                <a:lnTo>
                  <a:pt x="1184" y="1431"/>
                </a:lnTo>
                <a:lnTo>
                  <a:pt x="1219" y="1394"/>
                </a:lnTo>
                <a:lnTo>
                  <a:pt x="1258" y="1354"/>
                </a:lnTo>
                <a:lnTo>
                  <a:pt x="1301" y="1310"/>
                </a:lnTo>
                <a:lnTo>
                  <a:pt x="1349" y="1266"/>
                </a:lnTo>
                <a:lnTo>
                  <a:pt x="1401" y="1220"/>
                </a:lnTo>
                <a:lnTo>
                  <a:pt x="1458" y="1172"/>
                </a:lnTo>
                <a:lnTo>
                  <a:pt x="1521" y="1123"/>
                </a:lnTo>
                <a:lnTo>
                  <a:pt x="1587" y="1074"/>
                </a:lnTo>
                <a:lnTo>
                  <a:pt x="1623" y="1050"/>
                </a:lnTo>
                <a:lnTo>
                  <a:pt x="1659" y="1025"/>
                </a:lnTo>
                <a:lnTo>
                  <a:pt x="1697" y="1001"/>
                </a:lnTo>
                <a:lnTo>
                  <a:pt x="1736" y="976"/>
                </a:lnTo>
                <a:lnTo>
                  <a:pt x="1777" y="952"/>
                </a:lnTo>
                <a:lnTo>
                  <a:pt x="1818" y="928"/>
                </a:lnTo>
                <a:lnTo>
                  <a:pt x="1861" y="904"/>
                </a:lnTo>
                <a:lnTo>
                  <a:pt x="1905" y="880"/>
                </a:lnTo>
                <a:lnTo>
                  <a:pt x="1950" y="856"/>
                </a:lnTo>
                <a:lnTo>
                  <a:pt x="1997" y="833"/>
                </a:lnTo>
                <a:lnTo>
                  <a:pt x="2045" y="810"/>
                </a:lnTo>
                <a:lnTo>
                  <a:pt x="2095" y="789"/>
                </a:lnTo>
                <a:lnTo>
                  <a:pt x="2146" y="767"/>
                </a:lnTo>
                <a:lnTo>
                  <a:pt x="2198" y="745"/>
                </a:lnTo>
                <a:lnTo>
                  <a:pt x="2252" y="725"/>
                </a:lnTo>
                <a:lnTo>
                  <a:pt x="2307" y="704"/>
                </a:lnTo>
                <a:lnTo>
                  <a:pt x="2362" y="685"/>
                </a:lnTo>
                <a:lnTo>
                  <a:pt x="2421" y="667"/>
                </a:lnTo>
                <a:lnTo>
                  <a:pt x="2480" y="648"/>
                </a:lnTo>
                <a:lnTo>
                  <a:pt x="2541" y="631"/>
                </a:lnTo>
                <a:lnTo>
                  <a:pt x="2602" y="615"/>
                </a:lnTo>
                <a:lnTo>
                  <a:pt x="2666" y="600"/>
                </a:lnTo>
                <a:lnTo>
                  <a:pt x="2731" y="586"/>
                </a:lnTo>
                <a:lnTo>
                  <a:pt x="2797" y="572"/>
                </a:lnTo>
                <a:lnTo>
                  <a:pt x="2865" y="559"/>
                </a:lnTo>
                <a:lnTo>
                  <a:pt x="2934" y="548"/>
                </a:lnTo>
                <a:lnTo>
                  <a:pt x="3005" y="538"/>
                </a:lnTo>
                <a:lnTo>
                  <a:pt x="3077" y="528"/>
                </a:lnTo>
                <a:lnTo>
                  <a:pt x="3150" y="522"/>
                </a:lnTo>
                <a:lnTo>
                  <a:pt x="3225" y="515"/>
                </a:lnTo>
                <a:lnTo>
                  <a:pt x="3303" y="509"/>
                </a:lnTo>
                <a:lnTo>
                  <a:pt x="3381" y="506"/>
                </a:lnTo>
                <a:lnTo>
                  <a:pt x="3381" y="2"/>
                </a:lnTo>
                <a:lnTo>
                  <a:pt x="3354" y="1"/>
                </a:lnTo>
                <a:lnTo>
                  <a:pt x="3322" y="0"/>
                </a:lnTo>
                <a:lnTo>
                  <a:pt x="3278" y="0"/>
                </a:lnTo>
                <a:lnTo>
                  <a:pt x="3223" y="1"/>
                </a:lnTo>
                <a:lnTo>
                  <a:pt x="3158" y="3"/>
                </a:lnTo>
                <a:lnTo>
                  <a:pt x="3084" y="9"/>
                </a:lnTo>
                <a:lnTo>
                  <a:pt x="2999" y="16"/>
                </a:lnTo>
                <a:lnTo>
                  <a:pt x="2908" y="27"/>
                </a:lnTo>
                <a:lnTo>
                  <a:pt x="2859" y="34"/>
                </a:lnTo>
                <a:lnTo>
                  <a:pt x="2809" y="42"/>
                </a:lnTo>
                <a:lnTo>
                  <a:pt x="2756" y="50"/>
                </a:lnTo>
                <a:lnTo>
                  <a:pt x="2703" y="60"/>
                </a:lnTo>
                <a:lnTo>
                  <a:pt x="2648" y="72"/>
                </a:lnTo>
                <a:lnTo>
                  <a:pt x="2591" y="84"/>
                </a:lnTo>
                <a:lnTo>
                  <a:pt x="2533" y="98"/>
                </a:lnTo>
                <a:lnTo>
                  <a:pt x="2473" y="113"/>
                </a:lnTo>
                <a:lnTo>
                  <a:pt x="2413" y="130"/>
                </a:lnTo>
                <a:lnTo>
                  <a:pt x="2351" y="148"/>
                </a:lnTo>
                <a:lnTo>
                  <a:pt x="2288" y="168"/>
                </a:lnTo>
                <a:lnTo>
                  <a:pt x="2224" y="189"/>
                </a:lnTo>
                <a:lnTo>
                  <a:pt x="2160" y="212"/>
                </a:lnTo>
                <a:lnTo>
                  <a:pt x="2095" y="237"/>
                </a:lnTo>
                <a:lnTo>
                  <a:pt x="2029" y="264"/>
                </a:lnTo>
                <a:lnTo>
                  <a:pt x="1963" y="292"/>
                </a:lnTo>
                <a:lnTo>
                  <a:pt x="1897" y="323"/>
                </a:lnTo>
                <a:lnTo>
                  <a:pt x="1829" y="355"/>
                </a:lnTo>
                <a:lnTo>
                  <a:pt x="1761" y="390"/>
                </a:lnTo>
                <a:lnTo>
                  <a:pt x="1694" y="427"/>
                </a:lnTo>
                <a:lnTo>
                  <a:pt x="1626" y="466"/>
                </a:lnTo>
                <a:lnTo>
                  <a:pt x="1558" y="508"/>
                </a:lnTo>
                <a:lnTo>
                  <a:pt x="1490" y="551"/>
                </a:lnTo>
                <a:lnTo>
                  <a:pt x="1422" y="597"/>
                </a:lnTo>
                <a:lnTo>
                  <a:pt x="1355" y="646"/>
                </a:lnTo>
                <a:lnTo>
                  <a:pt x="1287" y="697"/>
                </a:lnTo>
                <a:lnTo>
                  <a:pt x="1221" y="751"/>
                </a:lnTo>
                <a:lnTo>
                  <a:pt x="1154" y="808"/>
                </a:lnTo>
                <a:lnTo>
                  <a:pt x="1089" y="867"/>
                </a:lnTo>
                <a:lnTo>
                  <a:pt x="1024" y="929"/>
                </a:lnTo>
                <a:lnTo>
                  <a:pt x="958" y="994"/>
                </a:lnTo>
                <a:lnTo>
                  <a:pt x="896" y="1063"/>
                </a:lnTo>
                <a:lnTo>
                  <a:pt x="864" y="1097"/>
                </a:lnTo>
                <a:lnTo>
                  <a:pt x="833" y="1133"/>
                </a:lnTo>
                <a:lnTo>
                  <a:pt x="802" y="1170"/>
                </a:lnTo>
                <a:lnTo>
                  <a:pt x="771" y="1208"/>
                </a:lnTo>
                <a:lnTo>
                  <a:pt x="740" y="1245"/>
                </a:lnTo>
                <a:lnTo>
                  <a:pt x="711" y="1284"/>
                </a:lnTo>
                <a:lnTo>
                  <a:pt x="681" y="1324"/>
                </a:lnTo>
                <a:lnTo>
                  <a:pt x="651" y="1365"/>
                </a:lnTo>
                <a:lnTo>
                  <a:pt x="622" y="1406"/>
                </a:lnTo>
                <a:lnTo>
                  <a:pt x="593" y="1448"/>
                </a:lnTo>
                <a:lnTo>
                  <a:pt x="565" y="1492"/>
                </a:lnTo>
                <a:lnTo>
                  <a:pt x="536" y="1535"/>
                </a:lnTo>
                <a:lnTo>
                  <a:pt x="509" y="1580"/>
                </a:lnTo>
                <a:lnTo>
                  <a:pt x="480" y="1625"/>
                </a:lnTo>
                <a:lnTo>
                  <a:pt x="454" y="1672"/>
                </a:lnTo>
                <a:lnTo>
                  <a:pt x="427" y="1720"/>
                </a:lnTo>
                <a:lnTo>
                  <a:pt x="400" y="1768"/>
                </a:lnTo>
                <a:lnTo>
                  <a:pt x="375" y="1817"/>
                </a:lnTo>
                <a:lnTo>
                  <a:pt x="349" y="1867"/>
                </a:lnTo>
                <a:lnTo>
                  <a:pt x="324" y="1917"/>
                </a:lnTo>
                <a:lnTo>
                  <a:pt x="300" y="1970"/>
                </a:lnTo>
                <a:lnTo>
                  <a:pt x="276" y="2022"/>
                </a:lnTo>
                <a:lnTo>
                  <a:pt x="252" y="2076"/>
                </a:lnTo>
                <a:lnTo>
                  <a:pt x="229" y="2131"/>
                </a:lnTo>
                <a:lnTo>
                  <a:pt x="206" y="2187"/>
                </a:lnTo>
                <a:lnTo>
                  <a:pt x="183" y="2243"/>
                </a:lnTo>
                <a:lnTo>
                  <a:pt x="162" y="2300"/>
                </a:lnTo>
                <a:lnTo>
                  <a:pt x="141" y="2359"/>
                </a:lnTo>
                <a:lnTo>
                  <a:pt x="133" y="2383"/>
                </a:lnTo>
                <a:lnTo>
                  <a:pt x="124" y="2413"/>
                </a:lnTo>
                <a:lnTo>
                  <a:pt x="114" y="2453"/>
                </a:lnTo>
                <a:lnTo>
                  <a:pt x="100" y="2504"/>
                </a:lnTo>
                <a:lnTo>
                  <a:pt x="86" y="2565"/>
                </a:lnTo>
                <a:lnTo>
                  <a:pt x="72" y="2634"/>
                </a:lnTo>
                <a:lnTo>
                  <a:pt x="57" y="2714"/>
                </a:lnTo>
                <a:lnTo>
                  <a:pt x="42" y="2801"/>
                </a:lnTo>
                <a:lnTo>
                  <a:pt x="29" y="2896"/>
                </a:lnTo>
                <a:lnTo>
                  <a:pt x="22" y="2946"/>
                </a:lnTo>
                <a:lnTo>
                  <a:pt x="18" y="2998"/>
                </a:lnTo>
                <a:lnTo>
                  <a:pt x="13" y="3052"/>
                </a:lnTo>
                <a:lnTo>
                  <a:pt x="9" y="3108"/>
                </a:lnTo>
                <a:lnTo>
                  <a:pt x="5" y="3164"/>
                </a:lnTo>
                <a:lnTo>
                  <a:pt x="3" y="3223"/>
                </a:lnTo>
                <a:lnTo>
                  <a:pt x="1" y="3283"/>
                </a:lnTo>
                <a:lnTo>
                  <a:pt x="0" y="3344"/>
                </a:lnTo>
                <a:lnTo>
                  <a:pt x="1" y="3407"/>
                </a:lnTo>
                <a:lnTo>
                  <a:pt x="2" y="3471"/>
                </a:lnTo>
                <a:lnTo>
                  <a:pt x="4" y="3535"/>
                </a:lnTo>
                <a:lnTo>
                  <a:pt x="9" y="3601"/>
                </a:lnTo>
                <a:lnTo>
                  <a:pt x="13" y="3668"/>
                </a:lnTo>
                <a:lnTo>
                  <a:pt x="20" y="3737"/>
                </a:lnTo>
                <a:lnTo>
                  <a:pt x="28" y="3805"/>
                </a:lnTo>
                <a:lnTo>
                  <a:pt x="38" y="3876"/>
                </a:lnTo>
                <a:lnTo>
                  <a:pt x="50" y="3947"/>
                </a:lnTo>
                <a:lnTo>
                  <a:pt x="62" y="4018"/>
                </a:lnTo>
                <a:lnTo>
                  <a:pt x="77" y="4089"/>
                </a:lnTo>
                <a:lnTo>
                  <a:pt x="94" y="4162"/>
                </a:lnTo>
                <a:lnTo>
                  <a:pt x="113" y="4236"/>
                </a:lnTo>
                <a:lnTo>
                  <a:pt x="133" y="4310"/>
                </a:lnTo>
                <a:lnTo>
                  <a:pt x="156" y="4383"/>
                </a:lnTo>
                <a:lnTo>
                  <a:pt x="181" y="4458"/>
                </a:lnTo>
                <a:lnTo>
                  <a:pt x="209" y="4532"/>
                </a:lnTo>
                <a:lnTo>
                  <a:pt x="238" y="4608"/>
                </a:lnTo>
                <a:lnTo>
                  <a:pt x="270" y="4682"/>
                </a:lnTo>
                <a:lnTo>
                  <a:pt x="304" y="4757"/>
                </a:lnTo>
                <a:lnTo>
                  <a:pt x="342" y="4832"/>
                </a:lnTo>
                <a:lnTo>
                  <a:pt x="381" y="4908"/>
                </a:lnTo>
                <a:lnTo>
                  <a:pt x="423" y="4982"/>
                </a:lnTo>
                <a:lnTo>
                  <a:pt x="469" y="5057"/>
                </a:lnTo>
                <a:lnTo>
                  <a:pt x="517" y="5131"/>
                </a:lnTo>
                <a:lnTo>
                  <a:pt x="567" y="5206"/>
                </a:lnTo>
                <a:lnTo>
                  <a:pt x="622" y="5280"/>
                </a:lnTo>
                <a:lnTo>
                  <a:pt x="649" y="5316"/>
                </a:lnTo>
                <a:lnTo>
                  <a:pt x="678" y="5353"/>
                </a:lnTo>
                <a:lnTo>
                  <a:pt x="707" y="5389"/>
                </a:lnTo>
                <a:lnTo>
                  <a:pt x="738" y="5426"/>
                </a:lnTo>
                <a:lnTo>
                  <a:pt x="769" y="5462"/>
                </a:lnTo>
                <a:lnTo>
                  <a:pt x="801" y="5498"/>
                </a:lnTo>
                <a:lnTo>
                  <a:pt x="834" y="5534"/>
                </a:lnTo>
                <a:lnTo>
                  <a:pt x="868" y="5570"/>
                </a:lnTo>
                <a:lnTo>
                  <a:pt x="903" y="5605"/>
                </a:lnTo>
                <a:lnTo>
                  <a:pt x="938" y="5641"/>
                </a:lnTo>
                <a:lnTo>
                  <a:pt x="974" y="5676"/>
                </a:lnTo>
                <a:lnTo>
                  <a:pt x="1011" y="5711"/>
                </a:lnTo>
                <a:lnTo>
                  <a:pt x="1050" y="5746"/>
                </a:lnTo>
                <a:lnTo>
                  <a:pt x="1089" y="5781"/>
                </a:lnTo>
                <a:lnTo>
                  <a:pt x="1129" y="5815"/>
                </a:lnTo>
                <a:lnTo>
                  <a:pt x="1169" y="5849"/>
                </a:lnTo>
                <a:lnTo>
                  <a:pt x="1211" y="5883"/>
                </a:lnTo>
                <a:lnTo>
                  <a:pt x="1253" y="5917"/>
                </a:lnTo>
                <a:lnTo>
                  <a:pt x="1271" y="5929"/>
                </a:lnTo>
                <a:lnTo>
                  <a:pt x="1325" y="5967"/>
                </a:lnTo>
                <a:lnTo>
                  <a:pt x="1363" y="5992"/>
                </a:lnTo>
                <a:lnTo>
                  <a:pt x="1409" y="6022"/>
                </a:lnTo>
                <a:lnTo>
                  <a:pt x="1463" y="6056"/>
                </a:lnTo>
                <a:lnTo>
                  <a:pt x="1525" y="6093"/>
                </a:lnTo>
                <a:lnTo>
                  <a:pt x="1592" y="6131"/>
                </a:lnTo>
                <a:lnTo>
                  <a:pt x="1666" y="6171"/>
                </a:lnTo>
                <a:lnTo>
                  <a:pt x="1747" y="6213"/>
                </a:lnTo>
                <a:lnTo>
                  <a:pt x="1834" y="6256"/>
                </a:lnTo>
                <a:lnTo>
                  <a:pt x="1925" y="6299"/>
                </a:lnTo>
                <a:lnTo>
                  <a:pt x="1973" y="6320"/>
                </a:lnTo>
                <a:lnTo>
                  <a:pt x="2023" y="6341"/>
                </a:lnTo>
                <a:lnTo>
                  <a:pt x="2074" y="6362"/>
                </a:lnTo>
                <a:lnTo>
                  <a:pt x="2125" y="6382"/>
                </a:lnTo>
                <a:lnTo>
                  <a:pt x="2178" y="6402"/>
                </a:lnTo>
                <a:lnTo>
                  <a:pt x="2232" y="6421"/>
                </a:lnTo>
                <a:lnTo>
                  <a:pt x="2287" y="6441"/>
                </a:lnTo>
                <a:lnTo>
                  <a:pt x="2343" y="6459"/>
                </a:lnTo>
                <a:lnTo>
                  <a:pt x="2400" y="6477"/>
                </a:lnTo>
                <a:lnTo>
                  <a:pt x="2458" y="6493"/>
                </a:lnTo>
                <a:lnTo>
                  <a:pt x="2518" y="6509"/>
                </a:lnTo>
                <a:lnTo>
                  <a:pt x="2577" y="6525"/>
                </a:lnTo>
                <a:lnTo>
                  <a:pt x="2638" y="6539"/>
                </a:lnTo>
                <a:lnTo>
                  <a:pt x="2699" y="6551"/>
                </a:lnTo>
                <a:lnTo>
                  <a:pt x="2762" y="6564"/>
                </a:lnTo>
                <a:lnTo>
                  <a:pt x="2825" y="6574"/>
                </a:lnTo>
                <a:lnTo>
                  <a:pt x="2889" y="6583"/>
                </a:lnTo>
                <a:lnTo>
                  <a:pt x="2953" y="6591"/>
                </a:lnTo>
                <a:lnTo>
                  <a:pt x="3018" y="6598"/>
                </a:lnTo>
                <a:lnTo>
                  <a:pt x="3084" y="6604"/>
                </a:lnTo>
                <a:lnTo>
                  <a:pt x="3149" y="6607"/>
                </a:lnTo>
                <a:lnTo>
                  <a:pt x="3216" y="6610"/>
                </a:lnTo>
                <a:lnTo>
                  <a:pt x="3282" y="6610"/>
                </a:lnTo>
                <a:lnTo>
                  <a:pt x="3351" y="6607"/>
                </a:lnTo>
                <a:lnTo>
                  <a:pt x="3418" y="6604"/>
                </a:lnTo>
                <a:lnTo>
                  <a:pt x="3487" y="6599"/>
                </a:lnTo>
                <a:lnTo>
                  <a:pt x="3555" y="6591"/>
                </a:lnTo>
                <a:lnTo>
                  <a:pt x="3624" y="6582"/>
                </a:lnTo>
                <a:lnTo>
                  <a:pt x="3692" y="6571"/>
                </a:lnTo>
                <a:lnTo>
                  <a:pt x="3762" y="6557"/>
                </a:lnTo>
                <a:lnTo>
                  <a:pt x="3830" y="6541"/>
                </a:lnTo>
                <a:lnTo>
                  <a:pt x="3900" y="6523"/>
                </a:lnTo>
                <a:lnTo>
                  <a:pt x="3970" y="6501"/>
                </a:lnTo>
                <a:lnTo>
                  <a:pt x="4039" y="6478"/>
                </a:lnTo>
                <a:lnTo>
                  <a:pt x="4109" y="6452"/>
                </a:lnTo>
                <a:lnTo>
                  <a:pt x="4179" y="6424"/>
                </a:lnTo>
                <a:lnTo>
                  <a:pt x="4247" y="6392"/>
                </a:lnTo>
                <a:lnTo>
                  <a:pt x="4317" y="6357"/>
                </a:lnTo>
                <a:lnTo>
                  <a:pt x="4323" y="6355"/>
                </a:lnTo>
                <a:lnTo>
                  <a:pt x="4345" y="6346"/>
                </a:lnTo>
                <a:lnTo>
                  <a:pt x="4378" y="6331"/>
                </a:lnTo>
                <a:lnTo>
                  <a:pt x="4423" y="6307"/>
                </a:lnTo>
                <a:lnTo>
                  <a:pt x="4448" y="6292"/>
                </a:lnTo>
                <a:lnTo>
                  <a:pt x="4476" y="6276"/>
                </a:lnTo>
                <a:lnTo>
                  <a:pt x="4507" y="6257"/>
                </a:lnTo>
                <a:lnTo>
                  <a:pt x="4540" y="6235"/>
                </a:lnTo>
                <a:lnTo>
                  <a:pt x="4575" y="6211"/>
                </a:lnTo>
                <a:lnTo>
                  <a:pt x="4611" y="6185"/>
                </a:lnTo>
                <a:lnTo>
                  <a:pt x="4649" y="6155"/>
                </a:lnTo>
                <a:lnTo>
                  <a:pt x="4688" y="6123"/>
                </a:lnTo>
                <a:lnTo>
                  <a:pt x="4744" y="6081"/>
                </a:lnTo>
                <a:lnTo>
                  <a:pt x="4798" y="6038"/>
                </a:lnTo>
                <a:lnTo>
                  <a:pt x="4852" y="5993"/>
                </a:lnTo>
                <a:lnTo>
                  <a:pt x="4903" y="5946"/>
                </a:lnTo>
                <a:lnTo>
                  <a:pt x="4955" y="5900"/>
                </a:lnTo>
                <a:lnTo>
                  <a:pt x="5004" y="5849"/>
                </a:lnTo>
                <a:lnTo>
                  <a:pt x="5052" y="5799"/>
                </a:lnTo>
                <a:lnTo>
                  <a:pt x="5099" y="5747"/>
                </a:lnTo>
                <a:lnTo>
                  <a:pt x="5143" y="5694"/>
                </a:lnTo>
                <a:lnTo>
                  <a:pt x="5186" y="5639"/>
                </a:lnTo>
                <a:lnTo>
                  <a:pt x="5229" y="5583"/>
                </a:lnTo>
                <a:lnTo>
                  <a:pt x="5269" y="5525"/>
                </a:lnTo>
                <a:lnTo>
                  <a:pt x="5307" y="5467"/>
                </a:lnTo>
                <a:lnTo>
                  <a:pt x="5344" y="5408"/>
                </a:lnTo>
                <a:lnTo>
                  <a:pt x="5379" y="5347"/>
                </a:lnTo>
                <a:lnTo>
                  <a:pt x="5412" y="5286"/>
                </a:lnTo>
                <a:lnTo>
                  <a:pt x="5444" y="5223"/>
                </a:lnTo>
                <a:lnTo>
                  <a:pt x="5474" y="5159"/>
                </a:lnTo>
                <a:lnTo>
                  <a:pt x="5503" y="5094"/>
                </a:lnTo>
                <a:lnTo>
                  <a:pt x="5529" y="5028"/>
                </a:lnTo>
                <a:lnTo>
                  <a:pt x="5553" y="4961"/>
                </a:lnTo>
                <a:lnTo>
                  <a:pt x="5575" y="4893"/>
                </a:lnTo>
                <a:lnTo>
                  <a:pt x="5595" y="4824"/>
                </a:lnTo>
                <a:lnTo>
                  <a:pt x="5613" y="4755"/>
                </a:lnTo>
                <a:lnTo>
                  <a:pt x="5630" y="4685"/>
                </a:lnTo>
                <a:lnTo>
                  <a:pt x="5644" y="4613"/>
                </a:lnTo>
                <a:lnTo>
                  <a:pt x="5657" y="4543"/>
                </a:lnTo>
                <a:lnTo>
                  <a:pt x="5667" y="4470"/>
                </a:lnTo>
                <a:lnTo>
                  <a:pt x="5675" y="4396"/>
                </a:lnTo>
                <a:lnTo>
                  <a:pt x="5681" y="4322"/>
                </a:lnTo>
                <a:lnTo>
                  <a:pt x="5684" y="4248"/>
                </a:lnTo>
                <a:lnTo>
                  <a:pt x="5685" y="4174"/>
                </a:lnTo>
                <a:lnTo>
                  <a:pt x="5684" y="4111"/>
                </a:lnTo>
                <a:lnTo>
                  <a:pt x="5682" y="4050"/>
                </a:lnTo>
                <a:lnTo>
                  <a:pt x="5677" y="3988"/>
                </a:lnTo>
                <a:lnTo>
                  <a:pt x="5673" y="3927"/>
                </a:lnTo>
                <a:lnTo>
                  <a:pt x="5666" y="3867"/>
                </a:lnTo>
                <a:lnTo>
                  <a:pt x="5657" y="3808"/>
                </a:lnTo>
                <a:lnTo>
                  <a:pt x="5648" y="3747"/>
                </a:lnTo>
                <a:lnTo>
                  <a:pt x="5636" y="3689"/>
                </a:lnTo>
                <a:lnTo>
                  <a:pt x="5624" y="3629"/>
                </a:lnTo>
                <a:lnTo>
                  <a:pt x="5609" y="3572"/>
                </a:lnTo>
                <a:lnTo>
                  <a:pt x="5594" y="3514"/>
                </a:lnTo>
                <a:lnTo>
                  <a:pt x="5577" y="3458"/>
                </a:lnTo>
                <a:lnTo>
                  <a:pt x="5559" y="3401"/>
                </a:lnTo>
                <a:lnTo>
                  <a:pt x="5539" y="3346"/>
                </a:lnTo>
                <a:lnTo>
                  <a:pt x="5517" y="3291"/>
                </a:lnTo>
                <a:lnTo>
                  <a:pt x="5496" y="3237"/>
                </a:lnTo>
                <a:lnTo>
                  <a:pt x="5472" y="3183"/>
                </a:lnTo>
                <a:lnTo>
                  <a:pt x="5448" y="3130"/>
                </a:lnTo>
                <a:lnTo>
                  <a:pt x="5422" y="3078"/>
                </a:lnTo>
                <a:lnTo>
                  <a:pt x="5394" y="3027"/>
                </a:lnTo>
                <a:lnTo>
                  <a:pt x="5366" y="2975"/>
                </a:lnTo>
                <a:lnTo>
                  <a:pt x="5336" y="2925"/>
                </a:lnTo>
                <a:lnTo>
                  <a:pt x="5305" y="2876"/>
                </a:lnTo>
                <a:lnTo>
                  <a:pt x="5273" y="2828"/>
                </a:lnTo>
                <a:lnTo>
                  <a:pt x="5241" y="2780"/>
                </a:lnTo>
                <a:lnTo>
                  <a:pt x="5207" y="2734"/>
                </a:lnTo>
                <a:lnTo>
                  <a:pt x="5172" y="2688"/>
                </a:lnTo>
                <a:lnTo>
                  <a:pt x="5135" y="2642"/>
                </a:lnTo>
                <a:lnTo>
                  <a:pt x="5097" y="2599"/>
                </a:lnTo>
                <a:lnTo>
                  <a:pt x="5060" y="2555"/>
                </a:lnTo>
                <a:lnTo>
                  <a:pt x="5020" y="2513"/>
                </a:lnTo>
                <a:lnTo>
                  <a:pt x="4980" y="2472"/>
                </a:lnTo>
                <a:lnTo>
                  <a:pt x="4939" y="2431"/>
                </a:lnTo>
                <a:lnTo>
                  <a:pt x="4897" y="2392"/>
                </a:lnTo>
                <a:lnTo>
                  <a:pt x="4853" y="2353"/>
                </a:lnTo>
                <a:lnTo>
                  <a:pt x="4809" y="2317"/>
                </a:lnTo>
                <a:lnTo>
                  <a:pt x="4764" y="2280"/>
                </a:lnTo>
                <a:lnTo>
                  <a:pt x="4718" y="2245"/>
                </a:lnTo>
                <a:lnTo>
                  <a:pt x="4672" y="2211"/>
                </a:lnTo>
                <a:lnTo>
                  <a:pt x="4624" y="2178"/>
                </a:lnTo>
                <a:lnTo>
                  <a:pt x="4576" y="2146"/>
                </a:lnTo>
                <a:lnTo>
                  <a:pt x="4526" y="2115"/>
                </a:lnTo>
                <a:lnTo>
                  <a:pt x="4476" y="2085"/>
                </a:lnTo>
                <a:lnTo>
                  <a:pt x="4425" y="2058"/>
                </a:lnTo>
                <a:lnTo>
                  <a:pt x="4374" y="2030"/>
                </a:lnTo>
                <a:lnTo>
                  <a:pt x="4321" y="2004"/>
                </a:lnTo>
                <a:lnTo>
                  <a:pt x="4269" y="1979"/>
                </a:lnTo>
                <a:lnTo>
                  <a:pt x="4215" y="1956"/>
                </a:lnTo>
                <a:lnTo>
                  <a:pt x="4160" y="1933"/>
                </a:lnTo>
                <a:lnTo>
                  <a:pt x="4105" y="1913"/>
                </a:lnTo>
                <a:lnTo>
                  <a:pt x="4050" y="1893"/>
                </a:lnTo>
                <a:lnTo>
                  <a:pt x="3994" y="1875"/>
                </a:lnTo>
                <a:lnTo>
                  <a:pt x="3937" y="1858"/>
                </a:lnTo>
                <a:lnTo>
                  <a:pt x="3879" y="1842"/>
                </a:lnTo>
                <a:lnTo>
                  <a:pt x="3821" y="1828"/>
                </a:lnTo>
                <a:lnTo>
                  <a:pt x="3763" y="1816"/>
                </a:lnTo>
                <a:lnTo>
                  <a:pt x="3704" y="1804"/>
                </a:lnTo>
                <a:lnTo>
                  <a:pt x="3644" y="1794"/>
                </a:lnTo>
                <a:lnTo>
                  <a:pt x="3585" y="1786"/>
                </a:lnTo>
                <a:lnTo>
                  <a:pt x="3524" y="1779"/>
                </a:lnTo>
                <a:lnTo>
                  <a:pt x="3463" y="1774"/>
                </a:lnTo>
                <a:lnTo>
                  <a:pt x="3402" y="1770"/>
                </a:lnTo>
                <a:lnTo>
                  <a:pt x="3340" y="1768"/>
                </a:lnTo>
                <a:lnTo>
                  <a:pt x="3278" y="1767"/>
                </a:lnTo>
                <a:close/>
                <a:moveTo>
                  <a:pt x="2374" y="5734"/>
                </a:moveTo>
                <a:lnTo>
                  <a:pt x="2374" y="5734"/>
                </a:lnTo>
                <a:lnTo>
                  <a:pt x="2343" y="5734"/>
                </a:lnTo>
                <a:lnTo>
                  <a:pt x="2312" y="5732"/>
                </a:lnTo>
                <a:lnTo>
                  <a:pt x="2281" y="5727"/>
                </a:lnTo>
                <a:lnTo>
                  <a:pt x="2251" y="5723"/>
                </a:lnTo>
                <a:lnTo>
                  <a:pt x="2222" y="5716"/>
                </a:lnTo>
                <a:lnTo>
                  <a:pt x="2192" y="5707"/>
                </a:lnTo>
                <a:lnTo>
                  <a:pt x="2164" y="5698"/>
                </a:lnTo>
                <a:lnTo>
                  <a:pt x="2136" y="5686"/>
                </a:lnTo>
                <a:lnTo>
                  <a:pt x="2109" y="5675"/>
                </a:lnTo>
                <a:lnTo>
                  <a:pt x="2083" y="5661"/>
                </a:lnTo>
                <a:lnTo>
                  <a:pt x="2058" y="5646"/>
                </a:lnTo>
                <a:lnTo>
                  <a:pt x="2033" y="5630"/>
                </a:lnTo>
                <a:lnTo>
                  <a:pt x="2009" y="5613"/>
                </a:lnTo>
                <a:lnTo>
                  <a:pt x="1986" y="5595"/>
                </a:lnTo>
                <a:lnTo>
                  <a:pt x="1964" y="5575"/>
                </a:lnTo>
                <a:lnTo>
                  <a:pt x="1942" y="5556"/>
                </a:lnTo>
                <a:lnTo>
                  <a:pt x="1922" y="5534"/>
                </a:lnTo>
                <a:lnTo>
                  <a:pt x="1904" y="5513"/>
                </a:lnTo>
                <a:lnTo>
                  <a:pt x="1885" y="5490"/>
                </a:lnTo>
                <a:lnTo>
                  <a:pt x="1868" y="5466"/>
                </a:lnTo>
                <a:lnTo>
                  <a:pt x="1852" y="5441"/>
                </a:lnTo>
                <a:lnTo>
                  <a:pt x="1837" y="5416"/>
                </a:lnTo>
                <a:lnTo>
                  <a:pt x="1824" y="5388"/>
                </a:lnTo>
                <a:lnTo>
                  <a:pt x="1811" y="5362"/>
                </a:lnTo>
                <a:lnTo>
                  <a:pt x="1801" y="5334"/>
                </a:lnTo>
                <a:lnTo>
                  <a:pt x="1791" y="5306"/>
                </a:lnTo>
                <a:lnTo>
                  <a:pt x="1783" y="5276"/>
                </a:lnTo>
                <a:lnTo>
                  <a:pt x="1776" y="5247"/>
                </a:lnTo>
                <a:lnTo>
                  <a:pt x="1771" y="5217"/>
                </a:lnTo>
                <a:lnTo>
                  <a:pt x="1767" y="5186"/>
                </a:lnTo>
                <a:lnTo>
                  <a:pt x="1764" y="5155"/>
                </a:lnTo>
                <a:lnTo>
                  <a:pt x="1763" y="5125"/>
                </a:lnTo>
                <a:lnTo>
                  <a:pt x="1764" y="5093"/>
                </a:lnTo>
                <a:lnTo>
                  <a:pt x="1767" y="5062"/>
                </a:lnTo>
                <a:lnTo>
                  <a:pt x="1771" y="5031"/>
                </a:lnTo>
                <a:lnTo>
                  <a:pt x="1776" y="5001"/>
                </a:lnTo>
                <a:lnTo>
                  <a:pt x="1783" y="4972"/>
                </a:lnTo>
                <a:lnTo>
                  <a:pt x="1791" y="4943"/>
                </a:lnTo>
                <a:lnTo>
                  <a:pt x="1801" y="4915"/>
                </a:lnTo>
                <a:lnTo>
                  <a:pt x="1811" y="4886"/>
                </a:lnTo>
                <a:lnTo>
                  <a:pt x="1824" y="4860"/>
                </a:lnTo>
                <a:lnTo>
                  <a:pt x="1837" y="4834"/>
                </a:lnTo>
                <a:lnTo>
                  <a:pt x="1852" y="4807"/>
                </a:lnTo>
                <a:lnTo>
                  <a:pt x="1868" y="4783"/>
                </a:lnTo>
                <a:lnTo>
                  <a:pt x="1885" y="4759"/>
                </a:lnTo>
                <a:lnTo>
                  <a:pt x="1904" y="4735"/>
                </a:lnTo>
                <a:lnTo>
                  <a:pt x="1922" y="4714"/>
                </a:lnTo>
                <a:lnTo>
                  <a:pt x="1942" y="4692"/>
                </a:lnTo>
                <a:lnTo>
                  <a:pt x="1964" y="4673"/>
                </a:lnTo>
                <a:lnTo>
                  <a:pt x="1986" y="4653"/>
                </a:lnTo>
                <a:lnTo>
                  <a:pt x="2009" y="4635"/>
                </a:lnTo>
                <a:lnTo>
                  <a:pt x="2033" y="4618"/>
                </a:lnTo>
                <a:lnTo>
                  <a:pt x="2058" y="4602"/>
                </a:lnTo>
                <a:lnTo>
                  <a:pt x="2083" y="4587"/>
                </a:lnTo>
                <a:lnTo>
                  <a:pt x="2109" y="4573"/>
                </a:lnTo>
                <a:lnTo>
                  <a:pt x="2136" y="4562"/>
                </a:lnTo>
                <a:lnTo>
                  <a:pt x="2164" y="4551"/>
                </a:lnTo>
                <a:lnTo>
                  <a:pt x="2192" y="4541"/>
                </a:lnTo>
                <a:lnTo>
                  <a:pt x="2222" y="4532"/>
                </a:lnTo>
                <a:lnTo>
                  <a:pt x="2251" y="4525"/>
                </a:lnTo>
                <a:lnTo>
                  <a:pt x="2281" y="4521"/>
                </a:lnTo>
                <a:lnTo>
                  <a:pt x="2312" y="4516"/>
                </a:lnTo>
                <a:lnTo>
                  <a:pt x="2343" y="4514"/>
                </a:lnTo>
                <a:lnTo>
                  <a:pt x="2374" y="4514"/>
                </a:lnTo>
                <a:lnTo>
                  <a:pt x="2406" y="4514"/>
                </a:lnTo>
                <a:lnTo>
                  <a:pt x="2437" y="4516"/>
                </a:lnTo>
                <a:lnTo>
                  <a:pt x="2467" y="4521"/>
                </a:lnTo>
                <a:lnTo>
                  <a:pt x="2497" y="4525"/>
                </a:lnTo>
                <a:lnTo>
                  <a:pt x="2527" y="4532"/>
                </a:lnTo>
                <a:lnTo>
                  <a:pt x="2555" y="4541"/>
                </a:lnTo>
                <a:lnTo>
                  <a:pt x="2584" y="4551"/>
                </a:lnTo>
                <a:lnTo>
                  <a:pt x="2611" y="4562"/>
                </a:lnTo>
                <a:lnTo>
                  <a:pt x="2639" y="4573"/>
                </a:lnTo>
                <a:lnTo>
                  <a:pt x="2665" y="4587"/>
                </a:lnTo>
                <a:lnTo>
                  <a:pt x="2691" y="4602"/>
                </a:lnTo>
                <a:lnTo>
                  <a:pt x="2715" y="4618"/>
                </a:lnTo>
                <a:lnTo>
                  <a:pt x="2739" y="4635"/>
                </a:lnTo>
                <a:lnTo>
                  <a:pt x="2762" y="4653"/>
                </a:lnTo>
                <a:lnTo>
                  <a:pt x="2785" y="4673"/>
                </a:lnTo>
                <a:lnTo>
                  <a:pt x="2805" y="4692"/>
                </a:lnTo>
                <a:lnTo>
                  <a:pt x="2826" y="4714"/>
                </a:lnTo>
                <a:lnTo>
                  <a:pt x="2845" y="4735"/>
                </a:lnTo>
                <a:lnTo>
                  <a:pt x="2864" y="4759"/>
                </a:lnTo>
                <a:lnTo>
                  <a:pt x="2881" y="4783"/>
                </a:lnTo>
                <a:lnTo>
                  <a:pt x="2897" y="4807"/>
                </a:lnTo>
                <a:lnTo>
                  <a:pt x="2910" y="4834"/>
                </a:lnTo>
                <a:lnTo>
                  <a:pt x="2924" y="4860"/>
                </a:lnTo>
                <a:lnTo>
                  <a:pt x="2937" y="4886"/>
                </a:lnTo>
                <a:lnTo>
                  <a:pt x="2948" y="4915"/>
                </a:lnTo>
                <a:lnTo>
                  <a:pt x="2957" y="4943"/>
                </a:lnTo>
                <a:lnTo>
                  <a:pt x="2965" y="4972"/>
                </a:lnTo>
                <a:lnTo>
                  <a:pt x="2972" y="5001"/>
                </a:lnTo>
                <a:lnTo>
                  <a:pt x="2978" y="5031"/>
                </a:lnTo>
                <a:lnTo>
                  <a:pt x="2981" y="5062"/>
                </a:lnTo>
                <a:lnTo>
                  <a:pt x="2983" y="5093"/>
                </a:lnTo>
                <a:lnTo>
                  <a:pt x="2985" y="5125"/>
                </a:lnTo>
                <a:lnTo>
                  <a:pt x="2983" y="5155"/>
                </a:lnTo>
                <a:lnTo>
                  <a:pt x="2981" y="5186"/>
                </a:lnTo>
                <a:lnTo>
                  <a:pt x="2978" y="5217"/>
                </a:lnTo>
                <a:lnTo>
                  <a:pt x="2972" y="5247"/>
                </a:lnTo>
                <a:lnTo>
                  <a:pt x="2965" y="5276"/>
                </a:lnTo>
                <a:lnTo>
                  <a:pt x="2957" y="5306"/>
                </a:lnTo>
                <a:lnTo>
                  <a:pt x="2948" y="5334"/>
                </a:lnTo>
                <a:lnTo>
                  <a:pt x="2937" y="5362"/>
                </a:lnTo>
                <a:lnTo>
                  <a:pt x="2924" y="5388"/>
                </a:lnTo>
                <a:lnTo>
                  <a:pt x="2910" y="5416"/>
                </a:lnTo>
                <a:lnTo>
                  <a:pt x="2897" y="5441"/>
                </a:lnTo>
                <a:lnTo>
                  <a:pt x="2881" y="5466"/>
                </a:lnTo>
                <a:lnTo>
                  <a:pt x="2864" y="5490"/>
                </a:lnTo>
                <a:lnTo>
                  <a:pt x="2845" y="5513"/>
                </a:lnTo>
                <a:lnTo>
                  <a:pt x="2826" y="5534"/>
                </a:lnTo>
                <a:lnTo>
                  <a:pt x="2805" y="5556"/>
                </a:lnTo>
                <a:lnTo>
                  <a:pt x="2785" y="5575"/>
                </a:lnTo>
                <a:lnTo>
                  <a:pt x="2762" y="5595"/>
                </a:lnTo>
                <a:lnTo>
                  <a:pt x="2739" y="5613"/>
                </a:lnTo>
                <a:lnTo>
                  <a:pt x="2715" y="5630"/>
                </a:lnTo>
                <a:lnTo>
                  <a:pt x="2691" y="5646"/>
                </a:lnTo>
                <a:lnTo>
                  <a:pt x="2665" y="5661"/>
                </a:lnTo>
                <a:lnTo>
                  <a:pt x="2639" y="5675"/>
                </a:lnTo>
                <a:lnTo>
                  <a:pt x="2611" y="5686"/>
                </a:lnTo>
                <a:lnTo>
                  <a:pt x="2584" y="5698"/>
                </a:lnTo>
                <a:lnTo>
                  <a:pt x="2555" y="5707"/>
                </a:lnTo>
                <a:lnTo>
                  <a:pt x="2527" y="5716"/>
                </a:lnTo>
                <a:lnTo>
                  <a:pt x="2497" y="5723"/>
                </a:lnTo>
                <a:lnTo>
                  <a:pt x="2467" y="5727"/>
                </a:lnTo>
                <a:lnTo>
                  <a:pt x="2437" y="5732"/>
                </a:lnTo>
                <a:lnTo>
                  <a:pt x="2406" y="5734"/>
                </a:lnTo>
                <a:lnTo>
                  <a:pt x="2374" y="5734"/>
                </a:lnTo>
                <a:close/>
                <a:moveTo>
                  <a:pt x="2469" y="3926"/>
                </a:moveTo>
                <a:lnTo>
                  <a:pt x="2469" y="3926"/>
                </a:lnTo>
                <a:lnTo>
                  <a:pt x="2437" y="3926"/>
                </a:lnTo>
                <a:lnTo>
                  <a:pt x="2406" y="3924"/>
                </a:lnTo>
                <a:lnTo>
                  <a:pt x="2375" y="3919"/>
                </a:lnTo>
                <a:lnTo>
                  <a:pt x="2345" y="3915"/>
                </a:lnTo>
                <a:lnTo>
                  <a:pt x="2316" y="3908"/>
                </a:lnTo>
                <a:lnTo>
                  <a:pt x="2286" y="3899"/>
                </a:lnTo>
                <a:lnTo>
                  <a:pt x="2259" y="3890"/>
                </a:lnTo>
                <a:lnTo>
                  <a:pt x="2230" y="3878"/>
                </a:lnTo>
                <a:lnTo>
                  <a:pt x="2204" y="3867"/>
                </a:lnTo>
                <a:lnTo>
                  <a:pt x="2178" y="3853"/>
                </a:lnTo>
                <a:lnTo>
                  <a:pt x="2151" y="3838"/>
                </a:lnTo>
                <a:lnTo>
                  <a:pt x="2127" y="3822"/>
                </a:lnTo>
                <a:lnTo>
                  <a:pt x="2103" y="3805"/>
                </a:lnTo>
                <a:lnTo>
                  <a:pt x="2079" y="3787"/>
                </a:lnTo>
                <a:lnTo>
                  <a:pt x="2058" y="3768"/>
                </a:lnTo>
                <a:lnTo>
                  <a:pt x="2036" y="3748"/>
                </a:lnTo>
                <a:lnTo>
                  <a:pt x="2017" y="3726"/>
                </a:lnTo>
                <a:lnTo>
                  <a:pt x="1997" y="3705"/>
                </a:lnTo>
                <a:lnTo>
                  <a:pt x="1979" y="3682"/>
                </a:lnTo>
                <a:lnTo>
                  <a:pt x="1962" y="3658"/>
                </a:lnTo>
                <a:lnTo>
                  <a:pt x="1946" y="3633"/>
                </a:lnTo>
                <a:lnTo>
                  <a:pt x="1931" y="3607"/>
                </a:lnTo>
                <a:lnTo>
                  <a:pt x="1917" y="3580"/>
                </a:lnTo>
                <a:lnTo>
                  <a:pt x="1906" y="3554"/>
                </a:lnTo>
                <a:lnTo>
                  <a:pt x="1894" y="3526"/>
                </a:lnTo>
                <a:lnTo>
                  <a:pt x="1885" y="3498"/>
                </a:lnTo>
                <a:lnTo>
                  <a:pt x="1877" y="3469"/>
                </a:lnTo>
                <a:lnTo>
                  <a:pt x="1870" y="3439"/>
                </a:lnTo>
                <a:lnTo>
                  <a:pt x="1865" y="3409"/>
                </a:lnTo>
                <a:lnTo>
                  <a:pt x="1860" y="3378"/>
                </a:lnTo>
                <a:lnTo>
                  <a:pt x="1858" y="3348"/>
                </a:lnTo>
                <a:lnTo>
                  <a:pt x="1858" y="3317"/>
                </a:lnTo>
                <a:lnTo>
                  <a:pt x="1858" y="3285"/>
                </a:lnTo>
                <a:lnTo>
                  <a:pt x="1860" y="3254"/>
                </a:lnTo>
                <a:lnTo>
                  <a:pt x="1865" y="3223"/>
                </a:lnTo>
                <a:lnTo>
                  <a:pt x="1870" y="3193"/>
                </a:lnTo>
                <a:lnTo>
                  <a:pt x="1877" y="3164"/>
                </a:lnTo>
                <a:lnTo>
                  <a:pt x="1885" y="3135"/>
                </a:lnTo>
                <a:lnTo>
                  <a:pt x="1894" y="3107"/>
                </a:lnTo>
                <a:lnTo>
                  <a:pt x="1906" y="3078"/>
                </a:lnTo>
                <a:lnTo>
                  <a:pt x="1917" y="3052"/>
                </a:lnTo>
                <a:lnTo>
                  <a:pt x="1931" y="3026"/>
                </a:lnTo>
                <a:lnTo>
                  <a:pt x="1946" y="2999"/>
                </a:lnTo>
                <a:lnTo>
                  <a:pt x="1962" y="2975"/>
                </a:lnTo>
                <a:lnTo>
                  <a:pt x="1979" y="2952"/>
                </a:lnTo>
                <a:lnTo>
                  <a:pt x="1997" y="2928"/>
                </a:lnTo>
                <a:lnTo>
                  <a:pt x="2017" y="2906"/>
                </a:lnTo>
                <a:lnTo>
                  <a:pt x="2036" y="2884"/>
                </a:lnTo>
                <a:lnTo>
                  <a:pt x="2058" y="2865"/>
                </a:lnTo>
                <a:lnTo>
                  <a:pt x="2079" y="2845"/>
                </a:lnTo>
                <a:lnTo>
                  <a:pt x="2103" y="2827"/>
                </a:lnTo>
                <a:lnTo>
                  <a:pt x="2127" y="2810"/>
                </a:lnTo>
                <a:lnTo>
                  <a:pt x="2151" y="2794"/>
                </a:lnTo>
                <a:lnTo>
                  <a:pt x="2178" y="2779"/>
                </a:lnTo>
                <a:lnTo>
                  <a:pt x="2204" y="2767"/>
                </a:lnTo>
                <a:lnTo>
                  <a:pt x="2230" y="2754"/>
                </a:lnTo>
                <a:lnTo>
                  <a:pt x="2259" y="2743"/>
                </a:lnTo>
                <a:lnTo>
                  <a:pt x="2286" y="2734"/>
                </a:lnTo>
                <a:lnTo>
                  <a:pt x="2316" y="2726"/>
                </a:lnTo>
                <a:lnTo>
                  <a:pt x="2345" y="2719"/>
                </a:lnTo>
                <a:lnTo>
                  <a:pt x="2375" y="2713"/>
                </a:lnTo>
                <a:lnTo>
                  <a:pt x="2406" y="2710"/>
                </a:lnTo>
                <a:lnTo>
                  <a:pt x="2437" y="2706"/>
                </a:lnTo>
                <a:lnTo>
                  <a:pt x="2469" y="2706"/>
                </a:lnTo>
                <a:lnTo>
                  <a:pt x="2499" y="2706"/>
                </a:lnTo>
                <a:lnTo>
                  <a:pt x="2530" y="2710"/>
                </a:lnTo>
                <a:lnTo>
                  <a:pt x="2561" y="2713"/>
                </a:lnTo>
                <a:lnTo>
                  <a:pt x="2591" y="2719"/>
                </a:lnTo>
                <a:lnTo>
                  <a:pt x="2620" y="2726"/>
                </a:lnTo>
                <a:lnTo>
                  <a:pt x="2650" y="2734"/>
                </a:lnTo>
                <a:lnTo>
                  <a:pt x="2678" y="2743"/>
                </a:lnTo>
                <a:lnTo>
                  <a:pt x="2706" y="2754"/>
                </a:lnTo>
                <a:lnTo>
                  <a:pt x="2732" y="2767"/>
                </a:lnTo>
                <a:lnTo>
                  <a:pt x="2759" y="2779"/>
                </a:lnTo>
                <a:lnTo>
                  <a:pt x="2785" y="2794"/>
                </a:lnTo>
                <a:lnTo>
                  <a:pt x="2810" y="2810"/>
                </a:lnTo>
                <a:lnTo>
                  <a:pt x="2833" y="2827"/>
                </a:lnTo>
                <a:lnTo>
                  <a:pt x="2857" y="2845"/>
                </a:lnTo>
                <a:lnTo>
                  <a:pt x="2878" y="2865"/>
                </a:lnTo>
                <a:lnTo>
                  <a:pt x="2900" y="2884"/>
                </a:lnTo>
                <a:lnTo>
                  <a:pt x="2920" y="2906"/>
                </a:lnTo>
                <a:lnTo>
                  <a:pt x="2939" y="2928"/>
                </a:lnTo>
                <a:lnTo>
                  <a:pt x="2957" y="2952"/>
                </a:lnTo>
                <a:lnTo>
                  <a:pt x="2974" y="2975"/>
                </a:lnTo>
                <a:lnTo>
                  <a:pt x="2990" y="2999"/>
                </a:lnTo>
                <a:lnTo>
                  <a:pt x="3005" y="3026"/>
                </a:lnTo>
                <a:lnTo>
                  <a:pt x="3019" y="3052"/>
                </a:lnTo>
                <a:lnTo>
                  <a:pt x="3030" y="3078"/>
                </a:lnTo>
                <a:lnTo>
                  <a:pt x="3042" y="3107"/>
                </a:lnTo>
                <a:lnTo>
                  <a:pt x="3051" y="3135"/>
                </a:lnTo>
                <a:lnTo>
                  <a:pt x="3059" y="3164"/>
                </a:lnTo>
                <a:lnTo>
                  <a:pt x="3066" y="3193"/>
                </a:lnTo>
                <a:lnTo>
                  <a:pt x="3071" y="3223"/>
                </a:lnTo>
                <a:lnTo>
                  <a:pt x="3076" y="3254"/>
                </a:lnTo>
                <a:lnTo>
                  <a:pt x="3078" y="3285"/>
                </a:lnTo>
                <a:lnTo>
                  <a:pt x="3078" y="3317"/>
                </a:lnTo>
                <a:lnTo>
                  <a:pt x="3078" y="3348"/>
                </a:lnTo>
                <a:lnTo>
                  <a:pt x="3076" y="3378"/>
                </a:lnTo>
                <a:lnTo>
                  <a:pt x="3071" y="3409"/>
                </a:lnTo>
                <a:lnTo>
                  <a:pt x="3066" y="3439"/>
                </a:lnTo>
                <a:lnTo>
                  <a:pt x="3059" y="3469"/>
                </a:lnTo>
                <a:lnTo>
                  <a:pt x="3051" y="3498"/>
                </a:lnTo>
                <a:lnTo>
                  <a:pt x="3042" y="3526"/>
                </a:lnTo>
                <a:lnTo>
                  <a:pt x="3030" y="3554"/>
                </a:lnTo>
                <a:lnTo>
                  <a:pt x="3019" y="3580"/>
                </a:lnTo>
                <a:lnTo>
                  <a:pt x="3005" y="3607"/>
                </a:lnTo>
                <a:lnTo>
                  <a:pt x="2990" y="3633"/>
                </a:lnTo>
                <a:lnTo>
                  <a:pt x="2974" y="3658"/>
                </a:lnTo>
                <a:lnTo>
                  <a:pt x="2957" y="3682"/>
                </a:lnTo>
                <a:lnTo>
                  <a:pt x="2939" y="3705"/>
                </a:lnTo>
                <a:lnTo>
                  <a:pt x="2920" y="3726"/>
                </a:lnTo>
                <a:lnTo>
                  <a:pt x="2900" y="3748"/>
                </a:lnTo>
                <a:lnTo>
                  <a:pt x="2878" y="3768"/>
                </a:lnTo>
                <a:lnTo>
                  <a:pt x="2857" y="3787"/>
                </a:lnTo>
                <a:lnTo>
                  <a:pt x="2833" y="3805"/>
                </a:lnTo>
                <a:lnTo>
                  <a:pt x="2810" y="3822"/>
                </a:lnTo>
                <a:lnTo>
                  <a:pt x="2785" y="3838"/>
                </a:lnTo>
                <a:lnTo>
                  <a:pt x="2759" y="3853"/>
                </a:lnTo>
                <a:lnTo>
                  <a:pt x="2732" y="3867"/>
                </a:lnTo>
                <a:lnTo>
                  <a:pt x="2706" y="3878"/>
                </a:lnTo>
                <a:lnTo>
                  <a:pt x="2678" y="3890"/>
                </a:lnTo>
                <a:lnTo>
                  <a:pt x="2650" y="3899"/>
                </a:lnTo>
                <a:lnTo>
                  <a:pt x="2620" y="3908"/>
                </a:lnTo>
                <a:lnTo>
                  <a:pt x="2591" y="3915"/>
                </a:lnTo>
                <a:lnTo>
                  <a:pt x="2561" y="3919"/>
                </a:lnTo>
                <a:lnTo>
                  <a:pt x="2530" y="3924"/>
                </a:lnTo>
                <a:lnTo>
                  <a:pt x="2499" y="3926"/>
                </a:lnTo>
                <a:lnTo>
                  <a:pt x="2469" y="3926"/>
                </a:lnTo>
                <a:close/>
                <a:moveTo>
                  <a:pt x="3380" y="4522"/>
                </a:moveTo>
                <a:lnTo>
                  <a:pt x="3380" y="4522"/>
                </a:lnTo>
                <a:lnTo>
                  <a:pt x="3358" y="4521"/>
                </a:lnTo>
                <a:lnTo>
                  <a:pt x="3337" y="4517"/>
                </a:lnTo>
                <a:lnTo>
                  <a:pt x="3317" y="4512"/>
                </a:lnTo>
                <a:lnTo>
                  <a:pt x="3297" y="4505"/>
                </a:lnTo>
                <a:lnTo>
                  <a:pt x="3279" y="4496"/>
                </a:lnTo>
                <a:lnTo>
                  <a:pt x="3262" y="4485"/>
                </a:lnTo>
                <a:lnTo>
                  <a:pt x="3246" y="4473"/>
                </a:lnTo>
                <a:lnTo>
                  <a:pt x="3230" y="4459"/>
                </a:lnTo>
                <a:lnTo>
                  <a:pt x="3216" y="4444"/>
                </a:lnTo>
                <a:lnTo>
                  <a:pt x="3205" y="4428"/>
                </a:lnTo>
                <a:lnTo>
                  <a:pt x="3193" y="4411"/>
                </a:lnTo>
                <a:lnTo>
                  <a:pt x="3185" y="4392"/>
                </a:lnTo>
                <a:lnTo>
                  <a:pt x="3177" y="4373"/>
                </a:lnTo>
                <a:lnTo>
                  <a:pt x="3173" y="4353"/>
                </a:lnTo>
                <a:lnTo>
                  <a:pt x="3169" y="4331"/>
                </a:lnTo>
                <a:lnTo>
                  <a:pt x="3168" y="4310"/>
                </a:lnTo>
                <a:lnTo>
                  <a:pt x="3169" y="4289"/>
                </a:lnTo>
                <a:lnTo>
                  <a:pt x="3173" y="4267"/>
                </a:lnTo>
                <a:lnTo>
                  <a:pt x="3177" y="4247"/>
                </a:lnTo>
                <a:lnTo>
                  <a:pt x="3185" y="4228"/>
                </a:lnTo>
                <a:lnTo>
                  <a:pt x="3193" y="4209"/>
                </a:lnTo>
                <a:lnTo>
                  <a:pt x="3205" y="4192"/>
                </a:lnTo>
                <a:lnTo>
                  <a:pt x="3216" y="4176"/>
                </a:lnTo>
                <a:lnTo>
                  <a:pt x="3230" y="4161"/>
                </a:lnTo>
                <a:lnTo>
                  <a:pt x="3246" y="4148"/>
                </a:lnTo>
                <a:lnTo>
                  <a:pt x="3262" y="4135"/>
                </a:lnTo>
                <a:lnTo>
                  <a:pt x="3279" y="4125"/>
                </a:lnTo>
                <a:lnTo>
                  <a:pt x="3297" y="4116"/>
                </a:lnTo>
                <a:lnTo>
                  <a:pt x="3317" y="4109"/>
                </a:lnTo>
                <a:lnTo>
                  <a:pt x="3337" y="4103"/>
                </a:lnTo>
                <a:lnTo>
                  <a:pt x="3358" y="4100"/>
                </a:lnTo>
                <a:lnTo>
                  <a:pt x="3380" y="4099"/>
                </a:lnTo>
                <a:lnTo>
                  <a:pt x="3401" y="4100"/>
                </a:lnTo>
                <a:lnTo>
                  <a:pt x="3423" y="4103"/>
                </a:lnTo>
                <a:lnTo>
                  <a:pt x="3442" y="4109"/>
                </a:lnTo>
                <a:lnTo>
                  <a:pt x="3462" y="4116"/>
                </a:lnTo>
                <a:lnTo>
                  <a:pt x="3481" y="4125"/>
                </a:lnTo>
                <a:lnTo>
                  <a:pt x="3498" y="4135"/>
                </a:lnTo>
                <a:lnTo>
                  <a:pt x="3514" y="4148"/>
                </a:lnTo>
                <a:lnTo>
                  <a:pt x="3529" y="4161"/>
                </a:lnTo>
                <a:lnTo>
                  <a:pt x="3543" y="4176"/>
                </a:lnTo>
                <a:lnTo>
                  <a:pt x="3555" y="4192"/>
                </a:lnTo>
                <a:lnTo>
                  <a:pt x="3566" y="4209"/>
                </a:lnTo>
                <a:lnTo>
                  <a:pt x="3575" y="4228"/>
                </a:lnTo>
                <a:lnTo>
                  <a:pt x="3582" y="4247"/>
                </a:lnTo>
                <a:lnTo>
                  <a:pt x="3587" y="4267"/>
                </a:lnTo>
                <a:lnTo>
                  <a:pt x="3590" y="4289"/>
                </a:lnTo>
                <a:lnTo>
                  <a:pt x="3591" y="4310"/>
                </a:lnTo>
                <a:lnTo>
                  <a:pt x="3590" y="4331"/>
                </a:lnTo>
                <a:lnTo>
                  <a:pt x="3587" y="4353"/>
                </a:lnTo>
                <a:lnTo>
                  <a:pt x="3582" y="4373"/>
                </a:lnTo>
                <a:lnTo>
                  <a:pt x="3575" y="4392"/>
                </a:lnTo>
                <a:lnTo>
                  <a:pt x="3566" y="4411"/>
                </a:lnTo>
                <a:lnTo>
                  <a:pt x="3555" y="4428"/>
                </a:lnTo>
                <a:lnTo>
                  <a:pt x="3543" y="4444"/>
                </a:lnTo>
                <a:lnTo>
                  <a:pt x="3529" y="4459"/>
                </a:lnTo>
                <a:lnTo>
                  <a:pt x="3514" y="4473"/>
                </a:lnTo>
                <a:lnTo>
                  <a:pt x="3498" y="4485"/>
                </a:lnTo>
                <a:lnTo>
                  <a:pt x="3481" y="4496"/>
                </a:lnTo>
                <a:lnTo>
                  <a:pt x="3462" y="4505"/>
                </a:lnTo>
                <a:lnTo>
                  <a:pt x="3442" y="4512"/>
                </a:lnTo>
                <a:lnTo>
                  <a:pt x="3423" y="4517"/>
                </a:lnTo>
                <a:lnTo>
                  <a:pt x="3401" y="4521"/>
                </a:lnTo>
                <a:lnTo>
                  <a:pt x="3380" y="4522"/>
                </a:lnTo>
                <a:close/>
                <a:moveTo>
                  <a:pt x="4159" y="5805"/>
                </a:moveTo>
                <a:lnTo>
                  <a:pt x="4159" y="5805"/>
                </a:lnTo>
                <a:lnTo>
                  <a:pt x="4127" y="5804"/>
                </a:lnTo>
                <a:lnTo>
                  <a:pt x="4096" y="5801"/>
                </a:lnTo>
                <a:lnTo>
                  <a:pt x="4066" y="5798"/>
                </a:lnTo>
                <a:lnTo>
                  <a:pt x="4036" y="5792"/>
                </a:lnTo>
                <a:lnTo>
                  <a:pt x="4006" y="5785"/>
                </a:lnTo>
                <a:lnTo>
                  <a:pt x="3978" y="5778"/>
                </a:lnTo>
                <a:lnTo>
                  <a:pt x="3949" y="5768"/>
                </a:lnTo>
                <a:lnTo>
                  <a:pt x="3921" y="5757"/>
                </a:lnTo>
                <a:lnTo>
                  <a:pt x="3894" y="5744"/>
                </a:lnTo>
                <a:lnTo>
                  <a:pt x="3868" y="5731"/>
                </a:lnTo>
                <a:lnTo>
                  <a:pt x="3842" y="5717"/>
                </a:lnTo>
                <a:lnTo>
                  <a:pt x="3818" y="5701"/>
                </a:lnTo>
                <a:lnTo>
                  <a:pt x="3794" y="5684"/>
                </a:lnTo>
                <a:lnTo>
                  <a:pt x="3770" y="5666"/>
                </a:lnTo>
                <a:lnTo>
                  <a:pt x="3748" y="5646"/>
                </a:lnTo>
                <a:lnTo>
                  <a:pt x="3727" y="5626"/>
                </a:lnTo>
                <a:lnTo>
                  <a:pt x="3707" y="5605"/>
                </a:lnTo>
                <a:lnTo>
                  <a:pt x="3688" y="5582"/>
                </a:lnTo>
                <a:lnTo>
                  <a:pt x="3669" y="5560"/>
                </a:lnTo>
                <a:lnTo>
                  <a:pt x="3652" y="5536"/>
                </a:lnTo>
                <a:lnTo>
                  <a:pt x="3636" y="5510"/>
                </a:lnTo>
                <a:lnTo>
                  <a:pt x="3621" y="5485"/>
                </a:lnTo>
                <a:lnTo>
                  <a:pt x="3609" y="5459"/>
                </a:lnTo>
                <a:lnTo>
                  <a:pt x="3596" y="5432"/>
                </a:lnTo>
                <a:lnTo>
                  <a:pt x="3585" y="5404"/>
                </a:lnTo>
                <a:lnTo>
                  <a:pt x="3576" y="5376"/>
                </a:lnTo>
                <a:lnTo>
                  <a:pt x="3568" y="5347"/>
                </a:lnTo>
                <a:lnTo>
                  <a:pt x="3561" y="5318"/>
                </a:lnTo>
                <a:lnTo>
                  <a:pt x="3555" y="5288"/>
                </a:lnTo>
                <a:lnTo>
                  <a:pt x="3552" y="5257"/>
                </a:lnTo>
                <a:lnTo>
                  <a:pt x="3550" y="5226"/>
                </a:lnTo>
                <a:lnTo>
                  <a:pt x="3548" y="5194"/>
                </a:lnTo>
                <a:lnTo>
                  <a:pt x="3550" y="5163"/>
                </a:lnTo>
                <a:lnTo>
                  <a:pt x="3552" y="5133"/>
                </a:lnTo>
                <a:lnTo>
                  <a:pt x="3555" y="5102"/>
                </a:lnTo>
                <a:lnTo>
                  <a:pt x="3561" y="5071"/>
                </a:lnTo>
                <a:lnTo>
                  <a:pt x="3568" y="5042"/>
                </a:lnTo>
                <a:lnTo>
                  <a:pt x="3576" y="5013"/>
                </a:lnTo>
                <a:lnTo>
                  <a:pt x="3585" y="4984"/>
                </a:lnTo>
                <a:lnTo>
                  <a:pt x="3596" y="4957"/>
                </a:lnTo>
                <a:lnTo>
                  <a:pt x="3609" y="4929"/>
                </a:lnTo>
                <a:lnTo>
                  <a:pt x="3621" y="4903"/>
                </a:lnTo>
                <a:lnTo>
                  <a:pt x="3636" y="4878"/>
                </a:lnTo>
                <a:lnTo>
                  <a:pt x="3652" y="4853"/>
                </a:lnTo>
                <a:lnTo>
                  <a:pt x="3669" y="4829"/>
                </a:lnTo>
                <a:lnTo>
                  <a:pt x="3688" y="4806"/>
                </a:lnTo>
                <a:lnTo>
                  <a:pt x="3707" y="4785"/>
                </a:lnTo>
                <a:lnTo>
                  <a:pt x="3727" y="4763"/>
                </a:lnTo>
                <a:lnTo>
                  <a:pt x="3748" y="4742"/>
                </a:lnTo>
                <a:lnTo>
                  <a:pt x="3770" y="4724"/>
                </a:lnTo>
                <a:lnTo>
                  <a:pt x="3794" y="4706"/>
                </a:lnTo>
                <a:lnTo>
                  <a:pt x="3818" y="4689"/>
                </a:lnTo>
                <a:lnTo>
                  <a:pt x="3842" y="4673"/>
                </a:lnTo>
                <a:lnTo>
                  <a:pt x="3868" y="4658"/>
                </a:lnTo>
                <a:lnTo>
                  <a:pt x="3894" y="4644"/>
                </a:lnTo>
                <a:lnTo>
                  <a:pt x="3921" y="4632"/>
                </a:lnTo>
                <a:lnTo>
                  <a:pt x="3949" y="4621"/>
                </a:lnTo>
                <a:lnTo>
                  <a:pt x="3978" y="4611"/>
                </a:lnTo>
                <a:lnTo>
                  <a:pt x="4006" y="4603"/>
                </a:lnTo>
                <a:lnTo>
                  <a:pt x="4036" y="4596"/>
                </a:lnTo>
                <a:lnTo>
                  <a:pt x="4066" y="4592"/>
                </a:lnTo>
                <a:lnTo>
                  <a:pt x="4096" y="4587"/>
                </a:lnTo>
                <a:lnTo>
                  <a:pt x="4127" y="4585"/>
                </a:lnTo>
                <a:lnTo>
                  <a:pt x="4159" y="4584"/>
                </a:lnTo>
                <a:lnTo>
                  <a:pt x="4190" y="4585"/>
                </a:lnTo>
                <a:lnTo>
                  <a:pt x="4221" y="4587"/>
                </a:lnTo>
                <a:lnTo>
                  <a:pt x="4252" y="4592"/>
                </a:lnTo>
                <a:lnTo>
                  <a:pt x="4281" y="4596"/>
                </a:lnTo>
                <a:lnTo>
                  <a:pt x="4311" y="4603"/>
                </a:lnTo>
                <a:lnTo>
                  <a:pt x="4341" y="4611"/>
                </a:lnTo>
                <a:lnTo>
                  <a:pt x="4368" y="4621"/>
                </a:lnTo>
                <a:lnTo>
                  <a:pt x="4397" y="4632"/>
                </a:lnTo>
                <a:lnTo>
                  <a:pt x="4423" y="4644"/>
                </a:lnTo>
                <a:lnTo>
                  <a:pt x="4450" y="4658"/>
                </a:lnTo>
                <a:lnTo>
                  <a:pt x="4475" y="4673"/>
                </a:lnTo>
                <a:lnTo>
                  <a:pt x="4500" y="4689"/>
                </a:lnTo>
                <a:lnTo>
                  <a:pt x="4524" y="4706"/>
                </a:lnTo>
                <a:lnTo>
                  <a:pt x="4547" y="4724"/>
                </a:lnTo>
                <a:lnTo>
                  <a:pt x="4569" y="4742"/>
                </a:lnTo>
                <a:lnTo>
                  <a:pt x="4591" y="4763"/>
                </a:lnTo>
                <a:lnTo>
                  <a:pt x="4610" y="4785"/>
                </a:lnTo>
                <a:lnTo>
                  <a:pt x="4629" y="4806"/>
                </a:lnTo>
                <a:lnTo>
                  <a:pt x="4648" y="4829"/>
                </a:lnTo>
                <a:lnTo>
                  <a:pt x="4665" y="4853"/>
                </a:lnTo>
                <a:lnTo>
                  <a:pt x="4681" y="4878"/>
                </a:lnTo>
                <a:lnTo>
                  <a:pt x="4696" y="4903"/>
                </a:lnTo>
                <a:lnTo>
                  <a:pt x="4709" y="4929"/>
                </a:lnTo>
                <a:lnTo>
                  <a:pt x="4721" y="4957"/>
                </a:lnTo>
                <a:lnTo>
                  <a:pt x="4732" y="4984"/>
                </a:lnTo>
                <a:lnTo>
                  <a:pt x="4741" y="5013"/>
                </a:lnTo>
                <a:lnTo>
                  <a:pt x="4750" y="5042"/>
                </a:lnTo>
                <a:lnTo>
                  <a:pt x="4757" y="5071"/>
                </a:lnTo>
                <a:lnTo>
                  <a:pt x="4762" y="5102"/>
                </a:lnTo>
                <a:lnTo>
                  <a:pt x="4766" y="5133"/>
                </a:lnTo>
                <a:lnTo>
                  <a:pt x="4769" y="5163"/>
                </a:lnTo>
                <a:lnTo>
                  <a:pt x="4769" y="5194"/>
                </a:lnTo>
                <a:lnTo>
                  <a:pt x="4769" y="5226"/>
                </a:lnTo>
                <a:lnTo>
                  <a:pt x="4766" y="5257"/>
                </a:lnTo>
                <a:lnTo>
                  <a:pt x="4762" y="5288"/>
                </a:lnTo>
                <a:lnTo>
                  <a:pt x="4757" y="5318"/>
                </a:lnTo>
                <a:lnTo>
                  <a:pt x="4750" y="5347"/>
                </a:lnTo>
                <a:lnTo>
                  <a:pt x="4741" y="5376"/>
                </a:lnTo>
                <a:lnTo>
                  <a:pt x="4732" y="5404"/>
                </a:lnTo>
                <a:lnTo>
                  <a:pt x="4721" y="5432"/>
                </a:lnTo>
                <a:lnTo>
                  <a:pt x="4709" y="5459"/>
                </a:lnTo>
                <a:lnTo>
                  <a:pt x="4696" y="5485"/>
                </a:lnTo>
                <a:lnTo>
                  <a:pt x="4681" y="5510"/>
                </a:lnTo>
                <a:lnTo>
                  <a:pt x="4665" y="5536"/>
                </a:lnTo>
                <a:lnTo>
                  <a:pt x="4648" y="5560"/>
                </a:lnTo>
                <a:lnTo>
                  <a:pt x="4629" y="5582"/>
                </a:lnTo>
                <a:lnTo>
                  <a:pt x="4610" y="5605"/>
                </a:lnTo>
                <a:lnTo>
                  <a:pt x="4591" y="5626"/>
                </a:lnTo>
                <a:lnTo>
                  <a:pt x="4569" y="5646"/>
                </a:lnTo>
                <a:lnTo>
                  <a:pt x="4547" y="5666"/>
                </a:lnTo>
                <a:lnTo>
                  <a:pt x="4524" y="5684"/>
                </a:lnTo>
                <a:lnTo>
                  <a:pt x="4500" y="5701"/>
                </a:lnTo>
                <a:lnTo>
                  <a:pt x="4475" y="5717"/>
                </a:lnTo>
                <a:lnTo>
                  <a:pt x="4450" y="5731"/>
                </a:lnTo>
                <a:lnTo>
                  <a:pt x="4423" y="5744"/>
                </a:lnTo>
                <a:lnTo>
                  <a:pt x="4397" y="5757"/>
                </a:lnTo>
                <a:lnTo>
                  <a:pt x="4368" y="5768"/>
                </a:lnTo>
                <a:lnTo>
                  <a:pt x="4341" y="5778"/>
                </a:lnTo>
                <a:lnTo>
                  <a:pt x="4311" y="5785"/>
                </a:lnTo>
                <a:lnTo>
                  <a:pt x="4281" y="5792"/>
                </a:lnTo>
                <a:lnTo>
                  <a:pt x="4252" y="5798"/>
                </a:lnTo>
                <a:lnTo>
                  <a:pt x="4221" y="5801"/>
                </a:lnTo>
                <a:lnTo>
                  <a:pt x="4190" y="5804"/>
                </a:lnTo>
                <a:lnTo>
                  <a:pt x="4159" y="5805"/>
                </a:lnTo>
                <a:close/>
                <a:moveTo>
                  <a:pt x="4229" y="4021"/>
                </a:moveTo>
                <a:lnTo>
                  <a:pt x="4229" y="4021"/>
                </a:lnTo>
                <a:lnTo>
                  <a:pt x="4198" y="4020"/>
                </a:lnTo>
                <a:lnTo>
                  <a:pt x="4167" y="4018"/>
                </a:lnTo>
                <a:lnTo>
                  <a:pt x="4136" y="4013"/>
                </a:lnTo>
                <a:lnTo>
                  <a:pt x="4107" y="4008"/>
                </a:lnTo>
                <a:lnTo>
                  <a:pt x="4077" y="4002"/>
                </a:lnTo>
                <a:lnTo>
                  <a:pt x="4047" y="3994"/>
                </a:lnTo>
                <a:lnTo>
                  <a:pt x="4019" y="3983"/>
                </a:lnTo>
                <a:lnTo>
                  <a:pt x="3991" y="3973"/>
                </a:lnTo>
                <a:lnTo>
                  <a:pt x="3964" y="3960"/>
                </a:lnTo>
                <a:lnTo>
                  <a:pt x="3938" y="3947"/>
                </a:lnTo>
                <a:lnTo>
                  <a:pt x="3913" y="3932"/>
                </a:lnTo>
                <a:lnTo>
                  <a:pt x="3887" y="3916"/>
                </a:lnTo>
                <a:lnTo>
                  <a:pt x="3863" y="3899"/>
                </a:lnTo>
                <a:lnTo>
                  <a:pt x="3841" y="3882"/>
                </a:lnTo>
                <a:lnTo>
                  <a:pt x="3819" y="3862"/>
                </a:lnTo>
                <a:lnTo>
                  <a:pt x="3797" y="3842"/>
                </a:lnTo>
                <a:lnTo>
                  <a:pt x="3777" y="3820"/>
                </a:lnTo>
                <a:lnTo>
                  <a:pt x="3758" y="3798"/>
                </a:lnTo>
                <a:lnTo>
                  <a:pt x="3740" y="3776"/>
                </a:lnTo>
                <a:lnTo>
                  <a:pt x="3723" y="3752"/>
                </a:lnTo>
                <a:lnTo>
                  <a:pt x="3707" y="3726"/>
                </a:lnTo>
                <a:lnTo>
                  <a:pt x="3692" y="3701"/>
                </a:lnTo>
                <a:lnTo>
                  <a:pt x="3679" y="3675"/>
                </a:lnTo>
                <a:lnTo>
                  <a:pt x="3666" y="3648"/>
                </a:lnTo>
                <a:lnTo>
                  <a:pt x="3656" y="3620"/>
                </a:lnTo>
                <a:lnTo>
                  <a:pt x="3645" y="3592"/>
                </a:lnTo>
                <a:lnTo>
                  <a:pt x="3637" y="3563"/>
                </a:lnTo>
                <a:lnTo>
                  <a:pt x="3631" y="3534"/>
                </a:lnTo>
                <a:lnTo>
                  <a:pt x="3626" y="3503"/>
                </a:lnTo>
                <a:lnTo>
                  <a:pt x="3621" y="3473"/>
                </a:lnTo>
                <a:lnTo>
                  <a:pt x="3619" y="3441"/>
                </a:lnTo>
                <a:lnTo>
                  <a:pt x="3618" y="3410"/>
                </a:lnTo>
                <a:lnTo>
                  <a:pt x="3619" y="3378"/>
                </a:lnTo>
                <a:lnTo>
                  <a:pt x="3621" y="3348"/>
                </a:lnTo>
                <a:lnTo>
                  <a:pt x="3626" y="3317"/>
                </a:lnTo>
                <a:lnTo>
                  <a:pt x="3631" y="3287"/>
                </a:lnTo>
                <a:lnTo>
                  <a:pt x="3637" y="3257"/>
                </a:lnTo>
                <a:lnTo>
                  <a:pt x="3645" y="3229"/>
                </a:lnTo>
                <a:lnTo>
                  <a:pt x="3656" y="3200"/>
                </a:lnTo>
                <a:lnTo>
                  <a:pt x="3666" y="3173"/>
                </a:lnTo>
                <a:lnTo>
                  <a:pt x="3679" y="3146"/>
                </a:lnTo>
                <a:lnTo>
                  <a:pt x="3692" y="3119"/>
                </a:lnTo>
                <a:lnTo>
                  <a:pt x="3707" y="3094"/>
                </a:lnTo>
                <a:lnTo>
                  <a:pt x="3723" y="3069"/>
                </a:lnTo>
                <a:lnTo>
                  <a:pt x="3740" y="3045"/>
                </a:lnTo>
                <a:lnTo>
                  <a:pt x="3758" y="3022"/>
                </a:lnTo>
                <a:lnTo>
                  <a:pt x="3777" y="2999"/>
                </a:lnTo>
                <a:lnTo>
                  <a:pt x="3797" y="2979"/>
                </a:lnTo>
                <a:lnTo>
                  <a:pt x="3819" y="2958"/>
                </a:lnTo>
                <a:lnTo>
                  <a:pt x="3841" y="2939"/>
                </a:lnTo>
                <a:lnTo>
                  <a:pt x="3863" y="2921"/>
                </a:lnTo>
                <a:lnTo>
                  <a:pt x="3887" y="2904"/>
                </a:lnTo>
                <a:lnTo>
                  <a:pt x="3913" y="2889"/>
                </a:lnTo>
                <a:lnTo>
                  <a:pt x="3938" y="2874"/>
                </a:lnTo>
                <a:lnTo>
                  <a:pt x="3964" y="2860"/>
                </a:lnTo>
                <a:lnTo>
                  <a:pt x="3991" y="2848"/>
                </a:lnTo>
                <a:lnTo>
                  <a:pt x="4019" y="2837"/>
                </a:lnTo>
                <a:lnTo>
                  <a:pt x="4047" y="2827"/>
                </a:lnTo>
                <a:lnTo>
                  <a:pt x="4077" y="2819"/>
                </a:lnTo>
                <a:lnTo>
                  <a:pt x="4107" y="2812"/>
                </a:lnTo>
                <a:lnTo>
                  <a:pt x="4136" y="2807"/>
                </a:lnTo>
                <a:lnTo>
                  <a:pt x="4167" y="2803"/>
                </a:lnTo>
                <a:lnTo>
                  <a:pt x="4198" y="2801"/>
                </a:lnTo>
                <a:lnTo>
                  <a:pt x="4229" y="2800"/>
                </a:lnTo>
                <a:lnTo>
                  <a:pt x="4261" y="2801"/>
                </a:lnTo>
                <a:lnTo>
                  <a:pt x="4292" y="2803"/>
                </a:lnTo>
                <a:lnTo>
                  <a:pt x="4322" y="2807"/>
                </a:lnTo>
                <a:lnTo>
                  <a:pt x="4352" y="2812"/>
                </a:lnTo>
                <a:lnTo>
                  <a:pt x="4382" y="2819"/>
                </a:lnTo>
                <a:lnTo>
                  <a:pt x="4410" y="2827"/>
                </a:lnTo>
                <a:lnTo>
                  <a:pt x="4439" y="2837"/>
                </a:lnTo>
                <a:lnTo>
                  <a:pt x="4466" y="2848"/>
                </a:lnTo>
                <a:lnTo>
                  <a:pt x="4494" y="2860"/>
                </a:lnTo>
                <a:lnTo>
                  <a:pt x="4520" y="2874"/>
                </a:lnTo>
                <a:lnTo>
                  <a:pt x="4546" y="2889"/>
                </a:lnTo>
                <a:lnTo>
                  <a:pt x="4570" y="2904"/>
                </a:lnTo>
                <a:lnTo>
                  <a:pt x="4594" y="2921"/>
                </a:lnTo>
                <a:lnTo>
                  <a:pt x="4617" y="2939"/>
                </a:lnTo>
                <a:lnTo>
                  <a:pt x="4640" y="2958"/>
                </a:lnTo>
                <a:lnTo>
                  <a:pt x="4660" y="2979"/>
                </a:lnTo>
                <a:lnTo>
                  <a:pt x="4681" y="2999"/>
                </a:lnTo>
                <a:lnTo>
                  <a:pt x="4700" y="3022"/>
                </a:lnTo>
                <a:lnTo>
                  <a:pt x="4718" y="3045"/>
                </a:lnTo>
                <a:lnTo>
                  <a:pt x="4736" y="3069"/>
                </a:lnTo>
                <a:lnTo>
                  <a:pt x="4752" y="3094"/>
                </a:lnTo>
                <a:lnTo>
                  <a:pt x="4765" y="3119"/>
                </a:lnTo>
                <a:lnTo>
                  <a:pt x="4779" y="3146"/>
                </a:lnTo>
                <a:lnTo>
                  <a:pt x="4791" y="3173"/>
                </a:lnTo>
                <a:lnTo>
                  <a:pt x="4803" y="3200"/>
                </a:lnTo>
                <a:lnTo>
                  <a:pt x="4812" y="3229"/>
                </a:lnTo>
                <a:lnTo>
                  <a:pt x="4820" y="3257"/>
                </a:lnTo>
                <a:lnTo>
                  <a:pt x="4827" y="3287"/>
                </a:lnTo>
                <a:lnTo>
                  <a:pt x="4833" y="3317"/>
                </a:lnTo>
                <a:lnTo>
                  <a:pt x="4836" y="3348"/>
                </a:lnTo>
                <a:lnTo>
                  <a:pt x="4838" y="3378"/>
                </a:lnTo>
                <a:lnTo>
                  <a:pt x="4839" y="3410"/>
                </a:lnTo>
                <a:lnTo>
                  <a:pt x="4838" y="3441"/>
                </a:lnTo>
                <a:lnTo>
                  <a:pt x="4836" y="3473"/>
                </a:lnTo>
                <a:lnTo>
                  <a:pt x="4833" y="3503"/>
                </a:lnTo>
                <a:lnTo>
                  <a:pt x="4827" y="3534"/>
                </a:lnTo>
                <a:lnTo>
                  <a:pt x="4820" y="3563"/>
                </a:lnTo>
                <a:lnTo>
                  <a:pt x="4812" y="3592"/>
                </a:lnTo>
                <a:lnTo>
                  <a:pt x="4803" y="3620"/>
                </a:lnTo>
                <a:lnTo>
                  <a:pt x="4791" y="3648"/>
                </a:lnTo>
                <a:lnTo>
                  <a:pt x="4779" y="3675"/>
                </a:lnTo>
                <a:lnTo>
                  <a:pt x="4765" y="3701"/>
                </a:lnTo>
                <a:lnTo>
                  <a:pt x="4752" y="3726"/>
                </a:lnTo>
                <a:lnTo>
                  <a:pt x="4736" y="3752"/>
                </a:lnTo>
                <a:lnTo>
                  <a:pt x="4718" y="3776"/>
                </a:lnTo>
                <a:lnTo>
                  <a:pt x="4700" y="3798"/>
                </a:lnTo>
                <a:lnTo>
                  <a:pt x="4681" y="3820"/>
                </a:lnTo>
                <a:lnTo>
                  <a:pt x="4660" y="3842"/>
                </a:lnTo>
                <a:lnTo>
                  <a:pt x="4640" y="3862"/>
                </a:lnTo>
                <a:lnTo>
                  <a:pt x="4617" y="3882"/>
                </a:lnTo>
                <a:lnTo>
                  <a:pt x="4594" y="3899"/>
                </a:lnTo>
                <a:lnTo>
                  <a:pt x="4570" y="3916"/>
                </a:lnTo>
                <a:lnTo>
                  <a:pt x="4546" y="3932"/>
                </a:lnTo>
                <a:lnTo>
                  <a:pt x="4520" y="3947"/>
                </a:lnTo>
                <a:lnTo>
                  <a:pt x="4494" y="3960"/>
                </a:lnTo>
                <a:lnTo>
                  <a:pt x="4466" y="3973"/>
                </a:lnTo>
                <a:lnTo>
                  <a:pt x="4439" y="3983"/>
                </a:lnTo>
                <a:lnTo>
                  <a:pt x="4410" y="3994"/>
                </a:lnTo>
                <a:lnTo>
                  <a:pt x="4382" y="4002"/>
                </a:lnTo>
                <a:lnTo>
                  <a:pt x="4352" y="4008"/>
                </a:lnTo>
                <a:lnTo>
                  <a:pt x="4322" y="4013"/>
                </a:lnTo>
                <a:lnTo>
                  <a:pt x="4292" y="4018"/>
                </a:lnTo>
                <a:lnTo>
                  <a:pt x="4261" y="4020"/>
                </a:lnTo>
                <a:lnTo>
                  <a:pt x="4229" y="4021"/>
                </a:lnTo>
                <a:close/>
              </a:path>
            </a:pathLst>
          </a:custGeom>
          <a:solidFill>
            <a:schemeClr val="lt1"/>
          </a:solidFill>
          <a:ln>
            <a:noFill/>
          </a:ln>
        </p:spPr>
        <p:txBody>
          <a:bodyPr anchor="ctr" anchorCtr="1">
            <a:normAutofit/>
          </a:bodyPr>
          <a:lstStyle/>
          <a:p>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8" name="任意多边形 17"/>
          <p:cNvSpPr/>
          <p:nvPr>
            <p:custDataLst>
              <p:tags r:id="rId20"/>
            </p:custDataLst>
          </p:nvPr>
        </p:nvSpPr>
        <p:spPr>
          <a:xfrm rot="2930289">
            <a:off x="4874260" y="4023995"/>
            <a:ext cx="1897380" cy="1912620"/>
          </a:xfrm>
          <a:custGeom>
            <a:avLst/>
            <a:gdLst>
              <a:gd name="connsiteX0" fmla="*/ 0 w 1800225"/>
              <a:gd name="connsiteY0" fmla="*/ 0 h 1814512"/>
              <a:gd name="connsiteX1" fmla="*/ 395287 w 1800225"/>
              <a:gd name="connsiteY1" fmla="*/ 1814512 h 1814512"/>
              <a:gd name="connsiteX2" fmla="*/ 1800225 w 1800225"/>
              <a:gd name="connsiteY2" fmla="*/ 190500 h 1814512"/>
              <a:gd name="connsiteX3" fmla="*/ 0 w 1800225"/>
              <a:gd name="connsiteY3" fmla="*/ 0 h 1814512"/>
            </a:gdLst>
            <a:ahLst/>
            <a:cxnLst>
              <a:cxn ang="0">
                <a:pos x="connsiteX0" y="connsiteY0"/>
              </a:cxn>
              <a:cxn ang="0">
                <a:pos x="connsiteX1" y="connsiteY1"/>
              </a:cxn>
              <a:cxn ang="0">
                <a:pos x="connsiteX2" y="connsiteY2"/>
              </a:cxn>
              <a:cxn ang="0">
                <a:pos x="connsiteX3" y="connsiteY3"/>
              </a:cxn>
            </a:cxnLst>
            <a:rect l="l" t="t" r="r" b="b"/>
            <a:pathLst>
              <a:path w="1800225" h="1814512">
                <a:moveTo>
                  <a:pt x="0" y="0"/>
                </a:moveTo>
                <a:lnTo>
                  <a:pt x="395287" y="1814512"/>
                </a:lnTo>
                <a:lnTo>
                  <a:pt x="1800225" y="1905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91" name="KSO_Shape"/>
          <p:cNvSpPr/>
          <p:nvPr>
            <p:custDataLst>
              <p:tags r:id="rId21"/>
            </p:custDataLst>
          </p:nvPr>
        </p:nvSpPr>
        <p:spPr bwMode="auto">
          <a:xfrm>
            <a:off x="5722620" y="4397375"/>
            <a:ext cx="338455" cy="376555"/>
          </a:xfrm>
          <a:custGeom>
            <a:avLst/>
            <a:gdLst>
              <a:gd name="T0" fmla="*/ 686385 w 13624"/>
              <a:gd name="T1" fmla="*/ 84727 h 15172"/>
              <a:gd name="T2" fmla="*/ 669887 w 13624"/>
              <a:gd name="T3" fmla="*/ 64792 h 15172"/>
              <a:gd name="T4" fmla="*/ 653508 w 13624"/>
              <a:gd name="T5" fmla="*/ 47585 h 15172"/>
              <a:gd name="T6" fmla="*/ 637366 w 13624"/>
              <a:gd name="T7" fmla="*/ 33108 h 15172"/>
              <a:gd name="T8" fmla="*/ 621224 w 13624"/>
              <a:gd name="T9" fmla="*/ 21241 h 15172"/>
              <a:gd name="T10" fmla="*/ 605201 w 13624"/>
              <a:gd name="T11" fmla="*/ 11985 h 15172"/>
              <a:gd name="T12" fmla="*/ 589415 w 13624"/>
              <a:gd name="T13" fmla="*/ 5221 h 15172"/>
              <a:gd name="T14" fmla="*/ 573748 w 13624"/>
              <a:gd name="T15" fmla="*/ 1305 h 15172"/>
              <a:gd name="T16" fmla="*/ 558200 w 13624"/>
              <a:gd name="T17" fmla="*/ 0 h 15172"/>
              <a:gd name="T18" fmla="*/ 149431 w 13624"/>
              <a:gd name="T19" fmla="*/ 580988 h 15172"/>
              <a:gd name="T20" fmla="*/ 149668 w 13624"/>
              <a:gd name="T21" fmla="*/ 1215612 h 15172"/>
              <a:gd name="T22" fmla="*/ 558200 w 13624"/>
              <a:gd name="T23" fmla="*/ 1800397 h 15172"/>
              <a:gd name="T24" fmla="*/ 569831 w 13624"/>
              <a:gd name="T25" fmla="*/ 1799685 h 15172"/>
              <a:gd name="T26" fmla="*/ 585380 w 13624"/>
              <a:gd name="T27" fmla="*/ 1796244 h 15172"/>
              <a:gd name="T28" fmla="*/ 601165 w 13624"/>
              <a:gd name="T29" fmla="*/ 1790310 h 15172"/>
              <a:gd name="T30" fmla="*/ 617189 w 13624"/>
              <a:gd name="T31" fmla="*/ 1781766 h 15172"/>
              <a:gd name="T32" fmla="*/ 633212 w 13624"/>
              <a:gd name="T33" fmla="*/ 1770493 h 15172"/>
              <a:gd name="T34" fmla="*/ 649472 w 13624"/>
              <a:gd name="T35" fmla="*/ 1756609 h 15172"/>
              <a:gd name="T36" fmla="*/ 665733 w 13624"/>
              <a:gd name="T37" fmla="*/ 1739996 h 15172"/>
              <a:gd name="T38" fmla="*/ 682231 w 13624"/>
              <a:gd name="T39" fmla="*/ 1720772 h 15172"/>
              <a:gd name="T40" fmla="*/ 1344403 w 13624"/>
              <a:gd name="T41" fmla="*/ 1051379 h 15172"/>
              <a:gd name="T42" fmla="*/ 1414786 w 13624"/>
              <a:gd name="T43" fmla="*/ 1042360 h 15172"/>
              <a:gd name="T44" fmla="*/ 1449918 w 13624"/>
              <a:gd name="T45" fmla="*/ 1035952 h 15172"/>
              <a:gd name="T46" fmla="*/ 1481965 w 13624"/>
              <a:gd name="T47" fmla="*/ 1028358 h 15172"/>
              <a:gd name="T48" fmla="*/ 1504634 w 13624"/>
              <a:gd name="T49" fmla="*/ 1021119 h 15172"/>
              <a:gd name="T50" fmla="*/ 1527423 w 13624"/>
              <a:gd name="T51" fmla="*/ 1010795 h 15172"/>
              <a:gd name="T52" fmla="*/ 1549855 w 13624"/>
              <a:gd name="T53" fmla="*/ 997148 h 15172"/>
              <a:gd name="T54" fmla="*/ 1572407 w 13624"/>
              <a:gd name="T55" fmla="*/ 980417 h 15172"/>
              <a:gd name="T56" fmla="*/ 1587599 w 13624"/>
              <a:gd name="T57" fmla="*/ 966414 h 15172"/>
              <a:gd name="T58" fmla="*/ 1602910 w 13624"/>
              <a:gd name="T59" fmla="*/ 947071 h 15172"/>
              <a:gd name="T60" fmla="*/ 1610743 w 13624"/>
              <a:gd name="T61" fmla="*/ 931882 h 15172"/>
              <a:gd name="T62" fmla="*/ 1614304 w 13624"/>
              <a:gd name="T63" fmla="*/ 921440 h 15172"/>
              <a:gd name="T64" fmla="*/ 1616322 w 13624"/>
              <a:gd name="T65" fmla="*/ 910878 h 15172"/>
              <a:gd name="T66" fmla="*/ 1617034 w 13624"/>
              <a:gd name="T67" fmla="*/ 900080 h 15172"/>
              <a:gd name="T68" fmla="*/ 1616441 w 13624"/>
              <a:gd name="T69" fmla="*/ 888332 h 15172"/>
              <a:gd name="T70" fmla="*/ 1613711 w 13624"/>
              <a:gd name="T71" fmla="*/ 873380 h 15172"/>
              <a:gd name="T72" fmla="*/ 1609082 w 13624"/>
              <a:gd name="T73" fmla="*/ 859140 h 15172"/>
              <a:gd name="T74" fmla="*/ 1602079 w 13624"/>
              <a:gd name="T75" fmla="*/ 845850 h 15172"/>
              <a:gd name="T76" fmla="*/ 1592940 w 13624"/>
              <a:gd name="T77" fmla="*/ 833271 h 15172"/>
              <a:gd name="T78" fmla="*/ 1581902 w 13624"/>
              <a:gd name="T79" fmla="*/ 821642 h 15172"/>
              <a:gd name="T80" fmla="*/ 1568490 w 13624"/>
              <a:gd name="T81" fmla="*/ 810725 h 15172"/>
              <a:gd name="T82" fmla="*/ 1553060 w 13624"/>
              <a:gd name="T83" fmla="*/ 800638 h 15172"/>
              <a:gd name="T84" fmla="*/ 1535494 w 13624"/>
              <a:gd name="T85" fmla="*/ 791382 h 15172"/>
              <a:gd name="T86" fmla="*/ 1515791 w 13624"/>
              <a:gd name="T87" fmla="*/ 782957 h 15172"/>
              <a:gd name="T88" fmla="*/ 1493952 w 13624"/>
              <a:gd name="T89" fmla="*/ 775481 h 15172"/>
              <a:gd name="T90" fmla="*/ 1463686 w 13624"/>
              <a:gd name="T91" fmla="*/ 767056 h 15172"/>
              <a:gd name="T92" fmla="*/ 1408258 w 13624"/>
              <a:gd name="T93" fmla="*/ 756376 h 15172"/>
              <a:gd name="T94" fmla="*/ 1344403 w 13624"/>
              <a:gd name="T95" fmla="*/ 749018 h 151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624" h="15172">
                <a:moveTo>
                  <a:pt x="11327" y="6312"/>
                </a:moveTo>
                <a:lnTo>
                  <a:pt x="10515" y="6254"/>
                </a:lnTo>
                <a:lnTo>
                  <a:pt x="5783" y="714"/>
                </a:lnTo>
                <a:lnTo>
                  <a:pt x="5748" y="670"/>
                </a:lnTo>
                <a:lnTo>
                  <a:pt x="5714" y="628"/>
                </a:lnTo>
                <a:lnTo>
                  <a:pt x="5679" y="586"/>
                </a:lnTo>
                <a:lnTo>
                  <a:pt x="5644" y="546"/>
                </a:lnTo>
                <a:lnTo>
                  <a:pt x="5609" y="508"/>
                </a:lnTo>
                <a:lnTo>
                  <a:pt x="5576" y="471"/>
                </a:lnTo>
                <a:lnTo>
                  <a:pt x="5541" y="436"/>
                </a:lnTo>
                <a:lnTo>
                  <a:pt x="5506" y="401"/>
                </a:lnTo>
                <a:lnTo>
                  <a:pt x="5472" y="369"/>
                </a:lnTo>
                <a:lnTo>
                  <a:pt x="5438" y="338"/>
                </a:lnTo>
                <a:lnTo>
                  <a:pt x="5403" y="308"/>
                </a:lnTo>
                <a:lnTo>
                  <a:pt x="5370" y="279"/>
                </a:lnTo>
                <a:lnTo>
                  <a:pt x="5335" y="252"/>
                </a:lnTo>
                <a:lnTo>
                  <a:pt x="5301" y="225"/>
                </a:lnTo>
                <a:lnTo>
                  <a:pt x="5268" y="201"/>
                </a:lnTo>
                <a:lnTo>
                  <a:pt x="5234" y="179"/>
                </a:lnTo>
                <a:lnTo>
                  <a:pt x="5200" y="157"/>
                </a:lnTo>
                <a:lnTo>
                  <a:pt x="5166" y="137"/>
                </a:lnTo>
                <a:lnTo>
                  <a:pt x="5132" y="117"/>
                </a:lnTo>
                <a:lnTo>
                  <a:pt x="5099" y="101"/>
                </a:lnTo>
                <a:lnTo>
                  <a:pt x="5065" y="84"/>
                </a:lnTo>
                <a:lnTo>
                  <a:pt x="5033" y="69"/>
                </a:lnTo>
                <a:lnTo>
                  <a:pt x="4999" y="56"/>
                </a:lnTo>
                <a:lnTo>
                  <a:pt x="4966" y="44"/>
                </a:lnTo>
                <a:lnTo>
                  <a:pt x="4932" y="34"/>
                </a:lnTo>
                <a:lnTo>
                  <a:pt x="4900" y="25"/>
                </a:lnTo>
                <a:lnTo>
                  <a:pt x="4866" y="17"/>
                </a:lnTo>
                <a:lnTo>
                  <a:pt x="4834" y="11"/>
                </a:lnTo>
                <a:lnTo>
                  <a:pt x="4801" y="6"/>
                </a:lnTo>
                <a:lnTo>
                  <a:pt x="4768" y="2"/>
                </a:lnTo>
                <a:lnTo>
                  <a:pt x="4736" y="0"/>
                </a:lnTo>
                <a:lnTo>
                  <a:pt x="4703" y="0"/>
                </a:lnTo>
                <a:lnTo>
                  <a:pt x="4047" y="0"/>
                </a:lnTo>
                <a:lnTo>
                  <a:pt x="7045" y="6405"/>
                </a:lnTo>
                <a:lnTo>
                  <a:pt x="2884" y="6714"/>
                </a:lnTo>
                <a:lnTo>
                  <a:pt x="1259" y="4896"/>
                </a:lnTo>
                <a:lnTo>
                  <a:pt x="0" y="4896"/>
                </a:lnTo>
                <a:lnTo>
                  <a:pt x="1667" y="7445"/>
                </a:lnTo>
                <a:lnTo>
                  <a:pt x="2" y="10244"/>
                </a:lnTo>
                <a:lnTo>
                  <a:pt x="1261" y="10244"/>
                </a:lnTo>
                <a:lnTo>
                  <a:pt x="2886" y="8425"/>
                </a:lnTo>
                <a:lnTo>
                  <a:pt x="7045" y="8734"/>
                </a:lnTo>
                <a:lnTo>
                  <a:pt x="4047" y="15172"/>
                </a:lnTo>
                <a:lnTo>
                  <a:pt x="4703" y="15172"/>
                </a:lnTo>
                <a:lnTo>
                  <a:pt x="4736" y="15171"/>
                </a:lnTo>
                <a:lnTo>
                  <a:pt x="4768" y="15170"/>
                </a:lnTo>
                <a:lnTo>
                  <a:pt x="4801" y="15166"/>
                </a:lnTo>
                <a:lnTo>
                  <a:pt x="4834" y="15161"/>
                </a:lnTo>
                <a:lnTo>
                  <a:pt x="4866" y="15154"/>
                </a:lnTo>
                <a:lnTo>
                  <a:pt x="4900" y="15147"/>
                </a:lnTo>
                <a:lnTo>
                  <a:pt x="4932" y="15137"/>
                </a:lnTo>
                <a:lnTo>
                  <a:pt x="4966" y="15128"/>
                </a:lnTo>
                <a:lnTo>
                  <a:pt x="4999" y="15116"/>
                </a:lnTo>
                <a:lnTo>
                  <a:pt x="5033" y="15103"/>
                </a:lnTo>
                <a:lnTo>
                  <a:pt x="5065" y="15087"/>
                </a:lnTo>
                <a:lnTo>
                  <a:pt x="5099" y="15071"/>
                </a:lnTo>
                <a:lnTo>
                  <a:pt x="5132" y="15053"/>
                </a:lnTo>
                <a:lnTo>
                  <a:pt x="5166" y="15035"/>
                </a:lnTo>
                <a:lnTo>
                  <a:pt x="5200" y="15015"/>
                </a:lnTo>
                <a:lnTo>
                  <a:pt x="5234" y="14993"/>
                </a:lnTo>
                <a:lnTo>
                  <a:pt x="5268" y="14971"/>
                </a:lnTo>
                <a:lnTo>
                  <a:pt x="5301" y="14946"/>
                </a:lnTo>
                <a:lnTo>
                  <a:pt x="5335" y="14920"/>
                </a:lnTo>
                <a:lnTo>
                  <a:pt x="5370" y="14893"/>
                </a:lnTo>
                <a:lnTo>
                  <a:pt x="5403" y="14864"/>
                </a:lnTo>
                <a:lnTo>
                  <a:pt x="5438" y="14834"/>
                </a:lnTo>
                <a:lnTo>
                  <a:pt x="5472" y="14803"/>
                </a:lnTo>
                <a:lnTo>
                  <a:pt x="5506" y="14769"/>
                </a:lnTo>
                <a:lnTo>
                  <a:pt x="5541" y="14736"/>
                </a:lnTo>
                <a:lnTo>
                  <a:pt x="5576" y="14700"/>
                </a:lnTo>
                <a:lnTo>
                  <a:pt x="5609" y="14663"/>
                </a:lnTo>
                <a:lnTo>
                  <a:pt x="5644" y="14624"/>
                </a:lnTo>
                <a:lnTo>
                  <a:pt x="5679" y="14585"/>
                </a:lnTo>
                <a:lnTo>
                  <a:pt x="5714" y="14544"/>
                </a:lnTo>
                <a:lnTo>
                  <a:pt x="5748" y="14501"/>
                </a:lnTo>
                <a:lnTo>
                  <a:pt x="5783" y="14458"/>
                </a:lnTo>
                <a:lnTo>
                  <a:pt x="10515" y="8918"/>
                </a:lnTo>
                <a:lnTo>
                  <a:pt x="11327" y="8860"/>
                </a:lnTo>
                <a:lnTo>
                  <a:pt x="11604" y="8823"/>
                </a:lnTo>
                <a:lnTo>
                  <a:pt x="11858" y="8792"/>
                </a:lnTo>
                <a:lnTo>
                  <a:pt x="11920" y="8784"/>
                </a:lnTo>
                <a:lnTo>
                  <a:pt x="11987" y="8774"/>
                </a:lnTo>
                <a:lnTo>
                  <a:pt x="12059" y="8761"/>
                </a:lnTo>
                <a:lnTo>
                  <a:pt x="12136" y="8746"/>
                </a:lnTo>
                <a:lnTo>
                  <a:pt x="12216" y="8730"/>
                </a:lnTo>
                <a:lnTo>
                  <a:pt x="12301" y="8710"/>
                </a:lnTo>
                <a:lnTo>
                  <a:pt x="12391" y="8690"/>
                </a:lnTo>
                <a:lnTo>
                  <a:pt x="12486" y="8666"/>
                </a:lnTo>
                <a:lnTo>
                  <a:pt x="12533" y="8654"/>
                </a:lnTo>
                <a:lnTo>
                  <a:pt x="12581" y="8640"/>
                </a:lnTo>
                <a:lnTo>
                  <a:pt x="12629" y="8623"/>
                </a:lnTo>
                <a:lnTo>
                  <a:pt x="12677" y="8605"/>
                </a:lnTo>
                <a:lnTo>
                  <a:pt x="12725" y="8586"/>
                </a:lnTo>
                <a:lnTo>
                  <a:pt x="12773" y="8564"/>
                </a:lnTo>
                <a:lnTo>
                  <a:pt x="12821" y="8542"/>
                </a:lnTo>
                <a:lnTo>
                  <a:pt x="12869" y="8518"/>
                </a:lnTo>
                <a:lnTo>
                  <a:pt x="12916" y="8491"/>
                </a:lnTo>
                <a:lnTo>
                  <a:pt x="12964" y="8464"/>
                </a:lnTo>
                <a:lnTo>
                  <a:pt x="13012" y="8434"/>
                </a:lnTo>
                <a:lnTo>
                  <a:pt x="13058" y="8403"/>
                </a:lnTo>
                <a:lnTo>
                  <a:pt x="13106" y="8370"/>
                </a:lnTo>
                <a:lnTo>
                  <a:pt x="13153" y="8335"/>
                </a:lnTo>
                <a:lnTo>
                  <a:pt x="13201" y="8299"/>
                </a:lnTo>
                <a:lnTo>
                  <a:pt x="13248" y="8262"/>
                </a:lnTo>
                <a:lnTo>
                  <a:pt x="13293" y="8223"/>
                </a:lnTo>
                <a:lnTo>
                  <a:pt x="13336" y="8183"/>
                </a:lnTo>
                <a:lnTo>
                  <a:pt x="13376" y="8144"/>
                </a:lnTo>
                <a:lnTo>
                  <a:pt x="13413" y="8104"/>
                </a:lnTo>
                <a:lnTo>
                  <a:pt x="13447" y="8063"/>
                </a:lnTo>
                <a:lnTo>
                  <a:pt x="13478" y="8022"/>
                </a:lnTo>
                <a:lnTo>
                  <a:pt x="13505" y="7981"/>
                </a:lnTo>
                <a:lnTo>
                  <a:pt x="13530" y="7939"/>
                </a:lnTo>
                <a:lnTo>
                  <a:pt x="13552" y="7896"/>
                </a:lnTo>
                <a:lnTo>
                  <a:pt x="13563" y="7874"/>
                </a:lnTo>
                <a:lnTo>
                  <a:pt x="13571" y="7853"/>
                </a:lnTo>
                <a:lnTo>
                  <a:pt x="13580" y="7831"/>
                </a:lnTo>
                <a:lnTo>
                  <a:pt x="13588" y="7809"/>
                </a:lnTo>
                <a:lnTo>
                  <a:pt x="13595" y="7788"/>
                </a:lnTo>
                <a:lnTo>
                  <a:pt x="13601" y="7765"/>
                </a:lnTo>
                <a:lnTo>
                  <a:pt x="13606" y="7744"/>
                </a:lnTo>
                <a:lnTo>
                  <a:pt x="13611" y="7721"/>
                </a:lnTo>
                <a:lnTo>
                  <a:pt x="13616" y="7699"/>
                </a:lnTo>
                <a:lnTo>
                  <a:pt x="13618" y="7676"/>
                </a:lnTo>
                <a:lnTo>
                  <a:pt x="13622" y="7654"/>
                </a:lnTo>
                <a:lnTo>
                  <a:pt x="13623" y="7631"/>
                </a:lnTo>
                <a:lnTo>
                  <a:pt x="13624" y="7608"/>
                </a:lnTo>
                <a:lnTo>
                  <a:pt x="13624" y="7585"/>
                </a:lnTo>
                <a:lnTo>
                  <a:pt x="13624" y="7552"/>
                </a:lnTo>
                <a:lnTo>
                  <a:pt x="13622" y="7520"/>
                </a:lnTo>
                <a:lnTo>
                  <a:pt x="13619" y="7486"/>
                </a:lnTo>
                <a:lnTo>
                  <a:pt x="13616" y="7454"/>
                </a:lnTo>
                <a:lnTo>
                  <a:pt x="13611" y="7422"/>
                </a:lnTo>
                <a:lnTo>
                  <a:pt x="13604" y="7391"/>
                </a:lnTo>
                <a:lnTo>
                  <a:pt x="13596" y="7360"/>
                </a:lnTo>
                <a:lnTo>
                  <a:pt x="13588" y="7329"/>
                </a:lnTo>
                <a:lnTo>
                  <a:pt x="13578" y="7299"/>
                </a:lnTo>
                <a:lnTo>
                  <a:pt x="13569" y="7270"/>
                </a:lnTo>
                <a:lnTo>
                  <a:pt x="13557" y="7240"/>
                </a:lnTo>
                <a:lnTo>
                  <a:pt x="13544" y="7212"/>
                </a:lnTo>
                <a:lnTo>
                  <a:pt x="13529" y="7183"/>
                </a:lnTo>
                <a:lnTo>
                  <a:pt x="13515" y="7155"/>
                </a:lnTo>
                <a:lnTo>
                  <a:pt x="13498" y="7128"/>
                </a:lnTo>
                <a:lnTo>
                  <a:pt x="13481" y="7101"/>
                </a:lnTo>
                <a:lnTo>
                  <a:pt x="13462" y="7074"/>
                </a:lnTo>
                <a:lnTo>
                  <a:pt x="13443" y="7049"/>
                </a:lnTo>
                <a:lnTo>
                  <a:pt x="13421" y="7022"/>
                </a:lnTo>
                <a:lnTo>
                  <a:pt x="13400" y="6997"/>
                </a:lnTo>
                <a:lnTo>
                  <a:pt x="13377" y="6972"/>
                </a:lnTo>
                <a:lnTo>
                  <a:pt x="13353" y="6948"/>
                </a:lnTo>
                <a:lnTo>
                  <a:pt x="13328" y="6924"/>
                </a:lnTo>
                <a:lnTo>
                  <a:pt x="13302" y="6900"/>
                </a:lnTo>
                <a:lnTo>
                  <a:pt x="13274" y="6877"/>
                </a:lnTo>
                <a:lnTo>
                  <a:pt x="13245" y="6855"/>
                </a:lnTo>
                <a:lnTo>
                  <a:pt x="13215" y="6832"/>
                </a:lnTo>
                <a:lnTo>
                  <a:pt x="13184" y="6810"/>
                </a:lnTo>
                <a:lnTo>
                  <a:pt x="13153" y="6789"/>
                </a:lnTo>
                <a:lnTo>
                  <a:pt x="13119" y="6768"/>
                </a:lnTo>
                <a:lnTo>
                  <a:pt x="13085" y="6747"/>
                </a:lnTo>
                <a:lnTo>
                  <a:pt x="13050" y="6728"/>
                </a:lnTo>
                <a:lnTo>
                  <a:pt x="13014" y="6707"/>
                </a:lnTo>
                <a:lnTo>
                  <a:pt x="12976" y="6688"/>
                </a:lnTo>
                <a:lnTo>
                  <a:pt x="12937" y="6669"/>
                </a:lnTo>
                <a:lnTo>
                  <a:pt x="12898" y="6651"/>
                </a:lnTo>
                <a:lnTo>
                  <a:pt x="12857" y="6633"/>
                </a:lnTo>
                <a:lnTo>
                  <a:pt x="12814" y="6615"/>
                </a:lnTo>
                <a:lnTo>
                  <a:pt x="12771" y="6598"/>
                </a:lnTo>
                <a:lnTo>
                  <a:pt x="12726" y="6581"/>
                </a:lnTo>
                <a:lnTo>
                  <a:pt x="12681" y="6566"/>
                </a:lnTo>
                <a:lnTo>
                  <a:pt x="12635" y="6549"/>
                </a:lnTo>
                <a:lnTo>
                  <a:pt x="12587" y="6535"/>
                </a:lnTo>
                <a:lnTo>
                  <a:pt x="12538" y="6519"/>
                </a:lnTo>
                <a:lnTo>
                  <a:pt x="12488" y="6505"/>
                </a:lnTo>
                <a:lnTo>
                  <a:pt x="12438" y="6490"/>
                </a:lnTo>
                <a:lnTo>
                  <a:pt x="12332" y="6464"/>
                </a:lnTo>
                <a:lnTo>
                  <a:pt x="12222" y="6439"/>
                </a:lnTo>
                <a:lnTo>
                  <a:pt x="12108" y="6416"/>
                </a:lnTo>
                <a:lnTo>
                  <a:pt x="11988" y="6393"/>
                </a:lnTo>
                <a:lnTo>
                  <a:pt x="11865" y="6374"/>
                </a:lnTo>
                <a:lnTo>
                  <a:pt x="11738" y="6356"/>
                </a:lnTo>
                <a:lnTo>
                  <a:pt x="11605" y="6339"/>
                </a:lnTo>
                <a:lnTo>
                  <a:pt x="11468" y="6325"/>
                </a:lnTo>
                <a:lnTo>
                  <a:pt x="11327" y="6312"/>
                </a:lnTo>
                <a:close/>
              </a:path>
            </a:pathLst>
          </a:custGeom>
          <a:solidFill>
            <a:schemeClr val="lt1"/>
          </a:solidFill>
          <a:ln>
            <a:noFill/>
          </a:ln>
        </p:spPr>
        <p:txBody>
          <a:bodyPr anchor="ctr" anchorCtr="1">
            <a:normAutofit/>
          </a:bodyPr>
          <a:lstStyle/>
          <a:p>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7" name="任意多边形 16"/>
          <p:cNvSpPr/>
          <p:nvPr>
            <p:custDataLst>
              <p:tags r:id="rId22"/>
            </p:custDataLst>
          </p:nvPr>
        </p:nvSpPr>
        <p:spPr>
          <a:xfrm rot="7207178">
            <a:off x="3409315" y="2888615"/>
            <a:ext cx="1897380" cy="1912620"/>
          </a:xfrm>
          <a:custGeom>
            <a:avLst/>
            <a:gdLst>
              <a:gd name="connsiteX0" fmla="*/ 0 w 1800225"/>
              <a:gd name="connsiteY0" fmla="*/ 0 h 1814512"/>
              <a:gd name="connsiteX1" fmla="*/ 395287 w 1800225"/>
              <a:gd name="connsiteY1" fmla="*/ 1814512 h 1814512"/>
              <a:gd name="connsiteX2" fmla="*/ 1800225 w 1800225"/>
              <a:gd name="connsiteY2" fmla="*/ 190500 h 1814512"/>
              <a:gd name="connsiteX3" fmla="*/ 0 w 1800225"/>
              <a:gd name="connsiteY3" fmla="*/ 0 h 1814512"/>
            </a:gdLst>
            <a:ahLst/>
            <a:cxnLst>
              <a:cxn ang="0">
                <a:pos x="connsiteX0" y="connsiteY0"/>
              </a:cxn>
              <a:cxn ang="0">
                <a:pos x="connsiteX1" y="connsiteY1"/>
              </a:cxn>
              <a:cxn ang="0">
                <a:pos x="connsiteX2" y="connsiteY2"/>
              </a:cxn>
              <a:cxn ang="0">
                <a:pos x="connsiteX3" y="connsiteY3"/>
              </a:cxn>
            </a:cxnLst>
            <a:rect l="l" t="t" r="r" b="b"/>
            <a:pathLst>
              <a:path w="1800225" h="1814512">
                <a:moveTo>
                  <a:pt x="0" y="0"/>
                </a:moveTo>
                <a:lnTo>
                  <a:pt x="395287" y="1814512"/>
                </a:lnTo>
                <a:lnTo>
                  <a:pt x="1800225" y="190500"/>
                </a:lnTo>
                <a:lnTo>
                  <a:pt x="0" y="0"/>
                </a:lnTo>
                <a:close/>
              </a:path>
            </a:pathLst>
          </a:custGeom>
          <a:gradFill>
            <a:gsLst>
              <a:gs pos="0">
                <a:srgbClr val="FBFB11"/>
              </a:gs>
              <a:gs pos="100000">
                <a:srgbClr val="83830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94" name="KSO_Shape"/>
          <p:cNvSpPr/>
          <p:nvPr>
            <p:custDataLst>
              <p:tags r:id="rId23"/>
            </p:custDataLst>
          </p:nvPr>
        </p:nvSpPr>
        <p:spPr bwMode="auto">
          <a:xfrm>
            <a:off x="4511040" y="3555365"/>
            <a:ext cx="405765" cy="340995"/>
          </a:xfrm>
          <a:custGeom>
            <a:avLst/>
            <a:gdLst/>
            <a:ahLst/>
            <a:cxnLst/>
            <a:rect l="0" t="0" r="r" b="b"/>
            <a:pathLst>
              <a:path w="5899389" h="4967421">
                <a:moveTo>
                  <a:pt x="2403368" y="1332789"/>
                </a:moveTo>
                <a:lnTo>
                  <a:pt x="2400165" y="1359209"/>
                </a:lnTo>
                <a:lnTo>
                  <a:pt x="2396495" y="1389474"/>
                </a:lnTo>
                <a:lnTo>
                  <a:pt x="2390990" y="1418823"/>
                </a:lnTo>
                <a:lnTo>
                  <a:pt x="2385485" y="1448172"/>
                </a:lnTo>
                <a:lnTo>
                  <a:pt x="2379063" y="1477520"/>
                </a:lnTo>
                <a:lnTo>
                  <a:pt x="2371722" y="1506869"/>
                </a:lnTo>
                <a:lnTo>
                  <a:pt x="2364383" y="1535301"/>
                </a:lnTo>
                <a:lnTo>
                  <a:pt x="2356125" y="1564649"/>
                </a:lnTo>
                <a:lnTo>
                  <a:pt x="2346950" y="1591246"/>
                </a:lnTo>
                <a:lnTo>
                  <a:pt x="2337775" y="1619678"/>
                </a:lnTo>
                <a:lnTo>
                  <a:pt x="2326765" y="1647192"/>
                </a:lnTo>
                <a:lnTo>
                  <a:pt x="2315755" y="1673789"/>
                </a:lnTo>
                <a:lnTo>
                  <a:pt x="2303828" y="1701304"/>
                </a:lnTo>
                <a:lnTo>
                  <a:pt x="2291900" y="1727901"/>
                </a:lnTo>
                <a:lnTo>
                  <a:pt x="2279056" y="1753581"/>
                </a:lnTo>
                <a:lnTo>
                  <a:pt x="2265293" y="1780178"/>
                </a:lnTo>
                <a:lnTo>
                  <a:pt x="2250613" y="1804941"/>
                </a:lnTo>
                <a:lnTo>
                  <a:pt x="2235933" y="1830621"/>
                </a:lnTo>
                <a:lnTo>
                  <a:pt x="2220336" y="1855384"/>
                </a:lnTo>
                <a:lnTo>
                  <a:pt x="2204739" y="1879230"/>
                </a:lnTo>
                <a:lnTo>
                  <a:pt x="2188224" y="1903076"/>
                </a:lnTo>
                <a:lnTo>
                  <a:pt x="2170791" y="1926921"/>
                </a:lnTo>
                <a:lnTo>
                  <a:pt x="2153359" y="1949850"/>
                </a:lnTo>
                <a:lnTo>
                  <a:pt x="2135926" y="1971862"/>
                </a:lnTo>
                <a:lnTo>
                  <a:pt x="2116659" y="1993873"/>
                </a:lnTo>
                <a:lnTo>
                  <a:pt x="2097392" y="2015885"/>
                </a:lnTo>
                <a:lnTo>
                  <a:pt x="2078124" y="2036062"/>
                </a:lnTo>
                <a:lnTo>
                  <a:pt x="2057022" y="2057156"/>
                </a:lnTo>
                <a:lnTo>
                  <a:pt x="2036837" y="2077334"/>
                </a:lnTo>
                <a:lnTo>
                  <a:pt x="2015735" y="2097511"/>
                </a:lnTo>
                <a:lnTo>
                  <a:pt x="1993715" y="2115854"/>
                </a:lnTo>
                <a:lnTo>
                  <a:pt x="1971695" y="2135114"/>
                </a:lnTo>
                <a:lnTo>
                  <a:pt x="1948758" y="2153457"/>
                </a:lnTo>
                <a:lnTo>
                  <a:pt x="1925821" y="2169965"/>
                </a:lnTo>
                <a:lnTo>
                  <a:pt x="1902883" y="2188308"/>
                </a:lnTo>
                <a:lnTo>
                  <a:pt x="1879028" y="2204817"/>
                </a:lnTo>
                <a:lnTo>
                  <a:pt x="1855174" y="2220408"/>
                </a:lnTo>
                <a:lnTo>
                  <a:pt x="1830401" y="2235082"/>
                </a:lnTo>
                <a:lnTo>
                  <a:pt x="1805629" y="2250674"/>
                </a:lnTo>
                <a:lnTo>
                  <a:pt x="1779021" y="2264431"/>
                </a:lnTo>
                <a:lnTo>
                  <a:pt x="1754249" y="2278188"/>
                </a:lnTo>
                <a:lnTo>
                  <a:pt x="1727642" y="2291945"/>
                </a:lnTo>
                <a:lnTo>
                  <a:pt x="1701034" y="2302951"/>
                </a:lnTo>
                <a:lnTo>
                  <a:pt x="1674427" y="2315791"/>
                </a:lnTo>
                <a:lnTo>
                  <a:pt x="1647820" y="2326797"/>
                </a:lnTo>
                <a:lnTo>
                  <a:pt x="1619377" y="2336886"/>
                </a:lnTo>
                <a:lnTo>
                  <a:pt x="1591853" y="2346974"/>
                </a:lnTo>
                <a:lnTo>
                  <a:pt x="1587042" y="2348370"/>
                </a:lnTo>
                <a:lnTo>
                  <a:pt x="2909523" y="2348370"/>
                </a:lnTo>
                <a:lnTo>
                  <a:pt x="3219384" y="2348370"/>
                </a:lnTo>
                <a:lnTo>
                  <a:pt x="3214575" y="2346974"/>
                </a:lnTo>
                <a:lnTo>
                  <a:pt x="3187061" y="2336886"/>
                </a:lnTo>
                <a:lnTo>
                  <a:pt x="3160464" y="2326797"/>
                </a:lnTo>
                <a:lnTo>
                  <a:pt x="3132950" y="2315791"/>
                </a:lnTo>
                <a:lnTo>
                  <a:pt x="3105435" y="2302951"/>
                </a:lnTo>
                <a:lnTo>
                  <a:pt x="3079755" y="2291945"/>
                </a:lnTo>
                <a:lnTo>
                  <a:pt x="3053158" y="2278188"/>
                </a:lnTo>
                <a:lnTo>
                  <a:pt x="3027478" y="2264431"/>
                </a:lnTo>
                <a:lnTo>
                  <a:pt x="3001798" y="2250674"/>
                </a:lnTo>
                <a:lnTo>
                  <a:pt x="2977035" y="2235082"/>
                </a:lnTo>
                <a:lnTo>
                  <a:pt x="2951355" y="2220408"/>
                </a:lnTo>
                <a:lnTo>
                  <a:pt x="2927509" y="2204817"/>
                </a:lnTo>
                <a:lnTo>
                  <a:pt x="2903663" y="2188308"/>
                </a:lnTo>
                <a:lnTo>
                  <a:pt x="2880735" y="2169965"/>
                </a:lnTo>
                <a:lnTo>
                  <a:pt x="2857806" y="2153457"/>
                </a:lnTo>
                <a:lnTo>
                  <a:pt x="2834877" y="2135114"/>
                </a:lnTo>
                <a:lnTo>
                  <a:pt x="2812866" y="2115854"/>
                </a:lnTo>
                <a:lnTo>
                  <a:pt x="2791772" y="2097511"/>
                </a:lnTo>
                <a:lnTo>
                  <a:pt x="2769760" y="2077334"/>
                </a:lnTo>
                <a:lnTo>
                  <a:pt x="2749583" y="2057156"/>
                </a:lnTo>
                <a:lnTo>
                  <a:pt x="2728489" y="2036062"/>
                </a:lnTo>
                <a:lnTo>
                  <a:pt x="2710146" y="2015885"/>
                </a:lnTo>
                <a:lnTo>
                  <a:pt x="2689969" y="1993873"/>
                </a:lnTo>
                <a:lnTo>
                  <a:pt x="2671626" y="1971862"/>
                </a:lnTo>
                <a:lnTo>
                  <a:pt x="2653283" y="1949850"/>
                </a:lnTo>
                <a:lnTo>
                  <a:pt x="2635857" y="1926921"/>
                </a:lnTo>
                <a:lnTo>
                  <a:pt x="2618431" y="1903076"/>
                </a:lnTo>
                <a:lnTo>
                  <a:pt x="2601923" y="1879230"/>
                </a:lnTo>
                <a:lnTo>
                  <a:pt x="2586331" y="1855384"/>
                </a:lnTo>
                <a:lnTo>
                  <a:pt x="2570740" y="1830621"/>
                </a:lnTo>
                <a:lnTo>
                  <a:pt x="2556065" y="1804941"/>
                </a:lnTo>
                <a:lnTo>
                  <a:pt x="2542308" y="1780178"/>
                </a:lnTo>
                <a:lnTo>
                  <a:pt x="2528551" y="1753581"/>
                </a:lnTo>
                <a:lnTo>
                  <a:pt x="2514794" y="1727901"/>
                </a:lnTo>
                <a:lnTo>
                  <a:pt x="2502871" y="1701304"/>
                </a:lnTo>
                <a:lnTo>
                  <a:pt x="2490948" y="1673789"/>
                </a:lnTo>
                <a:lnTo>
                  <a:pt x="2479943" y="1647192"/>
                </a:lnTo>
                <a:lnTo>
                  <a:pt x="2468937" y="1619678"/>
                </a:lnTo>
                <a:lnTo>
                  <a:pt x="2459765" y="1591246"/>
                </a:lnTo>
                <a:lnTo>
                  <a:pt x="2450594" y="1564649"/>
                </a:lnTo>
                <a:lnTo>
                  <a:pt x="2442339" y="1535301"/>
                </a:lnTo>
                <a:lnTo>
                  <a:pt x="2435002" y="1506869"/>
                </a:lnTo>
                <a:lnTo>
                  <a:pt x="2427665" y="1477520"/>
                </a:lnTo>
                <a:lnTo>
                  <a:pt x="2421245" y="1448172"/>
                </a:lnTo>
                <a:lnTo>
                  <a:pt x="2415742" y="1418823"/>
                </a:lnTo>
                <a:lnTo>
                  <a:pt x="2410239" y="1389474"/>
                </a:lnTo>
                <a:lnTo>
                  <a:pt x="2406571" y="1359209"/>
                </a:lnTo>
                <a:lnTo>
                  <a:pt x="2403368" y="1332789"/>
                </a:lnTo>
                <a:close/>
                <a:moveTo>
                  <a:pt x="3612168" y="835555"/>
                </a:moveTo>
                <a:lnTo>
                  <a:pt x="3631450" y="835555"/>
                </a:lnTo>
                <a:lnTo>
                  <a:pt x="3651650" y="835555"/>
                </a:lnTo>
                <a:lnTo>
                  <a:pt x="3671851" y="838309"/>
                </a:lnTo>
                <a:lnTo>
                  <a:pt x="3690214" y="840146"/>
                </a:lnTo>
                <a:lnTo>
                  <a:pt x="3709497" y="842900"/>
                </a:lnTo>
                <a:lnTo>
                  <a:pt x="3727860" y="847491"/>
                </a:lnTo>
                <a:lnTo>
                  <a:pt x="3747142" y="853000"/>
                </a:lnTo>
                <a:lnTo>
                  <a:pt x="3764588" y="858510"/>
                </a:lnTo>
                <a:lnTo>
                  <a:pt x="3782034" y="865855"/>
                </a:lnTo>
                <a:lnTo>
                  <a:pt x="3799479" y="873201"/>
                </a:lnTo>
                <a:lnTo>
                  <a:pt x="3816007" y="882383"/>
                </a:lnTo>
                <a:lnTo>
                  <a:pt x="3831616" y="891565"/>
                </a:lnTo>
                <a:lnTo>
                  <a:pt x="3848144" y="900746"/>
                </a:lnTo>
                <a:lnTo>
                  <a:pt x="3863753" y="912683"/>
                </a:lnTo>
                <a:lnTo>
                  <a:pt x="3876608" y="923701"/>
                </a:lnTo>
                <a:lnTo>
                  <a:pt x="3891299" y="935638"/>
                </a:lnTo>
                <a:lnTo>
                  <a:pt x="3905072" y="947574"/>
                </a:lnTo>
                <a:lnTo>
                  <a:pt x="3917926" y="961347"/>
                </a:lnTo>
                <a:lnTo>
                  <a:pt x="3929863" y="975120"/>
                </a:lnTo>
                <a:lnTo>
                  <a:pt x="3940881" y="989811"/>
                </a:lnTo>
                <a:lnTo>
                  <a:pt x="3952818" y="1005420"/>
                </a:lnTo>
                <a:lnTo>
                  <a:pt x="3962000" y="1021030"/>
                </a:lnTo>
                <a:lnTo>
                  <a:pt x="3971182" y="1037557"/>
                </a:lnTo>
                <a:lnTo>
                  <a:pt x="3979445" y="1054085"/>
                </a:lnTo>
                <a:lnTo>
                  <a:pt x="3986791" y="1070612"/>
                </a:lnTo>
                <a:lnTo>
                  <a:pt x="3994136" y="1088058"/>
                </a:lnTo>
                <a:lnTo>
                  <a:pt x="4000564" y="1106422"/>
                </a:lnTo>
                <a:lnTo>
                  <a:pt x="4006073" y="1124786"/>
                </a:lnTo>
                <a:lnTo>
                  <a:pt x="4009746" y="1143149"/>
                </a:lnTo>
                <a:lnTo>
                  <a:pt x="4013418" y="1162431"/>
                </a:lnTo>
                <a:lnTo>
                  <a:pt x="4015255" y="1181713"/>
                </a:lnTo>
                <a:lnTo>
                  <a:pt x="4017091" y="1201914"/>
                </a:lnTo>
                <a:lnTo>
                  <a:pt x="4017091" y="1221196"/>
                </a:lnTo>
                <a:lnTo>
                  <a:pt x="4017091" y="1241396"/>
                </a:lnTo>
                <a:lnTo>
                  <a:pt x="4015255" y="1260678"/>
                </a:lnTo>
                <a:lnTo>
                  <a:pt x="4013418" y="1279960"/>
                </a:lnTo>
                <a:lnTo>
                  <a:pt x="4009746" y="1299242"/>
                </a:lnTo>
                <a:lnTo>
                  <a:pt x="4006073" y="1317606"/>
                </a:lnTo>
                <a:lnTo>
                  <a:pt x="4000564" y="1335970"/>
                </a:lnTo>
                <a:lnTo>
                  <a:pt x="3994136" y="1353416"/>
                </a:lnTo>
                <a:lnTo>
                  <a:pt x="3986791" y="1371779"/>
                </a:lnTo>
                <a:lnTo>
                  <a:pt x="3979445" y="1388307"/>
                </a:lnTo>
                <a:lnTo>
                  <a:pt x="3971182" y="1404834"/>
                </a:lnTo>
                <a:lnTo>
                  <a:pt x="3962000" y="1421362"/>
                </a:lnTo>
                <a:lnTo>
                  <a:pt x="3952818" y="1437889"/>
                </a:lnTo>
                <a:lnTo>
                  <a:pt x="3940881" y="1451662"/>
                </a:lnTo>
                <a:lnTo>
                  <a:pt x="3929863" y="1466353"/>
                </a:lnTo>
                <a:lnTo>
                  <a:pt x="3917926" y="1480126"/>
                </a:lnTo>
                <a:lnTo>
                  <a:pt x="3905072" y="1493899"/>
                </a:lnTo>
                <a:lnTo>
                  <a:pt x="3891299" y="1506754"/>
                </a:lnTo>
                <a:lnTo>
                  <a:pt x="3876608" y="1519608"/>
                </a:lnTo>
                <a:lnTo>
                  <a:pt x="3863753" y="1530627"/>
                </a:lnTo>
                <a:lnTo>
                  <a:pt x="3848144" y="1540727"/>
                </a:lnTo>
                <a:lnTo>
                  <a:pt x="3831616" y="1551745"/>
                </a:lnTo>
                <a:lnTo>
                  <a:pt x="3816007" y="1560927"/>
                </a:lnTo>
                <a:lnTo>
                  <a:pt x="3799479" y="1569191"/>
                </a:lnTo>
                <a:lnTo>
                  <a:pt x="3782034" y="1576536"/>
                </a:lnTo>
                <a:lnTo>
                  <a:pt x="3764588" y="1583882"/>
                </a:lnTo>
                <a:lnTo>
                  <a:pt x="3747142" y="1590309"/>
                </a:lnTo>
                <a:lnTo>
                  <a:pt x="3727860" y="1595818"/>
                </a:lnTo>
                <a:lnTo>
                  <a:pt x="3709497" y="1599491"/>
                </a:lnTo>
                <a:lnTo>
                  <a:pt x="3690214" y="1603164"/>
                </a:lnTo>
                <a:lnTo>
                  <a:pt x="3671851" y="1605000"/>
                </a:lnTo>
                <a:lnTo>
                  <a:pt x="3651650" y="1606837"/>
                </a:lnTo>
                <a:lnTo>
                  <a:pt x="3631450" y="1606837"/>
                </a:lnTo>
                <a:lnTo>
                  <a:pt x="3612168" y="1606837"/>
                </a:lnTo>
                <a:lnTo>
                  <a:pt x="3591968" y="1605000"/>
                </a:lnTo>
                <a:lnTo>
                  <a:pt x="3572686" y="1603164"/>
                </a:lnTo>
                <a:lnTo>
                  <a:pt x="3554322" y="1599491"/>
                </a:lnTo>
                <a:lnTo>
                  <a:pt x="3535040" y="1595818"/>
                </a:lnTo>
                <a:lnTo>
                  <a:pt x="3516676" y="1590309"/>
                </a:lnTo>
                <a:lnTo>
                  <a:pt x="3498312" y="1583882"/>
                </a:lnTo>
                <a:lnTo>
                  <a:pt x="3481785" y="1576536"/>
                </a:lnTo>
                <a:lnTo>
                  <a:pt x="3464339" y="1569191"/>
                </a:lnTo>
                <a:lnTo>
                  <a:pt x="3446893" y="1560927"/>
                </a:lnTo>
                <a:lnTo>
                  <a:pt x="3431284" y="1551745"/>
                </a:lnTo>
                <a:lnTo>
                  <a:pt x="3415675" y="1540727"/>
                </a:lnTo>
                <a:lnTo>
                  <a:pt x="3400984" y="1530627"/>
                </a:lnTo>
                <a:lnTo>
                  <a:pt x="3386293" y="1519608"/>
                </a:lnTo>
                <a:lnTo>
                  <a:pt x="3371602" y="1506754"/>
                </a:lnTo>
                <a:lnTo>
                  <a:pt x="3357829" y="1493899"/>
                </a:lnTo>
                <a:lnTo>
                  <a:pt x="3345892" y="1480126"/>
                </a:lnTo>
                <a:lnTo>
                  <a:pt x="3333956" y="1466353"/>
                </a:lnTo>
                <a:lnTo>
                  <a:pt x="3322937" y="1451662"/>
                </a:lnTo>
                <a:lnTo>
                  <a:pt x="3311919" y="1437889"/>
                </a:lnTo>
                <a:lnTo>
                  <a:pt x="3301819" y="1421362"/>
                </a:lnTo>
                <a:lnTo>
                  <a:pt x="3292637" y="1404834"/>
                </a:lnTo>
                <a:lnTo>
                  <a:pt x="3283455" y="1388307"/>
                </a:lnTo>
                <a:lnTo>
                  <a:pt x="3276109" y="1371779"/>
                </a:lnTo>
                <a:lnTo>
                  <a:pt x="3268764" y="1353416"/>
                </a:lnTo>
                <a:lnTo>
                  <a:pt x="3263255" y="1335970"/>
                </a:lnTo>
                <a:lnTo>
                  <a:pt x="3257746" y="1317606"/>
                </a:lnTo>
                <a:lnTo>
                  <a:pt x="3253155" y="1299242"/>
                </a:lnTo>
                <a:lnTo>
                  <a:pt x="3250400" y="1279960"/>
                </a:lnTo>
                <a:lnTo>
                  <a:pt x="3248564" y="1260678"/>
                </a:lnTo>
                <a:lnTo>
                  <a:pt x="3245809" y="1241396"/>
                </a:lnTo>
                <a:lnTo>
                  <a:pt x="3245809" y="1221196"/>
                </a:lnTo>
                <a:lnTo>
                  <a:pt x="3245809" y="1201914"/>
                </a:lnTo>
                <a:lnTo>
                  <a:pt x="3248564" y="1181713"/>
                </a:lnTo>
                <a:lnTo>
                  <a:pt x="3250400" y="1162431"/>
                </a:lnTo>
                <a:lnTo>
                  <a:pt x="3253155" y="1143149"/>
                </a:lnTo>
                <a:lnTo>
                  <a:pt x="3257746" y="1124786"/>
                </a:lnTo>
                <a:lnTo>
                  <a:pt x="3263255" y="1106422"/>
                </a:lnTo>
                <a:lnTo>
                  <a:pt x="3268764" y="1088058"/>
                </a:lnTo>
                <a:lnTo>
                  <a:pt x="3276109" y="1070612"/>
                </a:lnTo>
                <a:lnTo>
                  <a:pt x="3283455" y="1054085"/>
                </a:lnTo>
                <a:lnTo>
                  <a:pt x="3292637" y="1037557"/>
                </a:lnTo>
                <a:lnTo>
                  <a:pt x="3301819" y="1021030"/>
                </a:lnTo>
                <a:lnTo>
                  <a:pt x="3311919" y="1005420"/>
                </a:lnTo>
                <a:lnTo>
                  <a:pt x="3322937" y="989811"/>
                </a:lnTo>
                <a:lnTo>
                  <a:pt x="3333956" y="975120"/>
                </a:lnTo>
                <a:lnTo>
                  <a:pt x="3345892" y="961347"/>
                </a:lnTo>
                <a:lnTo>
                  <a:pt x="3357829" y="947574"/>
                </a:lnTo>
                <a:lnTo>
                  <a:pt x="3371602" y="935638"/>
                </a:lnTo>
                <a:lnTo>
                  <a:pt x="3386293" y="923701"/>
                </a:lnTo>
                <a:lnTo>
                  <a:pt x="3400984" y="912683"/>
                </a:lnTo>
                <a:lnTo>
                  <a:pt x="3415675" y="900746"/>
                </a:lnTo>
                <a:lnTo>
                  <a:pt x="3431284" y="891565"/>
                </a:lnTo>
                <a:lnTo>
                  <a:pt x="3446893" y="882383"/>
                </a:lnTo>
                <a:lnTo>
                  <a:pt x="3464339" y="873201"/>
                </a:lnTo>
                <a:lnTo>
                  <a:pt x="3481785" y="865855"/>
                </a:lnTo>
                <a:lnTo>
                  <a:pt x="3498312" y="858510"/>
                </a:lnTo>
                <a:lnTo>
                  <a:pt x="3516676" y="853000"/>
                </a:lnTo>
                <a:lnTo>
                  <a:pt x="3535040" y="847491"/>
                </a:lnTo>
                <a:lnTo>
                  <a:pt x="3554322" y="842900"/>
                </a:lnTo>
                <a:lnTo>
                  <a:pt x="3572686" y="840146"/>
                </a:lnTo>
                <a:lnTo>
                  <a:pt x="3591968" y="838309"/>
                </a:lnTo>
                <a:lnTo>
                  <a:pt x="3612168" y="835555"/>
                </a:lnTo>
                <a:close/>
                <a:moveTo>
                  <a:pt x="1214767" y="835555"/>
                </a:moveTo>
                <a:lnTo>
                  <a:pt x="1234967" y="835555"/>
                </a:lnTo>
                <a:lnTo>
                  <a:pt x="1255168" y="835555"/>
                </a:lnTo>
                <a:lnTo>
                  <a:pt x="1274450" y="838309"/>
                </a:lnTo>
                <a:lnTo>
                  <a:pt x="1293732" y="840146"/>
                </a:lnTo>
                <a:lnTo>
                  <a:pt x="1312096" y="842900"/>
                </a:lnTo>
                <a:lnTo>
                  <a:pt x="1331378" y="847491"/>
                </a:lnTo>
                <a:lnTo>
                  <a:pt x="1350660" y="853000"/>
                </a:lnTo>
                <a:lnTo>
                  <a:pt x="1368105" y="858510"/>
                </a:lnTo>
                <a:lnTo>
                  <a:pt x="1384633" y="865855"/>
                </a:lnTo>
                <a:lnTo>
                  <a:pt x="1402997" y="873201"/>
                </a:lnTo>
                <a:lnTo>
                  <a:pt x="1419524" y="882383"/>
                </a:lnTo>
                <a:lnTo>
                  <a:pt x="1435133" y="891565"/>
                </a:lnTo>
                <a:lnTo>
                  <a:pt x="1450743" y="900746"/>
                </a:lnTo>
                <a:lnTo>
                  <a:pt x="1465434" y="912683"/>
                </a:lnTo>
                <a:lnTo>
                  <a:pt x="1480125" y="923701"/>
                </a:lnTo>
                <a:lnTo>
                  <a:pt x="1494816" y="935638"/>
                </a:lnTo>
                <a:lnTo>
                  <a:pt x="1507671" y="947574"/>
                </a:lnTo>
                <a:lnTo>
                  <a:pt x="1521444" y="961347"/>
                </a:lnTo>
                <a:lnTo>
                  <a:pt x="1532462" y="975120"/>
                </a:lnTo>
                <a:lnTo>
                  <a:pt x="1544398" y="989811"/>
                </a:lnTo>
                <a:lnTo>
                  <a:pt x="1554498" y="1005420"/>
                </a:lnTo>
                <a:lnTo>
                  <a:pt x="1565517" y="1021030"/>
                </a:lnTo>
                <a:lnTo>
                  <a:pt x="1574699" y="1037557"/>
                </a:lnTo>
                <a:lnTo>
                  <a:pt x="1582962" y="1054085"/>
                </a:lnTo>
                <a:lnTo>
                  <a:pt x="1590308" y="1070612"/>
                </a:lnTo>
                <a:lnTo>
                  <a:pt x="1597653" y="1088058"/>
                </a:lnTo>
                <a:lnTo>
                  <a:pt x="1604081" y="1106422"/>
                </a:lnTo>
                <a:lnTo>
                  <a:pt x="1608672" y="1124786"/>
                </a:lnTo>
                <a:lnTo>
                  <a:pt x="1613263" y="1143149"/>
                </a:lnTo>
                <a:lnTo>
                  <a:pt x="1616017" y="1162431"/>
                </a:lnTo>
                <a:lnTo>
                  <a:pt x="1618772" y="1181713"/>
                </a:lnTo>
                <a:lnTo>
                  <a:pt x="1620608" y="1201914"/>
                </a:lnTo>
                <a:lnTo>
                  <a:pt x="1620608" y="1221196"/>
                </a:lnTo>
                <a:lnTo>
                  <a:pt x="1620608" y="1241396"/>
                </a:lnTo>
                <a:lnTo>
                  <a:pt x="1618772" y="1260678"/>
                </a:lnTo>
                <a:lnTo>
                  <a:pt x="1616017" y="1279960"/>
                </a:lnTo>
                <a:lnTo>
                  <a:pt x="1613263" y="1299242"/>
                </a:lnTo>
                <a:lnTo>
                  <a:pt x="1608672" y="1317606"/>
                </a:lnTo>
                <a:lnTo>
                  <a:pt x="1604081" y="1335970"/>
                </a:lnTo>
                <a:lnTo>
                  <a:pt x="1597653" y="1353416"/>
                </a:lnTo>
                <a:lnTo>
                  <a:pt x="1590308" y="1371779"/>
                </a:lnTo>
                <a:lnTo>
                  <a:pt x="1582962" y="1388307"/>
                </a:lnTo>
                <a:lnTo>
                  <a:pt x="1574699" y="1404834"/>
                </a:lnTo>
                <a:lnTo>
                  <a:pt x="1565517" y="1421362"/>
                </a:lnTo>
                <a:lnTo>
                  <a:pt x="1554498" y="1437889"/>
                </a:lnTo>
                <a:lnTo>
                  <a:pt x="1544398" y="1451662"/>
                </a:lnTo>
                <a:lnTo>
                  <a:pt x="1532462" y="1466353"/>
                </a:lnTo>
                <a:lnTo>
                  <a:pt x="1521444" y="1480126"/>
                </a:lnTo>
                <a:lnTo>
                  <a:pt x="1507671" y="1493899"/>
                </a:lnTo>
                <a:lnTo>
                  <a:pt x="1494816" y="1506754"/>
                </a:lnTo>
                <a:lnTo>
                  <a:pt x="1480125" y="1519608"/>
                </a:lnTo>
                <a:lnTo>
                  <a:pt x="1465434" y="1530627"/>
                </a:lnTo>
                <a:lnTo>
                  <a:pt x="1450743" y="1540727"/>
                </a:lnTo>
                <a:lnTo>
                  <a:pt x="1435133" y="1551745"/>
                </a:lnTo>
                <a:lnTo>
                  <a:pt x="1419524" y="1560927"/>
                </a:lnTo>
                <a:lnTo>
                  <a:pt x="1402997" y="1569191"/>
                </a:lnTo>
                <a:lnTo>
                  <a:pt x="1384633" y="1576536"/>
                </a:lnTo>
                <a:lnTo>
                  <a:pt x="1368105" y="1583882"/>
                </a:lnTo>
                <a:lnTo>
                  <a:pt x="1350660" y="1590309"/>
                </a:lnTo>
                <a:lnTo>
                  <a:pt x="1331378" y="1595818"/>
                </a:lnTo>
                <a:lnTo>
                  <a:pt x="1312096" y="1599491"/>
                </a:lnTo>
                <a:lnTo>
                  <a:pt x="1293732" y="1603164"/>
                </a:lnTo>
                <a:lnTo>
                  <a:pt x="1274450" y="1605000"/>
                </a:lnTo>
                <a:lnTo>
                  <a:pt x="1255168" y="1606837"/>
                </a:lnTo>
                <a:lnTo>
                  <a:pt x="1234967" y="1606837"/>
                </a:lnTo>
                <a:lnTo>
                  <a:pt x="1214767" y="1606837"/>
                </a:lnTo>
                <a:lnTo>
                  <a:pt x="1195485" y="1605000"/>
                </a:lnTo>
                <a:lnTo>
                  <a:pt x="1176203" y="1603164"/>
                </a:lnTo>
                <a:lnTo>
                  <a:pt x="1157839" y="1599491"/>
                </a:lnTo>
                <a:lnTo>
                  <a:pt x="1138557" y="1595818"/>
                </a:lnTo>
                <a:lnTo>
                  <a:pt x="1119275" y="1590309"/>
                </a:lnTo>
                <a:lnTo>
                  <a:pt x="1101829" y="1583882"/>
                </a:lnTo>
                <a:lnTo>
                  <a:pt x="1085302" y="1576536"/>
                </a:lnTo>
                <a:lnTo>
                  <a:pt x="1066938" y="1569191"/>
                </a:lnTo>
                <a:lnTo>
                  <a:pt x="1050411" y="1560927"/>
                </a:lnTo>
                <a:lnTo>
                  <a:pt x="1034801" y="1551745"/>
                </a:lnTo>
                <a:lnTo>
                  <a:pt x="1019192" y="1540727"/>
                </a:lnTo>
                <a:lnTo>
                  <a:pt x="1004501" y="1530627"/>
                </a:lnTo>
                <a:lnTo>
                  <a:pt x="989810" y="1519608"/>
                </a:lnTo>
                <a:lnTo>
                  <a:pt x="975119" y="1506754"/>
                </a:lnTo>
                <a:lnTo>
                  <a:pt x="962264" y="1493899"/>
                </a:lnTo>
                <a:lnTo>
                  <a:pt x="948491" y="1480126"/>
                </a:lnTo>
                <a:lnTo>
                  <a:pt x="937473" y="1466353"/>
                </a:lnTo>
                <a:lnTo>
                  <a:pt x="925536" y="1451662"/>
                </a:lnTo>
                <a:lnTo>
                  <a:pt x="915436" y="1437889"/>
                </a:lnTo>
                <a:lnTo>
                  <a:pt x="904418" y="1421362"/>
                </a:lnTo>
                <a:lnTo>
                  <a:pt x="895236" y="1404834"/>
                </a:lnTo>
                <a:lnTo>
                  <a:pt x="886972" y="1388307"/>
                </a:lnTo>
                <a:lnTo>
                  <a:pt x="879627" y="1371779"/>
                </a:lnTo>
                <a:lnTo>
                  <a:pt x="872281" y="1353416"/>
                </a:lnTo>
                <a:lnTo>
                  <a:pt x="865854" y="1335970"/>
                </a:lnTo>
                <a:lnTo>
                  <a:pt x="860345" y="1317606"/>
                </a:lnTo>
                <a:lnTo>
                  <a:pt x="856672" y="1299242"/>
                </a:lnTo>
                <a:lnTo>
                  <a:pt x="852999" y="1279960"/>
                </a:lnTo>
                <a:lnTo>
                  <a:pt x="851163" y="1260678"/>
                </a:lnTo>
                <a:lnTo>
                  <a:pt x="849326" y="1241396"/>
                </a:lnTo>
                <a:lnTo>
                  <a:pt x="849326" y="1221196"/>
                </a:lnTo>
                <a:lnTo>
                  <a:pt x="849326" y="1201914"/>
                </a:lnTo>
                <a:lnTo>
                  <a:pt x="851163" y="1181713"/>
                </a:lnTo>
                <a:lnTo>
                  <a:pt x="852999" y="1162431"/>
                </a:lnTo>
                <a:lnTo>
                  <a:pt x="856672" y="1143149"/>
                </a:lnTo>
                <a:lnTo>
                  <a:pt x="860345" y="1124786"/>
                </a:lnTo>
                <a:lnTo>
                  <a:pt x="865854" y="1106422"/>
                </a:lnTo>
                <a:lnTo>
                  <a:pt x="872281" y="1088058"/>
                </a:lnTo>
                <a:lnTo>
                  <a:pt x="879627" y="1070612"/>
                </a:lnTo>
                <a:lnTo>
                  <a:pt x="886972" y="1054085"/>
                </a:lnTo>
                <a:lnTo>
                  <a:pt x="895236" y="1037557"/>
                </a:lnTo>
                <a:lnTo>
                  <a:pt x="904418" y="1021030"/>
                </a:lnTo>
                <a:lnTo>
                  <a:pt x="915436" y="1005420"/>
                </a:lnTo>
                <a:lnTo>
                  <a:pt x="925536" y="989811"/>
                </a:lnTo>
                <a:lnTo>
                  <a:pt x="937473" y="975120"/>
                </a:lnTo>
                <a:lnTo>
                  <a:pt x="948491" y="961347"/>
                </a:lnTo>
                <a:lnTo>
                  <a:pt x="962264" y="947574"/>
                </a:lnTo>
                <a:lnTo>
                  <a:pt x="975119" y="935638"/>
                </a:lnTo>
                <a:lnTo>
                  <a:pt x="989810" y="923701"/>
                </a:lnTo>
                <a:lnTo>
                  <a:pt x="1004501" y="912683"/>
                </a:lnTo>
                <a:lnTo>
                  <a:pt x="1019192" y="900746"/>
                </a:lnTo>
                <a:lnTo>
                  <a:pt x="1034801" y="891565"/>
                </a:lnTo>
                <a:lnTo>
                  <a:pt x="1050411" y="882383"/>
                </a:lnTo>
                <a:lnTo>
                  <a:pt x="1066938" y="873201"/>
                </a:lnTo>
                <a:lnTo>
                  <a:pt x="1085302" y="865855"/>
                </a:lnTo>
                <a:lnTo>
                  <a:pt x="1101829" y="858510"/>
                </a:lnTo>
                <a:lnTo>
                  <a:pt x="1119275" y="853000"/>
                </a:lnTo>
                <a:lnTo>
                  <a:pt x="1138557" y="847491"/>
                </a:lnTo>
                <a:lnTo>
                  <a:pt x="1157839" y="842900"/>
                </a:lnTo>
                <a:lnTo>
                  <a:pt x="1176203" y="840146"/>
                </a:lnTo>
                <a:lnTo>
                  <a:pt x="1195485" y="838309"/>
                </a:lnTo>
                <a:lnTo>
                  <a:pt x="1214767" y="835555"/>
                </a:lnTo>
                <a:close/>
                <a:moveTo>
                  <a:pt x="3634628" y="514518"/>
                </a:moveTo>
                <a:lnTo>
                  <a:pt x="3597942" y="515435"/>
                </a:lnTo>
                <a:lnTo>
                  <a:pt x="3561256" y="517270"/>
                </a:lnTo>
                <a:lnTo>
                  <a:pt x="3526405" y="522772"/>
                </a:lnTo>
                <a:lnTo>
                  <a:pt x="3490636" y="528275"/>
                </a:lnTo>
                <a:lnTo>
                  <a:pt x="3457619" y="536530"/>
                </a:lnTo>
                <a:lnTo>
                  <a:pt x="3423685" y="545701"/>
                </a:lnTo>
                <a:lnTo>
                  <a:pt x="3390667" y="557624"/>
                </a:lnTo>
                <a:lnTo>
                  <a:pt x="3357650" y="569547"/>
                </a:lnTo>
                <a:lnTo>
                  <a:pt x="3327384" y="583304"/>
                </a:lnTo>
                <a:lnTo>
                  <a:pt x="3296201" y="598895"/>
                </a:lnTo>
                <a:lnTo>
                  <a:pt x="3266853" y="617238"/>
                </a:lnTo>
                <a:lnTo>
                  <a:pt x="3238421" y="634664"/>
                </a:lnTo>
                <a:lnTo>
                  <a:pt x="3209990" y="654841"/>
                </a:lnTo>
                <a:lnTo>
                  <a:pt x="3184310" y="675936"/>
                </a:lnTo>
                <a:lnTo>
                  <a:pt x="3157712" y="697947"/>
                </a:lnTo>
                <a:lnTo>
                  <a:pt x="3133867" y="721793"/>
                </a:lnTo>
                <a:lnTo>
                  <a:pt x="3110021" y="745639"/>
                </a:lnTo>
                <a:lnTo>
                  <a:pt x="3088009" y="772236"/>
                </a:lnTo>
                <a:lnTo>
                  <a:pt x="3066915" y="797916"/>
                </a:lnTo>
                <a:lnTo>
                  <a:pt x="3046738" y="826347"/>
                </a:lnTo>
                <a:lnTo>
                  <a:pt x="3029312" y="854779"/>
                </a:lnTo>
                <a:lnTo>
                  <a:pt x="3012804" y="885045"/>
                </a:lnTo>
                <a:lnTo>
                  <a:pt x="2996295" y="915310"/>
                </a:lnTo>
                <a:lnTo>
                  <a:pt x="2982538" y="946493"/>
                </a:lnTo>
                <a:lnTo>
                  <a:pt x="2969698" y="979511"/>
                </a:lnTo>
                <a:lnTo>
                  <a:pt x="2958692" y="1011611"/>
                </a:lnTo>
                <a:lnTo>
                  <a:pt x="2948603" y="1044628"/>
                </a:lnTo>
                <a:lnTo>
                  <a:pt x="2941266" y="1079479"/>
                </a:lnTo>
                <a:lnTo>
                  <a:pt x="2934846" y="1114331"/>
                </a:lnTo>
                <a:lnTo>
                  <a:pt x="2931178" y="1150100"/>
                </a:lnTo>
                <a:lnTo>
                  <a:pt x="2927509" y="1184951"/>
                </a:lnTo>
                <a:lnTo>
                  <a:pt x="2926592" y="1221637"/>
                </a:lnTo>
                <a:lnTo>
                  <a:pt x="2927509" y="1258323"/>
                </a:lnTo>
                <a:lnTo>
                  <a:pt x="2931178" y="1294091"/>
                </a:lnTo>
                <a:lnTo>
                  <a:pt x="2934846" y="1329860"/>
                </a:lnTo>
                <a:lnTo>
                  <a:pt x="2941266" y="1364712"/>
                </a:lnTo>
                <a:lnTo>
                  <a:pt x="2948603" y="1398646"/>
                </a:lnTo>
                <a:lnTo>
                  <a:pt x="2958692" y="1432580"/>
                </a:lnTo>
                <a:lnTo>
                  <a:pt x="2969698" y="1464680"/>
                </a:lnTo>
                <a:lnTo>
                  <a:pt x="2982538" y="1495863"/>
                </a:lnTo>
                <a:lnTo>
                  <a:pt x="2996295" y="1527963"/>
                </a:lnTo>
                <a:lnTo>
                  <a:pt x="3012804" y="1558229"/>
                </a:lnTo>
                <a:lnTo>
                  <a:pt x="3029312" y="1588495"/>
                </a:lnTo>
                <a:lnTo>
                  <a:pt x="3046738" y="1616926"/>
                </a:lnTo>
                <a:lnTo>
                  <a:pt x="3066915" y="1644441"/>
                </a:lnTo>
                <a:lnTo>
                  <a:pt x="3088009" y="1671038"/>
                </a:lnTo>
                <a:lnTo>
                  <a:pt x="3110021" y="1697635"/>
                </a:lnTo>
                <a:lnTo>
                  <a:pt x="3133867" y="1721481"/>
                </a:lnTo>
                <a:lnTo>
                  <a:pt x="3157712" y="1744410"/>
                </a:lnTo>
                <a:lnTo>
                  <a:pt x="3184310" y="1766421"/>
                </a:lnTo>
                <a:lnTo>
                  <a:pt x="3209990" y="1788433"/>
                </a:lnTo>
                <a:lnTo>
                  <a:pt x="3238421" y="1806775"/>
                </a:lnTo>
                <a:lnTo>
                  <a:pt x="3266853" y="1826035"/>
                </a:lnTo>
                <a:lnTo>
                  <a:pt x="3296201" y="1842544"/>
                </a:lnTo>
                <a:lnTo>
                  <a:pt x="3327384" y="1858136"/>
                </a:lnTo>
                <a:lnTo>
                  <a:pt x="3357650" y="1872810"/>
                </a:lnTo>
                <a:lnTo>
                  <a:pt x="3390667" y="1885650"/>
                </a:lnTo>
                <a:lnTo>
                  <a:pt x="3423685" y="1895738"/>
                </a:lnTo>
                <a:lnTo>
                  <a:pt x="3457619" y="1905827"/>
                </a:lnTo>
                <a:lnTo>
                  <a:pt x="3490636" y="1914081"/>
                </a:lnTo>
                <a:lnTo>
                  <a:pt x="3526405" y="1920501"/>
                </a:lnTo>
                <a:lnTo>
                  <a:pt x="3561256" y="1924170"/>
                </a:lnTo>
                <a:lnTo>
                  <a:pt x="3597942" y="1927839"/>
                </a:lnTo>
                <a:lnTo>
                  <a:pt x="3634628" y="1928756"/>
                </a:lnTo>
                <a:lnTo>
                  <a:pt x="3669479" y="1927839"/>
                </a:lnTo>
                <a:lnTo>
                  <a:pt x="3706165" y="1924170"/>
                </a:lnTo>
                <a:lnTo>
                  <a:pt x="3741017" y="1920501"/>
                </a:lnTo>
                <a:lnTo>
                  <a:pt x="3776785" y="1914081"/>
                </a:lnTo>
                <a:lnTo>
                  <a:pt x="3809803" y="1905827"/>
                </a:lnTo>
                <a:lnTo>
                  <a:pt x="3843737" y="1895738"/>
                </a:lnTo>
                <a:lnTo>
                  <a:pt x="3876754" y="1885650"/>
                </a:lnTo>
                <a:lnTo>
                  <a:pt x="3909771" y="1872810"/>
                </a:lnTo>
                <a:lnTo>
                  <a:pt x="3940037" y="1858136"/>
                </a:lnTo>
                <a:lnTo>
                  <a:pt x="3971220" y="1842544"/>
                </a:lnTo>
                <a:lnTo>
                  <a:pt x="4000569" y="1826035"/>
                </a:lnTo>
                <a:lnTo>
                  <a:pt x="4029000" y="1806775"/>
                </a:lnTo>
                <a:lnTo>
                  <a:pt x="4057432" y="1788433"/>
                </a:lnTo>
                <a:lnTo>
                  <a:pt x="4083112" y="1766421"/>
                </a:lnTo>
                <a:lnTo>
                  <a:pt x="4109709" y="1744410"/>
                </a:lnTo>
                <a:lnTo>
                  <a:pt x="4133555" y="1721481"/>
                </a:lnTo>
                <a:lnTo>
                  <a:pt x="4157401" y="1697635"/>
                </a:lnTo>
                <a:lnTo>
                  <a:pt x="4179412" y="1671038"/>
                </a:lnTo>
                <a:lnTo>
                  <a:pt x="4200506" y="1644441"/>
                </a:lnTo>
                <a:lnTo>
                  <a:pt x="4220684" y="1616926"/>
                </a:lnTo>
                <a:lnTo>
                  <a:pt x="4238109" y="1588495"/>
                </a:lnTo>
                <a:lnTo>
                  <a:pt x="4255535" y="1558229"/>
                </a:lnTo>
                <a:lnTo>
                  <a:pt x="4271127" y="1527963"/>
                </a:lnTo>
                <a:lnTo>
                  <a:pt x="4285801" y="1495863"/>
                </a:lnTo>
                <a:lnTo>
                  <a:pt x="4297724" y="1464680"/>
                </a:lnTo>
                <a:lnTo>
                  <a:pt x="4308729" y="1432580"/>
                </a:lnTo>
                <a:lnTo>
                  <a:pt x="4318818" y="1398646"/>
                </a:lnTo>
                <a:lnTo>
                  <a:pt x="4326155" y="1364712"/>
                </a:lnTo>
                <a:lnTo>
                  <a:pt x="4332575" y="1329860"/>
                </a:lnTo>
                <a:lnTo>
                  <a:pt x="4337161" y="1294091"/>
                </a:lnTo>
                <a:lnTo>
                  <a:pt x="4339912" y="1258323"/>
                </a:lnTo>
                <a:lnTo>
                  <a:pt x="4340830" y="1221637"/>
                </a:lnTo>
                <a:lnTo>
                  <a:pt x="4339912" y="1184951"/>
                </a:lnTo>
                <a:lnTo>
                  <a:pt x="4337161" y="1150100"/>
                </a:lnTo>
                <a:lnTo>
                  <a:pt x="4332575" y="1114331"/>
                </a:lnTo>
                <a:lnTo>
                  <a:pt x="4326155" y="1079479"/>
                </a:lnTo>
                <a:lnTo>
                  <a:pt x="4318818" y="1044628"/>
                </a:lnTo>
                <a:lnTo>
                  <a:pt x="4308729" y="1011611"/>
                </a:lnTo>
                <a:lnTo>
                  <a:pt x="4297724" y="979511"/>
                </a:lnTo>
                <a:lnTo>
                  <a:pt x="4285801" y="946493"/>
                </a:lnTo>
                <a:lnTo>
                  <a:pt x="4271127" y="915310"/>
                </a:lnTo>
                <a:lnTo>
                  <a:pt x="4255535" y="885045"/>
                </a:lnTo>
                <a:lnTo>
                  <a:pt x="4238109" y="854779"/>
                </a:lnTo>
                <a:lnTo>
                  <a:pt x="4220684" y="826347"/>
                </a:lnTo>
                <a:lnTo>
                  <a:pt x="4200506" y="797916"/>
                </a:lnTo>
                <a:lnTo>
                  <a:pt x="4179412" y="772236"/>
                </a:lnTo>
                <a:lnTo>
                  <a:pt x="4157401" y="745639"/>
                </a:lnTo>
                <a:lnTo>
                  <a:pt x="4133555" y="721793"/>
                </a:lnTo>
                <a:lnTo>
                  <a:pt x="4109709" y="697947"/>
                </a:lnTo>
                <a:lnTo>
                  <a:pt x="4083112" y="675936"/>
                </a:lnTo>
                <a:lnTo>
                  <a:pt x="4057432" y="654841"/>
                </a:lnTo>
                <a:lnTo>
                  <a:pt x="4029000" y="634664"/>
                </a:lnTo>
                <a:lnTo>
                  <a:pt x="4000569" y="617238"/>
                </a:lnTo>
                <a:lnTo>
                  <a:pt x="3971220" y="598895"/>
                </a:lnTo>
                <a:lnTo>
                  <a:pt x="3940037" y="583304"/>
                </a:lnTo>
                <a:lnTo>
                  <a:pt x="3909771" y="569547"/>
                </a:lnTo>
                <a:lnTo>
                  <a:pt x="3876754" y="557624"/>
                </a:lnTo>
                <a:lnTo>
                  <a:pt x="3843737" y="545701"/>
                </a:lnTo>
                <a:lnTo>
                  <a:pt x="3809803" y="536530"/>
                </a:lnTo>
                <a:lnTo>
                  <a:pt x="3776785" y="528275"/>
                </a:lnTo>
                <a:lnTo>
                  <a:pt x="3741017" y="522772"/>
                </a:lnTo>
                <a:lnTo>
                  <a:pt x="3706165" y="517270"/>
                </a:lnTo>
                <a:lnTo>
                  <a:pt x="3669479" y="515435"/>
                </a:lnTo>
                <a:lnTo>
                  <a:pt x="3634628" y="514518"/>
                </a:lnTo>
                <a:close/>
                <a:moveTo>
                  <a:pt x="1236783" y="514518"/>
                </a:moveTo>
                <a:lnTo>
                  <a:pt x="1201000" y="515435"/>
                </a:lnTo>
                <a:lnTo>
                  <a:pt x="1164300" y="517270"/>
                </a:lnTo>
                <a:lnTo>
                  <a:pt x="1130353" y="522772"/>
                </a:lnTo>
                <a:lnTo>
                  <a:pt x="1094571" y="528275"/>
                </a:lnTo>
                <a:lnTo>
                  <a:pt x="1060623" y="536530"/>
                </a:lnTo>
                <a:lnTo>
                  <a:pt x="1027594" y="545701"/>
                </a:lnTo>
                <a:lnTo>
                  <a:pt x="993646" y="557624"/>
                </a:lnTo>
                <a:lnTo>
                  <a:pt x="962452" y="569547"/>
                </a:lnTo>
                <a:lnTo>
                  <a:pt x="931257" y="583304"/>
                </a:lnTo>
                <a:lnTo>
                  <a:pt x="900062" y="598895"/>
                </a:lnTo>
                <a:lnTo>
                  <a:pt x="870702" y="617238"/>
                </a:lnTo>
                <a:lnTo>
                  <a:pt x="842260" y="634664"/>
                </a:lnTo>
                <a:lnTo>
                  <a:pt x="813818" y="654841"/>
                </a:lnTo>
                <a:lnTo>
                  <a:pt x="787210" y="675936"/>
                </a:lnTo>
                <a:lnTo>
                  <a:pt x="761520" y="697947"/>
                </a:lnTo>
                <a:lnTo>
                  <a:pt x="737666" y="721793"/>
                </a:lnTo>
                <a:lnTo>
                  <a:pt x="714728" y="745639"/>
                </a:lnTo>
                <a:lnTo>
                  <a:pt x="690873" y="772236"/>
                </a:lnTo>
                <a:lnTo>
                  <a:pt x="670688" y="797916"/>
                </a:lnTo>
                <a:lnTo>
                  <a:pt x="650504" y="826347"/>
                </a:lnTo>
                <a:lnTo>
                  <a:pt x="633071" y="854779"/>
                </a:lnTo>
                <a:lnTo>
                  <a:pt x="615639" y="885045"/>
                </a:lnTo>
                <a:lnTo>
                  <a:pt x="600041" y="915310"/>
                </a:lnTo>
                <a:lnTo>
                  <a:pt x="585362" y="946493"/>
                </a:lnTo>
                <a:lnTo>
                  <a:pt x="572517" y="979511"/>
                </a:lnTo>
                <a:lnTo>
                  <a:pt x="561507" y="1011611"/>
                </a:lnTo>
                <a:lnTo>
                  <a:pt x="552332" y="1044628"/>
                </a:lnTo>
                <a:lnTo>
                  <a:pt x="544992" y="1079479"/>
                </a:lnTo>
                <a:lnTo>
                  <a:pt x="538569" y="1114331"/>
                </a:lnTo>
                <a:lnTo>
                  <a:pt x="533982" y="1150100"/>
                </a:lnTo>
                <a:lnTo>
                  <a:pt x="531229" y="1184951"/>
                </a:lnTo>
                <a:lnTo>
                  <a:pt x="530312" y="1221637"/>
                </a:lnTo>
                <a:lnTo>
                  <a:pt x="531229" y="1258323"/>
                </a:lnTo>
                <a:lnTo>
                  <a:pt x="533982" y="1294091"/>
                </a:lnTo>
                <a:lnTo>
                  <a:pt x="538569" y="1329860"/>
                </a:lnTo>
                <a:lnTo>
                  <a:pt x="544992" y="1364712"/>
                </a:lnTo>
                <a:lnTo>
                  <a:pt x="552332" y="1398646"/>
                </a:lnTo>
                <a:lnTo>
                  <a:pt x="561507" y="1432580"/>
                </a:lnTo>
                <a:lnTo>
                  <a:pt x="572517" y="1464680"/>
                </a:lnTo>
                <a:lnTo>
                  <a:pt x="585362" y="1495863"/>
                </a:lnTo>
                <a:lnTo>
                  <a:pt x="600041" y="1527963"/>
                </a:lnTo>
                <a:lnTo>
                  <a:pt x="615639" y="1558229"/>
                </a:lnTo>
                <a:lnTo>
                  <a:pt x="633071" y="1588495"/>
                </a:lnTo>
                <a:lnTo>
                  <a:pt x="650504" y="1616926"/>
                </a:lnTo>
                <a:lnTo>
                  <a:pt x="670688" y="1644441"/>
                </a:lnTo>
                <a:lnTo>
                  <a:pt x="690873" y="1671038"/>
                </a:lnTo>
                <a:lnTo>
                  <a:pt x="714728" y="1697635"/>
                </a:lnTo>
                <a:lnTo>
                  <a:pt x="737666" y="1721481"/>
                </a:lnTo>
                <a:lnTo>
                  <a:pt x="761520" y="1744410"/>
                </a:lnTo>
                <a:lnTo>
                  <a:pt x="787210" y="1766421"/>
                </a:lnTo>
                <a:lnTo>
                  <a:pt x="813818" y="1788433"/>
                </a:lnTo>
                <a:lnTo>
                  <a:pt x="842260" y="1806775"/>
                </a:lnTo>
                <a:lnTo>
                  <a:pt x="870702" y="1826035"/>
                </a:lnTo>
                <a:lnTo>
                  <a:pt x="900062" y="1842544"/>
                </a:lnTo>
                <a:lnTo>
                  <a:pt x="931257" y="1858136"/>
                </a:lnTo>
                <a:lnTo>
                  <a:pt x="962452" y="1872810"/>
                </a:lnTo>
                <a:lnTo>
                  <a:pt x="993646" y="1885650"/>
                </a:lnTo>
                <a:lnTo>
                  <a:pt x="1027594" y="1895738"/>
                </a:lnTo>
                <a:lnTo>
                  <a:pt x="1060623" y="1905827"/>
                </a:lnTo>
                <a:lnTo>
                  <a:pt x="1094571" y="1914081"/>
                </a:lnTo>
                <a:lnTo>
                  <a:pt x="1130353" y="1920501"/>
                </a:lnTo>
                <a:lnTo>
                  <a:pt x="1164300" y="1924170"/>
                </a:lnTo>
                <a:lnTo>
                  <a:pt x="1201000" y="1927839"/>
                </a:lnTo>
                <a:lnTo>
                  <a:pt x="1236783" y="1928756"/>
                </a:lnTo>
                <a:lnTo>
                  <a:pt x="1273482" y="1927839"/>
                </a:lnTo>
                <a:lnTo>
                  <a:pt x="1310182" y="1924170"/>
                </a:lnTo>
                <a:lnTo>
                  <a:pt x="1345047" y="1920501"/>
                </a:lnTo>
                <a:lnTo>
                  <a:pt x="1380829" y="1914081"/>
                </a:lnTo>
                <a:lnTo>
                  <a:pt x="1413859" y="1905827"/>
                </a:lnTo>
                <a:lnTo>
                  <a:pt x="1447806" y="1895738"/>
                </a:lnTo>
                <a:lnTo>
                  <a:pt x="1480836" y="1885650"/>
                </a:lnTo>
                <a:lnTo>
                  <a:pt x="1512948" y="1872810"/>
                </a:lnTo>
                <a:lnTo>
                  <a:pt x="1544143" y="1858136"/>
                </a:lnTo>
                <a:lnTo>
                  <a:pt x="1575338" y="1842544"/>
                </a:lnTo>
                <a:lnTo>
                  <a:pt x="1604698" y="1826035"/>
                </a:lnTo>
                <a:lnTo>
                  <a:pt x="1633140" y="1806775"/>
                </a:lnTo>
                <a:lnTo>
                  <a:pt x="1660665" y="1788433"/>
                </a:lnTo>
                <a:lnTo>
                  <a:pt x="1687272" y="1766421"/>
                </a:lnTo>
                <a:lnTo>
                  <a:pt x="1712962" y="1744410"/>
                </a:lnTo>
                <a:lnTo>
                  <a:pt x="1737734" y="1721481"/>
                </a:lnTo>
                <a:lnTo>
                  <a:pt x="1761589" y="1697635"/>
                </a:lnTo>
                <a:lnTo>
                  <a:pt x="1783609" y="1671038"/>
                </a:lnTo>
                <a:lnTo>
                  <a:pt x="1804711" y="1644441"/>
                </a:lnTo>
                <a:lnTo>
                  <a:pt x="1823979" y="1616926"/>
                </a:lnTo>
                <a:lnTo>
                  <a:pt x="1842328" y="1588495"/>
                </a:lnTo>
                <a:lnTo>
                  <a:pt x="1858843" y="1558229"/>
                </a:lnTo>
                <a:lnTo>
                  <a:pt x="1874441" y="1527963"/>
                </a:lnTo>
                <a:lnTo>
                  <a:pt x="1889121" y="1495863"/>
                </a:lnTo>
                <a:lnTo>
                  <a:pt x="1901966" y="1464680"/>
                </a:lnTo>
                <a:lnTo>
                  <a:pt x="1913893" y="1432580"/>
                </a:lnTo>
                <a:lnTo>
                  <a:pt x="1923068" y="1398646"/>
                </a:lnTo>
                <a:lnTo>
                  <a:pt x="1930408" y="1364712"/>
                </a:lnTo>
                <a:lnTo>
                  <a:pt x="1936831" y="1329860"/>
                </a:lnTo>
                <a:lnTo>
                  <a:pt x="1940500" y="1294091"/>
                </a:lnTo>
                <a:lnTo>
                  <a:pt x="1944170" y="1258323"/>
                </a:lnTo>
                <a:lnTo>
                  <a:pt x="1945088" y="1221637"/>
                </a:lnTo>
                <a:lnTo>
                  <a:pt x="1944170" y="1184951"/>
                </a:lnTo>
                <a:lnTo>
                  <a:pt x="1940500" y="1150100"/>
                </a:lnTo>
                <a:lnTo>
                  <a:pt x="1936831" y="1114331"/>
                </a:lnTo>
                <a:lnTo>
                  <a:pt x="1930408" y="1079479"/>
                </a:lnTo>
                <a:lnTo>
                  <a:pt x="1923068" y="1044628"/>
                </a:lnTo>
                <a:lnTo>
                  <a:pt x="1913893" y="1011611"/>
                </a:lnTo>
                <a:lnTo>
                  <a:pt x="1901966" y="979511"/>
                </a:lnTo>
                <a:lnTo>
                  <a:pt x="1889121" y="946493"/>
                </a:lnTo>
                <a:lnTo>
                  <a:pt x="1874441" y="915310"/>
                </a:lnTo>
                <a:lnTo>
                  <a:pt x="1858843" y="885045"/>
                </a:lnTo>
                <a:lnTo>
                  <a:pt x="1842328" y="854779"/>
                </a:lnTo>
                <a:lnTo>
                  <a:pt x="1823979" y="826347"/>
                </a:lnTo>
                <a:lnTo>
                  <a:pt x="1804711" y="797916"/>
                </a:lnTo>
                <a:lnTo>
                  <a:pt x="1783609" y="772236"/>
                </a:lnTo>
                <a:lnTo>
                  <a:pt x="1761589" y="745639"/>
                </a:lnTo>
                <a:lnTo>
                  <a:pt x="1737734" y="721793"/>
                </a:lnTo>
                <a:lnTo>
                  <a:pt x="1712962" y="697947"/>
                </a:lnTo>
                <a:lnTo>
                  <a:pt x="1687272" y="675936"/>
                </a:lnTo>
                <a:lnTo>
                  <a:pt x="1660665" y="654841"/>
                </a:lnTo>
                <a:lnTo>
                  <a:pt x="1633140" y="634664"/>
                </a:lnTo>
                <a:lnTo>
                  <a:pt x="1604698" y="617238"/>
                </a:lnTo>
                <a:lnTo>
                  <a:pt x="1575338" y="598895"/>
                </a:lnTo>
                <a:lnTo>
                  <a:pt x="1544143" y="583304"/>
                </a:lnTo>
                <a:lnTo>
                  <a:pt x="1512948" y="569547"/>
                </a:lnTo>
                <a:lnTo>
                  <a:pt x="1480836" y="557624"/>
                </a:lnTo>
                <a:lnTo>
                  <a:pt x="1447806" y="545701"/>
                </a:lnTo>
                <a:lnTo>
                  <a:pt x="1413859" y="536530"/>
                </a:lnTo>
                <a:lnTo>
                  <a:pt x="1380829" y="528275"/>
                </a:lnTo>
                <a:lnTo>
                  <a:pt x="1345047" y="522772"/>
                </a:lnTo>
                <a:lnTo>
                  <a:pt x="1310182" y="517270"/>
                </a:lnTo>
                <a:lnTo>
                  <a:pt x="1273482" y="515435"/>
                </a:lnTo>
                <a:lnTo>
                  <a:pt x="1236783" y="514518"/>
                </a:lnTo>
                <a:close/>
                <a:moveTo>
                  <a:pt x="1205588" y="0"/>
                </a:moveTo>
                <a:lnTo>
                  <a:pt x="1235865" y="1834"/>
                </a:lnTo>
                <a:lnTo>
                  <a:pt x="1267060" y="2751"/>
                </a:lnTo>
                <a:lnTo>
                  <a:pt x="1297337" y="4585"/>
                </a:lnTo>
                <a:lnTo>
                  <a:pt x="1327614" y="6420"/>
                </a:lnTo>
                <a:lnTo>
                  <a:pt x="1358809" y="11005"/>
                </a:lnTo>
                <a:lnTo>
                  <a:pt x="1389087" y="14674"/>
                </a:lnTo>
                <a:lnTo>
                  <a:pt x="1418446" y="19260"/>
                </a:lnTo>
                <a:lnTo>
                  <a:pt x="1448724" y="25680"/>
                </a:lnTo>
                <a:lnTo>
                  <a:pt x="1478083" y="32100"/>
                </a:lnTo>
                <a:lnTo>
                  <a:pt x="1505608" y="39437"/>
                </a:lnTo>
                <a:lnTo>
                  <a:pt x="1534968" y="46774"/>
                </a:lnTo>
                <a:lnTo>
                  <a:pt x="1563410" y="55028"/>
                </a:lnTo>
                <a:lnTo>
                  <a:pt x="1591853" y="64200"/>
                </a:lnTo>
                <a:lnTo>
                  <a:pt x="1619377" y="73371"/>
                </a:lnTo>
                <a:lnTo>
                  <a:pt x="1647820" y="84377"/>
                </a:lnTo>
                <a:lnTo>
                  <a:pt x="1674427" y="95383"/>
                </a:lnTo>
                <a:lnTo>
                  <a:pt x="1701034" y="107306"/>
                </a:lnTo>
                <a:lnTo>
                  <a:pt x="1727642" y="120146"/>
                </a:lnTo>
                <a:lnTo>
                  <a:pt x="1754249" y="132069"/>
                </a:lnTo>
                <a:lnTo>
                  <a:pt x="1779021" y="145826"/>
                </a:lnTo>
                <a:lnTo>
                  <a:pt x="1805629" y="160500"/>
                </a:lnTo>
                <a:lnTo>
                  <a:pt x="1830401" y="175174"/>
                </a:lnTo>
                <a:lnTo>
                  <a:pt x="1855174" y="190766"/>
                </a:lnTo>
                <a:lnTo>
                  <a:pt x="1879028" y="206357"/>
                </a:lnTo>
                <a:lnTo>
                  <a:pt x="1902883" y="223783"/>
                </a:lnTo>
                <a:lnTo>
                  <a:pt x="1925821" y="240292"/>
                </a:lnTo>
                <a:lnTo>
                  <a:pt x="1948758" y="257717"/>
                </a:lnTo>
                <a:lnTo>
                  <a:pt x="1971695" y="276060"/>
                </a:lnTo>
                <a:lnTo>
                  <a:pt x="1993715" y="294403"/>
                </a:lnTo>
                <a:lnTo>
                  <a:pt x="2015735" y="313663"/>
                </a:lnTo>
                <a:lnTo>
                  <a:pt x="2036837" y="332923"/>
                </a:lnTo>
                <a:lnTo>
                  <a:pt x="2057022" y="354018"/>
                </a:lnTo>
                <a:lnTo>
                  <a:pt x="2078124" y="374195"/>
                </a:lnTo>
                <a:lnTo>
                  <a:pt x="2097392" y="396206"/>
                </a:lnTo>
                <a:lnTo>
                  <a:pt x="2116659" y="417301"/>
                </a:lnTo>
                <a:lnTo>
                  <a:pt x="2135926" y="439312"/>
                </a:lnTo>
                <a:lnTo>
                  <a:pt x="2153359" y="462241"/>
                </a:lnTo>
                <a:lnTo>
                  <a:pt x="2170791" y="485169"/>
                </a:lnTo>
                <a:lnTo>
                  <a:pt x="2188224" y="508098"/>
                </a:lnTo>
                <a:lnTo>
                  <a:pt x="2204739" y="531944"/>
                </a:lnTo>
                <a:lnTo>
                  <a:pt x="2220336" y="555790"/>
                </a:lnTo>
                <a:lnTo>
                  <a:pt x="2235933" y="581470"/>
                </a:lnTo>
                <a:lnTo>
                  <a:pt x="2250613" y="606233"/>
                </a:lnTo>
                <a:lnTo>
                  <a:pt x="2265293" y="631913"/>
                </a:lnTo>
                <a:lnTo>
                  <a:pt x="2279056" y="656676"/>
                </a:lnTo>
                <a:lnTo>
                  <a:pt x="2291900" y="683273"/>
                </a:lnTo>
                <a:lnTo>
                  <a:pt x="2303828" y="709870"/>
                </a:lnTo>
                <a:lnTo>
                  <a:pt x="2315755" y="736467"/>
                </a:lnTo>
                <a:lnTo>
                  <a:pt x="2326765" y="763064"/>
                </a:lnTo>
                <a:lnTo>
                  <a:pt x="2337775" y="791496"/>
                </a:lnTo>
                <a:lnTo>
                  <a:pt x="2346950" y="819010"/>
                </a:lnTo>
                <a:lnTo>
                  <a:pt x="2356125" y="847442"/>
                </a:lnTo>
                <a:lnTo>
                  <a:pt x="2364383" y="875873"/>
                </a:lnTo>
                <a:lnTo>
                  <a:pt x="2371722" y="905222"/>
                </a:lnTo>
                <a:lnTo>
                  <a:pt x="2379063" y="932736"/>
                </a:lnTo>
                <a:lnTo>
                  <a:pt x="2385485" y="962085"/>
                </a:lnTo>
                <a:lnTo>
                  <a:pt x="2390990" y="992351"/>
                </a:lnTo>
                <a:lnTo>
                  <a:pt x="2396495" y="1021699"/>
                </a:lnTo>
                <a:lnTo>
                  <a:pt x="2400165" y="1051965"/>
                </a:lnTo>
                <a:lnTo>
                  <a:pt x="2403368" y="1079185"/>
                </a:lnTo>
                <a:lnTo>
                  <a:pt x="2406571" y="1051965"/>
                </a:lnTo>
                <a:lnTo>
                  <a:pt x="2410239" y="1021699"/>
                </a:lnTo>
                <a:lnTo>
                  <a:pt x="2415742" y="992351"/>
                </a:lnTo>
                <a:lnTo>
                  <a:pt x="2421245" y="962085"/>
                </a:lnTo>
                <a:lnTo>
                  <a:pt x="2427665" y="932736"/>
                </a:lnTo>
                <a:lnTo>
                  <a:pt x="2435002" y="905222"/>
                </a:lnTo>
                <a:lnTo>
                  <a:pt x="2442339" y="875873"/>
                </a:lnTo>
                <a:lnTo>
                  <a:pt x="2450594" y="847442"/>
                </a:lnTo>
                <a:lnTo>
                  <a:pt x="2459765" y="819010"/>
                </a:lnTo>
                <a:lnTo>
                  <a:pt x="2468937" y="791496"/>
                </a:lnTo>
                <a:lnTo>
                  <a:pt x="2479943" y="763064"/>
                </a:lnTo>
                <a:lnTo>
                  <a:pt x="2490948" y="736467"/>
                </a:lnTo>
                <a:lnTo>
                  <a:pt x="2502871" y="709870"/>
                </a:lnTo>
                <a:lnTo>
                  <a:pt x="2514794" y="683273"/>
                </a:lnTo>
                <a:lnTo>
                  <a:pt x="2528551" y="656676"/>
                </a:lnTo>
                <a:lnTo>
                  <a:pt x="2542308" y="631913"/>
                </a:lnTo>
                <a:lnTo>
                  <a:pt x="2556065" y="606233"/>
                </a:lnTo>
                <a:lnTo>
                  <a:pt x="2570740" y="581470"/>
                </a:lnTo>
                <a:lnTo>
                  <a:pt x="2586331" y="555790"/>
                </a:lnTo>
                <a:lnTo>
                  <a:pt x="2601923" y="531944"/>
                </a:lnTo>
                <a:lnTo>
                  <a:pt x="2618431" y="508098"/>
                </a:lnTo>
                <a:lnTo>
                  <a:pt x="2635857" y="485169"/>
                </a:lnTo>
                <a:lnTo>
                  <a:pt x="2653283" y="462241"/>
                </a:lnTo>
                <a:lnTo>
                  <a:pt x="2671626" y="439312"/>
                </a:lnTo>
                <a:lnTo>
                  <a:pt x="2689969" y="417301"/>
                </a:lnTo>
                <a:lnTo>
                  <a:pt x="2710146" y="396206"/>
                </a:lnTo>
                <a:lnTo>
                  <a:pt x="2728489" y="374195"/>
                </a:lnTo>
                <a:lnTo>
                  <a:pt x="2749583" y="354018"/>
                </a:lnTo>
                <a:lnTo>
                  <a:pt x="2769760" y="332923"/>
                </a:lnTo>
                <a:lnTo>
                  <a:pt x="2791772" y="313663"/>
                </a:lnTo>
                <a:lnTo>
                  <a:pt x="2812866" y="294403"/>
                </a:lnTo>
                <a:lnTo>
                  <a:pt x="2834877" y="276060"/>
                </a:lnTo>
                <a:lnTo>
                  <a:pt x="2857806" y="257717"/>
                </a:lnTo>
                <a:lnTo>
                  <a:pt x="2880735" y="240292"/>
                </a:lnTo>
                <a:lnTo>
                  <a:pt x="2903663" y="223783"/>
                </a:lnTo>
                <a:lnTo>
                  <a:pt x="2927509" y="206357"/>
                </a:lnTo>
                <a:lnTo>
                  <a:pt x="2951355" y="190766"/>
                </a:lnTo>
                <a:lnTo>
                  <a:pt x="2977035" y="175174"/>
                </a:lnTo>
                <a:lnTo>
                  <a:pt x="3001798" y="160500"/>
                </a:lnTo>
                <a:lnTo>
                  <a:pt x="3027478" y="145826"/>
                </a:lnTo>
                <a:lnTo>
                  <a:pt x="3053158" y="132069"/>
                </a:lnTo>
                <a:lnTo>
                  <a:pt x="3079755" y="120146"/>
                </a:lnTo>
                <a:lnTo>
                  <a:pt x="3105435" y="107306"/>
                </a:lnTo>
                <a:lnTo>
                  <a:pt x="3132950" y="95383"/>
                </a:lnTo>
                <a:lnTo>
                  <a:pt x="3160464" y="84377"/>
                </a:lnTo>
                <a:lnTo>
                  <a:pt x="3187061" y="73371"/>
                </a:lnTo>
                <a:lnTo>
                  <a:pt x="3214575" y="64200"/>
                </a:lnTo>
                <a:lnTo>
                  <a:pt x="3243007" y="55028"/>
                </a:lnTo>
                <a:lnTo>
                  <a:pt x="3271438" y="46774"/>
                </a:lnTo>
                <a:lnTo>
                  <a:pt x="3300787" y="39437"/>
                </a:lnTo>
                <a:lnTo>
                  <a:pt x="3329219" y="32100"/>
                </a:lnTo>
                <a:lnTo>
                  <a:pt x="3358567" y="25680"/>
                </a:lnTo>
                <a:lnTo>
                  <a:pt x="3387916" y="19260"/>
                </a:lnTo>
                <a:lnTo>
                  <a:pt x="3417265" y="14674"/>
                </a:lnTo>
                <a:lnTo>
                  <a:pt x="3447530" y="11005"/>
                </a:lnTo>
                <a:lnTo>
                  <a:pt x="3478713" y="6420"/>
                </a:lnTo>
                <a:lnTo>
                  <a:pt x="3508979" y="4585"/>
                </a:lnTo>
                <a:lnTo>
                  <a:pt x="3539245" y="2751"/>
                </a:lnTo>
                <a:lnTo>
                  <a:pt x="3570428" y="1834"/>
                </a:lnTo>
                <a:lnTo>
                  <a:pt x="3601611" y="0"/>
                </a:lnTo>
                <a:lnTo>
                  <a:pt x="3631876" y="1834"/>
                </a:lnTo>
                <a:lnTo>
                  <a:pt x="3663977" y="2751"/>
                </a:lnTo>
                <a:lnTo>
                  <a:pt x="3694242" y="4585"/>
                </a:lnTo>
                <a:lnTo>
                  <a:pt x="3724508" y="6420"/>
                </a:lnTo>
                <a:lnTo>
                  <a:pt x="3754774" y="11005"/>
                </a:lnTo>
                <a:lnTo>
                  <a:pt x="3785040" y="14674"/>
                </a:lnTo>
                <a:lnTo>
                  <a:pt x="3814388" y="19260"/>
                </a:lnTo>
                <a:lnTo>
                  <a:pt x="3844654" y="25680"/>
                </a:lnTo>
                <a:lnTo>
                  <a:pt x="3874003" y="32100"/>
                </a:lnTo>
                <a:lnTo>
                  <a:pt x="3902434" y="39437"/>
                </a:lnTo>
                <a:lnTo>
                  <a:pt x="3931783" y="46774"/>
                </a:lnTo>
                <a:lnTo>
                  <a:pt x="3960214" y="55028"/>
                </a:lnTo>
                <a:lnTo>
                  <a:pt x="3987729" y="64200"/>
                </a:lnTo>
                <a:lnTo>
                  <a:pt x="4015243" y="73371"/>
                </a:lnTo>
                <a:lnTo>
                  <a:pt x="4043675" y="84377"/>
                </a:lnTo>
                <a:lnTo>
                  <a:pt x="4071189" y="95383"/>
                </a:lnTo>
                <a:lnTo>
                  <a:pt x="4096869" y="107306"/>
                </a:lnTo>
                <a:lnTo>
                  <a:pt x="4124383" y="120146"/>
                </a:lnTo>
                <a:lnTo>
                  <a:pt x="4150063" y="132069"/>
                </a:lnTo>
                <a:lnTo>
                  <a:pt x="4175743" y="145826"/>
                </a:lnTo>
                <a:lnTo>
                  <a:pt x="4201424" y="160500"/>
                </a:lnTo>
                <a:lnTo>
                  <a:pt x="4226186" y="175174"/>
                </a:lnTo>
                <a:lnTo>
                  <a:pt x="4250949" y="190766"/>
                </a:lnTo>
                <a:lnTo>
                  <a:pt x="4274795" y="206357"/>
                </a:lnTo>
                <a:lnTo>
                  <a:pt x="4298641" y="223783"/>
                </a:lnTo>
                <a:lnTo>
                  <a:pt x="4322487" y="240292"/>
                </a:lnTo>
                <a:lnTo>
                  <a:pt x="4345415" y="257717"/>
                </a:lnTo>
                <a:lnTo>
                  <a:pt x="4368344" y="276060"/>
                </a:lnTo>
                <a:lnTo>
                  <a:pt x="4390355" y="294403"/>
                </a:lnTo>
                <a:lnTo>
                  <a:pt x="4412367" y="313663"/>
                </a:lnTo>
                <a:lnTo>
                  <a:pt x="4433461" y="332923"/>
                </a:lnTo>
                <a:lnTo>
                  <a:pt x="4453638" y="354018"/>
                </a:lnTo>
                <a:lnTo>
                  <a:pt x="4473816" y="374195"/>
                </a:lnTo>
                <a:lnTo>
                  <a:pt x="4493993" y="396206"/>
                </a:lnTo>
                <a:lnTo>
                  <a:pt x="4512336" y="417301"/>
                </a:lnTo>
                <a:lnTo>
                  <a:pt x="4531596" y="439312"/>
                </a:lnTo>
                <a:lnTo>
                  <a:pt x="4549021" y="462241"/>
                </a:lnTo>
                <a:lnTo>
                  <a:pt x="4567364" y="485169"/>
                </a:lnTo>
                <a:lnTo>
                  <a:pt x="4583873" y="508098"/>
                </a:lnTo>
                <a:lnTo>
                  <a:pt x="4600382" y="531944"/>
                </a:lnTo>
                <a:lnTo>
                  <a:pt x="4615973" y="555790"/>
                </a:lnTo>
                <a:lnTo>
                  <a:pt x="4631564" y="581470"/>
                </a:lnTo>
                <a:lnTo>
                  <a:pt x="4646239" y="606233"/>
                </a:lnTo>
                <a:lnTo>
                  <a:pt x="4660913" y="631913"/>
                </a:lnTo>
                <a:lnTo>
                  <a:pt x="4674670" y="656676"/>
                </a:lnTo>
                <a:lnTo>
                  <a:pt x="4687510" y="683273"/>
                </a:lnTo>
                <a:lnTo>
                  <a:pt x="4700350" y="709870"/>
                </a:lnTo>
                <a:lnTo>
                  <a:pt x="4711356" y="736467"/>
                </a:lnTo>
                <a:lnTo>
                  <a:pt x="4723279" y="763064"/>
                </a:lnTo>
                <a:lnTo>
                  <a:pt x="4733368" y="791496"/>
                </a:lnTo>
                <a:lnTo>
                  <a:pt x="4742539" y="819010"/>
                </a:lnTo>
                <a:lnTo>
                  <a:pt x="4752628" y="847442"/>
                </a:lnTo>
                <a:lnTo>
                  <a:pt x="4760882" y="875873"/>
                </a:lnTo>
                <a:lnTo>
                  <a:pt x="4768219" y="905222"/>
                </a:lnTo>
                <a:lnTo>
                  <a:pt x="4775556" y="932736"/>
                </a:lnTo>
                <a:lnTo>
                  <a:pt x="4781976" y="962085"/>
                </a:lnTo>
                <a:lnTo>
                  <a:pt x="4788396" y="992351"/>
                </a:lnTo>
                <a:lnTo>
                  <a:pt x="4792065" y="1021699"/>
                </a:lnTo>
                <a:lnTo>
                  <a:pt x="4796651" y="1051965"/>
                </a:lnTo>
                <a:lnTo>
                  <a:pt x="4800319" y="1083148"/>
                </a:lnTo>
                <a:lnTo>
                  <a:pt x="4803071" y="1113414"/>
                </a:lnTo>
                <a:lnTo>
                  <a:pt x="4804905" y="1143680"/>
                </a:lnTo>
                <a:lnTo>
                  <a:pt x="4805822" y="1174863"/>
                </a:lnTo>
                <a:lnTo>
                  <a:pt x="4806739" y="1205128"/>
                </a:lnTo>
                <a:lnTo>
                  <a:pt x="4805822" y="1236311"/>
                </a:lnTo>
                <a:lnTo>
                  <a:pt x="4804905" y="1266577"/>
                </a:lnTo>
                <a:lnTo>
                  <a:pt x="4803071" y="1298677"/>
                </a:lnTo>
                <a:lnTo>
                  <a:pt x="4800319" y="1328943"/>
                </a:lnTo>
                <a:lnTo>
                  <a:pt x="4796651" y="1359209"/>
                </a:lnTo>
                <a:lnTo>
                  <a:pt x="4792065" y="1389474"/>
                </a:lnTo>
                <a:lnTo>
                  <a:pt x="4788396" y="1418823"/>
                </a:lnTo>
                <a:lnTo>
                  <a:pt x="4781976" y="1448172"/>
                </a:lnTo>
                <a:lnTo>
                  <a:pt x="4775556" y="1477520"/>
                </a:lnTo>
                <a:lnTo>
                  <a:pt x="4768219" y="1506869"/>
                </a:lnTo>
                <a:lnTo>
                  <a:pt x="4760882" y="1535301"/>
                </a:lnTo>
                <a:lnTo>
                  <a:pt x="4752628" y="1564649"/>
                </a:lnTo>
                <a:lnTo>
                  <a:pt x="4742539" y="1591246"/>
                </a:lnTo>
                <a:lnTo>
                  <a:pt x="4733368" y="1619678"/>
                </a:lnTo>
                <a:lnTo>
                  <a:pt x="4723279" y="1647192"/>
                </a:lnTo>
                <a:lnTo>
                  <a:pt x="4711356" y="1673789"/>
                </a:lnTo>
                <a:lnTo>
                  <a:pt x="4700350" y="1701304"/>
                </a:lnTo>
                <a:lnTo>
                  <a:pt x="4687510" y="1727901"/>
                </a:lnTo>
                <a:lnTo>
                  <a:pt x="4674670" y="1753581"/>
                </a:lnTo>
                <a:lnTo>
                  <a:pt x="4660913" y="1780178"/>
                </a:lnTo>
                <a:lnTo>
                  <a:pt x="4646239" y="1804941"/>
                </a:lnTo>
                <a:lnTo>
                  <a:pt x="4631564" y="1830621"/>
                </a:lnTo>
                <a:lnTo>
                  <a:pt x="4615973" y="1855384"/>
                </a:lnTo>
                <a:lnTo>
                  <a:pt x="4600382" y="1879230"/>
                </a:lnTo>
                <a:lnTo>
                  <a:pt x="4583873" y="1903076"/>
                </a:lnTo>
                <a:lnTo>
                  <a:pt x="4567364" y="1926921"/>
                </a:lnTo>
                <a:lnTo>
                  <a:pt x="4549021" y="1949850"/>
                </a:lnTo>
                <a:lnTo>
                  <a:pt x="4531596" y="1971862"/>
                </a:lnTo>
                <a:lnTo>
                  <a:pt x="4512336" y="1993873"/>
                </a:lnTo>
                <a:lnTo>
                  <a:pt x="4493993" y="2015885"/>
                </a:lnTo>
                <a:lnTo>
                  <a:pt x="4473816" y="2036062"/>
                </a:lnTo>
                <a:lnTo>
                  <a:pt x="4453638" y="2057156"/>
                </a:lnTo>
                <a:lnTo>
                  <a:pt x="4433461" y="2077334"/>
                </a:lnTo>
                <a:lnTo>
                  <a:pt x="4412367" y="2097511"/>
                </a:lnTo>
                <a:lnTo>
                  <a:pt x="4390355" y="2115854"/>
                </a:lnTo>
                <a:lnTo>
                  <a:pt x="4368344" y="2135114"/>
                </a:lnTo>
                <a:lnTo>
                  <a:pt x="4345415" y="2153457"/>
                </a:lnTo>
                <a:lnTo>
                  <a:pt x="4322487" y="2169965"/>
                </a:lnTo>
                <a:lnTo>
                  <a:pt x="4298641" y="2188308"/>
                </a:lnTo>
                <a:lnTo>
                  <a:pt x="4274795" y="2204817"/>
                </a:lnTo>
                <a:lnTo>
                  <a:pt x="4250949" y="2220408"/>
                </a:lnTo>
                <a:lnTo>
                  <a:pt x="4226186" y="2235082"/>
                </a:lnTo>
                <a:lnTo>
                  <a:pt x="4201424" y="2250674"/>
                </a:lnTo>
                <a:lnTo>
                  <a:pt x="4175743" y="2264431"/>
                </a:lnTo>
                <a:lnTo>
                  <a:pt x="4150063" y="2278188"/>
                </a:lnTo>
                <a:lnTo>
                  <a:pt x="4124383" y="2291945"/>
                </a:lnTo>
                <a:lnTo>
                  <a:pt x="4096869" y="2302951"/>
                </a:lnTo>
                <a:lnTo>
                  <a:pt x="4071189" y="2315791"/>
                </a:lnTo>
                <a:lnTo>
                  <a:pt x="4043675" y="2326797"/>
                </a:lnTo>
                <a:lnTo>
                  <a:pt x="4015243" y="2336886"/>
                </a:lnTo>
                <a:lnTo>
                  <a:pt x="3987729" y="2346974"/>
                </a:lnTo>
                <a:lnTo>
                  <a:pt x="3983075" y="2348370"/>
                </a:lnTo>
                <a:lnTo>
                  <a:pt x="4243859" y="2348370"/>
                </a:lnTo>
                <a:lnTo>
                  <a:pt x="4228258" y="2541015"/>
                </a:lnTo>
                <a:lnTo>
                  <a:pt x="4774289" y="2541015"/>
                </a:lnTo>
                <a:lnTo>
                  <a:pt x="5674553" y="1946568"/>
                </a:lnTo>
                <a:lnTo>
                  <a:pt x="5899389" y="1946568"/>
                </a:lnTo>
                <a:lnTo>
                  <a:pt x="5899389" y="4967421"/>
                </a:lnTo>
                <a:lnTo>
                  <a:pt x="4822009" y="4502322"/>
                </a:lnTo>
                <a:lnTo>
                  <a:pt x="4147500" y="4485809"/>
                </a:lnTo>
                <a:lnTo>
                  <a:pt x="4147500" y="4871099"/>
                </a:lnTo>
                <a:lnTo>
                  <a:pt x="852040" y="4903206"/>
                </a:lnTo>
                <a:lnTo>
                  <a:pt x="771282" y="3376726"/>
                </a:lnTo>
                <a:lnTo>
                  <a:pt x="771282" y="2348370"/>
                </a:lnTo>
                <a:lnTo>
                  <a:pt x="823060" y="2348370"/>
                </a:lnTo>
                <a:lnTo>
                  <a:pt x="818405" y="2346974"/>
                </a:lnTo>
                <a:lnTo>
                  <a:pt x="790880" y="2336886"/>
                </a:lnTo>
                <a:lnTo>
                  <a:pt x="762438" y="2326797"/>
                </a:lnTo>
                <a:lnTo>
                  <a:pt x="734913" y="2315791"/>
                </a:lnTo>
                <a:lnTo>
                  <a:pt x="709223" y="2302951"/>
                </a:lnTo>
                <a:lnTo>
                  <a:pt x="681698" y="2291945"/>
                </a:lnTo>
                <a:lnTo>
                  <a:pt x="656009" y="2278188"/>
                </a:lnTo>
                <a:lnTo>
                  <a:pt x="630319" y="2264431"/>
                </a:lnTo>
                <a:lnTo>
                  <a:pt x="604629" y="2250674"/>
                </a:lnTo>
                <a:lnTo>
                  <a:pt x="579857" y="2235082"/>
                </a:lnTo>
                <a:lnTo>
                  <a:pt x="555084" y="2220408"/>
                </a:lnTo>
                <a:lnTo>
                  <a:pt x="531229" y="2204817"/>
                </a:lnTo>
                <a:lnTo>
                  <a:pt x="507375" y="2188308"/>
                </a:lnTo>
                <a:lnTo>
                  <a:pt x="483520" y="2169965"/>
                </a:lnTo>
                <a:lnTo>
                  <a:pt x="460582" y="2153457"/>
                </a:lnTo>
                <a:lnTo>
                  <a:pt x="437645" y="2135114"/>
                </a:lnTo>
                <a:lnTo>
                  <a:pt x="415625" y="2115854"/>
                </a:lnTo>
                <a:lnTo>
                  <a:pt x="394523" y="2097511"/>
                </a:lnTo>
                <a:lnTo>
                  <a:pt x="372503" y="2077334"/>
                </a:lnTo>
                <a:lnTo>
                  <a:pt x="353236" y="2057156"/>
                </a:lnTo>
                <a:lnTo>
                  <a:pt x="332133" y="2036062"/>
                </a:lnTo>
                <a:lnTo>
                  <a:pt x="311948" y="2015885"/>
                </a:lnTo>
                <a:lnTo>
                  <a:pt x="293598" y="1993873"/>
                </a:lnTo>
                <a:lnTo>
                  <a:pt x="274331" y="1971862"/>
                </a:lnTo>
                <a:lnTo>
                  <a:pt x="256899" y="1949850"/>
                </a:lnTo>
                <a:lnTo>
                  <a:pt x="238549" y="1926921"/>
                </a:lnTo>
                <a:lnTo>
                  <a:pt x="222034" y="1903076"/>
                </a:lnTo>
                <a:lnTo>
                  <a:pt x="205519" y="1879230"/>
                </a:lnTo>
                <a:lnTo>
                  <a:pt x="189922" y="1855384"/>
                </a:lnTo>
                <a:lnTo>
                  <a:pt x="174324" y="1830621"/>
                </a:lnTo>
                <a:lnTo>
                  <a:pt x="159644" y="1804941"/>
                </a:lnTo>
                <a:lnTo>
                  <a:pt x="144964" y="1780178"/>
                </a:lnTo>
                <a:lnTo>
                  <a:pt x="131202" y="1753581"/>
                </a:lnTo>
                <a:lnTo>
                  <a:pt x="118357" y="1727901"/>
                </a:lnTo>
                <a:lnTo>
                  <a:pt x="105512" y="1701304"/>
                </a:lnTo>
                <a:lnTo>
                  <a:pt x="94502" y="1673789"/>
                </a:lnTo>
                <a:lnTo>
                  <a:pt x="82575" y="1647192"/>
                </a:lnTo>
                <a:lnTo>
                  <a:pt x="72482" y="1619678"/>
                </a:lnTo>
                <a:lnTo>
                  <a:pt x="63307" y="1591246"/>
                </a:lnTo>
                <a:lnTo>
                  <a:pt x="53215" y="1564649"/>
                </a:lnTo>
                <a:lnTo>
                  <a:pt x="44958" y="1535301"/>
                </a:lnTo>
                <a:lnTo>
                  <a:pt x="37618" y="1506869"/>
                </a:lnTo>
                <a:lnTo>
                  <a:pt x="30278" y="1477520"/>
                </a:lnTo>
                <a:lnTo>
                  <a:pt x="23855" y="1448172"/>
                </a:lnTo>
                <a:lnTo>
                  <a:pt x="19268" y="1418823"/>
                </a:lnTo>
                <a:lnTo>
                  <a:pt x="13763" y="1389474"/>
                </a:lnTo>
                <a:lnTo>
                  <a:pt x="9175" y="1359209"/>
                </a:lnTo>
                <a:lnTo>
                  <a:pt x="6423" y="1328943"/>
                </a:lnTo>
                <a:lnTo>
                  <a:pt x="2753" y="1298677"/>
                </a:lnTo>
                <a:lnTo>
                  <a:pt x="918" y="1266577"/>
                </a:lnTo>
                <a:lnTo>
                  <a:pt x="0" y="1236311"/>
                </a:lnTo>
                <a:lnTo>
                  <a:pt x="0" y="1205128"/>
                </a:lnTo>
                <a:lnTo>
                  <a:pt x="0" y="1174863"/>
                </a:lnTo>
                <a:lnTo>
                  <a:pt x="918" y="1143680"/>
                </a:lnTo>
                <a:lnTo>
                  <a:pt x="2753" y="1113414"/>
                </a:lnTo>
                <a:lnTo>
                  <a:pt x="6423" y="1083148"/>
                </a:lnTo>
                <a:lnTo>
                  <a:pt x="9175" y="1051965"/>
                </a:lnTo>
                <a:lnTo>
                  <a:pt x="13763" y="1021699"/>
                </a:lnTo>
                <a:lnTo>
                  <a:pt x="19268" y="992351"/>
                </a:lnTo>
                <a:lnTo>
                  <a:pt x="23855" y="962085"/>
                </a:lnTo>
                <a:lnTo>
                  <a:pt x="30278" y="932736"/>
                </a:lnTo>
                <a:lnTo>
                  <a:pt x="37618" y="905222"/>
                </a:lnTo>
                <a:lnTo>
                  <a:pt x="44958" y="875873"/>
                </a:lnTo>
                <a:lnTo>
                  <a:pt x="53215" y="847442"/>
                </a:lnTo>
                <a:lnTo>
                  <a:pt x="63307" y="819010"/>
                </a:lnTo>
                <a:lnTo>
                  <a:pt x="72482" y="791496"/>
                </a:lnTo>
                <a:lnTo>
                  <a:pt x="82575" y="763064"/>
                </a:lnTo>
                <a:lnTo>
                  <a:pt x="94502" y="736467"/>
                </a:lnTo>
                <a:lnTo>
                  <a:pt x="105512" y="709870"/>
                </a:lnTo>
                <a:lnTo>
                  <a:pt x="118357" y="683273"/>
                </a:lnTo>
                <a:lnTo>
                  <a:pt x="131202" y="656676"/>
                </a:lnTo>
                <a:lnTo>
                  <a:pt x="144964" y="631913"/>
                </a:lnTo>
                <a:lnTo>
                  <a:pt x="159644" y="606233"/>
                </a:lnTo>
                <a:lnTo>
                  <a:pt x="174324" y="581470"/>
                </a:lnTo>
                <a:lnTo>
                  <a:pt x="189922" y="555790"/>
                </a:lnTo>
                <a:lnTo>
                  <a:pt x="205519" y="531944"/>
                </a:lnTo>
                <a:lnTo>
                  <a:pt x="222034" y="508098"/>
                </a:lnTo>
                <a:lnTo>
                  <a:pt x="238549" y="485169"/>
                </a:lnTo>
                <a:lnTo>
                  <a:pt x="256899" y="462241"/>
                </a:lnTo>
                <a:lnTo>
                  <a:pt x="274331" y="439312"/>
                </a:lnTo>
                <a:lnTo>
                  <a:pt x="293598" y="417301"/>
                </a:lnTo>
                <a:lnTo>
                  <a:pt x="311948" y="396206"/>
                </a:lnTo>
                <a:lnTo>
                  <a:pt x="332133" y="374195"/>
                </a:lnTo>
                <a:lnTo>
                  <a:pt x="353236" y="354018"/>
                </a:lnTo>
                <a:lnTo>
                  <a:pt x="372503" y="332923"/>
                </a:lnTo>
                <a:lnTo>
                  <a:pt x="394523" y="313663"/>
                </a:lnTo>
                <a:lnTo>
                  <a:pt x="415625" y="294403"/>
                </a:lnTo>
                <a:lnTo>
                  <a:pt x="437645" y="276060"/>
                </a:lnTo>
                <a:lnTo>
                  <a:pt x="460582" y="257717"/>
                </a:lnTo>
                <a:lnTo>
                  <a:pt x="483520" y="240292"/>
                </a:lnTo>
                <a:lnTo>
                  <a:pt x="507375" y="223783"/>
                </a:lnTo>
                <a:lnTo>
                  <a:pt x="531229" y="206357"/>
                </a:lnTo>
                <a:lnTo>
                  <a:pt x="555084" y="190766"/>
                </a:lnTo>
                <a:lnTo>
                  <a:pt x="579857" y="175174"/>
                </a:lnTo>
                <a:lnTo>
                  <a:pt x="604629" y="160500"/>
                </a:lnTo>
                <a:lnTo>
                  <a:pt x="630319" y="145826"/>
                </a:lnTo>
                <a:lnTo>
                  <a:pt x="656009" y="132069"/>
                </a:lnTo>
                <a:lnTo>
                  <a:pt x="681698" y="120146"/>
                </a:lnTo>
                <a:lnTo>
                  <a:pt x="709223" y="107306"/>
                </a:lnTo>
                <a:lnTo>
                  <a:pt x="734913" y="95383"/>
                </a:lnTo>
                <a:lnTo>
                  <a:pt x="762438" y="84377"/>
                </a:lnTo>
                <a:lnTo>
                  <a:pt x="790880" y="73371"/>
                </a:lnTo>
                <a:lnTo>
                  <a:pt x="818405" y="64200"/>
                </a:lnTo>
                <a:lnTo>
                  <a:pt x="845930" y="55028"/>
                </a:lnTo>
                <a:lnTo>
                  <a:pt x="874372" y="46774"/>
                </a:lnTo>
                <a:lnTo>
                  <a:pt x="903732" y="39437"/>
                </a:lnTo>
                <a:lnTo>
                  <a:pt x="933092" y="32100"/>
                </a:lnTo>
                <a:lnTo>
                  <a:pt x="962452" y="25680"/>
                </a:lnTo>
                <a:lnTo>
                  <a:pt x="991811" y="19260"/>
                </a:lnTo>
                <a:lnTo>
                  <a:pt x="1021171" y="14674"/>
                </a:lnTo>
                <a:lnTo>
                  <a:pt x="1051449" y="11005"/>
                </a:lnTo>
                <a:lnTo>
                  <a:pt x="1081726" y="6420"/>
                </a:lnTo>
                <a:lnTo>
                  <a:pt x="1112003" y="4585"/>
                </a:lnTo>
                <a:lnTo>
                  <a:pt x="1142281" y="2751"/>
                </a:lnTo>
                <a:lnTo>
                  <a:pt x="1174393" y="1834"/>
                </a:lnTo>
                <a:lnTo>
                  <a:pt x="1205588" y="0"/>
                </a:lnTo>
                <a:close/>
              </a:path>
            </a:pathLst>
          </a:custGeom>
          <a:solidFill>
            <a:schemeClr val="lt1"/>
          </a:solidFill>
          <a:ln>
            <a:noFill/>
          </a:ln>
        </p:spPr>
        <p:txBody>
          <a:bodyPr tIns="360000" anchor="ctr" anchorCtr="1">
            <a:normAutofit fontScale="25000" lnSpcReduction="20000"/>
          </a:bodyPr>
          <a:lstStyle/>
          <a:p>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grpSp>
        <p:nvGrpSpPr>
          <p:cNvPr id="13" name="Group 9"/>
          <p:cNvGrpSpPr/>
          <p:nvPr/>
        </p:nvGrpSpPr>
        <p:grpSpPr>
          <a:xfrm>
            <a:off x="11819255" y="6604635"/>
            <a:ext cx="509905" cy="430530"/>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文本框 1"/>
          <p:cNvSpPr txBox="1"/>
          <p:nvPr/>
        </p:nvSpPr>
        <p:spPr>
          <a:xfrm>
            <a:off x="5722620" y="191135"/>
            <a:ext cx="1562100" cy="368300"/>
          </a:xfrm>
          <a:prstGeom prst="rect">
            <a:avLst/>
          </a:prstGeom>
          <a:noFill/>
        </p:spPr>
        <p:txBody>
          <a:bodyPr wrap="none" rtlCol="0" anchor="t">
            <a:spAutoFit/>
          </a:bodyPr>
          <a:lstStyle/>
          <a:p>
            <a:r>
              <a:rPr lang="zh-CN" altLang="en-US" b="1" dirty="0">
                <a:solidFill>
                  <a:schemeClr val="bg1"/>
                </a:solidFill>
                <a:latin typeface="Trebuchet MS" panose="020B0603020202020204" pitchFamily="34" charset="0"/>
                <a:sym typeface="+mn-ea"/>
              </a:rPr>
              <a:t>板块功能汇总</a:t>
            </a:r>
            <a:endParaRPr lang="zh-CN" altLang="en-US"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6"/>
          <a:stretch>
            <a:fillRect/>
          </a:stretch>
        </p:blipFill>
        <p:spPr>
          <a:xfrm>
            <a:off x="0" y="6591935"/>
            <a:ext cx="608965" cy="266065"/>
          </a:xfrm>
          <a:prstGeom prst="rect">
            <a:avLst/>
          </a:prstGeom>
        </p:spPr>
      </p:pic>
      <p:sp>
        <p:nvSpPr>
          <p:cNvPr id="11" name="TextBox 10"/>
          <p:cNvSpPr txBox="1"/>
          <p:nvPr/>
        </p:nvSpPr>
        <p:spPr>
          <a:xfrm>
            <a:off x="457835" y="145415"/>
            <a:ext cx="11337925" cy="1076325"/>
          </a:xfrm>
          <a:prstGeom prst="rect">
            <a:avLst/>
          </a:prstGeom>
          <a:noFill/>
          <a:ln w="76200">
            <a:solidFill>
              <a:srgbClr val="CEC600"/>
            </a:solidFill>
          </a:ln>
        </p:spPr>
        <p:txBody>
          <a:bodyPr wrap="square" rtlCol="0">
            <a:spAutoFit/>
          </a:bodyPr>
          <a:lstStyle/>
          <a:p>
            <a:r>
              <a:rPr lang="en-US" altLang="zh-CN" sz="3200" b="1" dirty="0">
                <a:solidFill>
                  <a:schemeClr val="bg1"/>
                </a:solidFill>
                <a:latin typeface="Trebuchet MS" panose="020B0603020202020204" pitchFamily="34" charset="0"/>
                <a:sym typeface="+mn-ea"/>
              </a:rPr>
              <a:t> Intelligence </a:t>
            </a:r>
            <a:r>
              <a:rPr lang="zh-CN" altLang="en-US" sz="1200" spc="150">
                <a:solidFill>
                  <a:schemeClr val="bg1"/>
                </a:solidFill>
                <a:latin typeface="Arial" panose="020B0604020202020204" pitchFamily="34" charset="0"/>
                <a:ea typeface="微软雅黑" panose="020B0503020204020204" charset="-122"/>
                <a:sym typeface="Arial" panose="020B0604020202020204" pitchFamily="34" charset="0"/>
              </a:rPr>
              <a:t>行业洞察力、市场信息以及检查和评估卷绕式数字纺织品印花行业市场趋势所需的联系方式</a:t>
            </a:r>
            <a:r>
              <a:rPr lang="en-US" altLang="zh-CN" sz="1200" spc="150">
                <a:solidFill>
                  <a:schemeClr val="bg1"/>
                </a:solidFill>
                <a:latin typeface="Arial" panose="020B0604020202020204" pitchFamily="34" charset="0"/>
                <a:ea typeface="微软雅黑" panose="020B0503020204020204" charset="-122"/>
                <a:sym typeface="Arial" panose="020B0604020202020204" pitchFamily="34" charset="0"/>
              </a:rPr>
              <a:t> </a:t>
            </a:r>
            <a:r>
              <a:rPr lang="zh-CN" altLang="en-US" sz="3200" b="1" dirty="0">
                <a:solidFill>
                  <a:schemeClr val="bg1"/>
                </a:solidFill>
                <a:latin typeface="宋体" panose="02010600030101010101" pitchFamily="2" charset="-122"/>
                <a:ea typeface="宋体" panose="02010600030101010101" pitchFamily="2" charset="-122"/>
                <a:sym typeface="+mn-ea"/>
              </a:rPr>
              <a:t>情报分析</a:t>
            </a:r>
            <a:endParaRPr lang="en-US" altLang="zh-CN" sz="3200" b="1" spc="200">
              <a:solidFill>
                <a:schemeClr val="bg1"/>
              </a:solidFill>
              <a:latin typeface="宋体" panose="02010600030101010101" pitchFamily="2" charset="-122"/>
              <a:ea typeface="宋体" panose="02010600030101010101" pitchFamily="2" charset="-122"/>
              <a:cs typeface="+mj-cs"/>
              <a:sym typeface="Arial" panose="020B0604020202020204" pitchFamily="34" charset="0"/>
            </a:endParaRPr>
          </a:p>
          <a:p>
            <a:r>
              <a:rPr lang="en-US" altLang="zh-CN" sz="2400" b="1" spc="200">
                <a:solidFill>
                  <a:schemeClr val="bg1"/>
                </a:solidFill>
                <a:latin typeface="Arial" panose="020B0604020202020204" pitchFamily="34" charset="0"/>
                <a:ea typeface="微软雅黑" panose="020B0503020204020204" charset="-122"/>
                <a:cs typeface="+mj-cs"/>
                <a:sym typeface="Arial" panose="020B0604020202020204" pitchFamily="34" charset="0"/>
              </a:rPr>
              <a:t>Digital Textiles</a:t>
            </a:r>
            <a:r>
              <a:rPr lang="en-US" altLang="zh-CN" sz="3200" b="1" dirty="0">
                <a:solidFill>
                  <a:schemeClr val="bg1"/>
                </a:solidFill>
                <a:latin typeface="Trebuchet MS" panose="020B0603020202020204" pitchFamily="34" charset="0"/>
                <a:sym typeface="+mn-ea"/>
              </a:rPr>
              <a:t>                                               </a:t>
            </a:r>
            <a:r>
              <a:rPr lang="en-US" altLang="zh-CN" sz="2400" b="1" dirty="0">
                <a:solidFill>
                  <a:schemeClr val="bg1"/>
                </a:solidFill>
                <a:latin typeface="Trebuchet MS" panose="020B0603020202020204" pitchFamily="34" charset="0"/>
                <a:sym typeface="+mn-ea"/>
              </a:rPr>
              <a:t>            </a:t>
            </a:r>
            <a:r>
              <a:rPr lang="zh-CN" altLang="en-US" sz="2400" b="1" dirty="0">
                <a:solidFill>
                  <a:schemeClr val="bg1"/>
                </a:solidFill>
                <a:latin typeface="Trebuchet MS" panose="020B0603020202020204" pitchFamily="34" charset="0"/>
                <a:sym typeface="+mn-ea"/>
              </a:rPr>
              <a:t>数字纺织品</a:t>
            </a:r>
            <a:r>
              <a:rPr lang="en-US" altLang="zh-CN" sz="3200" b="1" dirty="0">
                <a:solidFill>
                  <a:schemeClr val="bg1"/>
                </a:solidFill>
                <a:latin typeface="Trebuchet MS" panose="020B0603020202020204" pitchFamily="34" charset="0"/>
                <a:sym typeface="+mn-ea"/>
              </a:rPr>
              <a:t>                          </a:t>
            </a:r>
            <a:endParaRPr lang="en-US" altLang="zh-CN" sz="3200" b="1" spc="200" dirty="0">
              <a:solidFill>
                <a:schemeClr val="bg1"/>
              </a:solidFill>
              <a:latin typeface="Arial" panose="020B0604020202020204" pitchFamily="34" charset="0"/>
              <a:ea typeface="微软雅黑" panose="020B0503020204020204" charset="-122"/>
              <a:cs typeface="+mj-cs"/>
              <a:sym typeface="Arial" panose="020B0604020202020204" pitchFamily="34" charset="0"/>
            </a:endParaRPr>
          </a:p>
        </p:txBody>
      </p:sp>
      <p:cxnSp>
        <p:nvCxnSpPr>
          <p:cNvPr id="9" name="直接连接符 8"/>
          <p:cNvCxnSpPr/>
          <p:nvPr>
            <p:custDataLst>
              <p:tags r:id="rId1"/>
            </p:custDataLst>
          </p:nvPr>
        </p:nvCxnSpPr>
        <p:spPr>
          <a:xfrm>
            <a:off x="4197629" y="680853"/>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3045263" y="680853"/>
            <a:ext cx="1152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5003165" y="3244850"/>
            <a:ext cx="309880" cy="368300"/>
          </a:xfrm>
          <a:prstGeom prst="rect">
            <a:avLst/>
          </a:prstGeom>
          <a:noFill/>
        </p:spPr>
        <p:txBody>
          <a:bodyPr wrap="none" rtlCol="0" anchor="t">
            <a:spAutoFit/>
          </a:bodyPr>
          <a:lstStyle/>
          <a:p>
            <a:endParaRPr lang="en-US" altLang="zh-CN" b="1" spc="200">
              <a:solidFill>
                <a:schemeClr val="bg1"/>
              </a:solidFill>
              <a:latin typeface="Arial" panose="020B0604020202020204" pitchFamily="34" charset="0"/>
              <a:ea typeface="微软雅黑" panose="020B0503020204020204" charset="-122"/>
              <a:cs typeface="+mj-cs"/>
              <a:sym typeface="Arial" panose="020B0604020202020204" pitchFamily="34" charset="0"/>
            </a:endParaRPr>
          </a:p>
        </p:txBody>
      </p:sp>
      <p:cxnSp>
        <p:nvCxnSpPr>
          <p:cNvPr id="15" name="直接连接符 14"/>
          <p:cNvCxnSpPr/>
          <p:nvPr>
            <p:custDataLst>
              <p:tags r:id="rId3"/>
            </p:custDataLst>
          </p:nvPr>
        </p:nvCxnSpPr>
        <p:spPr>
          <a:xfrm>
            <a:off x="9181744" y="680853"/>
            <a:ext cx="2160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4"/>
            </p:custDataLst>
          </p:nvPr>
        </p:nvCxnSpPr>
        <p:spPr>
          <a:xfrm>
            <a:off x="561619" y="680853"/>
            <a:ext cx="248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custDataLst>
              <p:tags r:id="rId5"/>
            </p:custDataLst>
          </p:nvPr>
        </p:nvCxnSpPr>
        <p:spPr>
          <a:xfrm>
            <a:off x="6097270" y="1716405"/>
            <a:ext cx="0" cy="4569460"/>
          </a:xfrm>
          <a:prstGeom prst="line">
            <a:avLst/>
          </a:prstGeom>
          <a:ln w="12700">
            <a:solidFill>
              <a:schemeClr val="lt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6"/>
            </p:custDataLst>
          </p:nvPr>
        </p:nvCxnSpPr>
        <p:spPr>
          <a:xfrm>
            <a:off x="1771015" y="2724785"/>
            <a:ext cx="2922270" cy="0"/>
          </a:xfrm>
          <a:prstGeom prst="line">
            <a:avLst/>
          </a:prstGeom>
          <a:ln w="127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7"/>
            </p:custDataLst>
          </p:nvPr>
        </p:nvCxnSpPr>
        <p:spPr>
          <a:xfrm>
            <a:off x="1771015" y="4267200"/>
            <a:ext cx="2922270" cy="0"/>
          </a:xfrm>
          <a:prstGeom prst="line">
            <a:avLst/>
          </a:prstGeom>
          <a:ln w="127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文本框 28"/>
          <p:cNvSpPr txBox="1"/>
          <p:nvPr>
            <p:custDataLst>
              <p:tags r:id="rId8"/>
            </p:custDataLst>
          </p:nvPr>
        </p:nvSpPr>
        <p:spPr>
          <a:xfrm>
            <a:off x="1649095" y="1700530"/>
            <a:ext cx="3166110" cy="990600"/>
          </a:xfrm>
          <a:prstGeom prst="rect">
            <a:avLst/>
          </a:prstGeom>
          <a:noFill/>
        </p:spPr>
        <p:txBody>
          <a:bodyPr wrap="square" lIns="91440" tIns="45720" rIns="91440" bIns="45720" rtlCol="0">
            <a:normAutofit fontScale="57500" lnSpcReduction="20000"/>
          </a:bodyPr>
          <a:lstStyle/>
          <a:p>
            <a:pPr fontAlgn="auto">
              <a:lnSpc>
                <a:spcPct val="120000"/>
              </a:lnSpc>
            </a:pPr>
            <a:r>
              <a:rPr lang="zh-CN" altLang="en-US" sz="1600" b="1" spc="150">
                <a:solidFill>
                  <a:schemeClr val="bg1"/>
                </a:solidFill>
                <a:uFillTx/>
                <a:latin typeface="Arial" panose="020B0604020202020204" pitchFamily="34" charset="0"/>
                <a:ea typeface="微软雅黑" panose="020B0503020204020204" charset="-122"/>
                <a:sym typeface="Arial" panose="020B0604020202020204" pitchFamily="34" charset="0"/>
              </a:rPr>
              <a:t>采用领先制造商的销售数据进行市场评估：</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WTiN Digital Textiles 升级了其领先的数字纺织品印花行业市场跟踪器，该跟踪器建立在一个新的交互式 Power BI 平台上。 采用这一功能，您可以按国家、技术、生产、市场规模深入研究数字纺织品市场，并利用其他特征来评估该市场所呈现的机遇。</a:t>
            </a:r>
          </a:p>
        </p:txBody>
      </p:sp>
      <p:sp>
        <p:nvSpPr>
          <p:cNvPr id="32" name="文本框 31"/>
          <p:cNvSpPr txBox="1"/>
          <p:nvPr>
            <p:custDataLst>
              <p:tags r:id="rId9"/>
            </p:custDataLst>
          </p:nvPr>
        </p:nvSpPr>
        <p:spPr>
          <a:xfrm>
            <a:off x="1649095" y="2757805"/>
            <a:ext cx="3166110" cy="477520"/>
          </a:xfrm>
          <a:prstGeom prst="rect">
            <a:avLst/>
          </a:prstGeom>
          <a:noFill/>
        </p:spPr>
        <p:txBody>
          <a:bodyPr wrap="square" lIns="91440" tIns="45720" rIns="91440" bIns="0" rtlCol="0" anchor="b">
            <a:normAutofit fontScale="90000"/>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schemeClr val="bg1"/>
                </a:solidFill>
                <a:uFillTx/>
                <a:latin typeface="Arial" panose="020B0604020202020204" pitchFamily="34" charset="0"/>
                <a:sym typeface="Arial" panose="020B0604020202020204" pitchFamily="34" charset="0"/>
              </a:rPr>
              <a:t>Intelligence</a:t>
            </a:r>
            <a:r>
              <a:rPr lang="zh-CN" altLang="en-US" sz="2000" b="1" spc="300">
                <a:solidFill>
                  <a:schemeClr val="bg1"/>
                </a:solidFill>
                <a:uFillTx/>
                <a:latin typeface="Arial" panose="020B0604020202020204" pitchFamily="34" charset="0"/>
                <a:sym typeface="Arial" panose="020B0604020202020204" pitchFamily="34" charset="0"/>
              </a:rPr>
              <a:t>情报分析</a:t>
            </a:r>
          </a:p>
        </p:txBody>
      </p:sp>
      <p:sp>
        <p:nvSpPr>
          <p:cNvPr id="33" name="文本框 32"/>
          <p:cNvSpPr txBox="1"/>
          <p:nvPr>
            <p:custDataLst>
              <p:tags r:id="rId10"/>
            </p:custDataLst>
          </p:nvPr>
        </p:nvSpPr>
        <p:spPr>
          <a:xfrm>
            <a:off x="1649095" y="3242945"/>
            <a:ext cx="3166110" cy="927735"/>
          </a:xfrm>
          <a:prstGeom prst="rect">
            <a:avLst/>
          </a:prstGeom>
          <a:noFill/>
        </p:spPr>
        <p:txBody>
          <a:bodyPr wrap="square" lIns="91440" tIns="45720" rIns="91440" bIns="45720" rtlCol="0">
            <a:normAutofit fontScale="52500" lnSpcReduction="20000"/>
          </a:bodyPr>
          <a:lstStyle/>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ARTICLE TYPES</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MEDIA TYPES</a:t>
            </a:r>
          </a:p>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SECTORS</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THEMES</a:t>
            </a:r>
          </a:p>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LOCATIONS</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COMPANIES</a:t>
            </a:r>
          </a:p>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TOPICS</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AUTHORS</a:t>
            </a:r>
          </a:p>
        </p:txBody>
      </p:sp>
      <p:sp>
        <p:nvSpPr>
          <p:cNvPr id="46" name="文本框 45"/>
          <p:cNvSpPr txBox="1"/>
          <p:nvPr>
            <p:custDataLst>
              <p:tags r:id="rId11"/>
            </p:custDataLst>
          </p:nvPr>
        </p:nvSpPr>
        <p:spPr>
          <a:xfrm>
            <a:off x="1649095" y="4262120"/>
            <a:ext cx="3166110" cy="477520"/>
          </a:xfrm>
          <a:prstGeom prst="rect">
            <a:avLst/>
          </a:prstGeom>
          <a:noFill/>
        </p:spPr>
        <p:txBody>
          <a:bodyPr wrap="square" lIns="91440" tIns="45720" rIns="91440" bIns="0" rtlCol="0" anchor="b">
            <a:normAutofit fontScale="90000"/>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schemeClr val="bg1"/>
                </a:solidFill>
                <a:uFillTx/>
                <a:latin typeface="Arial" panose="020B0604020202020204" pitchFamily="34" charset="0"/>
                <a:sym typeface="Arial" panose="020B0604020202020204" pitchFamily="34" charset="0"/>
              </a:rPr>
              <a:t>Presentations</a:t>
            </a:r>
            <a:r>
              <a:rPr lang="zh-CN" altLang="en-US" sz="2000" b="1" spc="300">
                <a:solidFill>
                  <a:schemeClr val="bg1"/>
                </a:solidFill>
                <a:uFillTx/>
                <a:latin typeface="Arial" panose="020B0604020202020204" pitchFamily="34" charset="0"/>
                <a:sym typeface="Arial" panose="020B0604020202020204" pitchFamily="34" charset="0"/>
              </a:rPr>
              <a:t>发布会</a:t>
            </a:r>
          </a:p>
        </p:txBody>
      </p:sp>
      <p:sp>
        <p:nvSpPr>
          <p:cNvPr id="47" name="文本框 46"/>
          <p:cNvSpPr txBox="1"/>
          <p:nvPr>
            <p:custDataLst>
              <p:tags r:id="rId12"/>
            </p:custDataLst>
          </p:nvPr>
        </p:nvSpPr>
        <p:spPr>
          <a:xfrm>
            <a:off x="1649095" y="4747260"/>
            <a:ext cx="3166110" cy="730250"/>
          </a:xfrm>
          <a:prstGeom prst="rect">
            <a:avLst/>
          </a:prstGeom>
          <a:noFill/>
        </p:spPr>
        <p:txBody>
          <a:bodyPr wrap="square" lIns="91440" tIns="45720" rIns="91440" bIns="45720" rtlCol="0">
            <a:normAutofit fontScale="50000" lnSpcReduction="20000"/>
          </a:bodyPr>
          <a:lstStyle/>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ARTICLE TYPES</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MEDIA TYPES</a:t>
            </a:r>
          </a:p>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SECTORS</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THEMES</a:t>
            </a:r>
          </a:p>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LOCATIONS</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COMPANIES</a:t>
            </a:r>
          </a:p>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TOPICS</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AUTHORS</a:t>
            </a:r>
          </a:p>
          <a:p>
            <a:pPr fontAlgn="auto">
              <a:lnSpc>
                <a:spcPct val="120000"/>
              </a:lnSpc>
            </a:pPr>
            <a:endPar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endParaRPr>
          </a:p>
        </p:txBody>
      </p:sp>
      <p:cxnSp>
        <p:nvCxnSpPr>
          <p:cNvPr id="53" name="直接连接符 52"/>
          <p:cNvCxnSpPr/>
          <p:nvPr>
            <p:custDataLst>
              <p:tags r:id="rId13"/>
            </p:custDataLst>
          </p:nvPr>
        </p:nvCxnSpPr>
        <p:spPr>
          <a:xfrm>
            <a:off x="8538845" y="2399030"/>
            <a:ext cx="2922270" cy="0"/>
          </a:xfrm>
          <a:prstGeom prst="line">
            <a:avLst/>
          </a:prstGeom>
          <a:ln w="127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4" name="文本框 53"/>
          <p:cNvSpPr txBox="1"/>
          <p:nvPr>
            <p:custDataLst>
              <p:tags r:id="rId14"/>
            </p:custDataLst>
          </p:nvPr>
        </p:nvSpPr>
        <p:spPr>
          <a:xfrm>
            <a:off x="8416925" y="1183640"/>
            <a:ext cx="3166110" cy="477520"/>
          </a:xfrm>
          <a:prstGeom prst="rect">
            <a:avLst/>
          </a:prstGeom>
          <a:noFill/>
        </p:spPr>
        <p:txBody>
          <a:bodyPr wrap="square" lIns="91440" tIns="45720" rIns="9144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schemeClr val="bg1"/>
                </a:solidFill>
                <a:uFillTx/>
                <a:latin typeface="Arial" panose="020B0604020202020204" pitchFamily="34" charset="0"/>
                <a:sym typeface="Arial" panose="020B0604020202020204" pitchFamily="34" charset="0"/>
              </a:rPr>
              <a:t>WTiNEWS</a:t>
            </a:r>
            <a:r>
              <a:rPr lang="zh-CN" altLang="en-US" sz="2000" b="1" spc="300">
                <a:solidFill>
                  <a:schemeClr val="bg1"/>
                </a:solidFill>
                <a:uFillTx/>
                <a:latin typeface="Arial" panose="020B0604020202020204" pitchFamily="34" charset="0"/>
                <a:sym typeface="Arial" panose="020B0604020202020204" pitchFamily="34" charset="0"/>
              </a:rPr>
              <a:t>新闻</a:t>
            </a:r>
          </a:p>
        </p:txBody>
      </p:sp>
      <p:sp>
        <p:nvSpPr>
          <p:cNvPr id="55" name="文本框 54"/>
          <p:cNvSpPr txBox="1"/>
          <p:nvPr>
            <p:custDataLst>
              <p:tags r:id="rId15"/>
            </p:custDataLst>
          </p:nvPr>
        </p:nvSpPr>
        <p:spPr>
          <a:xfrm>
            <a:off x="8416925" y="1668780"/>
            <a:ext cx="3166110" cy="730250"/>
          </a:xfrm>
          <a:prstGeom prst="rect">
            <a:avLst/>
          </a:prstGeom>
          <a:noFill/>
        </p:spPr>
        <p:txBody>
          <a:bodyPr wrap="square" lIns="91440" tIns="45720" rIns="91440" bIns="45720" rtlCol="0">
            <a:normAutofit/>
          </a:bodyPr>
          <a:lstStyle/>
          <a:p>
            <a:pPr fontAlgn="auto">
              <a:lnSpc>
                <a:spcPct val="120000"/>
              </a:lnSpc>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不同时段相关</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WTiN</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新闻</a:t>
            </a:r>
          </a:p>
        </p:txBody>
      </p:sp>
      <p:sp>
        <p:nvSpPr>
          <p:cNvPr id="56" name="椭圆 55"/>
          <p:cNvSpPr/>
          <p:nvPr>
            <p:custDataLst>
              <p:tags r:id="rId16"/>
            </p:custDataLst>
          </p:nvPr>
        </p:nvSpPr>
        <p:spPr>
          <a:xfrm>
            <a:off x="7377430" y="1425575"/>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7" name="矩形 56"/>
          <p:cNvSpPr/>
          <p:nvPr>
            <p:custDataLst>
              <p:tags r:id="rId17"/>
            </p:custDataLst>
          </p:nvPr>
        </p:nvSpPr>
        <p:spPr>
          <a:xfrm>
            <a:off x="7466965" y="1551305"/>
            <a:ext cx="586105" cy="549275"/>
          </a:xfrm>
          <a:prstGeom prst="rect">
            <a:avLst/>
          </a:prstGeom>
        </p:spPr>
        <p:txBody>
          <a:bodyPr wrap="square" lIns="91440" tIns="45720" rIns="91440" bIns="45720">
            <a:normAutofit/>
          </a:bodyPr>
          <a:lstStyle/>
          <a:p>
            <a:pPr algn="ctr"/>
            <a:r>
              <a:rPr kumimoji="1" lang="en-US" altLang="zh-CN" sz="2400" b="1" dirty="0">
                <a:solidFill>
                  <a:schemeClr val="bg1"/>
                </a:solidFill>
                <a:latin typeface="Arial" panose="020B0604020202020204" pitchFamily="34" charset="0"/>
                <a:ea typeface="微软雅黑" panose="020B0503020204020204" charset="-122"/>
                <a:sym typeface="Arial" panose="020B0604020202020204" pitchFamily="34" charset="0"/>
              </a:rPr>
              <a:t>05</a:t>
            </a:r>
          </a:p>
        </p:txBody>
      </p:sp>
      <p:sp>
        <p:nvSpPr>
          <p:cNvPr id="58" name="文本框 57"/>
          <p:cNvSpPr txBox="1"/>
          <p:nvPr>
            <p:custDataLst>
              <p:tags r:id="rId18"/>
            </p:custDataLst>
          </p:nvPr>
        </p:nvSpPr>
        <p:spPr>
          <a:xfrm>
            <a:off x="8416925" y="2516505"/>
            <a:ext cx="3166110" cy="477520"/>
          </a:xfrm>
          <a:prstGeom prst="rect">
            <a:avLst/>
          </a:prstGeom>
          <a:noFill/>
        </p:spPr>
        <p:txBody>
          <a:bodyPr wrap="square" lIns="91440" tIns="45720" rIns="9144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schemeClr val="bg1"/>
                </a:solidFill>
                <a:uFillTx/>
                <a:latin typeface="Arial" panose="020B0604020202020204" pitchFamily="34" charset="0"/>
                <a:sym typeface="Arial" panose="020B0604020202020204" pitchFamily="34" charset="0"/>
              </a:rPr>
              <a:t>Prices</a:t>
            </a:r>
            <a:r>
              <a:rPr lang="zh-CN" altLang="en-US" sz="2000" b="1" spc="300">
                <a:solidFill>
                  <a:schemeClr val="bg1"/>
                </a:solidFill>
                <a:uFillTx/>
                <a:latin typeface="Arial" panose="020B0604020202020204" pitchFamily="34" charset="0"/>
                <a:sym typeface="Arial" panose="020B0604020202020204" pitchFamily="34" charset="0"/>
              </a:rPr>
              <a:t>价格</a:t>
            </a:r>
          </a:p>
        </p:txBody>
      </p:sp>
      <p:sp>
        <p:nvSpPr>
          <p:cNvPr id="59" name="文本框 58"/>
          <p:cNvSpPr txBox="1"/>
          <p:nvPr>
            <p:custDataLst>
              <p:tags r:id="rId19"/>
            </p:custDataLst>
          </p:nvPr>
        </p:nvSpPr>
        <p:spPr>
          <a:xfrm>
            <a:off x="8416925" y="3001645"/>
            <a:ext cx="3166110" cy="730250"/>
          </a:xfrm>
          <a:prstGeom prst="rect">
            <a:avLst/>
          </a:prstGeom>
          <a:noFill/>
        </p:spPr>
        <p:txBody>
          <a:bodyPr wrap="square" lIns="91440" tIns="45720" rIns="91440" bIns="45720" rtlCol="0">
            <a:normAutofit fontScale="60000" lnSpcReduction="20000"/>
          </a:bodyPr>
          <a:lstStyle/>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原料等价格</a:t>
            </a:r>
          </a:p>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RELATED ARTICLES相关文章</a:t>
            </a:r>
          </a:p>
          <a:p>
            <a:pPr marL="228600" indent="-228600" fontAlgn="auto">
              <a:lnSpc>
                <a:spcPct val="120000"/>
              </a:lnSpc>
              <a:buFont typeface="+mj-lt"/>
              <a:buAutoNum type="arabicPeriod"/>
            </a:pP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discovery:</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情报挖掘（专利、动态等信息）</a:t>
            </a:r>
          </a:p>
          <a:p>
            <a:pPr marL="228600" indent="-228600" fontAlgn="auto">
              <a:lnSpc>
                <a:spcPct val="120000"/>
              </a:lnSpc>
            </a:pPr>
            <a:endPar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endParaRPr>
          </a:p>
        </p:txBody>
      </p:sp>
      <p:sp>
        <p:nvSpPr>
          <p:cNvPr id="60" name="椭圆 59"/>
          <p:cNvSpPr/>
          <p:nvPr>
            <p:custDataLst>
              <p:tags r:id="rId20"/>
            </p:custDataLst>
          </p:nvPr>
        </p:nvSpPr>
        <p:spPr>
          <a:xfrm>
            <a:off x="7379335" y="2874010"/>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61" name="矩形 60"/>
          <p:cNvSpPr/>
          <p:nvPr>
            <p:custDataLst>
              <p:tags r:id="rId21"/>
            </p:custDataLst>
          </p:nvPr>
        </p:nvSpPr>
        <p:spPr>
          <a:xfrm>
            <a:off x="7466965" y="2981960"/>
            <a:ext cx="586105" cy="549275"/>
          </a:xfrm>
          <a:prstGeom prst="rect">
            <a:avLst/>
          </a:prstGeom>
        </p:spPr>
        <p:txBody>
          <a:bodyPr wrap="square" lIns="91440" tIns="45720" rIns="91440" bIns="45720">
            <a:normAutofit/>
          </a:bodyPr>
          <a:lstStyle/>
          <a:p>
            <a:pPr algn="ctr"/>
            <a:r>
              <a:rPr kumimoji="1" lang="en-US" altLang="zh-CN" sz="2400" b="1" dirty="0">
                <a:solidFill>
                  <a:schemeClr val="bg1"/>
                </a:solidFill>
                <a:latin typeface="Arial" panose="020B0604020202020204" pitchFamily="34" charset="0"/>
                <a:ea typeface="微软雅黑" panose="020B0503020204020204" charset="-122"/>
                <a:sym typeface="Arial" panose="020B0604020202020204" pitchFamily="34" charset="0"/>
              </a:rPr>
              <a:t>06</a:t>
            </a:r>
          </a:p>
        </p:txBody>
      </p:sp>
      <p:sp>
        <p:nvSpPr>
          <p:cNvPr id="34" name="文本框 33"/>
          <p:cNvSpPr txBox="1"/>
          <p:nvPr>
            <p:custDataLst>
              <p:tags r:id="rId22"/>
            </p:custDataLst>
          </p:nvPr>
        </p:nvSpPr>
        <p:spPr>
          <a:xfrm>
            <a:off x="1649095" y="1223010"/>
            <a:ext cx="3166110" cy="477520"/>
          </a:xfrm>
          <a:prstGeom prst="rect">
            <a:avLst/>
          </a:prstGeom>
          <a:noFill/>
        </p:spPr>
        <p:txBody>
          <a:bodyPr wrap="square" lIns="91440" tIns="45720" rIns="91440" bIns="0" rtlCol="0" anchor="b">
            <a:normAutofit fontScale="80000" lnSpcReduction="10000"/>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dirty="0">
                <a:solidFill>
                  <a:srgbClr val="FF0000"/>
                </a:solidFill>
                <a:uFillTx/>
                <a:latin typeface="Arial" panose="020B0604020202020204" pitchFamily="34" charset="0"/>
                <a:sym typeface="Arial" panose="020B0604020202020204" pitchFamily="34" charset="0"/>
              </a:rPr>
              <a:t>Market Tracker</a:t>
            </a:r>
            <a:r>
              <a:rPr lang="zh-CN" altLang="en-US" sz="2000" b="1" spc="300" dirty="0">
                <a:solidFill>
                  <a:srgbClr val="FF0000"/>
                </a:solidFill>
                <a:uFillTx/>
                <a:latin typeface="Arial" panose="020B0604020202020204" pitchFamily="34" charset="0"/>
                <a:sym typeface="Arial" panose="020B0604020202020204" pitchFamily="34" charset="0"/>
              </a:rPr>
              <a:t>市场跟踪</a:t>
            </a:r>
          </a:p>
        </p:txBody>
      </p:sp>
      <p:sp>
        <p:nvSpPr>
          <p:cNvPr id="35" name="椭圆 34"/>
          <p:cNvSpPr/>
          <p:nvPr>
            <p:custDataLst>
              <p:tags r:id="rId23"/>
            </p:custDataLst>
          </p:nvPr>
        </p:nvSpPr>
        <p:spPr>
          <a:xfrm>
            <a:off x="608965" y="1457325"/>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7" name="矩形 36"/>
          <p:cNvSpPr/>
          <p:nvPr>
            <p:custDataLst>
              <p:tags r:id="rId24"/>
            </p:custDataLst>
          </p:nvPr>
        </p:nvSpPr>
        <p:spPr>
          <a:xfrm>
            <a:off x="698500" y="1583055"/>
            <a:ext cx="586105" cy="549275"/>
          </a:xfrm>
          <a:prstGeom prst="rect">
            <a:avLst/>
          </a:prstGeom>
        </p:spPr>
        <p:txBody>
          <a:bodyPr wrap="square" lIns="91440" tIns="45720" rIns="91440" bIns="45720">
            <a:normAutofit/>
          </a:bodyPr>
          <a:lstStyle/>
          <a:p>
            <a:pPr algn="ctr"/>
            <a:r>
              <a:rPr kumimoji="1" lang="en-US" altLang="zh-CN" sz="2400" b="1" dirty="0">
                <a:solidFill>
                  <a:schemeClr val="bg1"/>
                </a:solidFill>
                <a:latin typeface="Arial" panose="020B0604020202020204" pitchFamily="34" charset="0"/>
                <a:ea typeface="微软雅黑" panose="020B0503020204020204" charset="-122"/>
                <a:sym typeface="Arial" panose="020B0604020202020204" pitchFamily="34" charset="0"/>
              </a:rPr>
              <a:t>01</a:t>
            </a:r>
          </a:p>
        </p:txBody>
      </p:sp>
      <p:sp>
        <p:nvSpPr>
          <p:cNvPr id="38" name="椭圆 37"/>
          <p:cNvSpPr/>
          <p:nvPr>
            <p:custDataLst>
              <p:tags r:id="rId25"/>
            </p:custDataLst>
          </p:nvPr>
        </p:nvSpPr>
        <p:spPr>
          <a:xfrm>
            <a:off x="608965" y="2999740"/>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9" name="矩形 38"/>
          <p:cNvSpPr/>
          <p:nvPr>
            <p:custDataLst>
              <p:tags r:id="rId26"/>
            </p:custDataLst>
          </p:nvPr>
        </p:nvSpPr>
        <p:spPr>
          <a:xfrm>
            <a:off x="698500" y="3125470"/>
            <a:ext cx="586105" cy="549275"/>
          </a:xfrm>
          <a:prstGeom prst="rect">
            <a:avLst/>
          </a:prstGeom>
        </p:spPr>
        <p:txBody>
          <a:bodyPr wrap="square" lIns="91440" tIns="45720" rIns="91440" bIns="45720">
            <a:normAutofit/>
          </a:bodyPr>
          <a:lstStyle/>
          <a:p>
            <a:pPr algn="ctr"/>
            <a:r>
              <a:rPr kumimoji="1" lang="en-US" altLang="zh-CN" sz="2400" b="1" dirty="0">
                <a:solidFill>
                  <a:schemeClr val="bg1"/>
                </a:solidFill>
                <a:latin typeface="Arial" panose="020B0604020202020204" pitchFamily="34" charset="0"/>
                <a:ea typeface="微软雅黑" panose="020B0503020204020204" charset="-122"/>
                <a:sym typeface="Arial" panose="020B0604020202020204" pitchFamily="34" charset="0"/>
              </a:rPr>
              <a:t>02</a:t>
            </a:r>
          </a:p>
        </p:txBody>
      </p:sp>
      <p:sp>
        <p:nvSpPr>
          <p:cNvPr id="40" name="椭圆 39"/>
          <p:cNvSpPr/>
          <p:nvPr>
            <p:custDataLst>
              <p:tags r:id="rId27"/>
            </p:custDataLst>
          </p:nvPr>
        </p:nvSpPr>
        <p:spPr>
          <a:xfrm>
            <a:off x="608965" y="4504055"/>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1" name="矩形 40"/>
          <p:cNvSpPr/>
          <p:nvPr>
            <p:custDataLst>
              <p:tags r:id="rId28"/>
            </p:custDataLst>
          </p:nvPr>
        </p:nvSpPr>
        <p:spPr>
          <a:xfrm>
            <a:off x="698500" y="4629785"/>
            <a:ext cx="586105" cy="549275"/>
          </a:xfrm>
          <a:prstGeom prst="rect">
            <a:avLst/>
          </a:prstGeom>
        </p:spPr>
        <p:txBody>
          <a:bodyPr wrap="square" lIns="91440" tIns="45720" rIns="91440" bIns="45720">
            <a:normAutofit/>
          </a:bodyPr>
          <a:lstStyle/>
          <a:p>
            <a:pPr algn="ctr"/>
            <a:r>
              <a:rPr kumimoji="1" lang="en-US" altLang="zh-CN" sz="2400" b="1" dirty="0">
                <a:solidFill>
                  <a:schemeClr val="bg1"/>
                </a:solidFill>
                <a:latin typeface="Arial" panose="020B0604020202020204" pitchFamily="34" charset="0"/>
                <a:ea typeface="微软雅黑" panose="020B0503020204020204" charset="-122"/>
                <a:sym typeface="Arial" panose="020B0604020202020204" pitchFamily="34" charset="0"/>
              </a:rPr>
              <a:t>03</a:t>
            </a:r>
          </a:p>
        </p:txBody>
      </p:sp>
      <p:cxnSp>
        <p:nvCxnSpPr>
          <p:cNvPr id="17" name="直接连接符 16"/>
          <p:cNvCxnSpPr/>
          <p:nvPr>
            <p:custDataLst>
              <p:tags r:id="rId29"/>
            </p:custDataLst>
          </p:nvPr>
        </p:nvCxnSpPr>
        <p:spPr>
          <a:xfrm>
            <a:off x="8522970" y="4187190"/>
            <a:ext cx="2922270" cy="0"/>
          </a:xfrm>
          <a:prstGeom prst="line">
            <a:avLst/>
          </a:prstGeom>
          <a:ln w="127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p:cNvSpPr txBox="1"/>
          <p:nvPr>
            <p:custDataLst>
              <p:tags r:id="rId30"/>
            </p:custDataLst>
          </p:nvPr>
        </p:nvSpPr>
        <p:spPr>
          <a:xfrm>
            <a:off x="8401050" y="4077335"/>
            <a:ext cx="3166110" cy="477520"/>
          </a:xfrm>
          <a:prstGeom prst="rect">
            <a:avLst/>
          </a:prstGeom>
          <a:noFill/>
        </p:spPr>
        <p:txBody>
          <a:bodyPr wrap="square" lIns="91440" tIns="45720" rIns="9144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schemeClr val="bg1"/>
                </a:solidFill>
                <a:uFillTx/>
                <a:latin typeface="Arial" panose="020B0604020202020204" pitchFamily="34" charset="0"/>
                <a:sym typeface="Arial" panose="020B0604020202020204" pitchFamily="34" charset="0"/>
              </a:rPr>
              <a:t>News</a:t>
            </a:r>
            <a:r>
              <a:rPr lang="zh-CN" altLang="en-US" sz="2000" b="1" spc="300">
                <a:solidFill>
                  <a:schemeClr val="bg1"/>
                </a:solidFill>
                <a:uFillTx/>
                <a:latin typeface="Arial" panose="020B0604020202020204" pitchFamily="34" charset="0"/>
                <a:sym typeface="Arial" panose="020B0604020202020204" pitchFamily="34" charset="0"/>
              </a:rPr>
              <a:t>新闻</a:t>
            </a:r>
          </a:p>
        </p:txBody>
      </p:sp>
      <p:sp>
        <p:nvSpPr>
          <p:cNvPr id="19" name="文本框 18"/>
          <p:cNvSpPr txBox="1"/>
          <p:nvPr>
            <p:custDataLst>
              <p:tags r:id="rId31"/>
            </p:custDataLst>
          </p:nvPr>
        </p:nvSpPr>
        <p:spPr>
          <a:xfrm>
            <a:off x="8401050" y="4619625"/>
            <a:ext cx="3166110" cy="730250"/>
          </a:xfrm>
          <a:prstGeom prst="rect">
            <a:avLst/>
          </a:prstGeom>
          <a:noFill/>
        </p:spPr>
        <p:txBody>
          <a:bodyPr wrap="square" lIns="91440" tIns="45720" rIns="91440" bIns="45720" rtlCol="0">
            <a:normAutofit/>
          </a:bodyPr>
          <a:lstStyle/>
          <a:p>
            <a:pPr fontAlgn="auto">
              <a:lnSpc>
                <a:spcPct val="120000"/>
              </a:lnSpc>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行业新闻（</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WTiN</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收集转发新闻）</a:t>
            </a:r>
          </a:p>
        </p:txBody>
      </p:sp>
      <p:sp>
        <p:nvSpPr>
          <p:cNvPr id="20" name="椭圆 19"/>
          <p:cNvSpPr/>
          <p:nvPr>
            <p:custDataLst>
              <p:tags r:id="rId32"/>
            </p:custDataLst>
          </p:nvPr>
        </p:nvSpPr>
        <p:spPr>
          <a:xfrm>
            <a:off x="7363460" y="4474210"/>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1" name="矩形 20"/>
          <p:cNvSpPr/>
          <p:nvPr>
            <p:custDataLst>
              <p:tags r:id="rId33"/>
            </p:custDataLst>
          </p:nvPr>
        </p:nvSpPr>
        <p:spPr>
          <a:xfrm>
            <a:off x="7451090" y="4582160"/>
            <a:ext cx="586105" cy="549275"/>
          </a:xfrm>
          <a:prstGeom prst="rect">
            <a:avLst/>
          </a:prstGeom>
        </p:spPr>
        <p:txBody>
          <a:bodyPr wrap="square" lIns="91440" tIns="45720" rIns="91440" bIns="45720">
            <a:normAutofit/>
          </a:bodyPr>
          <a:lstStyle/>
          <a:p>
            <a:pPr algn="ctr"/>
            <a:r>
              <a:rPr kumimoji="1" lang="en-US" altLang="zh-CN" sz="2400" b="1" dirty="0">
                <a:solidFill>
                  <a:schemeClr val="bg1"/>
                </a:solidFill>
                <a:latin typeface="Arial" panose="020B0604020202020204" pitchFamily="34" charset="0"/>
                <a:ea typeface="微软雅黑" panose="020B0503020204020204" charset="-122"/>
                <a:sym typeface="Arial" panose="020B0604020202020204" pitchFamily="34" charset="0"/>
              </a:rPr>
              <a:t>07</a:t>
            </a:r>
          </a:p>
        </p:txBody>
      </p:sp>
      <p:cxnSp>
        <p:nvCxnSpPr>
          <p:cNvPr id="22" name="直接连接符 21"/>
          <p:cNvCxnSpPr/>
          <p:nvPr>
            <p:custDataLst>
              <p:tags r:id="rId34"/>
            </p:custDataLst>
          </p:nvPr>
        </p:nvCxnSpPr>
        <p:spPr>
          <a:xfrm>
            <a:off x="8532495" y="5668010"/>
            <a:ext cx="2922270" cy="0"/>
          </a:xfrm>
          <a:prstGeom prst="line">
            <a:avLst/>
          </a:prstGeom>
          <a:ln w="127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文本框 22"/>
          <p:cNvSpPr txBox="1"/>
          <p:nvPr>
            <p:custDataLst>
              <p:tags r:id="rId35"/>
            </p:custDataLst>
          </p:nvPr>
        </p:nvSpPr>
        <p:spPr>
          <a:xfrm>
            <a:off x="8401050" y="5612130"/>
            <a:ext cx="3166110" cy="477520"/>
          </a:xfrm>
          <a:prstGeom prst="rect">
            <a:avLst/>
          </a:prstGeom>
          <a:noFill/>
        </p:spPr>
        <p:txBody>
          <a:bodyPr wrap="square" lIns="91440" tIns="45720" rIns="9144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schemeClr val="bg1"/>
                </a:solidFill>
                <a:uFillTx/>
                <a:latin typeface="Arial" panose="020B0604020202020204" pitchFamily="34" charset="0"/>
                <a:sym typeface="Arial" panose="020B0604020202020204" pitchFamily="34" charset="0"/>
              </a:rPr>
              <a:t>Journals</a:t>
            </a:r>
            <a:r>
              <a:rPr lang="zh-CN" altLang="en-US" sz="2000" b="1" spc="300">
                <a:solidFill>
                  <a:schemeClr val="bg1"/>
                </a:solidFill>
                <a:uFillTx/>
                <a:latin typeface="Arial" panose="020B0604020202020204" pitchFamily="34" charset="0"/>
                <a:sym typeface="Arial" panose="020B0604020202020204" pitchFamily="34" charset="0"/>
              </a:rPr>
              <a:t>期刊</a:t>
            </a:r>
          </a:p>
        </p:txBody>
      </p:sp>
      <p:sp>
        <p:nvSpPr>
          <p:cNvPr id="24" name="文本框 23"/>
          <p:cNvSpPr txBox="1"/>
          <p:nvPr>
            <p:custDataLst>
              <p:tags r:id="rId36"/>
            </p:custDataLst>
          </p:nvPr>
        </p:nvSpPr>
        <p:spPr>
          <a:xfrm>
            <a:off x="8416925" y="6151245"/>
            <a:ext cx="3166110" cy="730250"/>
          </a:xfrm>
          <a:prstGeom prst="rect">
            <a:avLst/>
          </a:prstGeom>
          <a:noFill/>
        </p:spPr>
        <p:txBody>
          <a:bodyPr wrap="square" lIns="91440" tIns="45720" rIns="91440" bIns="45720" rtlCol="0">
            <a:normAutofit/>
          </a:bodyPr>
          <a:lstStyle/>
          <a:p>
            <a:pPr fontAlgn="auto">
              <a:lnSpc>
                <a:spcPct val="120000"/>
              </a:lnSpc>
            </a:pP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WTiN</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期刊</a:t>
            </a:r>
          </a:p>
          <a:p>
            <a:pPr fontAlgn="auto">
              <a:lnSpc>
                <a:spcPct val="120000"/>
              </a:lnSpc>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7</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本，</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2020-20221</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a:t>
            </a:r>
          </a:p>
        </p:txBody>
      </p:sp>
      <p:sp>
        <p:nvSpPr>
          <p:cNvPr id="25" name="椭圆 24"/>
          <p:cNvSpPr/>
          <p:nvPr>
            <p:custDataLst>
              <p:tags r:id="rId37"/>
            </p:custDataLst>
          </p:nvPr>
        </p:nvSpPr>
        <p:spPr>
          <a:xfrm>
            <a:off x="7372985" y="5855970"/>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8" name="矩形 27"/>
          <p:cNvSpPr/>
          <p:nvPr>
            <p:custDataLst>
              <p:tags r:id="rId38"/>
            </p:custDataLst>
          </p:nvPr>
        </p:nvSpPr>
        <p:spPr>
          <a:xfrm>
            <a:off x="7460615" y="5963920"/>
            <a:ext cx="586105" cy="549275"/>
          </a:xfrm>
          <a:prstGeom prst="rect">
            <a:avLst/>
          </a:prstGeom>
        </p:spPr>
        <p:txBody>
          <a:bodyPr wrap="square" lIns="91440" tIns="45720" rIns="91440" bIns="45720">
            <a:normAutofit/>
          </a:bodyPr>
          <a:lstStyle/>
          <a:p>
            <a:pPr algn="ctr"/>
            <a:r>
              <a:rPr kumimoji="1" lang="en-US" altLang="zh-CN" sz="2400" b="1" dirty="0">
                <a:solidFill>
                  <a:schemeClr val="bg1"/>
                </a:solidFill>
                <a:latin typeface="Arial" panose="020B0604020202020204" pitchFamily="34" charset="0"/>
                <a:ea typeface="微软雅黑" panose="020B0503020204020204" charset="-122"/>
                <a:sym typeface="Arial" panose="020B0604020202020204" pitchFamily="34" charset="0"/>
              </a:rPr>
              <a:t>08</a:t>
            </a:r>
          </a:p>
        </p:txBody>
      </p:sp>
      <p:cxnSp>
        <p:nvCxnSpPr>
          <p:cNvPr id="30" name="直接连接符 29"/>
          <p:cNvCxnSpPr/>
          <p:nvPr>
            <p:custDataLst>
              <p:tags r:id="rId39"/>
            </p:custDataLst>
          </p:nvPr>
        </p:nvCxnSpPr>
        <p:spPr>
          <a:xfrm>
            <a:off x="1703070" y="5515610"/>
            <a:ext cx="2922270" cy="0"/>
          </a:xfrm>
          <a:prstGeom prst="line">
            <a:avLst/>
          </a:prstGeom>
          <a:ln w="127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文本框 30"/>
          <p:cNvSpPr txBox="1"/>
          <p:nvPr>
            <p:custDataLst>
              <p:tags r:id="rId40"/>
            </p:custDataLst>
          </p:nvPr>
        </p:nvSpPr>
        <p:spPr>
          <a:xfrm>
            <a:off x="1567815" y="5612130"/>
            <a:ext cx="3166110" cy="477520"/>
          </a:xfrm>
          <a:prstGeom prst="rect">
            <a:avLst/>
          </a:prstGeom>
          <a:noFill/>
        </p:spPr>
        <p:txBody>
          <a:bodyPr wrap="square" lIns="91440" tIns="45720" rIns="9144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schemeClr val="bg1"/>
                </a:solidFill>
                <a:uFillTx/>
                <a:latin typeface="Arial" panose="020B0604020202020204" pitchFamily="34" charset="0"/>
                <a:sym typeface="Arial" panose="020B0604020202020204" pitchFamily="34" charset="0"/>
              </a:rPr>
              <a:t>Discovery</a:t>
            </a:r>
            <a:r>
              <a:rPr lang="zh-CN" altLang="en-US" sz="2000" b="1" spc="300">
                <a:solidFill>
                  <a:schemeClr val="bg1"/>
                </a:solidFill>
                <a:uFillTx/>
                <a:latin typeface="Arial" panose="020B0604020202020204" pitchFamily="34" charset="0"/>
                <a:sym typeface="Arial" panose="020B0604020202020204" pitchFamily="34" charset="0"/>
              </a:rPr>
              <a:t>发现</a:t>
            </a:r>
          </a:p>
        </p:txBody>
      </p:sp>
      <p:sp>
        <p:nvSpPr>
          <p:cNvPr id="36" name="文本框 35"/>
          <p:cNvSpPr txBox="1"/>
          <p:nvPr>
            <p:custDataLst>
              <p:tags r:id="rId41"/>
            </p:custDataLst>
          </p:nvPr>
        </p:nvSpPr>
        <p:spPr>
          <a:xfrm>
            <a:off x="1581150" y="6224270"/>
            <a:ext cx="3166110" cy="730250"/>
          </a:xfrm>
          <a:prstGeom prst="rect">
            <a:avLst/>
          </a:prstGeom>
          <a:noFill/>
        </p:spPr>
        <p:txBody>
          <a:bodyPr wrap="square" lIns="91440" tIns="45720" rIns="91440" bIns="45720" rtlCol="0">
            <a:normAutofit fontScale="77500" lnSpcReduction="20000"/>
          </a:bodyPr>
          <a:lstStyle/>
          <a:p>
            <a:pPr fontAlgn="auto">
              <a:lnSpc>
                <a:spcPct val="120000"/>
              </a:lnSpc>
            </a:pP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1.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TOP COMPANIES顶尖公司</a:t>
            </a:r>
          </a:p>
          <a:p>
            <a:pPr fontAlgn="auto">
              <a:lnSpc>
                <a:spcPct val="120000"/>
              </a:lnSpc>
            </a:pP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2.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SENTIMENT TRACKER动态跟踪 </a:t>
            </a:r>
          </a:p>
        </p:txBody>
      </p:sp>
      <p:sp>
        <p:nvSpPr>
          <p:cNvPr id="42" name="椭圆 41"/>
          <p:cNvSpPr/>
          <p:nvPr>
            <p:custDataLst>
              <p:tags r:id="rId42"/>
            </p:custDataLst>
          </p:nvPr>
        </p:nvSpPr>
        <p:spPr>
          <a:xfrm>
            <a:off x="543560" y="5998845"/>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3" name="矩形 42"/>
          <p:cNvSpPr/>
          <p:nvPr>
            <p:custDataLst>
              <p:tags r:id="rId43"/>
            </p:custDataLst>
          </p:nvPr>
        </p:nvSpPr>
        <p:spPr>
          <a:xfrm>
            <a:off x="631190" y="6106795"/>
            <a:ext cx="586105" cy="549275"/>
          </a:xfrm>
          <a:prstGeom prst="rect">
            <a:avLst/>
          </a:prstGeom>
        </p:spPr>
        <p:txBody>
          <a:bodyPr wrap="square" lIns="91440" tIns="45720" rIns="91440" bIns="45720">
            <a:normAutofit/>
          </a:bodyPr>
          <a:lstStyle/>
          <a:p>
            <a:pPr algn="ctr"/>
            <a:r>
              <a:rPr kumimoji="1" lang="en-US" altLang="zh-CN" sz="2400" b="1" dirty="0">
                <a:solidFill>
                  <a:schemeClr val="bg1"/>
                </a:solidFill>
                <a:latin typeface="Arial" panose="020B0604020202020204" pitchFamily="34" charset="0"/>
                <a:ea typeface="微软雅黑" panose="020B0503020204020204" charset="-122"/>
                <a:sym typeface="Arial" panose="020B0604020202020204" pitchFamily="34" charset="0"/>
              </a:rPr>
              <a:t>04</a:t>
            </a:r>
          </a:p>
        </p:txBody>
      </p:sp>
      <p:pic>
        <p:nvPicPr>
          <p:cNvPr id="44" name="图片 43"/>
          <p:cNvPicPr>
            <a:picLocks noChangeAspect="1"/>
          </p:cNvPicPr>
          <p:nvPr/>
        </p:nvPicPr>
        <p:blipFill>
          <a:blip r:embed="rId47"/>
          <a:stretch>
            <a:fillRect/>
          </a:stretch>
        </p:blipFill>
        <p:spPr>
          <a:xfrm>
            <a:off x="4693285" y="1491615"/>
            <a:ext cx="1339215" cy="732155"/>
          </a:xfrm>
          <a:prstGeom prst="rect">
            <a:avLst/>
          </a:prstGeom>
        </p:spPr>
      </p:pic>
      <p:pic>
        <p:nvPicPr>
          <p:cNvPr id="45" name="图片 44"/>
          <p:cNvPicPr>
            <a:picLocks noChangeAspect="1"/>
          </p:cNvPicPr>
          <p:nvPr/>
        </p:nvPicPr>
        <p:blipFill>
          <a:blip r:embed="rId48"/>
          <a:stretch>
            <a:fillRect/>
          </a:stretch>
        </p:blipFill>
        <p:spPr>
          <a:xfrm>
            <a:off x="4733925" y="2724785"/>
            <a:ext cx="1339850" cy="1099185"/>
          </a:xfrm>
          <a:prstGeom prst="rect">
            <a:avLst/>
          </a:prstGeom>
        </p:spPr>
      </p:pic>
      <p:pic>
        <p:nvPicPr>
          <p:cNvPr id="48" name="图片 47"/>
          <p:cNvPicPr>
            <a:picLocks noChangeAspect="1"/>
          </p:cNvPicPr>
          <p:nvPr/>
        </p:nvPicPr>
        <p:blipFill>
          <a:blip r:embed="rId49"/>
          <a:stretch>
            <a:fillRect/>
          </a:stretch>
        </p:blipFill>
        <p:spPr>
          <a:xfrm>
            <a:off x="4815205" y="4262120"/>
            <a:ext cx="1257300" cy="1405890"/>
          </a:xfrm>
          <a:prstGeom prst="rect">
            <a:avLst/>
          </a:prstGeom>
        </p:spPr>
      </p:pic>
      <p:pic>
        <p:nvPicPr>
          <p:cNvPr id="49" name="图片 48"/>
          <p:cNvPicPr>
            <a:picLocks noChangeAspect="1"/>
          </p:cNvPicPr>
          <p:nvPr/>
        </p:nvPicPr>
        <p:blipFill>
          <a:blip r:embed="rId50"/>
          <a:stretch>
            <a:fillRect/>
          </a:stretch>
        </p:blipFill>
        <p:spPr>
          <a:xfrm>
            <a:off x="4589145" y="5817870"/>
            <a:ext cx="1508125" cy="802640"/>
          </a:xfrm>
          <a:prstGeom prst="rect">
            <a:avLst/>
          </a:prstGeom>
        </p:spPr>
      </p:pic>
      <p:pic>
        <p:nvPicPr>
          <p:cNvPr id="50" name="图片 49"/>
          <p:cNvPicPr>
            <a:picLocks noChangeAspect="1"/>
          </p:cNvPicPr>
          <p:nvPr/>
        </p:nvPicPr>
        <p:blipFill>
          <a:blip r:embed="rId51"/>
          <a:stretch>
            <a:fillRect/>
          </a:stretch>
        </p:blipFill>
        <p:spPr>
          <a:xfrm>
            <a:off x="6220460" y="2724785"/>
            <a:ext cx="1071880" cy="1090930"/>
          </a:xfrm>
          <a:prstGeom prst="rect">
            <a:avLst/>
          </a:prstGeom>
        </p:spPr>
      </p:pic>
      <p:pic>
        <p:nvPicPr>
          <p:cNvPr id="51" name="图片 50"/>
          <p:cNvPicPr>
            <a:picLocks noChangeAspect="1"/>
          </p:cNvPicPr>
          <p:nvPr/>
        </p:nvPicPr>
        <p:blipFill>
          <a:blip r:embed="rId52"/>
          <a:stretch>
            <a:fillRect/>
          </a:stretch>
        </p:blipFill>
        <p:spPr>
          <a:xfrm>
            <a:off x="6220460" y="1425575"/>
            <a:ext cx="1072515" cy="1266190"/>
          </a:xfrm>
          <a:prstGeom prst="rect">
            <a:avLst/>
          </a:prstGeom>
        </p:spPr>
      </p:pic>
      <p:pic>
        <p:nvPicPr>
          <p:cNvPr id="52" name="图片 51"/>
          <p:cNvPicPr>
            <a:picLocks noChangeAspect="1"/>
          </p:cNvPicPr>
          <p:nvPr/>
        </p:nvPicPr>
        <p:blipFill>
          <a:blip r:embed="rId53"/>
          <a:stretch>
            <a:fillRect/>
          </a:stretch>
        </p:blipFill>
        <p:spPr>
          <a:xfrm>
            <a:off x="6153785" y="4262120"/>
            <a:ext cx="1139190" cy="1406525"/>
          </a:xfrm>
          <a:prstGeom prst="rect">
            <a:avLst/>
          </a:prstGeom>
        </p:spPr>
      </p:pic>
      <p:pic>
        <p:nvPicPr>
          <p:cNvPr id="62" name="图片 61"/>
          <p:cNvPicPr>
            <a:picLocks noChangeAspect="1"/>
          </p:cNvPicPr>
          <p:nvPr/>
        </p:nvPicPr>
        <p:blipFill>
          <a:blip r:embed="rId54"/>
          <a:srcRect b="15126"/>
          <a:stretch>
            <a:fillRect/>
          </a:stretch>
        </p:blipFill>
        <p:spPr>
          <a:xfrm>
            <a:off x="6072505" y="5501005"/>
            <a:ext cx="1280160" cy="1475105"/>
          </a:xfrm>
          <a:prstGeom prst="rect">
            <a:avLst/>
          </a:prstGeom>
        </p:spPr>
      </p:pic>
      <p:grpSp>
        <p:nvGrpSpPr>
          <p:cNvPr id="8" name="Group 9"/>
          <p:cNvGrpSpPr/>
          <p:nvPr/>
        </p:nvGrpSpPr>
        <p:grpSpPr>
          <a:xfrm>
            <a:off x="11819255" y="6604635"/>
            <a:ext cx="509905" cy="430530"/>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6"/>
          <a:stretch>
            <a:fillRect/>
          </a:stretch>
        </p:blipFill>
        <p:spPr>
          <a:xfrm>
            <a:off x="0" y="6591935"/>
            <a:ext cx="608965" cy="266065"/>
          </a:xfrm>
          <a:prstGeom prst="rect">
            <a:avLst/>
          </a:prstGeom>
        </p:spPr>
      </p:pic>
      <p:sp>
        <p:nvSpPr>
          <p:cNvPr id="11" name="TextBox 10"/>
          <p:cNvSpPr txBox="1"/>
          <p:nvPr/>
        </p:nvSpPr>
        <p:spPr>
          <a:xfrm>
            <a:off x="457835" y="145415"/>
            <a:ext cx="11337925" cy="1076325"/>
          </a:xfrm>
          <a:prstGeom prst="rect">
            <a:avLst/>
          </a:prstGeom>
          <a:noFill/>
          <a:ln w="76200">
            <a:solidFill>
              <a:srgbClr val="CEC600"/>
            </a:solidFill>
          </a:ln>
        </p:spPr>
        <p:txBody>
          <a:bodyPr wrap="square" rtlCol="0">
            <a:spAutoFit/>
          </a:bodyPr>
          <a:lstStyle/>
          <a:p>
            <a:r>
              <a:rPr lang="en-US" altLang="zh-CN" sz="3200" b="1" dirty="0">
                <a:solidFill>
                  <a:schemeClr val="bg1"/>
                </a:solidFill>
                <a:latin typeface="Trebuchet MS" panose="020B0603020202020204" pitchFamily="34" charset="0"/>
                <a:sym typeface="+mn-ea"/>
              </a:rPr>
              <a:t> Intelligence </a:t>
            </a:r>
            <a:r>
              <a:rPr lang="zh-CN" altLang="en-US" sz="1200" spc="150" dirty="0">
                <a:solidFill>
                  <a:schemeClr val="bg1"/>
                </a:solidFill>
                <a:latin typeface="宋体" panose="02010600030101010101" pitchFamily="2" charset="-122"/>
                <a:ea typeface="宋体" panose="02010600030101010101" pitchFamily="2" charset="-122"/>
                <a:sym typeface="Arial" panose="020B0604020202020204" pitchFamily="34" charset="0"/>
              </a:rPr>
              <a:t>运动服和运动休闲纺织品和服装行业市场和技术情报</a:t>
            </a:r>
            <a:r>
              <a:rPr lang="en-US" altLang="zh-CN" sz="1200" spc="150" dirty="0">
                <a:solidFill>
                  <a:schemeClr val="bg1"/>
                </a:solidFill>
                <a:latin typeface="宋体" panose="02010600030101010101" pitchFamily="2" charset="-122"/>
                <a:ea typeface="宋体" panose="02010600030101010101" pitchFamily="2" charset="-122"/>
                <a:sym typeface="Arial" panose="020B0604020202020204" pitchFamily="34" charset="0"/>
              </a:rPr>
              <a:t>                       </a:t>
            </a:r>
            <a:r>
              <a:rPr lang="zh-CN" altLang="en-US" sz="3200" b="1" dirty="0">
                <a:solidFill>
                  <a:schemeClr val="bg1"/>
                </a:solidFill>
                <a:latin typeface="宋体" panose="02010600030101010101" pitchFamily="2" charset="-122"/>
                <a:ea typeface="宋体" panose="02010600030101010101" pitchFamily="2" charset="-122"/>
                <a:sym typeface="+mn-ea"/>
              </a:rPr>
              <a:t>情报分析</a:t>
            </a:r>
            <a:endParaRPr lang="en-US" altLang="zh-CN" sz="3200" b="1" spc="200" dirty="0">
              <a:solidFill>
                <a:schemeClr val="bg1"/>
              </a:solidFill>
              <a:latin typeface="宋体" panose="02010600030101010101" pitchFamily="2" charset="-122"/>
              <a:ea typeface="宋体" panose="02010600030101010101" pitchFamily="2" charset="-122"/>
              <a:cs typeface="+mj-cs"/>
              <a:sym typeface="Arial" panose="020B0604020202020204" pitchFamily="34" charset="0"/>
            </a:endParaRPr>
          </a:p>
          <a:p>
            <a:r>
              <a:rPr lang="en-US" altLang="zh-CN" sz="2400" b="1" dirty="0">
                <a:solidFill>
                  <a:schemeClr val="bg1"/>
                </a:solidFill>
                <a:latin typeface="Trebuchet MS" panose="020B0603020202020204" pitchFamily="34" charset="0"/>
                <a:sym typeface="Arial" panose="020B0604020202020204" pitchFamily="34" charset="0"/>
              </a:rPr>
              <a:t>Performace Textiles</a:t>
            </a:r>
            <a:r>
              <a:rPr lang="en-US" altLang="zh-CN" sz="3200" b="1" dirty="0">
                <a:solidFill>
                  <a:schemeClr val="bg1"/>
                </a:solidFill>
                <a:latin typeface="Trebuchet MS" panose="020B0603020202020204" pitchFamily="34" charset="0"/>
                <a:sym typeface="+mn-ea"/>
              </a:rPr>
              <a:t> </a:t>
            </a:r>
            <a:r>
              <a:rPr lang="en-US" altLang="zh-CN" sz="2400" b="1" dirty="0">
                <a:solidFill>
                  <a:schemeClr val="bg1"/>
                </a:solidFill>
                <a:latin typeface="Trebuchet MS" panose="020B0603020202020204" pitchFamily="34" charset="0"/>
                <a:sym typeface="+mn-ea"/>
              </a:rPr>
              <a:t>                                                             </a:t>
            </a:r>
            <a:r>
              <a:rPr lang="zh-CN" altLang="en-US" sz="2400" b="1" dirty="0" smtClean="0">
                <a:solidFill>
                  <a:schemeClr val="bg1"/>
                </a:solidFill>
                <a:latin typeface="Trebuchet MS" panose="020B0603020202020204" pitchFamily="34" charset="0"/>
                <a:sym typeface="+mn-ea"/>
              </a:rPr>
              <a:t>高性能</a:t>
            </a:r>
            <a:r>
              <a:rPr lang="zh-CN" altLang="en-US" sz="2400" b="1" dirty="0">
                <a:solidFill>
                  <a:schemeClr val="bg1"/>
                </a:solidFill>
                <a:latin typeface="Trebuchet MS" panose="020B0603020202020204" pitchFamily="34" charset="0"/>
                <a:sym typeface="+mn-ea"/>
              </a:rPr>
              <a:t>纺织品</a:t>
            </a:r>
            <a:r>
              <a:rPr lang="en-US" altLang="zh-CN" sz="3200" b="1" dirty="0">
                <a:solidFill>
                  <a:schemeClr val="bg1"/>
                </a:solidFill>
                <a:latin typeface="Trebuchet MS" panose="020B0603020202020204" pitchFamily="34" charset="0"/>
                <a:sym typeface="+mn-ea"/>
              </a:rPr>
              <a:t>                          </a:t>
            </a:r>
            <a:endParaRPr lang="en-US" altLang="zh-CN" sz="3200" b="1" spc="200" dirty="0">
              <a:solidFill>
                <a:schemeClr val="bg1"/>
              </a:solidFill>
              <a:latin typeface="Arial" panose="020B0604020202020204" pitchFamily="34" charset="0"/>
              <a:ea typeface="微软雅黑" panose="020B0503020204020204" charset="-122"/>
              <a:cs typeface="+mj-cs"/>
              <a:sym typeface="Arial" panose="020B0604020202020204" pitchFamily="34" charset="0"/>
            </a:endParaRPr>
          </a:p>
        </p:txBody>
      </p:sp>
      <p:cxnSp>
        <p:nvCxnSpPr>
          <p:cNvPr id="9" name="直接连接符 8"/>
          <p:cNvCxnSpPr/>
          <p:nvPr>
            <p:custDataLst>
              <p:tags r:id="rId1"/>
            </p:custDataLst>
          </p:nvPr>
        </p:nvCxnSpPr>
        <p:spPr>
          <a:xfrm>
            <a:off x="4197629" y="680853"/>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3045263" y="680853"/>
            <a:ext cx="1152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5003165" y="3244850"/>
            <a:ext cx="309880" cy="368300"/>
          </a:xfrm>
          <a:prstGeom prst="rect">
            <a:avLst/>
          </a:prstGeom>
          <a:noFill/>
        </p:spPr>
        <p:txBody>
          <a:bodyPr wrap="none" rtlCol="0" anchor="t">
            <a:spAutoFit/>
          </a:bodyPr>
          <a:lstStyle/>
          <a:p>
            <a:endParaRPr lang="en-US" altLang="zh-CN" b="1" spc="200">
              <a:solidFill>
                <a:schemeClr val="bg1"/>
              </a:solidFill>
              <a:latin typeface="Arial" panose="020B0604020202020204" pitchFamily="34" charset="0"/>
              <a:ea typeface="微软雅黑" panose="020B0503020204020204" charset="-122"/>
              <a:cs typeface="+mj-cs"/>
              <a:sym typeface="Arial" panose="020B0604020202020204" pitchFamily="34" charset="0"/>
            </a:endParaRPr>
          </a:p>
        </p:txBody>
      </p:sp>
      <p:cxnSp>
        <p:nvCxnSpPr>
          <p:cNvPr id="15" name="直接连接符 14"/>
          <p:cNvCxnSpPr/>
          <p:nvPr>
            <p:custDataLst>
              <p:tags r:id="rId3"/>
            </p:custDataLst>
          </p:nvPr>
        </p:nvCxnSpPr>
        <p:spPr>
          <a:xfrm>
            <a:off x="9181744" y="680853"/>
            <a:ext cx="2160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4"/>
            </p:custDataLst>
          </p:nvPr>
        </p:nvCxnSpPr>
        <p:spPr>
          <a:xfrm>
            <a:off x="561619" y="680853"/>
            <a:ext cx="248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custDataLst>
              <p:tags r:id="rId5"/>
            </p:custDataLst>
          </p:nvPr>
        </p:nvCxnSpPr>
        <p:spPr>
          <a:xfrm>
            <a:off x="6097270" y="1716405"/>
            <a:ext cx="0" cy="4569460"/>
          </a:xfrm>
          <a:prstGeom prst="line">
            <a:avLst/>
          </a:prstGeom>
          <a:ln w="12700">
            <a:solidFill>
              <a:schemeClr val="lt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6"/>
            </p:custDataLst>
          </p:nvPr>
        </p:nvCxnSpPr>
        <p:spPr>
          <a:xfrm>
            <a:off x="1771015" y="2724785"/>
            <a:ext cx="2922270" cy="0"/>
          </a:xfrm>
          <a:prstGeom prst="line">
            <a:avLst/>
          </a:prstGeom>
          <a:ln w="127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7"/>
            </p:custDataLst>
          </p:nvPr>
        </p:nvCxnSpPr>
        <p:spPr>
          <a:xfrm>
            <a:off x="1771015" y="4267200"/>
            <a:ext cx="2922270" cy="0"/>
          </a:xfrm>
          <a:prstGeom prst="line">
            <a:avLst/>
          </a:prstGeom>
          <a:ln w="127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文本框 28"/>
          <p:cNvSpPr txBox="1"/>
          <p:nvPr>
            <p:custDataLst>
              <p:tags r:id="rId8"/>
            </p:custDataLst>
          </p:nvPr>
        </p:nvSpPr>
        <p:spPr>
          <a:xfrm>
            <a:off x="1649095" y="2034540"/>
            <a:ext cx="3166110" cy="625475"/>
          </a:xfrm>
          <a:prstGeom prst="rect">
            <a:avLst/>
          </a:prstGeom>
          <a:noFill/>
        </p:spPr>
        <p:txBody>
          <a:bodyPr wrap="square" lIns="91440" tIns="45720" rIns="91440" bIns="45720" rtlCol="0">
            <a:normAutofit/>
          </a:bodyPr>
          <a:lstStyle/>
          <a:p>
            <a:pPr fontAlgn="auto">
              <a:lnSpc>
                <a:spcPct val="120000"/>
              </a:lnSpc>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前沿情报</a:t>
            </a:r>
          </a:p>
        </p:txBody>
      </p:sp>
      <p:sp>
        <p:nvSpPr>
          <p:cNvPr id="32" name="文本框 31"/>
          <p:cNvSpPr txBox="1"/>
          <p:nvPr>
            <p:custDataLst>
              <p:tags r:id="rId9"/>
            </p:custDataLst>
          </p:nvPr>
        </p:nvSpPr>
        <p:spPr>
          <a:xfrm>
            <a:off x="1649095" y="2757805"/>
            <a:ext cx="3166110" cy="477520"/>
          </a:xfrm>
          <a:prstGeom prst="rect">
            <a:avLst/>
          </a:prstGeom>
          <a:noFill/>
        </p:spPr>
        <p:txBody>
          <a:bodyPr wrap="square" lIns="91440" tIns="45720" rIns="91440" bIns="0" rtlCol="0" anchor="b">
            <a:normAutofit fontScale="90000"/>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schemeClr val="bg1"/>
                </a:solidFill>
                <a:uFillTx/>
                <a:latin typeface="Arial" panose="020B0604020202020204" pitchFamily="34" charset="0"/>
                <a:sym typeface="Arial" panose="020B0604020202020204" pitchFamily="34" charset="0"/>
              </a:rPr>
              <a:t>Intelligence</a:t>
            </a:r>
            <a:r>
              <a:rPr lang="zh-CN" altLang="en-US" sz="2000" b="1" spc="300">
                <a:solidFill>
                  <a:schemeClr val="bg1"/>
                </a:solidFill>
                <a:uFillTx/>
                <a:latin typeface="Arial" panose="020B0604020202020204" pitchFamily="34" charset="0"/>
                <a:sym typeface="Arial" panose="020B0604020202020204" pitchFamily="34" charset="0"/>
              </a:rPr>
              <a:t>情报分析</a:t>
            </a:r>
          </a:p>
        </p:txBody>
      </p:sp>
      <p:sp>
        <p:nvSpPr>
          <p:cNvPr id="33" name="文本框 32"/>
          <p:cNvSpPr txBox="1"/>
          <p:nvPr>
            <p:custDataLst>
              <p:tags r:id="rId10"/>
            </p:custDataLst>
          </p:nvPr>
        </p:nvSpPr>
        <p:spPr>
          <a:xfrm>
            <a:off x="1649095" y="3242945"/>
            <a:ext cx="3166110" cy="927735"/>
          </a:xfrm>
          <a:prstGeom prst="rect">
            <a:avLst/>
          </a:prstGeom>
          <a:noFill/>
        </p:spPr>
        <p:txBody>
          <a:bodyPr wrap="square" lIns="91440" tIns="45720" rIns="91440" bIns="45720" rtlCol="0">
            <a:normAutofit fontScale="52500" lnSpcReduction="20000"/>
          </a:bodyPr>
          <a:lstStyle/>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ARTICLE TYPES</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MEDIA TYPES</a:t>
            </a:r>
          </a:p>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SECTORS</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THEMES</a:t>
            </a:r>
          </a:p>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LOCATIONS</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COMPANIES</a:t>
            </a:r>
          </a:p>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TOPICS</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AUTHORS</a:t>
            </a:r>
          </a:p>
        </p:txBody>
      </p:sp>
      <p:sp>
        <p:nvSpPr>
          <p:cNvPr id="46" name="文本框 45"/>
          <p:cNvSpPr txBox="1"/>
          <p:nvPr>
            <p:custDataLst>
              <p:tags r:id="rId11"/>
            </p:custDataLst>
          </p:nvPr>
        </p:nvSpPr>
        <p:spPr>
          <a:xfrm>
            <a:off x="1649095" y="4262120"/>
            <a:ext cx="3166110" cy="477520"/>
          </a:xfrm>
          <a:prstGeom prst="rect">
            <a:avLst/>
          </a:prstGeom>
          <a:noFill/>
        </p:spPr>
        <p:txBody>
          <a:bodyPr wrap="square" lIns="91440" tIns="45720" rIns="9144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schemeClr val="bg1"/>
                </a:solidFill>
                <a:uFillTx/>
                <a:latin typeface="Arial" panose="020B0604020202020204" pitchFamily="34" charset="0"/>
                <a:sym typeface="Arial" panose="020B0604020202020204" pitchFamily="34" charset="0"/>
              </a:rPr>
              <a:t>VIDEOS</a:t>
            </a:r>
            <a:r>
              <a:rPr lang="zh-CN" altLang="en-US" sz="2000" b="1" spc="300">
                <a:solidFill>
                  <a:schemeClr val="bg1"/>
                </a:solidFill>
                <a:uFillTx/>
                <a:latin typeface="Arial" panose="020B0604020202020204" pitchFamily="34" charset="0"/>
                <a:sym typeface="Arial" panose="020B0604020202020204" pitchFamily="34" charset="0"/>
              </a:rPr>
              <a:t>发布会</a:t>
            </a:r>
          </a:p>
        </p:txBody>
      </p:sp>
      <p:sp>
        <p:nvSpPr>
          <p:cNvPr id="47" name="文本框 46"/>
          <p:cNvSpPr txBox="1"/>
          <p:nvPr>
            <p:custDataLst>
              <p:tags r:id="rId12"/>
            </p:custDataLst>
          </p:nvPr>
        </p:nvSpPr>
        <p:spPr>
          <a:xfrm>
            <a:off x="1649095" y="4747260"/>
            <a:ext cx="3166110" cy="730250"/>
          </a:xfrm>
          <a:prstGeom prst="rect">
            <a:avLst/>
          </a:prstGeom>
          <a:noFill/>
        </p:spPr>
        <p:txBody>
          <a:bodyPr wrap="square" lIns="91440" tIns="45720" rIns="91440" bIns="45720" rtlCol="0">
            <a:normAutofit fontScale="50000" lnSpcReduction="20000"/>
          </a:bodyPr>
          <a:lstStyle/>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ARTICLE TYPES</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MEDIA TYPES</a:t>
            </a:r>
          </a:p>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SECTORS</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THEMES</a:t>
            </a:r>
          </a:p>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LOCATIONS</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COMPANIES</a:t>
            </a:r>
          </a:p>
          <a:p>
            <a:pPr marL="228600" indent="-228600" fontAlgn="auto">
              <a:lnSpc>
                <a:spcPct val="120000"/>
              </a:lnSpc>
              <a:buFont typeface="+mj-lt"/>
              <a:buAutoNum type="arabicPeriod"/>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TOPICS</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AUTHORS</a:t>
            </a:r>
          </a:p>
          <a:p>
            <a:pPr fontAlgn="auto">
              <a:lnSpc>
                <a:spcPct val="120000"/>
              </a:lnSpc>
            </a:pPr>
            <a:endPar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endParaRPr>
          </a:p>
        </p:txBody>
      </p:sp>
      <p:cxnSp>
        <p:nvCxnSpPr>
          <p:cNvPr id="53" name="直接连接符 52"/>
          <p:cNvCxnSpPr/>
          <p:nvPr>
            <p:custDataLst>
              <p:tags r:id="rId13"/>
            </p:custDataLst>
          </p:nvPr>
        </p:nvCxnSpPr>
        <p:spPr>
          <a:xfrm>
            <a:off x="8538845" y="2399030"/>
            <a:ext cx="2922270" cy="0"/>
          </a:xfrm>
          <a:prstGeom prst="line">
            <a:avLst/>
          </a:prstGeom>
          <a:ln w="127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4" name="文本框 53"/>
          <p:cNvSpPr txBox="1"/>
          <p:nvPr>
            <p:custDataLst>
              <p:tags r:id="rId14"/>
            </p:custDataLst>
          </p:nvPr>
        </p:nvSpPr>
        <p:spPr>
          <a:xfrm>
            <a:off x="8416925" y="1183640"/>
            <a:ext cx="3166110" cy="477520"/>
          </a:xfrm>
          <a:prstGeom prst="rect">
            <a:avLst/>
          </a:prstGeom>
          <a:noFill/>
        </p:spPr>
        <p:txBody>
          <a:bodyPr wrap="square" lIns="91440" tIns="45720" rIns="9144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schemeClr val="bg1"/>
                </a:solidFill>
                <a:uFillTx/>
                <a:latin typeface="Arial" panose="020B0604020202020204" pitchFamily="34" charset="0"/>
                <a:sym typeface="Arial" panose="020B0604020202020204" pitchFamily="34" charset="0"/>
              </a:rPr>
              <a:t>WTiNEWSWTiN</a:t>
            </a:r>
            <a:r>
              <a:rPr lang="zh-CN" altLang="en-US" sz="2000" b="1" spc="300">
                <a:solidFill>
                  <a:schemeClr val="bg1"/>
                </a:solidFill>
                <a:uFillTx/>
                <a:latin typeface="Arial" panose="020B0604020202020204" pitchFamily="34" charset="0"/>
                <a:sym typeface="Arial" panose="020B0604020202020204" pitchFamily="34" charset="0"/>
              </a:rPr>
              <a:t>新闻</a:t>
            </a:r>
          </a:p>
        </p:txBody>
      </p:sp>
      <p:sp>
        <p:nvSpPr>
          <p:cNvPr id="55" name="文本框 54"/>
          <p:cNvSpPr txBox="1"/>
          <p:nvPr>
            <p:custDataLst>
              <p:tags r:id="rId15"/>
            </p:custDataLst>
          </p:nvPr>
        </p:nvSpPr>
        <p:spPr>
          <a:xfrm>
            <a:off x="8416925" y="1668780"/>
            <a:ext cx="3166110" cy="730250"/>
          </a:xfrm>
          <a:prstGeom prst="rect">
            <a:avLst/>
          </a:prstGeom>
          <a:noFill/>
        </p:spPr>
        <p:txBody>
          <a:bodyPr wrap="square" lIns="91440" tIns="45720" rIns="91440" bIns="45720" rtlCol="0">
            <a:normAutofit/>
          </a:bodyPr>
          <a:lstStyle/>
          <a:p>
            <a:pPr fontAlgn="auto">
              <a:lnSpc>
                <a:spcPct val="120000"/>
              </a:lnSpc>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不同时段相关</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WTiN</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新闻</a:t>
            </a:r>
          </a:p>
        </p:txBody>
      </p:sp>
      <p:sp>
        <p:nvSpPr>
          <p:cNvPr id="56" name="椭圆 55"/>
          <p:cNvSpPr/>
          <p:nvPr>
            <p:custDataLst>
              <p:tags r:id="rId16"/>
            </p:custDataLst>
          </p:nvPr>
        </p:nvSpPr>
        <p:spPr>
          <a:xfrm>
            <a:off x="7377430" y="1425575"/>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7" name="矩形 56"/>
          <p:cNvSpPr/>
          <p:nvPr>
            <p:custDataLst>
              <p:tags r:id="rId17"/>
            </p:custDataLst>
          </p:nvPr>
        </p:nvSpPr>
        <p:spPr>
          <a:xfrm>
            <a:off x="7466965" y="1551305"/>
            <a:ext cx="586105" cy="549275"/>
          </a:xfrm>
          <a:prstGeom prst="rect">
            <a:avLst/>
          </a:prstGeom>
        </p:spPr>
        <p:txBody>
          <a:bodyPr wrap="square" lIns="91440" tIns="45720" rIns="91440" bIns="45720">
            <a:normAutofit/>
          </a:bodyPr>
          <a:lstStyle/>
          <a:p>
            <a:pPr algn="ctr"/>
            <a:r>
              <a:rPr kumimoji="1" lang="en-US" altLang="zh-CN" sz="2400" b="1" dirty="0">
                <a:solidFill>
                  <a:schemeClr val="bg1"/>
                </a:solidFill>
                <a:latin typeface="Arial" panose="020B0604020202020204" pitchFamily="34" charset="0"/>
                <a:ea typeface="微软雅黑" panose="020B0503020204020204" charset="-122"/>
                <a:sym typeface="Arial" panose="020B0604020202020204" pitchFamily="34" charset="0"/>
              </a:rPr>
              <a:t>05</a:t>
            </a:r>
          </a:p>
        </p:txBody>
      </p:sp>
      <p:sp>
        <p:nvSpPr>
          <p:cNvPr id="58" name="文本框 57"/>
          <p:cNvSpPr txBox="1"/>
          <p:nvPr>
            <p:custDataLst>
              <p:tags r:id="rId18"/>
            </p:custDataLst>
          </p:nvPr>
        </p:nvSpPr>
        <p:spPr>
          <a:xfrm>
            <a:off x="8416925" y="2516505"/>
            <a:ext cx="3166110" cy="477520"/>
          </a:xfrm>
          <a:prstGeom prst="rect">
            <a:avLst/>
          </a:prstGeom>
          <a:noFill/>
        </p:spPr>
        <p:txBody>
          <a:bodyPr wrap="square" lIns="91440" tIns="45720" rIns="9144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schemeClr val="bg1"/>
                </a:solidFill>
                <a:uFillTx/>
                <a:latin typeface="Arial" panose="020B0604020202020204" pitchFamily="34" charset="0"/>
                <a:sym typeface="Arial" panose="020B0604020202020204" pitchFamily="34" charset="0"/>
              </a:rPr>
              <a:t>COMPANIES</a:t>
            </a:r>
            <a:r>
              <a:rPr lang="zh-CN" altLang="en-US" sz="2000" b="1" spc="300">
                <a:solidFill>
                  <a:schemeClr val="bg1"/>
                </a:solidFill>
                <a:uFillTx/>
                <a:latin typeface="Arial" panose="020B0604020202020204" pitchFamily="34" charset="0"/>
                <a:sym typeface="Arial" panose="020B0604020202020204" pitchFamily="34" charset="0"/>
              </a:rPr>
              <a:t>企业</a:t>
            </a:r>
          </a:p>
        </p:txBody>
      </p:sp>
      <p:sp>
        <p:nvSpPr>
          <p:cNvPr id="59" name="文本框 58"/>
          <p:cNvSpPr txBox="1"/>
          <p:nvPr>
            <p:custDataLst>
              <p:tags r:id="rId19"/>
            </p:custDataLst>
          </p:nvPr>
        </p:nvSpPr>
        <p:spPr>
          <a:xfrm>
            <a:off x="8416925" y="3001645"/>
            <a:ext cx="3166110" cy="730250"/>
          </a:xfrm>
          <a:prstGeom prst="rect">
            <a:avLst/>
          </a:prstGeom>
          <a:noFill/>
        </p:spPr>
        <p:txBody>
          <a:bodyPr wrap="square" lIns="91440" tIns="45720" rIns="91440" bIns="45720" rtlCol="0">
            <a:normAutofit/>
          </a:bodyPr>
          <a:lstStyle/>
          <a:p>
            <a:pPr marL="228600" indent="-228600" fontAlgn="auto">
              <a:lnSpc>
                <a:spcPct val="120000"/>
              </a:lnSpc>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该领域不同时段企业情报</a:t>
            </a:r>
          </a:p>
          <a:p>
            <a:pPr marL="228600" indent="-228600" fontAlgn="auto">
              <a:lnSpc>
                <a:spcPct val="120000"/>
              </a:lnSpc>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时间跨度最早</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1</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年</a:t>
            </a:r>
          </a:p>
        </p:txBody>
      </p:sp>
      <p:sp>
        <p:nvSpPr>
          <p:cNvPr id="60" name="椭圆 59"/>
          <p:cNvSpPr/>
          <p:nvPr>
            <p:custDataLst>
              <p:tags r:id="rId20"/>
            </p:custDataLst>
          </p:nvPr>
        </p:nvSpPr>
        <p:spPr>
          <a:xfrm>
            <a:off x="7379335" y="2874010"/>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61" name="矩形 60"/>
          <p:cNvSpPr/>
          <p:nvPr>
            <p:custDataLst>
              <p:tags r:id="rId21"/>
            </p:custDataLst>
          </p:nvPr>
        </p:nvSpPr>
        <p:spPr>
          <a:xfrm>
            <a:off x="7466965" y="2981960"/>
            <a:ext cx="586105" cy="549275"/>
          </a:xfrm>
          <a:prstGeom prst="rect">
            <a:avLst/>
          </a:prstGeom>
        </p:spPr>
        <p:txBody>
          <a:bodyPr wrap="square" lIns="91440" tIns="45720" rIns="91440" bIns="45720">
            <a:normAutofit/>
          </a:bodyPr>
          <a:lstStyle/>
          <a:p>
            <a:pPr algn="ctr"/>
            <a:r>
              <a:rPr kumimoji="1" lang="en-US" altLang="zh-CN" sz="2400" b="1" dirty="0">
                <a:solidFill>
                  <a:schemeClr val="bg1"/>
                </a:solidFill>
                <a:latin typeface="Arial" panose="020B0604020202020204" pitchFamily="34" charset="0"/>
                <a:ea typeface="微软雅黑" panose="020B0503020204020204" charset="-122"/>
                <a:sym typeface="Arial" panose="020B0604020202020204" pitchFamily="34" charset="0"/>
              </a:rPr>
              <a:t>06</a:t>
            </a:r>
          </a:p>
        </p:txBody>
      </p:sp>
      <p:sp>
        <p:nvSpPr>
          <p:cNvPr id="34" name="文本框 33"/>
          <p:cNvSpPr txBox="1"/>
          <p:nvPr>
            <p:custDataLst>
              <p:tags r:id="rId22"/>
            </p:custDataLst>
          </p:nvPr>
        </p:nvSpPr>
        <p:spPr>
          <a:xfrm>
            <a:off x="1592650" y="1223010"/>
            <a:ext cx="3354070" cy="812165"/>
          </a:xfrm>
          <a:prstGeom prst="rect">
            <a:avLst/>
          </a:prstGeom>
          <a:noFill/>
        </p:spPr>
        <p:txBody>
          <a:bodyPr wrap="square" lIns="91440" tIns="45720" rIns="91440" bIns="0" rtlCol="0" anchor="b">
            <a:normAutofit fontScale="77500" lnSpcReduction="20000"/>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dirty="0" smtClean="0">
                <a:solidFill>
                  <a:schemeClr val="bg1"/>
                </a:solidFill>
                <a:uFillTx/>
                <a:latin typeface="Arial" panose="020B0604020202020204" pitchFamily="34" charset="0"/>
                <a:sym typeface="Arial" panose="020B0604020202020204" pitchFamily="34" charset="0"/>
              </a:rPr>
              <a:t>INNOVATION PROFILES</a:t>
            </a:r>
          </a:p>
          <a:p>
            <a:pPr>
              <a:lnSpc>
                <a:spcPct val="120000"/>
              </a:lnSpc>
            </a:pPr>
            <a:r>
              <a:rPr lang="zh-CN" altLang="en-US" sz="2000" b="1" spc="300" dirty="0" smtClean="0">
                <a:solidFill>
                  <a:schemeClr val="bg1"/>
                </a:solidFill>
                <a:uFillTx/>
                <a:latin typeface="Arial" panose="020B0604020202020204" pitchFamily="34" charset="0"/>
                <a:sym typeface="Arial" panose="020B0604020202020204" pitchFamily="34" charset="0"/>
              </a:rPr>
              <a:t>创新</a:t>
            </a:r>
            <a:r>
              <a:rPr lang="zh-CN" altLang="en-US" sz="2000" b="1" spc="300" dirty="0">
                <a:solidFill>
                  <a:schemeClr val="bg1"/>
                </a:solidFill>
                <a:uFillTx/>
                <a:latin typeface="Arial" panose="020B0604020202020204" pitchFamily="34" charset="0"/>
                <a:sym typeface="Arial" panose="020B0604020202020204" pitchFamily="34" charset="0"/>
              </a:rPr>
              <a:t>情况</a:t>
            </a:r>
          </a:p>
        </p:txBody>
      </p:sp>
      <p:sp>
        <p:nvSpPr>
          <p:cNvPr id="35" name="椭圆 34"/>
          <p:cNvSpPr/>
          <p:nvPr>
            <p:custDataLst>
              <p:tags r:id="rId23"/>
            </p:custDataLst>
          </p:nvPr>
        </p:nvSpPr>
        <p:spPr>
          <a:xfrm>
            <a:off x="608965" y="1457325"/>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7" name="矩形 36"/>
          <p:cNvSpPr/>
          <p:nvPr>
            <p:custDataLst>
              <p:tags r:id="rId24"/>
            </p:custDataLst>
          </p:nvPr>
        </p:nvSpPr>
        <p:spPr>
          <a:xfrm>
            <a:off x="698500" y="1583055"/>
            <a:ext cx="586105" cy="549275"/>
          </a:xfrm>
          <a:prstGeom prst="rect">
            <a:avLst/>
          </a:prstGeom>
        </p:spPr>
        <p:txBody>
          <a:bodyPr wrap="square" lIns="91440" tIns="45720" rIns="91440" bIns="45720">
            <a:normAutofit/>
          </a:bodyPr>
          <a:lstStyle/>
          <a:p>
            <a:pPr algn="ctr"/>
            <a:r>
              <a:rPr kumimoji="1" lang="en-US" altLang="zh-CN" sz="2400" b="1" dirty="0">
                <a:solidFill>
                  <a:schemeClr val="bg1"/>
                </a:solidFill>
                <a:latin typeface="Arial" panose="020B0604020202020204" pitchFamily="34" charset="0"/>
                <a:ea typeface="微软雅黑" panose="020B0503020204020204" charset="-122"/>
                <a:sym typeface="Arial" panose="020B0604020202020204" pitchFamily="34" charset="0"/>
              </a:rPr>
              <a:t>01</a:t>
            </a:r>
          </a:p>
        </p:txBody>
      </p:sp>
      <p:sp>
        <p:nvSpPr>
          <p:cNvPr id="38" name="椭圆 37"/>
          <p:cNvSpPr/>
          <p:nvPr>
            <p:custDataLst>
              <p:tags r:id="rId25"/>
            </p:custDataLst>
          </p:nvPr>
        </p:nvSpPr>
        <p:spPr>
          <a:xfrm>
            <a:off x="608965" y="2999740"/>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9" name="矩形 38"/>
          <p:cNvSpPr/>
          <p:nvPr>
            <p:custDataLst>
              <p:tags r:id="rId26"/>
            </p:custDataLst>
          </p:nvPr>
        </p:nvSpPr>
        <p:spPr>
          <a:xfrm>
            <a:off x="698500" y="3125470"/>
            <a:ext cx="586105" cy="549275"/>
          </a:xfrm>
          <a:prstGeom prst="rect">
            <a:avLst/>
          </a:prstGeom>
        </p:spPr>
        <p:txBody>
          <a:bodyPr wrap="square" lIns="91440" tIns="45720" rIns="91440" bIns="45720">
            <a:normAutofit/>
          </a:bodyPr>
          <a:lstStyle/>
          <a:p>
            <a:pPr algn="ctr"/>
            <a:r>
              <a:rPr kumimoji="1" lang="en-US" altLang="zh-CN" sz="2400" b="1" dirty="0">
                <a:solidFill>
                  <a:schemeClr val="bg1"/>
                </a:solidFill>
                <a:latin typeface="Arial" panose="020B0604020202020204" pitchFamily="34" charset="0"/>
                <a:ea typeface="微软雅黑" panose="020B0503020204020204" charset="-122"/>
                <a:sym typeface="Arial" panose="020B0604020202020204" pitchFamily="34" charset="0"/>
              </a:rPr>
              <a:t>02</a:t>
            </a:r>
          </a:p>
        </p:txBody>
      </p:sp>
      <p:sp>
        <p:nvSpPr>
          <p:cNvPr id="40" name="椭圆 39"/>
          <p:cNvSpPr/>
          <p:nvPr>
            <p:custDataLst>
              <p:tags r:id="rId27"/>
            </p:custDataLst>
          </p:nvPr>
        </p:nvSpPr>
        <p:spPr>
          <a:xfrm>
            <a:off x="608965" y="4504055"/>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1" name="矩形 40"/>
          <p:cNvSpPr/>
          <p:nvPr>
            <p:custDataLst>
              <p:tags r:id="rId28"/>
            </p:custDataLst>
          </p:nvPr>
        </p:nvSpPr>
        <p:spPr>
          <a:xfrm>
            <a:off x="698500" y="4629785"/>
            <a:ext cx="586105" cy="549275"/>
          </a:xfrm>
          <a:prstGeom prst="rect">
            <a:avLst/>
          </a:prstGeom>
        </p:spPr>
        <p:txBody>
          <a:bodyPr wrap="square" lIns="91440" tIns="45720" rIns="91440" bIns="45720">
            <a:normAutofit/>
          </a:bodyPr>
          <a:lstStyle/>
          <a:p>
            <a:pPr algn="ctr"/>
            <a:r>
              <a:rPr kumimoji="1" lang="en-US" altLang="zh-CN" sz="2400" b="1" dirty="0">
                <a:solidFill>
                  <a:schemeClr val="bg1"/>
                </a:solidFill>
                <a:latin typeface="Arial" panose="020B0604020202020204" pitchFamily="34" charset="0"/>
                <a:ea typeface="微软雅黑" panose="020B0503020204020204" charset="-122"/>
                <a:sym typeface="Arial" panose="020B0604020202020204" pitchFamily="34" charset="0"/>
              </a:rPr>
              <a:t>03</a:t>
            </a:r>
          </a:p>
        </p:txBody>
      </p:sp>
      <p:cxnSp>
        <p:nvCxnSpPr>
          <p:cNvPr id="17" name="直接连接符 16"/>
          <p:cNvCxnSpPr/>
          <p:nvPr>
            <p:custDataLst>
              <p:tags r:id="rId29"/>
            </p:custDataLst>
          </p:nvPr>
        </p:nvCxnSpPr>
        <p:spPr>
          <a:xfrm>
            <a:off x="8522970" y="4187190"/>
            <a:ext cx="2922270" cy="0"/>
          </a:xfrm>
          <a:prstGeom prst="line">
            <a:avLst/>
          </a:prstGeom>
          <a:ln w="127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p:cNvSpPr txBox="1"/>
          <p:nvPr>
            <p:custDataLst>
              <p:tags r:id="rId30"/>
            </p:custDataLst>
          </p:nvPr>
        </p:nvSpPr>
        <p:spPr>
          <a:xfrm>
            <a:off x="8401050" y="4077335"/>
            <a:ext cx="3166110" cy="477520"/>
          </a:xfrm>
          <a:prstGeom prst="rect">
            <a:avLst/>
          </a:prstGeom>
          <a:noFill/>
        </p:spPr>
        <p:txBody>
          <a:bodyPr wrap="square" lIns="91440" tIns="45720" rIns="9144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schemeClr val="bg1"/>
                </a:solidFill>
                <a:uFillTx/>
                <a:latin typeface="Arial" panose="020B0604020202020204" pitchFamily="34" charset="0"/>
                <a:sym typeface="Arial" panose="020B0604020202020204" pitchFamily="34" charset="0"/>
              </a:rPr>
              <a:t>News</a:t>
            </a:r>
            <a:r>
              <a:rPr lang="zh-CN" altLang="en-US" sz="2000" b="1" spc="300">
                <a:solidFill>
                  <a:schemeClr val="bg1"/>
                </a:solidFill>
                <a:uFillTx/>
                <a:latin typeface="Arial" panose="020B0604020202020204" pitchFamily="34" charset="0"/>
                <a:sym typeface="Arial" panose="020B0604020202020204" pitchFamily="34" charset="0"/>
              </a:rPr>
              <a:t>新闻</a:t>
            </a:r>
          </a:p>
        </p:txBody>
      </p:sp>
      <p:sp>
        <p:nvSpPr>
          <p:cNvPr id="19" name="文本框 18"/>
          <p:cNvSpPr txBox="1"/>
          <p:nvPr>
            <p:custDataLst>
              <p:tags r:id="rId31"/>
            </p:custDataLst>
          </p:nvPr>
        </p:nvSpPr>
        <p:spPr>
          <a:xfrm>
            <a:off x="8401050" y="4619625"/>
            <a:ext cx="3166110" cy="730250"/>
          </a:xfrm>
          <a:prstGeom prst="rect">
            <a:avLst/>
          </a:prstGeom>
          <a:noFill/>
        </p:spPr>
        <p:txBody>
          <a:bodyPr wrap="square" lIns="91440" tIns="45720" rIns="91440" bIns="45720" rtlCol="0">
            <a:normAutofit/>
          </a:bodyPr>
          <a:lstStyle/>
          <a:p>
            <a:pPr fontAlgn="auto">
              <a:lnSpc>
                <a:spcPct val="120000"/>
              </a:lnSpc>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行业新闻（网络新闻）</a:t>
            </a:r>
          </a:p>
        </p:txBody>
      </p:sp>
      <p:sp>
        <p:nvSpPr>
          <p:cNvPr id="20" name="椭圆 19"/>
          <p:cNvSpPr/>
          <p:nvPr>
            <p:custDataLst>
              <p:tags r:id="rId32"/>
            </p:custDataLst>
          </p:nvPr>
        </p:nvSpPr>
        <p:spPr>
          <a:xfrm>
            <a:off x="7363460" y="4474210"/>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1" name="矩形 20"/>
          <p:cNvSpPr/>
          <p:nvPr>
            <p:custDataLst>
              <p:tags r:id="rId33"/>
            </p:custDataLst>
          </p:nvPr>
        </p:nvSpPr>
        <p:spPr>
          <a:xfrm>
            <a:off x="7451090" y="4582160"/>
            <a:ext cx="586105" cy="549275"/>
          </a:xfrm>
          <a:prstGeom prst="rect">
            <a:avLst/>
          </a:prstGeom>
        </p:spPr>
        <p:txBody>
          <a:bodyPr wrap="square" lIns="91440" tIns="45720" rIns="91440" bIns="45720">
            <a:normAutofit/>
          </a:bodyPr>
          <a:lstStyle/>
          <a:p>
            <a:pPr algn="ctr"/>
            <a:r>
              <a:rPr kumimoji="1" lang="en-US" altLang="zh-CN" sz="2400" b="1" dirty="0">
                <a:solidFill>
                  <a:schemeClr val="bg1"/>
                </a:solidFill>
                <a:latin typeface="Arial" panose="020B0604020202020204" pitchFamily="34" charset="0"/>
                <a:ea typeface="微软雅黑" panose="020B0503020204020204" charset="-122"/>
                <a:sym typeface="Arial" panose="020B0604020202020204" pitchFamily="34" charset="0"/>
              </a:rPr>
              <a:t>07</a:t>
            </a:r>
          </a:p>
        </p:txBody>
      </p:sp>
      <p:cxnSp>
        <p:nvCxnSpPr>
          <p:cNvPr id="22" name="直接连接符 21"/>
          <p:cNvCxnSpPr/>
          <p:nvPr>
            <p:custDataLst>
              <p:tags r:id="rId34"/>
            </p:custDataLst>
          </p:nvPr>
        </p:nvCxnSpPr>
        <p:spPr>
          <a:xfrm>
            <a:off x="8532495" y="5668010"/>
            <a:ext cx="2922270" cy="0"/>
          </a:xfrm>
          <a:prstGeom prst="line">
            <a:avLst/>
          </a:prstGeom>
          <a:ln w="127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文本框 22"/>
          <p:cNvSpPr txBox="1"/>
          <p:nvPr>
            <p:custDataLst>
              <p:tags r:id="rId35"/>
            </p:custDataLst>
          </p:nvPr>
        </p:nvSpPr>
        <p:spPr>
          <a:xfrm>
            <a:off x="8401050" y="5612130"/>
            <a:ext cx="3166110" cy="477520"/>
          </a:xfrm>
          <a:prstGeom prst="rect">
            <a:avLst/>
          </a:prstGeom>
          <a:noFill/>
        </p:spPr>
        <p:txBody>
          <a:bodyPr wrap="square" lIns="91440" tIns="45720" rIns="9144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schemeClr val="bg1"/>
                </a:solidFill>
                <a:uFillTx/>
                <a:latin typeface="Arial" panose="020B0604020202020204" pitchFamily="34" charset="0"/>
                <a:sym typeface="Arial" panose="020B0604020202020204" pitchFamily="34" charset="0"/>
              </a:rPr>
              <a:t>Journals</a:t>
            </a:r>
            <a:r>
              <a:rPr lang="zh-CN" altLang="en-US" sz="2000" b="1" spc="300">
                <a:solidFill>
                  <a:schemeClr val="bg1"/>
                </a:solidFill>
                <a:uFillTx/>
                <a:latin typeface="Arial" panose="020B0604020202020204" pitchFamily="34" charset="0"/>
                <a:sym typeface="Arial" panose="020B0604020202020204" pitchFamily="34" charset="0"/>
              </a:rPr>
              <a:t>期刊</a:t>
            </a:r>
          </a:p>
        </p:txBody>
      </p:sp>
      <p:sp>
        <p:nvSpPr>
          <p:cNvPr id="24" name="文本框 23"/>
          <p:cNvSpPr txBox="1"/>
          <p:nvPr>
            <p:custDataLst>
              <p:tags r:id="rId36"/>
            </p:custDataLst>
          </p:nvPr>
        </p:nvSpPr>
        <p:spPr>
          <a:xfrm>
            <a:off x="8416925" y="6151245"/>
            <a:ext cx="3166110" cy="730250"/>
          </a:xfrm>
          <a:prstGeom prst="rect">
            <a:avLst/>
          </a:prstGeom>
          <a:noFill/>
        </p:spPr>
        <p:txBody>
          <a:bodyPr wrap="square" lIns="91440" tIns="45720" rIns="91440" bIns="45720" rtlCol="0">
            <a:normAutofit/>
          </a:bodyPr>
          <a:lstStyle/>
          <a:p>
            <a:pPr fontAlgn="auto">
              <a:lnSpc>
                <a:spcPct val="120000"/>
              </a:lnSpc>
            </a:pP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WTiN</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期刊</a:t>
            </a:r>
          </a:p>
          <a:p>
            <a:pPr fontAlgn="auto">
              <a:lnSpc>
                <a:spcPct val="120000"/>
              </a:lnSpc>
            </a:pP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7</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本，</a:t>
            </a: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2020-20221</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a:t>
            </a:r>
          </a:p>
        </p:txBody>
      </p:sp>
      <p:sp>
        <p:nvSpPr>
          <p:cNvPr id="25" name="椭圆 24"/>
          <p:cNvSpPr/>
          <p:nvPr>
            <p:custDataLst>
              <p:tags r:id="rId37"/>
            </p:custDataLst>
          </p:nvPr>
        </p:nvSpPr>
        <p:spPr>
          <a:xfrm>
            <a:off x="7372985" y="5855970"/>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8" name="矩形 27"/>
          <p:cNvSpPr/>
          <p:nvPr>
            <p:custDataLst>
              <p:tags r:id="rId38"/>
            </p:custDataLst>
          </p:nvPr>
        </p:nvSpPr>
        <p:spPr>
          <a:xfrm>
            <a:off x="7460615" y="5963920"/>
            <a:ext cx="586105" cy="549275"/>
          </a:xfrm>
          <a:prstGeom prst="rect">
            <a:avLst/>
          </a:prstGeom>
        </p:spPr>
        <p:txBody>
          <a:bodyPr wrap="square" lIns="91440" tIns="45720" rIns="91440" bIns="45720">
            <a:normAutofit/>
          </a:bodyPr>
          <a:lstStyle/>
          <a:p>
            <a:pPr algn="ctr"/>
            <a:r>
              <a:rPr kumimoji="1" lang="en-US" altLang="zh-CN" sz="2400" b="1" dirty="0">
                <a:solidFill>
                  <a:schemeClr val="bg1"/>
                </a:solidFill>
                <a:latin typeface="Arial" panose="020B0604020202020204" pitchFamily="34" charset="0"/>
                <a:ea typeface="微软雅黑" panose="020B0503020204020204" charset="-122"/>
                <a:sym typeface="Arial" panose="020B0604020202020204" pitchFamily="34" charset="0"/>
              </a:rPr>
              <a:t>08</a:t>
            </a:r>
          </a:p>
        </p:txBody>
      </p:sp>
      <p:cxnSp>
        <p:nvCxnSpPr>
          <p:cNvPr id="30" name="直接连接符 29"/>
          <p:cNvCxnSpPr/>
          <p:nvPr>
            <p:custDataLst>
              <p:tags r:id="rId39"/>
            </p:custDataLst>
          </p:nvPr>
        </p:nvCxnSpPr>
        <p:spPr>
          <a:xfrm>
            <a:off x="1703070" y="5515610"/>
            <a:ext cx="2922270" cy="0"/>
          </a:xfrm>
          <a:prstGeom prst="line">
            <a:avLst/>
          </a:prstGeom>
          <a:ln w="127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文本框 30"/>
          <p:cNvSpPr txBox="1"/>
          <p:nvPr>
            <p:custDataLst>
              <p:tags r:id="rId40"/>
            </p:custDataLst>
          </p:nvPr>
        </p:nvSpPr>
        <p:spPr>
          <a:xfrm>
            <a:off x="1567815" y="5612130"/>
            <a:ext cx="3166110" cy="477520"/>
          </a:xfrm>
          <a:prstGeom prst="rect">
            <a:avLst/>
          </a:prstGeom>
          <a:noFill/>
        </p:spPr>
        <p:txBody>
          <a:bodyPr wrap="square" lIns="91440" tIns="45720" rIns="9144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2000" b="1" spc="300">
                <a:solidFill>
                  <a:schemeClr val="bg1"/>
                </a:solidFill>
                <a:uFillTx/>
                <a:latin typeface="Arial" panose="020B0604020202020204" pitchFamily="34" charset="0"/>
                <a:sym typeface="Arial" panose="020B0604020202020204" pitchFamily="34" charset="0"/>
              </a:rPr>
              <a:t>Discovery</a:t>
            </a:r>
            <a:r>
              <a:rPr lang="zh-CN" altLang="en-US" sz="2000" b="1" spc="300">
                <a:solidFill>
                  <a:schemeClr val="bg1"/>
                </a:solidFill>
                <a:uFillTx/>
                <a:latin typeface="Arial" panose="020B0604020202020204" pitchFamily="34" charset="0"/>
                <a:sym typeface="Arial" panose="020B0604020202020204" pitchFamily="34" charset="0"/>
              </a:rPr>
              <a:t>发现</a:t>
            </a:r>
          </a:p>
        </p:txBody>
      </p:sp>
      <p:sp>
        <p:nvSpPr>
          <p:cNvPr id="36" name="文本框 35"/>
          <p:cNvSpPr txBox="1"/>
          <p:nvPr>
            <p:custDataLst>
              <p:tags r:id="rId41"/>
            </p:custDataLst>
          </p:nvPr>
        </p:nvSpPr>
        <p:spPr>
          <a:xfrm>
            <a:off x="1581150" y="6224270"/>
            <a:ext cx="3166110" cy="730250"/>
          </a:xfrm>
          <a:prstGeom prst="rect">
            <a:avLst/>
          </a:prstGeom>
          <a:noFill/>
        </p:spPr>
        <p:txBody>
          <a:bodyPr wrap="square" lIns="91440" tIns="45720" rIns="91440" bIns="45720" rtlCol="0">
            <a:normAutofit fontScale="77500" lnSpcReduction="20000"/>
          </a:bodyPr>
          <a:lstStyle/>
          <a:p>
            <a:pPr fontAlgn="auto">
              <a:lnSpc>
                <a:spcPct val="120000"/>
              </a:lnSpc>
            </a:pP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1.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TOP COMPANIES顶尖公司</a:t>
            </a:r>
          </a:p>
          <a:p>
            <a:pPr fontAlgn="auto">
              <a:lnSpc>
                <a:spcPct val="120000"/>
              </a:lnSpc>
            </a:pPr>
            <a:r>
              <a:rPr lang="en-US" altLang="zh-CN" sz="1600" spc="150">
                <a:solidFill>
                  <a:schemeClr val="bg1"/>
                </a:solidFill>
                <a:uFillTx/>
                <a:latin typeface="Arial" panose="020B0604020202020204" pitchFamily="34" charset="0"/>
                <a:ea typeface="微软雅黑" panose="020B0503020204020204" charset="-122"/>
                <a:sym typeface="Arial" panose="020B0604020202020204" pitchFamily="34" charset="0"/>
              </a:rPr>
              <a:t>2. </a:t>
            </a:r>
            <a:r>
              <a:rPr lang="zh-CN" altLang="en-US" sz="1600" spc="150">
                <a:solidFill>
                  <a:schemeClr val="bg1"/>
                </a:solidFill>
                <a:uFillTx/>
                <a:latin typeface="Arial" panose="020B0604020202020204" pitchFamily="34" charset="0"/>
                <a:ea typeface="微软雅黑" panose="020B0503020204020204" charset="-122"/>
                <a:sym typeface="Arial" panose="020B0604020202020204" pitchFamily="34" charset="0"/>
              </a:rPr>
              <a:t>SENTIMENT TRACKER动态跟踪 </a:t>
            </a:r>
          </a:p>
        </p:txBody>
      </p:sp>
      <p:sp>
        <p:nvSpPr>
          <p:cNvPr id="42" name="椭圆 41"/>
          <p:cNvSpPr/>
          <p:nvPr>
            <p:custDataLst>
              <p:tags r:id="rId42"/>
            </p:custDataLst>
          </p:nvPr>
        </p:nvSpPr>
        <p:spPr>
          <a:xfrm>
            <a:off x="543560" y="5998845"/>
            <a:ext cx="764540" cy="764540"/>
          </a:xfrm>
          <a:prstGeom prst="ellipse">
            <a:avLst/>
          </a:prstGeom>
          <a:gradFill>
            <a:gsLst>
              <a:gs pos="0">
                <a:srgbClr val="FBFB11"/>
              </a:gs>
              <a:gs pos="100000">
                <a:srgbClr val="838309"/>
              </a:gs>
            </a:gsLst>
            <a:lin ang="5400000" scaled="0"/>
          </a:gradFill>
          <a:ln w="635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kumimoji="1"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3" name="矩形 42"/>
          <p:cNvSpPr/>
          <p:nvPr>
            <p:custDataLst>
              <p:tags r:id="rId43"/>
            </p:custDataLst>
          </p:nvPr>
        </p:nvSpPr>
        <p:spPr>
          <a:xfrm>
            <a:off x="631190" y="6106795"/>
            <a:ext cx="586105" cy="549275"/>
          </a:xfrm>
          <a:prstGeom prst="rect">
            <a:avLst/>
          </a:prstGeom>
        </p:spPr>
        <p:txBody>
          <a:bodyPr wrap="square" lIns="91440" tIns="45720" rIns="91440" bIns="45720">
            <a:normAutofit/>
          </a:bodyPr>
          <a:lstStyle/>
          <a:p>
            <a:pPr algn="ctr"/>
            <a:r>
              <a:rPr kumimoji="1" lang="en-US" altLang="zh-CN" sz="2400" b="1" dirty="0">
                <a:solidFill>
                  <a:schemeClr val="bg1"/>
                </a:solidFill>
                <a:latin typeface="Arial" panose="020B0604020202020204" pitchFamily="34" charset="0"/>
                <a:ea typeface="微软雅黑" panose="020B0503020204020204" charset="-122"/>
                <a:sym typeface="Arial" panose="020B0604020202020204" pitchFamily="34" charset="0"/>
              </a:rPr>
              <a:t>04</a:t>
            </a:r>
          </a:p>
        </p:txBody>
      </p:sp>
      <p:pic>
        <p:nvPicPr>
          <p:cNvPr id="62" name="图片 61"/>
          <p:cNvPicPr>
            <a:picLocks noChangeAspect="1"/>
          </p:cNvPicPr>
          <p:nvPr/>
        </p:nvPicPr>
        <p:blipFill>
          <a:blip r:embed="rId47"/>
          <a:srcRect t="22980" b="15126"/>
          <a:stretch>
            <a:fillRect/>
          </a:stretch>
        </p:blipFill>
        <p:spPr>
          <a:xfrm>
            <a:off x="6092825" y="5668010"/>
            <a:ext cx="1280160" cy="1145540"/>
          </a:xfrm>
          <a:prstGeom prst="rect">
            <a:avLst/>
          </a:prstGeom>
        </p:spPr>
      </p:pic>
      <p:pic>
        <p:nvPicPr>
          <p:cNvPr id="8" name="图片 7"/>
          <p:cNvPicPr>
            <a:picLocks noChangeAspect="1"/>
          </p:cNvPicPr>
          <p:nvPr/>
        </p:nvPicPr>
        <p:blipFill>
          <a:blip r:embed="rId48"/>
          <a:stretch>
            <a:fillRect/>
          </a:stretch>
        </p:blipFill>
        <p:spPr>
          <a:xfrm>
            <a:off x="6122035" y="2777490"/>
            <a:ext cx="1155065" cy="1392555"/>
          </a:xfrm>
          <a:prstGeom prst="rect">
            <a:avLst/>
          </a:prstGeom>
        </p:spPr>
      </p:pic>
      <p:pic>
        <p:nvPicPr>
          <p:cNvPr id="14" name="图片 13"/>
          <p:cNvPicPr>
            <a:picLocks noChangeAspect="1"/>
          </p:cNvPicPr>
          <p:nvPr/>
        </p:nvPicPr>
        <p:blipFill>
          <a:blip r:embed="rId49"/>
          <a:stretch>
            <a:fillRect/>
          </a:stretch>
        </p:blipFill>
        <p:spPr>
          <a:xfrm>
            <a:off x="4747260" y="1376045"/>
            <a:ext cx="1336675" cy="1348740"/>
          </a:xfrm>
          <a:prstGeom prst="rect">
            <a:avLst/>
          </a:prstGeom>
        </p:spPr>
      </p:pic>
      <p:pic>
        <p:nvPicPr>
          <p:cNvPr id="63" name="图片 62"/>
          <p:cNvPicPr>
            <a:picLocks noChangeAspect="1"/>
          </p:cNvPicPr>
          <p:nvPr/>
        </p:nvPicPr>
        <p:blipFill>
          <a:blip r:embed="rId50"/>
          <a:stretch>
            <a:fillRect/>
          </a:stretch>
        </p:blipFill>
        <p:spPr>
          <a:xfrm>
            <a:off x="4752975" y="4262120"/>
            <a:ext cx="1301115" cy="1274445"/>
          </a:xfrm>
          <a:prstGeom prst="rect">
            <a:avLst/>
          </a:prstGeom>
        </p:spPr>
      </p:pic>
      <p:pic>
        <p:nvPicPr>
          <p:cNvPr id="64" name="图片 63"/>
          <p:cNvPicPr>
            <a:picLocks noChangeAspect="1"/>
          </p:cNvPicPr>
          <p:nvPr/>
        </p:nvPicPr>
        <p:blipFill>
          <a:blip r:embed="rId51"/>
          <a:stretch>
            <a:fillRect/>
          </a:stretch>
        </p:blipFill>
        <p:spPr>
          <a:xfrm>
            <a:off x="4753610" y="2812415"/>
            <a:ext cx="1300480" cy="1358900"/>
          </a:xfrm>
          <a:prstGeom prst="rect">
            <a:avLst/>
          </a:prstGeom>
        </p:spPr>
      </p:pic>
      <p:pic>
        <p:nvPicPr>
          <p:cNvPr id="65" name="图片 64"/>
          <p:cNvPicPr>
            <a:picLocks noChangeAspect="1"/>
          </p:cNvPicPr>
          <p:nvPr/>
        </p:nvPicPr>
        <p:blipFill>
          <a:blip r:embed="rId52"/>
          <a:stretch>
            <a:fillRect/>
          </a:stretch>
        </p:blipFill>
        <p:spPr>
          <a:xfrm>
            <a:off x="6167120" y="1381125"/>
            <a:ext cx="1109980" cy="1343660"/>
          </a:xfrm>
          <a:prstGeom prst="rect">
            <a:avLst/>
          </a:prstGeom>
        </p:spPr>
      </p:pic>
      <p:pic>
        <p:nvPicPr>
          <p:cNvPr id="67" name="图片 66"/>
          <p:cNvPicPr>
            <a:picLocks noChangeAspect="1"/>
          </p:cNvPicPr>
          <p:nvPr/>
        </p:nvPicPr>
        <p:blipFill>
          <a:blip r:embed="rId53"/>
          <a:stretch>
            <a:fillRect/>
          </a:stretch>
        </p:blipFill>
        <p:spPr>
          <a:xfrm>
            <a:off x="6141085" y="4231005"/>
            <a:ext cx="1136015" cy="1305560"/>
          </a:xfrm>
          <a:prstGeom prst="rect">
            <a:avLst/>
          </a:prstGeom>
        </p:spPr>
      </p:pic>
      <p:pic>
        <p:nvPicPr>
          <p:cNvPr id="68" name="图片 67"/>
          <p:cNvPicPr>
            <a:picLocks noChangeAspect="1"/>
          </p:cNvPicPr>
          <p:nvPr/>
        </p:nvPicPr>
        <p:blipFill>
          <a:blip r:embed="rId54"/>
          <a:stretch>
            <a:fillRect/>
          </a:stretch>
        </p:blipFill>
        <p:spPr>
          <a:xfrm>
            <a:off x="4658995" y="5536565"/>
            <a:ext cx="1395095" cy="1276985"/>
          </a:xfrm>
          <a:prstGeom prst="rect">
            <a:avLst/>
          </a:prstGeom>
        </p:spPr>
      </p:pic>
      <p:grpSp>
        <p:nvGrpSpPr>
          <p:cNvPr id="44" name="Group 9"/>
          <p:cNvGrpSpPr/>
          <p:nvPr/>
        </p:nvGrpSpPr>
        <p:grpSpPr>
          <a:xfrm>
            <a:off x="11819255" y="6604635"/>
            <a:ext cx="509905" cy="430530"/>
            <a:chOff x="6096000" y="1628115"/>
            <a:chExt cx="6995312" cy="6577807"/>
          </a:xfrm>
          <a:solidFill>
            <a:srgbClr val="CED41F"/>
          </a:solidFill>
        </p:grpSpPr>
        <p:sp>
          <p:nvSpPr>
            <p:cNvPr id="45"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6591935"/>
            <a:ext cx="608965" cy="266065"/>
          </a:xfrm>
          <a:prstGeom prst="rect">
            <a:avLst/>
          </a:prstGeom>
        </p:spPr>
      </p:pic>
      <p:sp>
        <p:nvSpPr>
          <p:cNvPr id="11" name="TextBox 10"/>
          <p:cNvSpPr txBox="1"/>
          <p:nvPr/>
        </p:nvSpPr>
        <p:spPr>
          <a:xfrm>
            <a:off x="457835" y="145415"/>
            <a:ext cx="11337925" cy="584775"/>
          </a:xfrm>
          <a:prstGeom prst="rect">
            <a:avLst/>
          </a:prstGeom>
          <a:noFill/>
          <a:ln w="76200">
            <a:solidFill>
              <a:srgbClr val="CEC600"/>
            </a:solidFill>
          </a:ln>
        </p:spPr>
        <p:txBody>
          <a:bodyPr wrap="square" rtlCol="0">
            <a:spAutoFit/>
          </a:bodyPr>
          <a:lstStyle/>
          <a:p>
            <a:r>
              <a:rPr lang="en-US" altLang="zh-CN" sz="3200" b="1" dirty="0">
                <a:solidFill>
                  <a:prstClr val="white"/>
                </a:solidFill>
                <a:latin typeface="Trebuchet MS" panose="020B0603020202020204" pitchFamily="34" charset="0"/>
                <a:sym typeface="+mn-ea"/>
              </a:rPr>
              <a:t> </a:t>
            </a:r>
            <a:r>
              <a:rPr lang="zh-CN" altLang="en-US" sz="3200" b="1" dirty="0" smtClean="0">
                <a:solidFill>
                  <a:prstClr val="white"/>
                </a:solidFill>
                <a:latin typeface="Trebuchet MS" panose="020B0603020202020204" pitchFamily="34" charset="0"/>
                <a:sym typeface="+mn-ea"/>
              </a:rPr>
              <a:t>实践解决纤维“卡脖子”问题                          院士咨询课题</a:t>
            </a:r>
            <a:r>
              <a:rPr lang="en-US" altLang="zh-CN" sz="3200" b="1" dirty="0" smtClean="0">
                <a:solidFill>
                  <a:prstClr val="white"/>
                </a:solidFill>
                <a:latin typeface="Trebuchet MS" panose="020B0603020202020204" pitchFamily="34" charset="0"/>
                <a:sym typeface="+mn-ea"/>
              </a:rPr>
              <a:t>                        </a:t>
            </a:r>
            <a:endParaRPr lang="en-US" altLang="zh-CN" sz="3200" b="1" spc="200" dirty="0">
              <a:solidFill>
                <a:prstClr val="white"/>
              </a:solidFill>
              <a:latin typeface="Arial" panose="020B0604020202020204" pitchFamily="34" charset="0"/>
              <a:ea typeface="微软雅黑" panose="020B0503020204020204" charset="-122"/>
              <a:sym typeface="Arial" panose="020B0604020202020204" pitchFamily="34" charset="0"/>
            </a:endParaRPr>
          </a:p>
        </p:txBody>
      </p:sp>
      <p:cxnSp>
        <p:nvCxnSpPr>
          <p:cNvPr id="15" name="直接连接符 14"/>
          <p:cNvCxnSpPr/>
          <p:nvPr>
            <p:custDataLst>
              <p:tags r:id="rId1"/>
            </p:custDataLst>
          </p:nvPr>
        </p:nvCxnSpPr>
        <p:spPr>
          <a:xfrm>
            <a:off x="9181744" y="680853"/>
            <a:ext cx="2160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grpSp>
        <p:nvGrpSpPr>
          <p:cNvPr id="44" name="Group 9"/>
          <p:cNvGrpSpPr/>
          <p:nvPr/>
        </p:nvGrpSpPr>
        <p:grpSpPr>
          <a:xfrm>
            <a:off x="11819255" y="6604635"/>
            <a:ext cx="509905" cy="430530"/>
            <a:chOff x="6096000" y="1628115"/>
            <a:chExt cx="6995312" cy="6577807"/>
          </a:xfrm>
          <a:solidFill>
            <a:srgbClr val="CED41F"/>
          </a:solidFill>
        </p:grpSpPr>
        <p:sp>
          <p:nvSpPr>
            <p:cNvPr id="45"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8"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9"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0"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1"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69" name="文本框 3"/>
          <p:cNvSpPr txBox="1">
            <a:spLocks noChangeArrowheads="1"/>
          </p:cNvSpPr>
          <p:nvPr/>
        </p:nvSpPr>
        <p:spPr bwMode="auto">
          <a:xfrm>
            <a:off x="2237154" y="6121377"/>
            <a:ext cx="8196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a:solidFill>
                  <a:srgbClr val="C00000"/>
                </a:solidFill>
                <a:sym typeface="宋体" pitchFamily="2" charset="-122"/>
              </a:rPr>
              <a:t>新一代纤维：</a:t>
            </a:r>
            <a:r>
              <a:rPr lang="zh-CN" altLang="en-US" sz="2400" dirty="0">
                <a:solidFill>
                  <a:schemeClr val="bg1"/>
                </a:solidFill>
                <a:sym typeface="宋体" pitchFamily="2" charset="-122"/>
              </a:rPr>
              <a:t>高性能纤维、功能纤维、绿色纤维和前沿纤维</a:t>
            </a:r>
          </a:p>
        </p:txBody>
      </p:sp>
      <p:grpSp>
        <p:nvGrpSpPr>
          <p:cNvPr id="4" name="组合 3"/>
          <p:cNvGrpSpPr/>
          <p:nvPr/>
        </p:nvGrpSpPr>
        <p:grpSpPr>
          <a:xfrm>
            <a:off x="1473835" y="982132"/>
            <a:ext cx="9723114" cy="4957409"/>
            <a:chOff x="1473835" y="982132"/>
            <a:chExt cx="9723114" cy="4957409"/>
          </a:xfrm>
        </p:grpSpPr>
        <p:pic>
          <p:nvPicPr>
            <p:cNvPr id="66" name="Picture 2"/>
            <p:cNvPicPr>
              <a:picLocks noChangeAspect="1" noChangeArrowheads="1"/>
            </p:cNvPicPr>
            <p:nvPr/>
          </p:nvPicPr>
          <p:blipFill>
            <a:blip r:embed="rId5">
              <a:extLst>
                <a:ext uri="{28A0092B-C50C-407E-A947-70E740481C1C}">
                  <a14:useLocalDpi xmlns:a14="http://schemas.microsoft.com/office/drawing/2010/main" val="0"/>
                </a:ext>
              </a:extLst>
            </a:blip>
            <a:srcRect b="7117"/>
            <a:stretch>
              <a:fillRect/>
            </a:stretch>
          </p:blipFill>
          <p:spPr>
            <a:xfrm>
              <a:off x="1473835" y="982132"/>
              <a:ext cx="9723114" cy="4957409"/>
            </a:xfrm>
            <a:prstGeom prst="rect">
              <a:avLst/>
            </a:prstGeom>
          </p:spPr>
        </p:pic>
        <p:sp>
          <p:nvSpPr>
            <p:cNvPr id="2" name="爆炸形 1 1"/>
            <p:cNvSpPr/>
            <p:nvPr/>
          </p:nvSpPr>
          <p:spPr>
            <a:xfrm>
              <a:off x="8477956" y="1580444"/>
              <a:ext cx="1670755" cy="1693334"/>
            </a:xfrm>
            <a:prstGeom prst="irregularSeal1">
              <a:avLst/>
            </a:prstGeom>
            <a:solidFill>
              <a:srgbClr val="CE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4464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3"/>
          <a:stretch>
            <a:fillRect/>
          </a:stretch>
        </p:blipFill>
        <p:spPr>
          <a:xfrm>
            <a:off x="0" y="6591935"/>
            <a:ext cx="608965" cy="266065"/>
          </a:xfrm>
          <a:prstGeom prst="rect">
            <a:avLst/>
          </a:prstGeom>
        </p:spPr>
      </p:pic>
      <p:sp>
        <p:nvSpPr>
          <p:cNvPr id="11" name="TextBox 10"/>
          <p:cNvSpPr txBox="1"/>
          <p:nvPr/>
        </p:nvSpPr>
        <p:spPr>
          <a:xfrm>
            <a:off x="457835" y="145415"/>
            <a:ext cx="11337925" cy="584775"/>
          </a:xfrm>
          <a:prstGeom prst="rect">
            <a:avLst/>
          </a:prstGeom>
          <a:noFill/>
          <a:ln w="76200">
            <a:solidFill>
              <a:srgbClr val="CEC600"/>
            </a:solidFill>
          </a:ln>
        </p:spPr>
        <p:txBody>
          <a:bodyPr wrap="square" rtlCol="0">
            <a:spAutoFit/>
          </a:bodyPr>
          <a:lstStyle/>
          <a:p>
            <a:r>
              <a:rPr lang="zh-CN" altLang="en-US" sz="3200" b="1" dirty="0">
                <a:solidFill>
                  <a:schemeClr val="bg1"/>
                </a:solidFill>
              </a:rPr>
              <a:t>新一代纤维及其</a:t>
            </a:r>
            <a:r>
              <a:rPr lang="zh-CN" altLang="en-US" sz="3200" b="1" dirty="0" smtClean="0">
                <a:solidFill>
                  <a:schemeClr val="bg1"/>
                </a:solidFill>
              </a:rPr>
              <a:t>发展                                                   </a:t>
            </a:r>
            <a:r>
              <a:rPr lang="zh-CN" altLang="en-US" sz="3200" b="1" dirty="0" smtClean="0">
                <a:solidFill>
                  <a:prstClr val="white"/>
                </a:solidFill>
                <a:latin typeface="Trebuchet MS" panose="020B0603020202020204" pitchFamily="34" charset="0"/>
                <a:sym typeface="+mn-ea"/>
              </a:rPr>
              <a:t>院士咨询课题</a:t>
            </a:r>
            <a:r>
              <a:rPr lang="en-US" altLang="zh-CN" sz="3200" b="1" dirty="0" smtClean="0">
                <a:solidFill>
                  <a:prstClr val="white"/>
                </a:solidFill>
                <a:latin typeface="Trebuchet MS" panose="020B0603020202020204" pitchFamily="34" charset="0"/>
                <a:sym typeface="+mn-ea"/>
              </a:rPr>
              <a:t>                        </a:t>
            </a:r>
            <a:endParaRPr lang="en-US" altLang="zh-CN" sz="3200" b="1" spc="200" dirty="0">
              <a:solidFill>
                <a:prstClr val="white"/>
              </a:solidFill>
              <a:latin typeface="Arial" panose="020B0604020202020204" pitchFamily="34" charset="0"/>
              <a:ea typeface="微软雅黑" panose="020B0503020204020204" charset="-122"/>
              <a:sym typeface="Arial" panose="020B0604020202020204" pitchFamily="34" charset="0"/>
            </a:endParaRPr>
          </a:p>
        </p:txBody>
      </p:sp>
      <p:cxnSp>
        <p:nvCxnSpPr>
          <p:cNvPr id="15" name="直接连接符 14"/>
          <p:cNvCxnSpPr/>
          <p:nvPr>
            <p:custDataLst>
              <p:tags r:id="rId1"/>
            </p:custDataLst>
          </p:nvPr>
        </p:nvCxnSpPr>
        <p:spPr>
          <a:xfrm>
            <a:off x="9181744" y="680853"/>
            <a:ext cx="2160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grpSp>
        <p:nvGrpSpPr>
          <p:cNvPr id="44" name="Group 9"/>
          <p:cNvGrpSpPr/>
          <p:nvPr/>
        </p:nvGrpSpPr>
        <p:grpSpPr>
          <a:xfrm>
            <a:off x="11819255" y="6604635"/>
            <a:ext cx="509905" cy="430530"/>
            <a:chOff x="6096000" y="1628115"/>
            <a:chExt cx="6995312" cy="6577807"/>
          </a:xfrm>
          <a:solidFill>
            <a:srgbClr val="CED41F"/>
          </a:solidFill>
        </p:grpSpPr>
        <p:sp>
          <p:nvSpPr>
            <p:cNvPr id="45"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8"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9"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0"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1"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16" name="内容占位符 2"/>
          <p:cNvSpPr txBox="1">
            <a:spLocks/>
          </p:cNvSpPr>
          <p:nvPr/>
        </p:nvSpPr>
        <p:spPr>
          <a:xfrm>
            <a:off x="263622" y="964209"/>
            <a:ext cx="11691248" cy="16209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buFont typeface="Wingdings" panose="05000000000000000000" charset="0"/>
              <a:buBlip>
                <a:blip r:embed="rId24"/>
              </a:buBlip>
            </a:pPr>
            <a:r>
              <a:rPr lang="zh-CN" altLang="en-US" sz="2000" dirty="0" smtClean="0">
                <a:solidFill>
                  <a:schemeClr val="bg1"/>
                </a:solidFill>
              </a:rPr>
              <a:t>新一代纤维指相当一段时间内（视任务需要)，在高温、极低温、高拉伸力、高负载重、电绝缘、阻热、耐燃、防火及抗化学品侵蚀等特殊环境或情况下使用，仍能保持原来优良性质的“特殊功能”纤维。</a:t>
            </a:r>
          </a:p>
          <a:p>
            <a:pPr algn="l">
              <a:lnSpc>
                <a:spcPct val="130000"/>
              </a:lnSpc>
              <a:buFont typeface="Arial" panose="020B0604020202020204" pitchFamily="34" charset="0"/>
              <a:buBlip>
                <a:blip r:embed="rId24"/>
              </a:buBlip>
            </a:pPr>
            <a:r>
              <a:rPr lang="zh-CN" altLang="en-US" sz="2000" dirty="0" smtClean="0">
                <a:solidFill>
                  <a:schemeClr val="bg1"/>
                </a:solidFill>
              </a:rPr>
              <a:t>新一代纤维通常具有一种、两种或多种特殊功能。</a:t>
            </a:r>
            <a:endParaRPr lang="zh-CN" altLang="en-US" sz="2000" dirty="0">
              <a:solidFill>
                <a:schemeClr val="bg1"/>
              </a:solidFill>
            </a:endParaRPr>
          </a:p>
        </p:txBody>
      </p:sp>
      <p:sp>
        <p:nvSpPr>
          <p:cNvPr id="17" name="箭头: 圆角右 41"/>
          <p:cNvSpPr/>
          <p:nvPr>
            <p:custDataLst>
              <p:tags r:id="rId2"/>
            </p:custDataLst>
          </p:nvPr>
        </p:nvSpPr>
        <p:spPr>
          <a:xfrm rot="10800000" flipH="1" flipV="1">
            <a:off x="1909950" y="3194796"/>
            <a:ext cx="1322900" cy="1740371"/>
          </a:xfrm>
          <a:prstGeom prst="bentArrow">
            <a:avLst>
              <a:gd name="adj1" fmla="val 12763"/>
              <a:gd name="adj2" fmla="val 13939"/>
              <a:gd name="adj3" fmla="val 23141"/>
              <a:gd name="adj4" fmla="val 18592"/>
            </a:avLst>
          </a:prstGeom>
          <a:solidFill>
            <a:sysClr val="window" lastClr="FFFFFF">
              <a:lumMod val="75000"/>
            </a:sysClr>
          </a:solidFill>
          <a:ln w="12700" cap="flat" cmpd="sng" algn="ctr">
            <a:noFill/>
            <a:prstDash val="solid"/>
            <a:miter lim="800000"/>
          </a:ln>
          <a:effectLst/>
        </p:spPr>
        <p:txBody>
          <a:bodyPr rtlCol="0" anchor="ctr"/>
          <a:lstStyle/>
          <a:p>
            <a:pPr algn="ctr" fontAlgn="base">
              <a:spcBef>
                <a:spcPct val="0"/>
              </a:spcBef>
              <a:spcAft>
                <a:spcPct val="0"/>
              </a:spcAft>
            </a:pPr>
            <a:endParaRPr lang="zh-CN" altLang="en-US" sz="1350">
              <a:solidFill>
                <a:srgbClr val="000000"/>
              </a:solidFill>
              <a:latin typeface="微软雅黑" panose="020B0503020204020204" charset="-122"/>
              <a:ea typeface="微软雅黑" panose="020B0503020204020204" charset="-122"/>
            </a:endParaRPr>
          </a:p>
        </p:txBody>
      </p:sp>
      <p:sp>
        <p:nvSpPr>
          <p:cNvPr id="18" name="箭头: 圆角右 43"/>
          <p:cNvSpPr/>
          <p:nvPr>
            <p:custDataLst>
              <p:tags r:id="rId3"/>
            </p:custDataLst>
          </p:nvPr>
        </p:nvSpPr>
        <p:spPr>
          <a:xfrm rot="10800000" flipH="1" flipV="1">
            <a:off x="1909950" y="4066615"/>
            <a:ext cx="1322900" cy="1091165"/>
          </a:xfrm>
          <a:prstGeom prst="bentArrow">
            <a:avLst>
              <a:gd name="adj1" fmla="val 12763"/>
              <a:gd name="adj2" fmla="val 13939"/>
              <a:gd name="adj3" fmla="val 23141"/>
              <a:gd name="adj4" fmla="val 18592"/>
            </a:avLst>
          </a:prstGeom>
          <a:solidFill>
            <a:sysClr val="window" lastClr="FFFFFF">
              <a:lumMod val="75000"/>
            </a:sysClr>
          </a:solidFill>
          <a:ln w="12700" cap="flat" cmpd="sng" algn="ctr">
            <a:noFill/>
            <a:prstDash val="solid"/>
            <a:miter lim="800000"/>
          </a:ln>
          <a:effectLst/>
        </p:spPr>
        <p:txBody>
          <a:bodyPr rtlCol="0" anchor="ctr"/>
          <a:lstStyle/>
          <a:p>
            <a:pPr algn="ctr" fontAlgn="base">
              <a:spcBef>
                <a:spcPct val="0"/>
              </a:spcBef>
              <a:spcAft>
                <a:spcPct val="0"/>
              </a:spcAft>
            </a:pPr>
            <a:endParaRPr lang="zh-CN" altLang="en-US" sz="1350">
              <a:solidFill>
                <a:srgbClr val="000000"/>
              </a:solidFill>
              <a:latin typeface="微软雅黑" panose="020B0503020204020204" charset="-122"/>
              <a:ea typeface="微软雅黑" panose="020B0503020204020204" charset="-122"/>
            </a:endParaRPr>
          </a:p>
        </p:txBody>
      </p:sp>
      <p:sp>
        <p:nvSpPr>
          <p:cNvPr id="19" name="箭头: 圆角右 44"/>
          <p:cNvSpPr/>
          <p:nvPr>
            <p:custDataLst>
              <p:tags r:id="rId4"/>
            </p:custDataLst>
          </p:nvPr>
        </p:nvSpPr>
        <p:spPr>
          <a:xfrm rot="10800000" flipH="1">
            <a:off x="1909950" y="4972529"/>
            <a:ext cx="1322900" cy="1091165"/>
          </a:xfrm>
          <a:prstGeom prst="bentArrow">
            <a:avLst>
              <a:gd name="adj1" fmla="val 12763"/>
              <a:gd name="adj2" fmla="val 13939"/>
              <a:gd name="adj3" fmla="val 23141"/>
              <a:gd name="adj4" fmla="val 18592"/>
            </a:avLst>
          </a:prstGeom>
          <a:solidFill>
            <a:sysClr val="window" lastClr="FFFFFF">
              <a:lumMod val="75000"/>
            </a:sysClr>
          </a:solidFill>
          <a:ln w="12700" cap="flat" cmpd="sng" algn="ctr">
            <a:noFill/>
            <a:prstDash val="solid"/>
            <a:miter lim="800000"/>
          </a:ln>
          <a:effectLst/>
        </p:spPr>
        <p:txBody>
          <a:bodyPr rtlCol="0" anchor="ctr"/>
          <a:lstStyle/>
          <a:p>
            <a:pPr algn="ctr" fontAlgn="base">
              <a:spcBef>
                <a:spcPct val="0"/>
              </a:spcBef>
              <a:spcAft>
                <a:spcPct val="0"/>
              </a:spcAft>
            </a:pPr>
            <a:endParaRPr lang="zh-CN" altLang="en-US" sz="1350">
              <a:solidFill>
                <a:srgbClr val="000000"/>
              </a:solidFill>
              <a:latin typeface="微软雅黑" panose="020B0503020204020204" charset="-122"/>
              <a:ea typeface="微软雅黑" panose="020B0503020204020204" charset="-122"/>
            </a:endParaRPr>
          </a:p>
        </p:txBody>
      </p:sp>
      <p:sp>
        <p:nvSpPr>
          <p:cNvPr id="20" name="圆角矩形 19"/>
          <p:cNvSpPr/>
          <p:nvPr>
            <p:custDataLst>
              <p:tags r:id="rId5"/>
            </p:custDataLst>
          </p:nvPr>
        </p:nvSpPr>
        <p:spPr bwMode="auto">
          <a:xfrm>
            <a:off x="508000" y="3629870"/>
            <a:ext cx="836507" cy="1934210"/>
          </a:xfrm>
          <a:prstGeom prst="roundRect">
            <a:avLst/>
          </a:prstGeom>
          <a:gradFill>
            <a:gsLst>
              <a:gs pos="50000">
                <a:srgbClr val="DC7183"/>
              </a:gs>
              <a:gs pos="0">
                <a:srgbClr val="E8A0AC"/>
              </a:gs>
              <a:gs pos="100000">
                <a:srgbClr val="D04159"/>
              </a:gs>
            </a:gsLst>
            <a:lin ang="0" scaled="1"/>
          </a:gradFill>
          <a:ln w="3175" cap="flat" cmpd="sng" algn="ctr">
            <a:noFill/>
            <a:prstDash val="solid"/>
          </a:ln>
          <a:effectLst/>
        </p:spPr>
        <p:txBody>
          <a:bodyPr wrap="none" lIns="67500" tIns="35100" rIns="67500" bIns="35100" anchor="ctr">
            <a:normAutofit/>
          </a:bodyPr>
          <a:lstStyle/>
          <a:p>
            <a:pPr algn="ctr" fontAlgn="base">
              <a:lnSpc>
                <a:spcPct val="130000"/>
              </a:lnSpc>
              <a:spcBef>
                <a:spcPct val="0"/>
              </a:spcBef>
              <a:spcAft>
                <a:spcPct val="0"/>
              </a:spcAft>
            </a:pPr>
            <a:endParaRPr lang="zh-CN" altLang="en-US" sz="900" kern="0" dirty="0">
              <a:solidFill>
                <a:sysClr val="window" lastClr="FFFFFF"/>
              </a:solidFill>
              <a:latin typeface="微软雅黑" panose="020B0503020204020204" charset="-122"/>
              <a:ea typeface="微软雅黑" panose="020B0503020204020204" charset="-122"/>
              <a:cs typeface="+mn-ea"/>
              <a:sym typeface="Arial" panose="020B0604020202020204" pitchFamily="34" charset="0"/>
            </a:endParaRPr>
          </a:p>
        </p:txBody>
      </p:sp>
      <p:sp>
        <p:nvSpPr>
          <p:cNvPr id="21" name="文本框 29"/>
          <p:cNvSpPr txBox="1"/>
          <p:nvPr>
            <p:custDataLst>
              <p:tags r:id="rId6"/>
            </p:custDataLst>
          </p:nvPr>
        </p:nvSpPr>
        <p:spPr>
          <a:xfrm>
            <a:off x="508000" y="3727028"/>
            <a:ext cx="836507" cy="1837055"/>
          </a:xfrm>
          <a:prstGeom prst="rect">
            <a:avLst/>
          </a:prstGeom>
          <a:noFill/>
        </p:spPr>
        <p:txBody>
          <a:bodyPr wrap="square" rtlCol="0" anchor="ctr" anchorCtr="0">
            <a:normAutofit/>
          </a:bodyPr>
          <a:lstStyle/>
          <a:p>
            <a:pPr algn="ctr" fontAlgn="base">
              <a:lnSpc>
                <a:spcPct val="120000"/>
              </a:lnSpc>
              <a:spcBef>
                <a:spcPct val="0"/>
              </a:spcBef>
              <a:spcAft>
                <a:spcPct val="0"/>
              </a:spcAft>
            </a:pPr>
            <a:r>
              <a:rPr lang="zh-CN" altLang="en-US" sz="1350" b="1" spc="300">
                <a:solidFill>
                  <a:sysClr val="window" lastClr="FFFFFF"/>
                </a:solidFill>
                <a:latin typeface="微软雅黑" panose="020B0503020204020204" charset="-122"/>
                <a:ea typeface="微软雅黑" panose="020B0503020204020204" charset="-122"/>
              </a:rPr>
              <a:t>新</a:t>
            </a:r>
          </a:p>
          <a:p>
            <a:pPr algn="ctr" fontAlgn="base">
              <a:lnSpc>
                <a:spcPct val="120000"/>
              </a:lnSpc>
              <a:spcBef>
                <a:spcPct val="0"/>
              </a:spcBef>
              <a:spcAft>
                <a:spcPct val="0"/>
              </a:spcAft>
            </a:pPr>
            <a:r>
              <a:rPr lang="zh-CN" altLang="en-US" sz="1350" b="1" spc="300">
                <a:solidFill>
                  <a:sysClr val="window" lastClr="FFFFFF"/>
                </a:solidFill>
                <a:latin typeface="微软雅黑" panose="020B0503020204020204" charset="-122"/>
                <a:ea typeface="微软雅黑" panose="020B0503020204020204" charset="-122"/>
              </a:rPr>
              <a:t>一</a:t>
            </a:r>
          </a:p>
          <a:p>
            <a:pPr algn="ctr" fontAlgn="base">
              <a:lnSpc>
                <a:spcPct val="120000"/>
              </a:lnSpc>
              <a:spcBef>
                <a:spcPct val="0"/>
              </a:spcBef>
              <a:spcAft>
                <a:spcPct val="0"/>
              </a:spcAft>
            </a:pPr>
            <a:r>
              <a:rPr lang="zh-CN" altLang="en-US" sz="1350" b="1" spc="300">
                <a:solidFill>
                  <a:sysClr val="window" lastClr="FFFFFF"/>
                </a:solidFill>
                <a:latin typeface="微软雅黑" panose="020B0503020204020204" charset="-122"/>
                <a:ea typeface="微软雅黑" panose="020B0503020204020204" charset="-122"/>
              </a:rPr>
              <a:t>代</a:t>
            </a:r>
          </a:p>
          <a:p>
            <a:pPr algn="ctr" fontAlgn="base">
              <a:lnSpc>
                <a:spcPct val="120000"/>
              </a:lnSpc>
              <a:spcBef>
                <a:spcPct val="0"/>
              </a:spcBef>
              <a:spcAft>
                <a:spcPct val="0"/>
              </a:spcAft>
            </a:pPr>
            <a:r>
              <a:rPr lang="zh-CN" altLang="en-US" sz="1350" b="1" spc="300">
                <a:solidFill>
                  <a:sysClr val="window" lastClr="FFFFFF"/>
                </a:solidFill>
                <a:latin typeface="微软雅黑" panose="020B0503020204020204" charset="-122"/>
                <a:ea typeface="微软雅黑" panose="020B0503020204020204" charset="-122"/>
              </a:rPr>
              <a:t>纤</a:t>
            </a:r>
          </a:p>
          <a:p>
            <a:pPr algn="ctr" fontAlgn="base">
              <a:lnSpc>
                <a:spcPct val="120000"/>
              </a:lnSpc>
              <a:spcBef>
                <a:spcPct val="0"/>
              </a:spcBef>
              <a:spcAft>
                <a:spcPct val="0"/>
              </a:spcAft>
            </a:pPr>
            <a:r>
              <a:rPr lang="zh-CN" altLang="en-US" sz="1350" b="1" spc="300">
                <a:solidFill>
                  <a:sysClr val="window" lastClr="FFFFFF"/>
                </a:solidFill>
                <a:latin typeface="微软雅黑" panose="020B0503020204020204" charset="-122"/>
                <a:ea typeface="微软雅黑" panose="020B0503020204020204" charset="-122"/>
              </a:rPr>
              <a:t>维</a:t>
            </a:r>
          </a:p>
        </p:txBody>
      </p:sp>
      <p:sp>
        <p:nvSpPr>
          <p:cNvPr id="22" name="圆角矩形 21"/>
          <p:cNvSpPr/>
          <p:nvPr>
            <p:custDataLst>
              <p:tags r:id="rId7"/>
            </p:custDataLst>
          </p:nvPr>
        </p:nvSpPr>
        <p:spPr bwMode="gray">
          <a:xfrm>
            <a:off x="3304380" y="2990194"/>
            <a:ext cx="2171947" cy="708305"/>
          </a:xfrm>
          <a:prstGeom prst="roundRect">
            <a:avLst>
              <a:gd name="adj" fmla="val 15951"/>
            </a:avLst>
          </a:prstGeom>
          <a:solidFill>
            <a:srgbClr val="3498DB">
              <a:alpha val="80000"/>
            </a:srgbClr>
          </a:solidFill>
          <a:ln w="25400" cap="flat" cmpd="sng" algn="ctr">
            <a:noFill/>
            <a:prstDash val="solid"/>
          </a:ln>
          <a:effectLst/>
          <a:scene3d>
            <a:camera prst="orthographicFront">
              <a:rot lat="0" lon="0" rev="0"/>
            </a:camera>
            <a:lightRig rig="contrasting" dir="t">
              <a:rot lat="0" lon="0" rev="7800000"/>
            </a:lightRig>
          </a:scene3d>
          <a:sp3d/>
        </p:spPr>
        <p:txBody>
          <a:bodyPr wrap="none" lIns="67500" tIns="35100" rIns="67500" bIns="35100" anchor="ctr">
            <a:normAutofit/>
          </a:bodyPr>
          <a:lstStyle/>
          <a:p>
            <a:pPr fontAlgn="base">
              <a:lnSpc>
                <a:spcPct val="130000"/>
              </a:lnSpc>
              <a:spcBef>
                <a:spcPct val="0"/>
              </a:spcBef>
              <a:spcAft>
                <a:spcPct val="0"/>
              </a:spcAft>
            </a:pPr>
            <a:endParaRPr lang="zh-CN" altLang="en-US" sz="1350" b="1" dirty="0">
              <a:solidFill>
                <a:sysClr val="window" lastClr="FFFFFF"/>
              </a:solidFill>
              <a:latin typeface="微软雅黑" panose="020B0503020204020204" charset="-122"/>
              <a:ea typeface="微软雅黑" panose="020B0503020204020204" charset="-122"/>
              <a:cs typeface="+mn-ea"/>
              <a:sym typeface="Arial" panose="020B0604020202020204" pitchFamily="34" charset="0"/>
            </a:endParaRPr>
          </a:p>
        </p:txBody>
      </p:sp>
      <p:sp>
        <p:nvSpPr>
          <p:cNvPr id="23" name="文本框 19"/>
          <p:cNvSpPr txBox="1"/>
          <p:nvPr>
            <p:custDataLst>
              <p:tags r:id="rId8"/>
            </p:custDataLst>
          </p:nvPr>
        </p:nvSpPr>
        <p:spPr>
          <a:xfrm>
            <a:off x="3403108" y="3104994"/>
            <a:ext cx="1974497" cy="478706"/>
          </a:xfrm>
          <a:prstGeom prst="rect">
            <a:avLst/>
          </a:prstGeom>
          <a:noFill/>
        </p:spPr>
        <p:txBody>
          <a:bodyPr wrap="square" rtlCol="0" anchor="ctr" anchorCtr="0">
            <a:normAutofit/>
          </a:bodyPr>
          <a:lstStyle/>
          <a:p>
            <a:pPr algn="ctr" fontAlgn="base">
              <a:lnSpc>
                <a:spcPct val="120000"/>
              </a:lnSpc>
              <a:spcBef>
                <a:spcPct val="0"/>
              </a:spcBef>
              <a:spcAft>
                <a:spcPct val="0"/>
              </a:spcAft>
            </a:pPr>
            <a:r>
              <a:rPr lang="zh-CN" altLang="en-US" sz="1500" b="1" spc="300">
                <a:solidFill>
                  <a:sysClr val="window" lastClr="FFFFFF"/>
                </a:solidFill>
                <a:latin typeface="微软雅黑" panose="020B0503020204020204" charset="-122"/>
                <a:ea typeface="微软雅黑" panose="020B0503020204020204" charset="-122"/>
              </a:rPr>
              <a:t>高性能纤维</a:t>
            </a:r>
          </a:p>
        </p:txBody>
      </p:sp>
      <p:sp>
        <p:nvSpPr>
          <p:cNvPr id="24" name="圆角矩形 13"/>
          <p:cNvSpPr/>
          <p:nvPr>
            <p:custDataLst>
              <p:tags r:id="rId9"/>
            </p:custDataLst>
          </p:nvPr>
        </p:nvSpPr>
        <p:spPr bwMode="gray">
          <a:xfrm>
            <a:off x="3304380" y="3848007"/>
            <a:ext cx="2171947" cy="708305"/>
          </a:xfrm>
          <a:prstGeom prst="roundRect">
            <a:avLst>
              <a:gd name="adj" fmla="val 17781"/>
            </a:avLst>
          </a:prstGeom>
          <a:solidFill>
            <a:srgbClr val="1AA3AA">
              <a:alpha val="80000"/>
            </a:srgbClr>
          </a:solidFill>
          <a:ln w="25400" cap="flat" cmpd="sng" algn="ctr">
            <a:noFill/>
            <a:prstDash val="solid"/>
          </a:ln>
          <a:effectLst/>
          <a:scene3d>
            <a:camera prst="orthographicFront">
              <a:rot lat="0" lon="0" rev="0"/>
            </a:camera>
            <a:lightRig rig="contrasting" dir="t">
              <a:rot lat="0" lon="0" rev="7800000"/>
            </a:lightRig>
          </a:scene3d>
          <a:sp3d/>
        </p:spPr>
        <p:txBody>
          <a:bodyPr wrap="none" lIns="67500" tIns="35100" rIns="67500" bIns="35100" anchor="ctr">
            <a:normAutofit/>
          </a:bodyPr>
          <a:lstStyle/>
          <a:p>
            <a:pPr fontAlgn="base">
              <a:lnSpc>
                <a:spcPct val="130000"/>
              </a:lnSpc>
              <a:spcBef>
                <a:spcPct val="0"/>
              </a:spcBef>
              <a:spcAft>
                <a:spcPct val="0"/>
              </a:spcAft>
            </a:pPr>
            <a:endParaRPr lang="zh-CN" altLang="en-US" sz="1350" b="1" dirty="0">
              <a:solidFill>
                <a:sysClr val="window" lastClr="FFFFFF"/>
              </a:solidFill>
              <a:latin typeface="微软雅黑" panose="020B0503020204020204" charset="-122"/>
              <a:ea typeface="微软雅黑" panose="020B0503020204020204" charset="-122"/>
              <a:cs typeface="+mn-ea"/>
              <a:sym typeface="Arial" panose="020B0604020202020204" pitchFamily="34" charset="0"/>
            </a:endParaRPr>
          </a:p>
        </p:txBody>
      </p:sp>
      <p:sp>
        <p:nvSpPr>
          <p:cNvPr id="25" name="文本框 36"/>
          <p:cNvSpPr txBox="1"/>
          <p:nvPr>
            <p:custDataLst>
              <p:tags r:id="rId10"/>
            </p:custDataLst>
          </p:nvPr>
        </p:nvSpPr>
        <p:spPr>
          <a:xfrm>
            <a:off x="3403108" y="3962805"/>
            <a:ext cx="1974497" cy="478706"/>
          </a:xfrm>
          <a:prstGeom prst="rect">
            <a:avLst/>
          </a:prstGeom>
          <a:noFill/>
        </p:spPr>
        <p:txBody>
          <a:bodyPr wrap="square" lIns="67500" tIns="35100" rIns="67500" bIns="35100" rtlCol="0" anchor="ctr" anchorCtr="0">
            <a:normAutofit/>
          </a:bodyPr>
          <a:lstStyle/>
          <a:p>
            <a:pPr algn="ctr" fontAlgn="base">
              <a:lnSpc>
                <a:spcPct val="120000"/>
              </a:lnSpc>
              <a:spcBef>
                <a:spcPct val="0"/>
              </a:spcBef>
              <a:spcAft>
                <a:spcPct val="0"/>
              </a:spcAft>
            </a:pPr>
            <a:r>
              <a:rPr lang="zh-CN" altLang="en-US" sz="1500" b="1" spc="300">
                <a:solidFill>
                  <a:sysClr val="window" lastClr="FFFFFF"/>
                </a:solidFill>
                <a:latin typeface="微软雅黑" panose="020B0503020204020204" charset="-122"/>
                <a:ea typeface="微软雅黑" panose="020B0503020204020204" charset="-122"/>
              </a:rPr>
              <a:t>功能纤维</a:t>
            </a:r>
          </a:p>
        </p:txBody>
      </p:sp>
      <p:sp>
        <p:nvSpPr>
          <p:cNvPr id="26" name="圆角矩形 11"/>
          <p:cNvSpPr/>
          <p:nvPr>
            <p:custDataLst>
              <p:tags r:id="rId11"/>
            </p:custDataLst>
          </p:nvPr>
        </p:nvSpPr>
        <p:spPr bwMode="gray">
          <a:xfrm>
            <a:off x="3304328" y="4704824"/>
            <a:ext cx="2171811" cy="716095"/>
          </a:xfrm>
          <a:prstGeom prst="roundRect">
            <a:avLst>
              <a:gd name="adj" fmla="val 14485"/>
            </a:avLst>
          </a:prstGeom>
          <a:solidFill>
            <a:srgbClr val="69A35B">
              <a:alpha val="80000"/>
            </a:srgbClr>
          </a:solidFill>
          <a:ln w="25400" cap="flat" cmpd="sng" algn="ctr">
            <a:noFill/>
            <a:prstDash val="solid"/>
          </a:ln>
          <a:effectLst/>
          <a:scene3d>
            <a:camera prst="orthographicFront">
              <a:rot lat="0" lon="0" rev="0"/>
            </a:camera>
            <a:lightRig rig="contrasting" dir="t">
              <a:rot lat="0" lon="0" rev="7800000"/>
            </a:lightRig>
          </a:scene3d>
          <a:sp3d/>
        </p:spPr>
        <p:txBody>
          <a:bodyPr wrap="none" lIns="67500" tIns="35100" rIns="67500" bIns="35100" anchor="ctr">
            <a:normAutofit/>
          </a:bodyPr>
          <a:lstStyle/>
          <a:p>
            <a:pPr fontAlgn="base">
              <a:lnSpc>
                <a:spcPct val="130000"/>
              </a:lnSpc>
              <a:spcBef>
                <a:spcPct val="0"/>
              </a:spcBef>
              <a:spcAft>
                <a:spcPct val="0"/>
              </a:spcAft>
            </a:pPr>
            <a:endParaRPr lang="zh-CN" altLang="en-US" sz="1350" b="1" dirty="0">
              <a:solidFill>
                <a:sysClr val="window" lastClr="FFFFFF"/>
              </a:solidFill>
              <a:latin typeface="微软雅黑" panose="020B0503020204020204" charset="-122"/>
              <a:ea typeface="微软雅黑" panose="020B0503020204020204" charset="-122"/>
              <a:cs typeface="+mn-ea"/>
              <a:sym typeface="Arial" panose="020B0604020202020204" pitchFamily="34" charset="0"/>
            </a:endParaRPr>
          </a:p>
        </p:txBody>
      </p:sp>
      <p:sp>
        <p:nvSpPr>
          <p:cNvPr id="27" name="文本框 37"/>
          <p:cNvSpPr txBox="1"/>
          <p:nvPr>
            <p:custDataLst>
              <p:tags r:id="rId12"/>
            </p:custDataLst>
          </p:nvPr>
        </p:nvSpPr>
        <p:spPr>
          <a:xfrm>
            <a:off x="3403108" y="4819566"/>
            <a:ext cx="1974497" cy="478706"/>
          </a:xfrm>
          <a:prstGeom prst="rect">
            <a:avLst/>
          </a:prstGeom>
          <a:noFill/>
        </p:spPr>
        <p:txBody>
          <a:bodyPr wrap="square" lIns="67500" tIns="35100" rIns="67500" bIns="35100" rtlCol="0" anchor="ctr" anchorCtr="0">
            <a:normAutofit/>
          </a:bodyPr>
          <a:lstStyle/>
          <a:p>
            <a:pPr algn="ctr" fontAlgn="base">
              <a:lnSpc>
                <a:spcPct val="120000"/>
              </a:lnSpc>
              <a:spcBef>
                <a:spcPct val="0"/>
              </a:spcBef>
              <a:spcAft>
                <a:spcPct val="0"/>
              </a:spcAft>
            </a:pPr>
            <a:r>
              <a:rPr lang="zh-CN" altLang="en-US" sz="1500" b="1" spc="300">
                <a:solidFill>
                  <a:sysClr val="window" lastClr="FFFFFF"/>
                </a:solidFill>
                <a:latin typeface="微软雅黑" panose="020B0503020204020204" charset="-122"/>
                <a:ea typeface="微软雅黑" panose="020B0503020204020204" charset="-122"/>
              </a:rPr>
              <a:t>绿色纤维</a:t>
            </a:r>
          </a:p>
        </p:txBody>
      </p:sp>
      <p:sp>
        <p:nvSpPr>
          <p:cNvPr id="28" name="圆角矩形 11"/>
          <p:cNvSpPr/>
          <p:nvPr>
            <p:custDataLst>
              <p:tags r:id="rId13"/>
            </p:custDataLst>
          </p:nvPr>
        </p:nvSpPr>
        <p:spPr bwMode="gray">
          <a:xfrm>
            <a:off x="3304328" y="5564658"/>
            <a:ext cx="2171811" cy="708831"/>
          </a:xfrm>
          <a:prstGeom prst="roundRect">
            <a:avLst>
              <a:gd name="adj" fmla="val 16317"/>
            </a:avLst>
          </a:prstGeom>
          <a:solidFill>
            <a:srgbClr val="9BBB59">
              <a:alpha val="80000"/>
            </a:srgbClr>
          </a:solidFill>
          <a:ln w="25400" cap="flat" cmpd="sng" algn="ctr">
            <a:noFill/>
            <a:prstDash val="solid"/>
          </a:ln>
          <a:effectLst/>
          <a:scene3d>
            <a:camera prst="orthographicFront">
              <a:rot lat="0" lon="0" rev="0"/>
            </a:camera>
            <a:lightRig rig="contrasting" dir="t">
              <a:rot lat="0" lon="0" rev="7800000"/>
            </a:lightRig>
          </a:scene3d>
          <a:sp3d/>
        </p:spPr>
        <p:txBody>
          <a:bodyPr wrap="none" lIns="67500" tIns="35100" rIns="67500" bIns="35100" anchor="ctr">
            <a:normAutofit/>
          </a:bodyPr>
          <a:lstStyle/>
          <a:p>
            <a:pPr fontAlgn="base">
              <a:lnSpc>
                <a:spcPct val="130000"/>
              </a:lnSpc>
              <a:spcBef>
                <a:spcPct val="0"/>
              </a:spcBef>
              <a:spcAft>
                <a:spcPct val="0"/>
              </a:spcAft>
            </a:pPr>
            <a:endParaRPr lang="zh-CN" altLang="en-US" sz="1350" b="1" dirty="0">
              <a:solidFill>
                <a:sysClr val="window" lastClr="FFFFFF"/>
              </a:solidFill>
              <a:latin typeface="微软雅黑" panose="020B0503020204020204" charset="-122"/>
              <a:ea typeface="微软雅黑" panose="020B0503020204020204" charset="-122"/>
              <a:cs typeface="+mn-ea"/>
              <a:sym typeface="Arial" panose="020B0604020202020204" pitchFamily="34" charset="0"/>
            </a:endParaRPr>
          </a:p>
        </p:txBody>
      </p:sp>
      <p:sp>
        <p:nvSpPr>
          <p:cNvPr id="29" name="文本框 40"/>
          <p:cNvSpPr txBox="1"/>
          <p:nvPr>
            <p:custDataLst>
              <p:tags r:id="rId14"/>
            </p:custDataLst>
          </p:nvPr>
        </p:nvSpPr>
        <p:spPr>
          <a:xfrm>
            <a:off x="3403108" y="5680008"/>
            <a:ext cx="1974497" cy="478706"/>
          </a:xfrm>
          <a:prstGeom prst="rect">
            <a:avLst/>
          </a:prstGeom>
          <a:noFill/>
        </p:spPr>
        <p:txBody>
          <a:bodyPr wrap="square" lIns="67500" tIns="35100" rIns="67500" bIns="35100" rtlCol="0" anchor="ctr" anchorCtr="0">
            <a:normAutofit/>
          </a:bodyPr>
          <a:lstStyle/>
          <a:p>
            <a:pPr algn="ctr" fontAlgn="base">
              <a:lnSpc>
                <a:spcPct val="120000"/>
              </a:lnSpc>
              <a:spcBef>
                <a:spcPct val="0"/>
              </a:spcBef>
              <a:spcAft>
                <a:spcPct val="0"/>
              </a:spcAft>
            </a:pPr>
            <a:r>
              <a:rPr lang="zh-CN" altLang="en-US" sz="1500" b="1" spc="300">
                <a:solidFill>
                  <a:sysClr val="window" lastClr="FFFFFF"/>
                </a:solidFill>
                <a:latin typeface="微软雅黑" panose="020B0503020204020204" charset="-122"/>
                <a:ea typeface="微软雅黑" panose="020B0503020204020204" charset="-122"/>
              </a:rPr>
              <a:t>前沿纤维</a:t>
            </a:r>
          </a:p>
        </p:txBody>
      </p:sp>
      <p:sp>
        <p:nvSpPr>
          <p:cNvPr id="30" name="箭头: 圆角右 45"/>
          <p:cNvSpPr/>
          <p:nvPr>
            <p:custDataLst>
              <p:tags r:id="rId15"/>
            </p:custDataLst>
          </p:nvPr>
        </p:nvSpPr>
        <p:spPr>
          <a:xfrm rot="10800000" flipH="1">
            <a:off x="1909950" y="4103976"/>
            <a:ext cx="1322900" cy="1091165"/>
          </a:xfrm>
          <a:prstGeom prst="bentArrow">
            <a:avLst>
              <a:gd name="adj1" fmla="val 12763"/>
              <a:gd name="adj2" fmla="val 13939"/>
              <a:gd name="adj3" fmla="val 23141"/>
              <a:gd name="adj4" fmla="val 18592"/>
            </a:avLst>
          </a:prstGeom>
          <a:solidFill>
            <a:sysClr val="window" lastClr="FFFFFF">
              <a:lumMod val="75000"/>
            </a:sysClr>
          </a:solidFill>
          <a:ln w="12700" cap="flat" cmpd="sng" algn="ctr">
            <a:noFill/>
            <a:prstDash val="solid"/>
            <a:miter lim="800000"/>
          </a:ln>
          <a:effectLst/>
        </p:spPr>
        <p:txBody>
          <a:bodyPr rtlCol="0" anchor="ctr"/>
          <a:lstStyle/>
          <a:p>
            <a:pPr algn="ctr" fontAlgn="base">
              <a:spcBef>
                <a:spcPct val="0"/>
              </a:spcBef>
              <a:spcAft>
                <a:spcPct val="0"/>
              </a:spcAft>
            </a:pPr>
            <a:endParaRPr lang="zh-CN" altLang="en-US" sz="1350">
              <a:solidFill>
                <a:srgbClr val="000000"/>
              </a:solidFill>
              <a:latin typeface="微软雅黑" panose="020B0503020204020204" charset="-122"/>
              <a:ea typeface="微软雅黑" panose="020B0503020204020204" charset="-122"/>
            </a:endParaRPr>
          </a:p>
        </p:txBody>
      </p:sp>
      <p:sp>
        <p:nvSpPr>
          <p:cNvPr id="31" name="箭头: 右 46"/>
          <p:cNvSpPr/>
          <p:nvPr>
            <p:custDataLst>
              <p:tags r:id="rId16"/>
            </p:custDataLst>
          </p:nvPr>
        </p:nvSpPr>
        <p:spPr>
          <a:xfrm>
            <a:off x="1344631" y="4411699"/>
            <a:ext cx="548501" cy="287993"/>
          </a:xfrm>
          <a:prstGeom prst="rightArrow">
            <a:avLst>
              <a:gd name="adj1" fmla="val 44206"/>
              <a:gd name="adj2" fmla="val 0"/>
            </a:avLst>
          </a:prstGeom>
          <a:solidFill>
            <a:sysClr val="window" lastClr="FFFFFF">
              <a:lumMod val="75000"/>
            </a:sysClr>
          </a:solidFill>
          <a:ln w="12700" cap="flat" cmpd="sng" algn="ctr">
            <a:noFill/>
            <a:prstDash val="solid"/>
            <a:miter lim="800000"/>
          </a:ln>
          <a:effectLst/>
        </p:spPr>
        <p:txBody>
          <a:bodyPr rtlCol="0" anchor="ctr"/>
          <a:lstStyle/>
          <a:p>
            <a:pPr algn="ctr" fontAlgn="base">
              <a:spcBef>
                <a:spcPct val="0"/>
              </a:spcBef>
              <a:spcAft>
                <a:spcPct val="0"/>
              </a:spcAft>
            </a:pPr>
            <a:endParaRPr lang="zh-CN" altLang="en-US" sz="1350">
              <a:solidFill>
                <a:prstClr val="black"/>
              </a:solidFill>
              <a:latin typeface="微软雅黑" panose="020B0503020204020204" charset="-122"/>
              <a:ea typeface="微软雅黑" panose="020B0503020204020204" charset="-122"/>
            </a:endParaRPr>
          </a:p>
        </p:txBody>
      </p:sp>
      <p:sp>
        <p:nvSpPr>
          <p:cNvPr id="32" name="文本框 99"/>
          <p:cNvSpPr txBox="1"/>
          <p:nvPr/>
        </p:nvSpPr>
        <p:spPr>
          <a:xfrm>
            <a:off x="8262619" y="3022177"/>
            <a:ext cx="3388360" cy="461665"/>
          </a:xfrm>
          <a:prstGeom prst="rect">
            <a:avLst/>
          </a:prstGeom>
          <a:solidFill>
            <a:schemeClr val="accent5">
              <a:lumMod val="20000"/>
              <a:lumOff val="80000"/>
            </a:schemeClr>
          </a:solidFill>
          <a:ln w="9525">
            <a:noFill/>
          </a:ln>
        </p:spPr>
        <p:txBody>
          <a:bodyPr wrap="square">
            <a:spAutoFit/>
          </a:bodyPr>
          <a:lstStyle/>
          <a:p>
            <a:pPr fontAlgn="base">
              <a:spcBef>
                <a:spcPct val="0"/>
              </a:spcBef>
              <a:spcAft>
                <a:spcPct val="0"/>
              </a:spcAft>
            </a:pPr>
            <a:r>
              <a:rPr lang="zh-CN" altLang="en-US" sz="1200">
                <a:solidFill>
                  <a:prstClr val="black"/>
                </a:solidFill>
              </a:rPr>
              <a:t>汽车轻量化、航空航天、风力发电、国防军工、土木建筑、船舶缆绳等领域</a:t>
            </a:r>
            <a:endParaRPr lang="zh-CN" altLang="en-US">
              <a:solidFill>
                <a:prstClr val="black"/>
              </a:solidFill>
            </a:endParaRPr>
          </a:p>
        </p:txBody>
      </p:sp>
      <p:sp>
        <p:nvSpPr>
          <p:cNvPr id="33" name="圆角矩形 32"/>
          <p:cNvSpPr/>
          <p:nvPr>
            <p:custDataLst>
              <p:tags r:id="rId17"/>
            </p:custDataLst>
          </p:nvPr>
        </p:nvSpPr>
        <p:spPr bwMode="gray">
          <a:xfrm>
            <a:off x="5610012" y="2989792"/>
            <a:ext cx="2479040" cy="708025"/>
          </a:xfrm>
          <a:prstGeom prst="roundRect">
            <a:avLst>
              <a:gd name="adj" fmla="val 15951"/>
            </a:avLst>
          </a:prstGeom>
          <a:gradFill>
            <a:gsLst>
              <a:gs pos="100000">
                <a:srgbClr val="B3CED5"/>
              </a:gs>
              <a:gs pos="0">
                <a:srgbClr val="DDE3D8"/>
              </a:gs>
            </a:gsLst>
            <a:lin scaled="1"/>
          </a:gradFill>
          <a:ln w="25400" cap="flat" cmpd="sng" algn="ctr">
            <a:noFill/>
            <a:prstDash val="solid"/>
          </a:ln>
          <a:effectLst/>
          <a:scene3d>
            <a:camera prst="orthographicFront">
              <a:rot lat="0" lon="0" rev="0"/>
            </a:camera>
            <a:lightRig rig="contrasting" dir="t">
              <a:rot lat="0" lon="0" rev="7800000"/>
            </a:lightRig>
          </a:scene3d>
          <a:sp3d/>
        </p:spPr>
        <p:txBody>
          <a:bodyPr wrap="none" lIns="67500" tIns="35100" rIns="67500" bIns="35100" anchor="ctr">
            <a:normAutofit/>
          </a:bodyPr>
          <a:lstStyle/>
          <a:p>
            <a:pPr fontAlgn="base">
              <a:lnSpc>
                <a:spcPct val="130000"/>
              </a:lnSpc>
              <a:spcBef>
                <a:spcPct val="0"/>
              </a:spcBef>
              <a:spcAft>
                <a:spcPct val="0"/>
              </a:spcAft>
            </a:pPr>
            <a:endParaRPr lang="zh-CN" altLang="en-US" sz="1350" b="1" dirty="0">
              <a:solidFill>
                <a:sysClr val="window" lastClr="FFFFFF"/>
              </a:solidFill>
              <a:latin typeface="微软雅黑" panose="020B0503020204020204" charset="-122"/>
              <a:ea typeface="微软雅黑" panose="020B0503020204020204" charset="-122"/>
              <a:cs typeface="+mn-ea"/>
              <a:sym typeface="Arial" panose="020B0604020202020204" pitchFamily="34" charset="0"/>
            </a:endParaRPr>
          </a:p>
        </p:txBody>
      </p:sp>
      <p:sp>
        <p:nvSpPr>
          <p:cNvPr id="34" name="文本框 6"/>
          <p:cNvSpPr txBox="1"/>
          <p:nvPr/>
        </p:nvSpPr>
        <p:spPr>
          <a:xfrm>
            <a:off x="5694681" y="3053292"/>
            <a:ext cx="2567940" cy="461665"/>
          </a:xfrm>
          <a:prstGeom prst="rect">
            <a:avLst/>
          </a:prstGeom>
          <a:noFill/>
        </p:spPr>
        <p:txBody>
          <a:bodyPr wrap="square" rtlCol="0">
            <a:spAutoFit/>
            <a:scene3d>
              <a:camera prst="orthographicFront"/>
              <a:lightRig rig="threePt" dir="t"/>
            </a:scene3d>
          </a:bodyPr>
          <a:lstStyle/>
          <a:p>
            <a:pPr fontAlgn="base">
              <a:spcBef>
                <a:spcPct val="0"/>
              </a:spcBef>
              <a:spcAft>
                <a:spcPct val="0"/>
              </a:spcAft>
            </a:pPr>
            <a:r>
              <a:rPr lang="zh-CN" altLang="en-US" sz="1200">
                <a:solidFill>
                  <a:prstClr val="black"/>
                </a:solidFill>
                <a:effectLst>
                  <a:outerShdw blurRad="38100" dist="19050" dir="2700000" algn="tl" rotWithShape="0">
                    <a:prstClr val="black">
                      <a:alpha val="40000"/>
                    </a:prstClr>
                  </a:outerShdw>
                </a:effectLst>
              </a:rPr>
              <a:t>具有普通纤维不具备的高强、高模、耐高温等特殊性能</a:t>
            </a:r>
          </a:p>
        </p:txBody>
      </p:sp>
      <p:sp>
        <p:nvSpPr>
          <p:cNvPr id="35" name="文本框 9"/>
          <p:cNvSpPr txBox="1"/>
          <p:nvPr/>
        </p:nvSpPr>
        <p:spPr>
          <a:xfrm>
            <a:off x="8262619" y="3803228"/>
            <a:ext cx="3388360" cy="646331"/>
          </a:xfrm>
          <a:prstGeom prst="rect">
            <a:avLst/>
          </a:prstGeom>
          <a:solidFill>
            <a:schemeClr val="accent5">
              <a:lumMod val="20000"/>
              <a:lumOff val="80000"/>
            </a:schemeClr>
          </a:solidFill>
          <a:ln w="9525">
            <a:noFill/>
          </a:ln>
        </p:spPr>
        <p:txBody>
          <a:bodyPr wrap="square">
            <a:spAutoFit/>
          </a:bodyPr>
          <a:lstStyle/>
          <a:p>
            <a:pPr fontAlgn="base">
              <a:spcBef>
                <a:spcPct val="0"/>
              </a:spcBef>
              <a:spcAft>
                <a:spcPct val="0"/>
              </a:spcAft>
            </a:pPr>
            <a:r>
              <a:rPr lang="zh-CN" altLang="en-US" sz="1200">
                <a:solidFill>
                  <a:prstClr val="black"/>
                </a:solidFill>
              </a:rPr>
              <a:t>石油、化工、纺织、通信、电子、医学、汽车、航空航天、国防军工、尖端科学、人工智能、新能源、环保、日常生活用品等</a:t>
            </a:r>
            <a:endParaRPr lang="zh-CN" altLang="en-US">
              <a:solidFill>
                <a:prstClr val="black"/>
              </a:solidFill>
            </a:endParaRPr>
          </a:p>
        </p:txBody>
      </p:sp>
      <p:sp>
        <p:nvSpPr>
          <p:cNvPr id="36" name="圆角矩形 35"/>
          <p:cNvSpPr/>
          <p:nvPr>
            <p:custDataLst>
              <p:tags r:id="rId18"/>
            </p:custDataLst>
          </p:nvPr>
        </p:nvSpPr>
        <p:spPr bwMode="gray">
          <a:xfrm>
            <a:off x="5619326" y="4713183"/>
            <a:ext cx="2479040" cy="708025"/>
          </a:xfrm>
          <a:prstGeom prst="roundRect">
            <a:avLst>
              <a:gd name="adj" fmla="val 15951"/>
            </a:avLst>
          </a:prstGeom>
          <a:gradFill>
            <a:gsLst>
              <a:gs pos="0">
                <a:srgbClr val="A0B7A5"/>
              </a:gs>
              <a:gs pos="94000">
                <a:srgbClr val="6AA18E"/>
              </a:gs>
            </a:gsLst>
            <a:lin scaled="1"/>
          </a:gradFill>
          <a:ln w="25400" cap="flat" cmpd="sng" algn="ctr">
            <a:noFill/>
            <a:prstDash val="solid"/>
          </a:ln>
          <a:effectLst/>
          <a:scene3d>
            <a:camera prst="orthographicFront">
              <a:rot lat="0" lon="0" rev="0"/>
            </a:camera>
            <a:lightRig rig="contrasting" dir="t">
              <a:rot lat="0" lon="0" rev="7800000"/>
            </a:lightRig>
          </a:scene3d>
          <a:sp3d/>
        </p:spPr>
        <p:txBody>
          <a:bodyPr wrap="none" lIns="67500" tIns="35100" rIns="67500" bIns="35100" anchor="ctr">
            <a:normAutofit/>
          </a:bodyPr>
          <a:lstStyle/>
          <a:p>
            <a:pPr fontAlgn="base">
              <a:lnSpc>
                <a:spcPct val="130000"/>
              </a:lnSpc>
              <a:spcBef>
                <a:spcPct val="0"/>
              </a:spcBef>
              <a:spcAft>
                <a:spcPct val="0"/>
              </a:spcAft>
            </a:pPr>
            <a:endParaRPr lang="zh-CN" altLang="en-US" sz="1350" b="1" dirty="0">
              <a:solidFill>
                <a:sysClr val="window" lastClr="FFFFFF"/>
              </a:solidFill>
              <a:latin typeface="微软雅黑" panose="020B0503020204020204" charset="-122"/>
              <a:ea typeface="微软雅黑" panose="020B0503020204020204" charset="-122"/>
              <a:cs typeface="+mn-ea"/>
              <a:sym typeface="Arial" panose="020B0604020202020204" pitchFamily="34" charset="0"/>
            </a:endParaRPr>
          </a:p>
        </p:txBody>
      </p:sp>
      <p:sp>
        <p:nvSpPr>
          <p:cNvPr id="37" name="文本框 10"/>
          <p:cNvSpPr txBox="1"/>
          <p:nvPr/>
        </p:nvSpPr>
        <p:spPr>
          <a:xfrm>
            <a:off x="5660815" y="4722708"/>
            <a:ext cx="2437553" cy="737235"/>
          </a:xfrm>
          <a:prstGeom prst="rect">
            <a:avLst/>
          </a:prstGeom>
          <a:noFill/>
          <a:ln w="9525">
            <a:noFill/>
          </a:ln>
        </p:spPr>
        <p:txBody>
          <a:bodyPr wrap="square">
            <a:spAutoFit/>
          </a:bodyPr>
          <a:lstStyle/>
          <a:p>
            <a:pPr fontAlgn="base">
              <a:spcBef>
                <a:spcPct val="0"/>
              </a:spcBef>
              <a:spcAft>
                <a:spcPct val="0"/>
              </a:spcAft>
            </a:pPr>
            <a:r>
              <a:rPr lang="zh-CN" altLang="en-US" sz="1400">
                <a:solidFill>
                  <a:prstClr val="black"/>
                </a:solidFill>
              </a:rPr>
              <a:t>从设计到制造工艺再到成品均符合可持续发展要求的纤维产品</a:t>
            </a:r>
          </a:p>
        </p:txBody>
      </p:sp>
      <p:sp>
        <p:nvSpPr>
          <p:cNvPr id="38" name="文本框 12"/>
          <p:cNvSpPr txBox="1"/>
          <p:nvPr/>
        </p:nvSpPr>
        <p:spPr>
          <a:xfrm>
            <a:off x="8262619" y="4722707"/>
            <a:ext cx="3388360" cy="461665"/>
          </a:xfrm>
          <a:prstGeom prst="rect">
            <a:avLst/>
          </a:prstGeom>
          <a:solidFill>
            <a:schemeClr val="accent5">
              <a:lumMod val="20000"/>
              <a:lumOff val="80000"/>
              <a:alpha val="80000"/>
            </a:schemeClr>
          </a:solidFill>
          <a:ln w="9525">
            <a:noFill/>
          </a:ln>
        </p:spPr>
        <p:txBody>
          <a:bodyPr wrap="square">
            <a:spAutoFit/>
          </a:bodyPr>
          <a:lstStyle/>
          <a:p>
            <a:pPr fontAlgn="base">
              <a:spcBef>
                <a:spcPct val="0"/>
              </a:spcBef>
              <a:spcAft>
                <a:spcPct val="0"/>
              </a:spcAft>
            </a:pPr>
            <a:r>
              <a:rPr lang="zh-CN" altLang="en-US" sz="1200">
                <a:solidFill>
                  <a:prstClr val="black"/>
                </a:solidFill>
              </a:rPr>
              <a:t>服用、装饰用和产业用领域，针对</a:t>
            </a:r>
            <a:r>
              <a:rPr lang="zh-CN" altLang="en-US" sz="1200">
                <a:solidFill>
                  <a:prstClr val="black"/>
                </a:solidFill>
                <a:sym typeface="+mn-ea"/>
              </a:rPr>
              <a:t>绿色贸易壁垒，</a:t>
            </a:r>
            <a:r>
              <a:rPr lang="zh-CN" altLang="en-US" sz="1200">
                <a:solidFill>
                  <a:prstClr val="black"/>
                </a:solidFill>
              </a:rPr>
              <a:t>从源头上改善能耗高、污染大的行业现状</a:t>
            </a:r>
          </a:p>
        </p:txBody>
      </p:sp>
      <p:sp>
        <p:nvSpPr>
          <p:cNvPr id="39" name="圆角矩形 11"/>
          <p:cNvSpPr/>
          <p:nvPr>
            <p:custDataLst>
              <p:tags r:id="rId19"/>
            </p:custDataLst>
          </p:nvPr>
        </p:nvSpPr>
        <p:spPr bwMode="gray">
          <a:xfrm>
            <a:off x="5610014" y="5565350"/>
            <a:ext cx="2479887" cy="708660"/>
          </a:xfrm>
          <a:prstGeom prst="roundRect">
            <a:avLst>
              <a:gd name="adj" fmla="val 16317"/>
            </a:avLst>
          </a:prstGeom>
          <a:solidFill>
            <a:srgbClr val="9BBB59">
              <a:alpha val="80000"/>
            </a:srgbClr>
          </a:solidFill>
          <a:ln w="25400" cap="flat" cmpd="sng" algn="ctr">
            <a:noFill/>
            <a:prstDash val="solid"/>
          </a:ln>
          <a:effectLst/>
          <a:scene3d>
            <a:camera prst="orthographicFront">
              <a:rot lat="0" lon="0" rev="0"/>
            </a:camera>
            <a:lightRig rig="contrasting" dir="t">
              <a:rot lat="0" lon="0" rev="7800000"/>
            </a:lightRig>
          </a:scene3d>
          <a:sp3d/>
        </p:spPr>
        <p:txBody>
          <a:bodyPr wrap="none" lIns="67500" tIns="35100" rIns="67500" bIns="35100" anchor="ctr">
            <a:normAutofit/>
          </a:bodyPr>
          <a:lstStyle/>
          <a:p>
            <a:pPr fontAlgn="base">
              <a:lnSpc>
                <a:spcPct val="130000"/>
              </a:lnSpc>
              <a:spcBef>
                <a:spcPct val="0"/>
              </a:spcBef>
              <a:spcAft>
                <a:spcPct val="0"/>
              </a:spcAft>
            </a:pPr>
            <a:endParaRPr lang="zh-CN" altLang="en-US" sz="1350" b="1" dirty="0">
              <a:solidFill>
                <a:sysClr val="window" lastClr="FFFFFF"/>
              </a:solidFill>
              <a:latin typeface="微软雅黑" panose="020B0503020204020204" charset="-122"/>
              <a:ea typeface="微软雅黑" panose="020B0503020204020204" charset="-122"/>
              <a:cs typeface="+mn-ea"/>
              <a:sym typeface="Arial" panose="020B0604020202020204" pitchFamily="34" charset="0"/>
            </a:endParaRPr>
          </a:p>
        </p:txBody>
      </p:sp>
      <p:sp>
        <p:nvSpPr>
          <p:cNvPr id="40" name="圆角矩形 13"/>
          <p:cNvSpPr/>
          <p:nvPr>
            <p:custDataLst>
              <p:tags r:id="rId20"/>
            </p:custDataLst>
          </p:nvPr>
        </p:nvSpPr>
        <p:spPr bwMode="gray">
          <a:xfrm>
            <a:off x="5618481" y="3864188"/>
            <a:ext cx="2469727" cy="708025"/>
          </a:xfrm>
          <a:prstGeom prst="roundRect">
            <a:avLst>
              <a:gd name="adj" fmla="val 17781"/>
            </a:avLst>
          </a:prstGeom>
          <a:solidFill>
            <a:srgbClr val="1AA3AA">
              <a:alpha val="80000"/>
            </a:srgbClr>
          </a:solidFill>
          <a:ln w="25400" cap="flat" cmpd="sng" algn="ctr">
            <a:noFill/>
            <a:prstDash val="solid"/>
          </a:ln>
          <a:effectLst/>
          <a:scene3d>
            <a:camera prst="orthographicFront">
              <a:rot lat="0" lon="0" rev="0"/>
            </a:camera>
            <a:lightRig rig="contrasting" dir="t">
              <a:rot lat="0" lon="0" rev="7800000"/>
            </a:lightRig>
          </a:scene3d>
          <a:sp3d/>
        </p:spPr>
        <p:txBody>
          <a:bodyPr wrap="none" lIns="67500" tIns="35100" rIns="67500" bIns="35100" anchor="ctr">
            <a:normAutofit/>
          </a:bodyPr>
          <a:lstStyle/>
          <a:p>
            <a:pPr fontAlgn="base">
              <a:lnSpc>
                <a:spcPct val="130000"/>
              </a:lnSpc>
              <a:spcBef>
                <a:spcPct val="0"/>
              </a:spcBef>
              <a:spcAft>
                <a:spcPct val="0"/>
              </a:spcAft>
            </a:pPr>
            <a:endParaRPr lang="zh-CN" altLang="en-US" sz="1350" b="1" dirty="0">
              <a:solidFill>
                <a:sysClr val="window" lastClr="FFFFFF"/>
              </a:solidFill>
              <a:latin typeface="微软雅黑" panose="020B0503020204020204" charset="-122"/>
              <a:ea typeface="微软雅黑" panose="020B0503020204020204" charset="-122"/>
              <a:cs typeface="+mn-ea"/>
              <a:sym typeface="Arial" panose="020B0604020202020204" pitchFamily="34" charset="0"/>
            </a:endParaRPr>
          </a:p>
        </p:txBody>
      </p:sp>
      <p:sp>
        <p:nvSpPr>
          <p:cNvPr id="41" name="文本框 17"/>
          <p:cNvSpPr txBox="1"/>
          <p:nvPr/>
        </p:nvSpPr>
        <p:spPr>
          <a:xfrm>
            <a:off x="8262621" y="5565350"/>
            <a:ext cx="3389207" cy="645160"/>
          </a:xfrm>
          <a:prstGeom prst="rect">
            <a:avLst/>
          </a:prstGeom>
          <a:solidFill>
            <a:schemeClr val="accent5">
              <a:lumMod val="20000"/>
              <a:lumOff val="80000"/>
              <a:alpha val="80000"/>
            </a:schemeClr>
          </a:solidFill>
          <a:ln w="9525">
            <a:noFill/>
          </a:ln>
        </p:spPr>
        <p:txBody>
          <a:bodyPr wrap="square">
            <a:spAutoFit/>
          </a:bodyPr>
          <a:lstStyle/>
          <a:p>
            <a:pPr fontAlgn="base">
              <a:spcBef>
                <a:spcPct val="0"/>
              </a:spcBef>
              <a:spcAft>
                <a:spcPct val="0"/>
              </a:spcAft>
            </a:pPr>
            <a:r>
              <a:rPr lang="zh-CN" altLang="en-US" sz="1200">
                <a:solidFill>
                  <a:prstClr val="black"/>
                </a:solidFill>
                <a:sym typeface="+mn-ea"/>
              </a:rPr>
              <a:t>军工、现代医疗技术、</a:t>
            </a:r>
            <a:r>
              <a:rPr lang="zh-CN" altLang="en-US" sz="1200">
                <a:solidFill>
                  <a:prstClr val="black"/>
                </a:solidFill>
              </a:rPr>
              <a:t>运动服装、特种工作服和现代化单兵作战服、脑科学、人工智能等尖端科学领域</a:t>
            </a:r>
          </a:p>
        </p:txBody>
      </p:sp>
      <p:sp>
        <p:nvSpPr>
          <p:cNvPr id="42" name="文本框 13"/>
          <p:cNvSpPr txBox="1"/>
          <p:nvPr/>
        </p:nvSpPr>
        <p:spPr>
          <a:xfrm>
            <a:off x="5610015" y="5519630"/>
            <a:ext cx="2488353" cy="818686"/>
          </a:xfrm>
          <a:prstGeom prst="rect">
            <a:avLst/>
          </a:prstGeom>
          <a:noFill/>
          <a:ln w="9525">
            <a:noFill/>
          </a:ln>
        </p:spPr>
        <p:txBody>
          <a:bodyPr wrap="square">
            <a:spAutoFit/>
          </a:bodyPr>
          <a:lstStyle/>
          <a:p>
            <a:pPr fontAlgn="base">
              <a:lnSpc>
                <a:spcPct val="120000"/>
              </a:lnSpc>
              <a:spcBef>
                <a:spcPct val="0"/>
              </a:spcBef>
              <a:spcAft>
                <a:spcPct val="0"/>
              </a:spcAft>
            </a:pPr>
            <a:r>
              <a:rPr lang="zh-CN" altLang="en-US" sz="800">
                <a:solidFill>
                  <a:prstClr val="black"/>
                </a:solidFill>
                <a:sym typeface="+mn-ea"/>
              </a:rPr>
              <a:t>满足脑科学、人工智能、先进电子材料、结构与功能材料等，立足“杂化”与“智能化”的研究特色，对接国际学术前沿及国家重大需求，聚焦系列关键科学及重大工程问题</a:t>
            </a:r>
          </a:p>
          <a:p>
            <a:pPr fontAlgn="base">
              <a:lnSpc>
                <a:spcPct val="110000"/>
              </a:lnSpc>
              <a:spcBef>
                <a:spcPct val="0"/>
              </a:spcBef>
              <a:spcAft>
                <a:spcPct val="0"/>
              </a:spcAft>
            </a:pPr>
            <a:endParaRPr lang="zh-CN" altLang="en-US" sz="800">
              <a:solidFill>
                <a:prstClr val="black"/>
              </a:solidFill>
              <a:sym typeface="+mn-ea"/>
            </a:endParaRPr>
          </a:p>
        </p:txBody>
      </p:sp>
      <p:sp>
        <p:nvSpPr>
          <p:cNvPr id="43" name="文本框 18"/>
          <p:cNvSpPr txBox="1"/>
          <p:nvPr/>
        </p:nvSpPr>
        <p:spPr>
          <a:xfrm>
            <a:off x="5618481" y="3883238"/>
            <a:ext cx="2479887" cy="549381"/>
          </a:xfrm>
          <a:prstGeom prst="rect">
            <a:avLst/>
          </a:prstGeom>
          <a:noFill/>
          <a:ln w="9525">
            <a:noFill/>
          </a:ln>
        </p:spPr>
        <p:txBody>
          <a:bodyPr wrap="square">
            <a:spAutoFit/>
          </a:bodyPr>
          <a:lstStyle/>
          <a:p>
            <a:pPr fontAlgn="base">
              <a:lnSpc>
                <a:spcPct val="110000"/>
              </a:lnSpc>
              <a:spcBef>
                <a:spcPct val="0"/>
              </a:spcBef>
              <a:spcAft>
                <a:spcPct val="0"/>
              </a:spcAft>
            </a:pPr>
            <a:r>
              <a:rPr lang="zh-CN" altLang="en-US" sz="900">
                <a:solidFill>
                  <a:prstClr val="black"/>
                </a:solidFill>
              </a:rPr>
              <a:t>具有吸湿性、透气性、抗静电性、抗紫外线、吸音、隔热、保温、防臭、导电、形状记忆、防伪、智能纤维等各种特殊功能</a:t>
            </a:r>
          </a:p>
        </p:txBody>
      </p:sp>
    </p:spTree>
    <p:extLst>
      <p:ext uri="{BB962C8B-B14F-4D97-AF65-F5344CB8AC3E}">
        <p14:creationId xmlns:p14="http://schemas.microsoft.com/office/powerpoint/2010/main" val="1567215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591935"/>
            <a:ext cx="608965" cy="266065"/>
          </a:xfrm>
          <a:prstGeom prst="rect">
            <a:avLst/>
          </a:prstGeom>
        </p:spPr>
      </p:pic>
      <p:sp>
        <p:nvSpPr>
          <p:cNvPr id="11" name="TextBox 10"/>
          <p:cNvSpPr txBox="1"/>
          <p:nvPr/>
        </p:nvSpPr>
        <p:spPr>
          <a:xfrm>
            <a:off x="457835" y="145415"/>
            <a:ext cx="11337925" cy="584775"/>
          </a:xfrm>
          <a:prstGeom prst="rect">
            <a:avLst/>
          </a:prstGeom>
          <a:noFill/>
          <a:ln w="76200">
            <a:solidFill>
              <a:srgbClr val="CEC600"/>
            </a:solidFill>
          </a:ln>
        </p:spPr>
        <p:txBody>
          <a:bodyPr wrap="square" rtlCol="0">
            <a:spAutoFit/>
          </a:bodyPr>
          <a:lstStyle/>
          <a:p>
            <a:r>
              <a:rPr lang="zh-CN" altLang="en-US" sz="3200" b="1" dirty="0">
                <a:solidFill>
                  <a:schemeClr val="bg1"/>
                </a:solidFill>
              </a:rPr>
              <a:t>新一代纤维调研种类</a:t>
            </a:r>
            <a:r>
              <a:rPr lang="zh-CN" altLang="en-US" sz="3200" b="1" dirty="0" smtClean="0">
                <a:solidFill>
                  <a:schemeClr val="bg1"/>
                </a:solidFill>
              </a:rPr>
              <a:t>确定                                               应用实践</a:t>
            </a:r>
            <a:endParaRPr lang="en-US" altLang="zh-CN" sz="3200" b="1" spc="20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cxnSp>
        <p:nvCxnSpPr>
          <p:cNvPr id="15" name="直接连接符 14"/>
          <p:cNvCxnSpPr/>
          <p:nvPr>
            <p:custDataLst>
              <p:tags r:id="rId1"/>
            </p:custDataLst>
          </p:nvPr>
        </p:nvCxnSpPr>
        <p:spPr>
          <a:xfrm>
            <a:off x="9181744" y="680853"/>
            <a:ext cx="2160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grpSp>
        <p:nvGrpSpPr>
          <p:cNvPr id="44" name="Group 9"/>
          <p:cNvGrpSpPr/>
          <p:nvPr/>
        </p:nvGrpSpPr>
        <p:grpSpPr>
          <a:xfrm>
            <a:off x="11819255" y="6604635"/>
            <a:ext cx="509905" cy="430530"/>
            <a:chOff x="6096000" y="1628115"/>
            <a:chExt cx="6995312" cy="6577807"/>
          </a:xfrm>
          <a:solidFill>
            <a:srgbClr val="CED41F"/>
          </a:solidFill>
        </p:grpSpPr>
        <p:sp>
          <p:nvSpPr>
            <p:cNvPr id="45"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8"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9"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0"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1"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aphicFrame>
        <p:nvGraphicFramePr>
          <p:cNvPr id="17" name="内容占位符 10"/>
          <p:cNvGraphicFramePr>
            <a:graphicFrameLocks/>
          </p:cNvGraphicFramePr>
          <p:nvPr>
            <p:custDataLst>
              <p:tags r:id="rId2"/>
            </p:custDataLst>
            <p:extLst>
              <p:ext uri="{D42A27DB-BD31-4B8C-83A1-F6EECF244321}">
                <p14:modId xmlns:p14="http://schemas.microsoft.com/office/powerpoint/2010/main" val="876668236"/>
              </p:ext>
            </p:extLst>
          </p:nvPr>
        </p:nvGraphicFramePr>
        <p:xfrm>
          <a:off x="304482" y="916937"/>
          <a:ext cx="11682306" cy="5111328"/>
        </p:xfrm>
        <a:graphic>
          <a:graphicData uri="http://schemas.openxmlformats.org/drawingml/2006/table">
            <a:tbl>
              <a:tblPr firstRow="1" bandRow="1">
                <a:tableStyleId>{5C22544A-7EE6-4342-B048-85BDC9FD1C3A}</a:tableStyleId>
              </a:tblPr>
              <a:tblGrid>
                <a:gridCol w="1323340"/>
                <a:gridCol w="1013460"/>
                <a:gridCol w="1168400"/>
                <a:gridCol w="1167553"/>
                <a:gridCol w="1169247"/>
                <a:gridCol w="1167553"/>
                <a:gridCol w="1167553"/>
                <a:gridCol w="1168400"/>
                <a:gridCol w="1169247"/>
                <a:gridCol w="1167553"/>
              </a:tblGrid>
              <a:tr h="334918">
                <a:tc>
                  <a:txBody>
                    <a:bodyPr/>
                    <a:lstStyle/>
                    <a:p>
                      <a:pPr algn="ctr"/>
                      <a:r>
                        <a:rPr lang="zh-CN" altLang="en-US" sz="1000" dirty="0" smtClean="0">
                          <a:latin typeface="宋体" panose="02010600030101010101" pitchFamily="2" charset="-122"/>
                          <a:ea typeface="宋体" panose="02010600030101010101" pitchFamily="2" charset="-122"/>
                        </a:rPr>
                        <a:t>新一代纤维</a:t>
                      </a:r>
                    </a:p>
                  </a:txBody>
                  <a:tcPr marL="121920" marR="121920" anchor="ctr"/>
                </a:tc>
                <a:tc>
                  <a:txBody>
                    <a:bodyPr/>
                    <a:lstStyle/>
                    <a:p>
                      <a:pPr algn="ctr"/>
                      <a:r>
                        <a:rPr lang="en-US" altLang="zh-CN" sz="1000" dirty="0">
                          <a:latin typeface="宋体" panose="02010600030101010101" pitchFamily="2" charset="-122"/>
                          <a:ea typeface="宋体" panose="02010600030101010101" pitchFamily="2" charset="-122"/>
                        </a:rPr>
                        <a:t>1</a:t>
                      </a:r>
                    </a:p>
                  </a:txBody>
                  <a:tcPr marL="121920" marR="121920" anchor="ctr"/>
                </a:tc>
                <a:tc>
                  <a:txBody>
                    <a:bodyPr/>
                    <a:lstStyle/>
                    <a:p>
                      <a:pPr algn="ctr"/>
                      <a:r>
                        <a:rPr lang="en-US" altLang="zh-CN" sz="1000" dirty="0">
                          <a:latin typeface="宋体" panose="02010600030101010101" pitchFamily="2" charset="-122"/>
                          <a:ea typeface="宋体" panose="02010600030101010101" pitchFamily="2" charset="-122"/>
                        </a:rPr>
                        <a:t>2</a:t>
                      </a:r>
                      <a:r>
                        <a:rPr lang="en-US" altLang="zh-CN" sz="1000" dirty="0">
                          <a:solidFill>
                            <a:srgbClr val="FF0000"/>
                          </a:solidFill>
                          <a:latin typeface="宋体" panose="02010600030101010101" pitchFamily="2" charset="-122"/>
                          <a:ea typeface="宋体" panose="02010600030101010101" pitchFamily="2" charset="-122"/>
                        </a:rPr>
                        <a:t>*</a:t>
                      </a:r>
                    </a:p>
                  </a:txBody>
                  <a:tcPr marL="121920" marR="121920" anchor="ctr"/>
                </a:tc>
                <a:tc>
                  <a:txBody>
                    <a:bodyPr/>
                    <a:lstStyle/>
                    <a:p>
                      <a:pPr algn="ctr"/>
                      <a:r>
                        <a:rPr lang="en-US" altLang="zh-CN" sz="1000">
                          <a:latin typeface="宋体" panose="02010600030101010101" pitchFamily="2" charset="-122"/>
                          <a:ea typeface="宋体" panose="02010600030101010101" pitchFamily="2" charset="-122"/>
                        </a:rPr>
                        <a:t>3</a:t>
                      </a:r>
                    </a:p>
                  </a:txBody>
                  <a:tcPr marL="121920" marR="121920" anchor="ctr"/>
                </a:tc>
                <a:tc>
                  <a:txBody>
                    <a:bodyPr/>
                    <a:lstStyle/>
                    <a:p>
                      <a:pPr algn="ctr">
                        <a:buNone/>
                      </a:pPr>
                      <a:r>
                        <a:rPr lang="en-US" altLang="zh-CN" sz="1000">
                          <a:latin typeface="宋体" panose="02010600030101010101" pitchFamily="2" charset="-122"/>
                          <a:ea typeface="宋体" panose="02010600030101010101" pitchFamily="2" charset="-122"/>
                        </a:rPr>
                        <a:t>4</a:t>
                      </a:r>
                    </a:p>
                  </a:txBody>
                  <a:tcPr marL="121920" marR="121920" anchor="ctr"/>
                </a:tc>
                <a:tc>
                  <a:txBody>
                    <a:bodyPr/>
                    <a:lstStyle/>
                    <a:p>
                      <a:pPr algn="ctr">
                        <a:buNone/>
                      </a:pPr>
                      <a:r>
                        <a:rPr lang="en-US" altLang="zh-CN" sz="1000">
                          <a:latin typeface="宋体" panose="02010600030101010101" pitchFamily="2" charset="-122"/>
                          <a:ea typeface="宋体" panose="02010600030101010101" pitchFamily="2" charset="-122"/>
                        </a:rPr>
                        <a:t>5</a:t>
                      </a:r>
                    </a:p>
                  </a:txBody>
                  <a:tcPr marL="121920" marR="121920" anchor="ctr"/>
                </a:tc>
                <a:tc>
                  <a:txBody>
                    <a:bodyPr/>
                    <a:lstStyle/>
                    <a:p>
                      <a:pPr algn="ctr">
                        <a:buNone/>
                      </a:pPr>
                      <a:r>
                        <a:rPr lang="en-US" altLang="zh-CN" sz="1000">
                          <a:latin typeface="宋体" panose="02010600030101010101" pitchFamily="2" charset="-122"/>
                          <a:ea typeface="宋体" panose="02010600030101010101" pitchFamily="2" charset="-122"/>
                        </a:rPr>
                        <a:t>6</a:t>
                      </a:r>
                    </a:p>
                  </a:txBody>
                  <a:tcPr marL="121920" marR="121920" anchor="ctr"/>
                </a:tc>
                <a:tc>
                  <a:txBody>
                    <a:bodyPr/>
                    <a:lstStyle/>
                    <a:p>
                      <a:pPr algn="ctr">
                        <a:buNone/>
                      </a:pPr>
                      <a:r>
                        <a:rPr lang="en-US" altLang="zh-CN" sz="1000">
                          <a:latin typeface="宋体" panose="02010600030101010101" pitchFamily="2" charset="-122"/>
                          <a:ea typeface="宋体" panose="02010600030101010101" pitchFamily="2" charset="-122"/>
                        </a:rPr>
                        <a:t>7</a:t>
                      </a:r>
                    </a:p>
                  </a:txBody>
                  <a:tcPr marL="121920" marR="121920" anchor="ctr"/>
                </a:tc>
                <a:tc>
                  <a:txBody>
                    <a:bodyPr/>
                    <a:lstStyle/>
                    <a:p>
                      <a:pPr algn="ctr">
                        <a:buNone/>
                      </a:pPr>
                      <a:r>
                        <a:rPr lang="en-US" altLang="zh-CN" sz="1000">
                          <a:latin typeface="宋体" panose="02010600030101010101" pitchFamily="2" charset="-122"/>
                          <a:ea typeface="宋体" panose="02010600030101010101" pitchFamily="2" charset="-122"/>
                        </a:rPr>
                        <a:t>8</a:t>
                      </a:r>
                    </a:p>
                  </a:txBody>
                  <a:tcPr marL="121920" marR="121920" anchor="ctr"/>
                </a:tc>
                <a:tc>
                  <a:txBody>
                    <a:bodyPr/>
                    <a:lstStyle/>
                    <a:p>
                      <a:pPr algn="ctr">
                        <a:buNone/>
                      </a:pPr>
                      <a:r>
                        <a:rPr lang="en-US" altLang="zh-CN" sz="1000">
                          <a:latin typeface="宋体" panose="02010600030101010101" pitchFamily="2" charset="-122"/>
                          <a:ea typeface="宋体" panose="02010600030101010101" pitchFamily="2" charset="-122"/>
                        </a:rPr>
                        <a:t>9</a:t>
                      </a:r>
                    </a:p>
                  </a:txBody>
                  <a:tcPr marL="121920" marR="121920" anchor="ctr"/>
                </a:tc>
              </a:tr>
              <a:tr h="657796">
                <a:tc>
                  <a:txBody>
                    <a:bodyPr/>
                    <a:lstStyle/>
                    <a:p>
                      <a:pPr algn="ctr"/>
                      <a:r>
                        <a:rPr lang="zh-CN" altLang="en-US" sz="1400" dirty="0" smtClean="0">
                          <a:solidFill>
                            <a:srgbClr val="C00000"/>
                          </a:solidFill>
                          <a:latin typeface="宋体" panose="02010600030101010101" pitchFamily="2" charset="-122"/>
                          <a:ea typeface="宋体" panose="02010600030101010101" pitchFamily="2" charset="-122"/>
                        </a:rPr>
                        <a:t>高性能纤维</a:t>
                      </a:r>
                      <a:r>
                        <a:rPr lang="zh-CN" altLang="en-US" sz="1400" dirty="0" smtClean="0">
                          <a:solidFill>
                            <a:schemeClr val="tx1"/>
                          </a:solidFill>
                          <a:latin typeface="宋体" panose="02010600030101010101" pitchFamily="2" charset="-122"/>
                          <a:ea typeface="宋体" panose="02010600030101010101" pitchFamily="2" charset="-122"/>
                        </a:rPr>
                        <a:t>与复合材料</a:t>
                      </a:r>
                      <a:endParaRPr lang="zh-CN" altLang="en-US" sz="1000" dirty="0" smtClean="0">
                        <a:solidFill>
                          <a:schemeClr val="tx1"/>
                        </a:solidFill>
                        <a:latin typeface="宋体" panose="02010600030101010101" pitchFamily="2" charset="-122"/>
                        <a:ea typeface="宋体" panose="02010600030101010101" pitchFamily="2" charset="-122"/>
                      </a:endParaRPr>
                    </a:p>
                  </a:txBody>
                  <a:tcPr marL="121920" marR="121920" anchor="ctr"/>
                </a:tc>
                <a:tc>
                  <a:txBody>
                    <a:bodyPr/>
                    <a:lstStyle/>
                    <a:p>
                      <a:pPr algn="ctr"/>
                      <a:r>
                        <a:rPr lang="zh-CN" altLang="en-US" sz="1000" dirty="0">
                          <a:solidFill>
                            <a:schemeClr val="tx1"/>
                          </a:solidFill>
                          <a:latin typeface="宋体" panose="02010600030101010101" pitchFamily="2" charset="-122"/>
                          <a:ea typeface="宋体" panose="02010600030101010101" pitchFamily="2" charset="-122"/>
                        </a:rPr>
                        <a:t>芳纶</a:t>
                      </a:r>
                    </a:p>
                  </a:txBody>
                  <a:tcPr marL="121920" marR="121920" anchor="ctr"/>
                </a:tc>
                <a:tc>
                  <a:txBody>
                    <a:bodyPr/>
                    <a:lstStyle/>
                    <a:p>
                      <a:pPr algn="ctr"/>
                      <a:r>
                        <a:rPr lang="zh-CN" altLang="en-US" sz="1000" dirty="0">
                          <a:solidFill>
                            <a:schemeClr val="tx1"/>
                          </a:solidFill>
                          <a:latin typeface="宋体" panose="02010600030101010101" pitchFamily="2" charset="-122"/>
                          <a:ea typeface="宋体" panose="02010600030101010101" pitchFamily="2" charset="-122"/>
                        </a:rPr>
                        <a:t>芳砜纶</a:t>
                      </a:r>
                    </a:p>
                  </a:txBody>
                  <a:tcPr marL="121920" marR="121920" anchor="ctr"/>
                </a:tc>
                <a:tc>
                  <a:txBody>
                    <a:bodyPr/>
                    <a:lstStyle/>
                    <a:p>
                      <a:pPr algn="ctr"/>
                      <a:r>
                        <a:rPr lang="zh-CN" altLang="en-US" sz="1000" dirty="0">
                          <a:solidFill>
                            <a:schemeClr val="tx1"/>
                          </a:solidFill>
                          <a:latin typeface="宋体" panose="02010600030101010101" pitchFamily="2" charset="-122"/>
                          <a:ea typeface="宋体" panose="02010600030101010101" pitchFamily="2" charset="-122"/>
                          <a:sym typeface="+mn-ea"/>
                        </a:rPr>
                        <a:t>碳纤维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玻璃纤维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高强聚乙烯纤维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高性能高分子纤维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钢纤维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聚丙烯纤维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对位芳酰胺纤维</a:t>
                      </a:r>
                    </a:p>
                  </a:txBody>
                  <a:tcPr marL="121920" marR="121920" anchor="ctr"/>
                </a:tc>
              </a:tr>
              <a:tr h="656702">
                <a:tc rowSpan="2">
                  <a:txBody>
                    <a:bodyPr/>
                    <a:lstStyle/>
                    <a:p>
                      <a:pPr algn="ctr"/>
                      <a:r>
                        <a:rPr lang="zh-CN" altLang="en-US" sz="1600" dirty="0" smtClean="0">
                          <a:solidFill>
                            <a:srgbClr val="C00000"/>
                          </a:solidFill>
                          <a:latin typeface="宋体" panose="02010600030101010101" pitchFamily="2" charset="-122"/>
                          <a:ea typeface="宋体" panose="02010600030101010101" pitchFamily="2" charset="-122"/>
                        </a:rPr>
                        <a:t>功能纤维与智能制造</a:t>
                      </a:r>
                    </a:p>
                  </a:txBody>
                  <a:tcPr marL="121920" marR="121920" anchor="ctr"/>
                </a:tc>
                <a:tc>
                  <a:txBody>
                    <a:bodyPr/>
                    <a:lstStyle/>
                    <a:p>
                      <a:pPr algn="ctr"/>
                      <a:r>
                        <a:rPr lang="zh-CN" altLang="en-US" sz="1000" dirty="0">
                          <a:solidFill>
                            <a:schemeClr val="tx1"/>
                          </a:solidFill>
                          <a:latin typeface="宋体" panose="02010600030101010101" pitchFamily="2" charset="-122"/>
                          <a:ea typeface="宋体" panose="02010600030101010101" pitchFamily="2" charset="-122"/>
                        </a:rPr>
                        <a:t>光敏纤维</a:t>
                      </a:r>
                    </a:p>
                  </a:txBody>
                  <a:tcPr marL="121920" marR="121920" anchor="ctr"/>
                </a:tc>
                <a:tc>
                  <a:txBody>
                    <a:bodyPr/>
                    <a:lstStyle/>
                    <a:p>
                      <a:pPr algn="ctr"/>
                      <a:r>
                        <a:rPr lang="zh-CN" altLang="en-US" sz="1000" dirty="0">
                          <a:solidFill>
                            <a:schemeClr val="tx1"/>
                          </a:solidFill>
                          <a:latin typeface="宋体" panose="02010600030101010101" pitchFamily="2" charset="-122"/>
                          <a:ea typeface="宋体" panose="02010600030101010101" pitchFamily="2" charset="-122"/>
                        </a:rPr>
                        <a:t>防伪纤维</a:t>
                      </a:r>
                    </a:p>
                  </a:txBody>
                  <a:tcPr marL="121920" marR="121920" anchor="ctr"/>
                </a:tc>
                <a:tc>
                  <a:txBody>
                    <a:bodyPr/>
                    <a:lstStyle/>
                    <a:p>
                      <a:pPr algn="ctr"/>
                      <a:r>
                        <a:rPr lang="zh-CN" altLang="en-US" sz="1000" dirty="0">
                          <a:solidFill>
                            <a:schemeClr val="tx1"/>
                          </a:solidFill>
                          <a:latin typeface="宋体" panose="02010600030101010101" pitchFamily="2" charset="-122"/>
                          <a:ea typeface="宋体" panose="02010600030101010101" pitchFamily="2" charset="-122"/>
                        </a:rPr>
                        <a:t>智能纤维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rPr>
                        <a:t>防护功能纤维</a:t>
                      </a:r>
                    </a:p>
                  </a:txBody>
                  <a:tcPr marL="121920" marR="121920" anchor="ctr"/>
                </a:tc>
                <a:tc>
                  <a:txBody>
                    <a:bodyPr/>
                    <a:lstStyle/>
                    <a:p>
                      <a:pPr algn="ctr">
                        <a:buNone/>
                      </a:pPr>
                      <a:r>
                        <a:rPr lang="zh-CN" altLang="en-US" sz="1000">
                          <a:solidFill>
                            <a:schemeClr val="tx1"/>
                          </a:solidFill>
                          <a:latin typeface="宋体" panose="02010600030101010101" pitchFamily="2" charset="-122"/>
                          <a:ea typeface="宋体" panose="02010600030101010101" pitchFamily="2" charset="-122"/>
                        </a:rPr>
                        <a:t>（熔喷法聚丙烯）超细纤维</a:t>
                      </a:r>
                    </a:p>
                  </a:txBody>
                  <a:tcPr marL="121920" marR="121920" anchor="ctr"/>
                </a:tc>
                <a:tc>
                  <a:txBody>
                    <a:bodyPr/>
                    <a:lstStyle/>
                    <a:p>
                      <a:pPr algn="ctr">
                        <a:buNone/>
                      </a:pPr>
                      <a:r>
                        <a:rPr lang="zh-CN" altLang="en-US" sz="1000">
                          <a:solidFill>
                            <a:schemeClr val="tx1"/>
                          </a:solidFill>
                          <a:latin typeface="宋体" panose="02010600030101010101" pitchFamily="2" charset="-122"/>
                          <a:ea typeface="宋体" panose="02010600030101010101" pitchFamily="2" charset="-122"/>
                          <a:cs typeface="宋体" panose="02010600030101010101" pitchFamily="2" charset="-122"/>
                        </a:rPr>
                        <a:t>PP 中空纤维</a:t>
                      </a:r>
                    </a:p>
                  </a:txBody>
                  <a:tcPr marL="121920" marR="121920" anchor="ctr"/>
                </a:tc>
                <a:tc>
                  <a:txBody>
                    <a:bodyPr/>
                    <a:lstStyle/>
                    <a:p>
                      <a:pPr algn="ctr">
                        <a:buNone/>
                      </a:pPr>
                      <a:r>
                        <a:rPr lang="zh-CN" altLang="en-US" sz="1000">
                          <a:solidFill>
                            <a:schemeClr val="tx1"/>
                          </a:solidFill>
                          <a:latin typeface="宋体" panose="02010600030101010101" pitchFamily="2" charset="-122"/>
                          <a:ea typeface="宋体" panose="02010600030101010101" pitchFamily="2" charset="-122"/>
                        </a:rPr>
                        <a:t>塑料光纤和光缆</a:t>
                      </a:r>
                    </a:p>
                  </a:txBody>
                  <a:tcPr marL="121920" marR="121920" anchor="ctr"/>
                </a:tc>
                <a:tc>
                  <a:txBody>
                    <a:bodyPr/>
                    <a:lstStyle/>
                    <a:p>
                      <a:pPr algn="ctr">
                        <a:buNone/>
                      </a:pPr>
                      <a:r>
                        <a:rPr lang="zh-CN" altLang="en-US" sz="1000">
                          <a:solidFill>
                            <a:schemeClr val="tx1"/>
                          </a:solidFill>
                          <a:latin typeface="宋体" panose="02010600030101010101" pitchFamily="2" charset="-122"/>
                          <a:ea typeface="宋体" panose="02010600030101010101" pitchFamily="2" charset="-122"/>
                        </a:rPr>
                        <a:t>吸音纤维</a:t>
                      </a:r>
                    </a:p>
                  </a:txBody>
                  <a:tcPr marL="121920" marR="121920" anchor="ctr"/>
                </a:tc>
                <a:tc>
                  <a:txBody>
                    <a:bodyPr/>
                    <a:lstStyle/>
                    <a:p>
                      <a:pPr algn="ctr">
                        <a:buNone/>
                      </a:pPr>
                      <a:r>
                        <a:rPr lang="zh-CN" altLang="en-US" sz="1000">
                          <a:solidFill>
                            <a:schemeClr val="tx1"/>
                          </a:solidFill>
                          <a:latin typeface="宋体" panose="02010600030101010101" pitchFamily="2" charset="-122"/>
                          <a:ea typeface="宋体" panose="02010600030101010101" pitchFamily="2" charset="-122"/>
                        </a:rPr>
                        <a:t>蓄热和隔热保温纤维</a:t>
                      </a:r>
                    </a:p>
                  </a:txBody>
                  <a:tcPr marL="121920" marR="121920" anchor="ctr"/>
                </a:tc>
              </a:tr>
              <a:tr h="657249">
                <a:tc vMerge="1">
                  <a:txBody>
                    <a:bodyPr/>
                    <a:lstStyle/>
                    <a:p>
                      <a:endParaRPr lang="zh-CN"/>
                    </a:p>
                  </a:txBody>
                  <a:tcPr/>
                </a:tc>
                <a:tc>
                  <a:txBody>
                    <a:bodyPr/>
                    <a:lstStyle/>
                    <a:p>
                      <a:pPr algn="ctr">
                        <a:buNone/>
                      </a:pPr>
                      <a:r>
                        <a:rPr lang="zh-CN" altLang="en-US" sz="1000">
                          <a:solidFill>
                            <a:schemeClr val="tx1"/>
                          </a:solidFill>
                          <a:latin typeface="宋体" panose="02010600030101010101" pitchFamily="2" charset="-122"/>
                          <a:ea typeface="宋体" panose="02010600030101010101" pitchFamily="2" charset="-122"/>
                        </a:rPr>
                        <a:t>水溶性纤维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rPr>
                        <a:t>血液净化吸附纤维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rPr>
                        <a:t>防臭抗菌纤维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rPr>
                        <a:t>纳米纤维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rPr>
                        <a:t>碳纳米管</a:t>
                      </a:r>
                    </a:p>
                  </a:txBody>
                  <a:tcPr marL="121920" marR="121920" anchor="ctr"/>
                </a:tc>
                <a:tc>
                  <a:txBody>
                    <a:bodyPr/>
                    <a:lstStyle/>
                    <a:p>
                      <a:pPr algn="ctr">
                        <a:buNone/>
                      </a:pPr>
                      <a:r>
                        <a:rPr lang="zh-CN" altLang="en-US" sz="1000">
                          <a:solidFill>
                            <a:schemeClr val="tx1"/>
                          </a:solidFill>
                          <a:latin typeface="宋体" panose="02010600030101010101" pitchFamily="2" charset="-122"/>
                          <a:ea typeface="宋体" panose="02010600030101010101" pitchFamily="2" charset="-122"/>
                          <a:cs typeface="宋体" panose="02010600030101010101" pitchFamily="2" charset="-122"/>
                        </a:rPr>
                        <a:t>石墨烯纤维</a:t>
                      </a:r>
                    </a:p>
                  </a:txBody>
                  <a:tcPr marL="121920" marR="121920" anchor="ctr"/>
                </a:tc>
                <a:tc>
                  <a:txBody>
                    <a:bodyPr/>
                    <a:lstStyle/>
                    <a:p>
                      <a:pPr algn="ctr">
                        <a:buNone/>
                      </a:pPr>
                      <a:r>
                        <a:rPr lang="zh-CN" altLang="en-US" sz="1000">
                          <a:solidFill>
                            <a:schemeClr val="tx1"/>
                          </a:solidFill>
                          <a:latin typeface="宋体" panose="02010600030101010101" pitchFamily="2" charset="-122"/>
                          <a:ea typeface="宋体" panose="02010600030101010101" pitchFamily="2" charset="-122"/>
                        </a:rPr>
                        <a:t>纤维传感器</a:t>
                      </a:r>
                    </a:p>
                  </a:txBody>
                  <a:tcPr marL="121920" marR="121920" anchor="ctr"/>
                </a:tc>
                <a:tc>
                  <a:txBody>
                    <a:bodyPr/>
                    <a:lstStyle/>
                    <a:p>
                      <a:pPr algn="ctr">
                        <a:buNone/>
                      </a:pPr>
                      <a:r>
                        <a:rPr lang="zh-CN" altLang="en-US" sz="1000">
                          <a:solidFill>
                            <a:schemeClr val="tx1"/>
                          </a:solidFill>
                          <a:latin typeface="宋体" panose="02010600030101010101" pitchFamily="2" charset="-122"/>
                          <a:ea typeface="宋体" panose="02010600030101010101" pitchFamily="2" charset="-122"/>
                        </a:rPr>
                        <a:t>导电纤维</a:t>
                      </a:r>
                    </a:p>
                  </a:txBody>
                  <a:tcPr marL="121920" marR="121920" anchor="ctr"/>
                </a:tc>
                <a:tc>
                  <a:txBody>
                    <a:bodyPr/>
                    <a:lstStyle/>
                    <a:p>
                      <a:pPr algn="ctr">
                        <a:buNone/>
                      </a:pPr>
                      <a:r>
                        <a:rPr lang="zh-CN" altLang="en-US" sz="1000">
                          <a:solidFill>
                            <a:schemeClr val="tx1"/>
                          </a:solidFill>
                          <a:latin typeface="宋体" panose="02010600030101010101" pitchFamily="2" charset="-122"/>
                          <a:ea typeface="宋体" panose="02010600030101010101" pitchFamily="2" charset="-122"/>
                        </a:rPr>
                        <a:t>温敏纤维</a:t>
                      </a:r>
                    </a:p>
                  </a:txBody>
                  <a:tcPr marL="121920" marR="121920" anchor="ctr"/>
                </a:tc>
              </a:tr>
              <a:tr h="832916">
                <a:tc rowSpan="3">
                  <a:txBody>
                    <a:bodyPr/>
                    <a:lstStyle/>
                    <a:p>
                      <a:pPr algn="ctr"/>
                      <a:r>
                        <a:rPr lang="zh-CN" altLang="en-US" sz="1000" dirty="0" smtClean="0">
                          <a:solidFill>
                            <a:schemeClr val="tx1"/>
                          </a:solidFill>
                          <a:latin typeface="宋体" panose="02010600030101010101" pitchFamily="2" charset="-122"/>
                          <a:ea typeface="宋体" panose="02010600030101010101" pitchFamily="2" charset="-122"/>
                        </a:rPr>
                        <a:t>绿色纤维</a:t>
                      </a:r>
                    </a:p>
                  </a:txBody>
                  <a:tcPr marL="121920" marR="121920" anchor="ctr"/>
                </a:tc>
                <a:tc>
                  <a:txBody>
                    <a:bodyPr/>
                    <a:lstStyle/>
                    <a:p>
                      <a:pPr algn="ctr"/>
                      <a:r>
                        <a:rPr lang="zh-CN" altLang="en-US" sz="1000" dirty="0">
                          <a:solidFill>
                            <a:schemeClr val="tx1"/>
                          </a:solidFill>
                          <a:latin typeface="宋体" panose="02010600030101010101" pitchFamily="2" charset="-122"/>
                          <a:ea typeface="宋体" panose="02010600030101010101" pitchFamily="2" charset="-122"/>
                          <a:cs typeface="宋体" panose="02010600030101010101" pitchFamily="2" charset="-122"/>
                        </a:rPr>
                        <a:t>Lyocell再生纤维素纤维</a:t>
                      </a:r>
                    </a:p>
                  </a:txBody>
                  <a:tcPr marL="121920" marR="121920" anchor="ctr"/>
                </a:tc>
                <a:tc>
                  <a:txBody>
                    <a:bodyPr/>
                    <a:lstStyle/>
                    <a:p>
                      <a:pPr algn="ctr"/>
                      <a:r>
                        <a:rPr lang="zh-CN" altLang="en-US" sz="1000" dirty="0">
                          <a:solidFill>
                            <a:schemeClr val="tx1"/>
                          </a:solidFill>
                          <a:latin typeface="宋体" panose="02010600030101010101" pitchFamily="2" charset="-122"/>
                          <a:ea typeface="宋体" panose="02010600030101010101" pitchFamily="2" charset="-122"/>
                        </a:rPr>
                        <a:t>黏胶纤维</a:t>
                      </a:r>
                    </a:p>
                  </a:txBody>
                  <a:tcPr marL="121920" marR="121920" anchor="ctr"/>
                </a:tc>
                <a:tc>
                  <a:txBody>
                    <a:bodyPr/>
                    <a:lstStyle/>
                    <a:p>
                      <a:pPr algn="ctr"/>
                      <a:r>
                        <a:rPr lang="zh-CN" altLang="en-US" sz="1000" dirty="0">
                          <a:solidFill>
                            <a:schemeClr val="tx1"/>
                          </a:solidFill>
                          <a:latin typeface="宋体" panose="02010600030101010101" pitchFamily="2" charset="-122"/>
                          <a:ea typeface="宋体" panose="02010600030101010101" pitchFamily="2" charset="-122"/>
                          <a:sym typeface="+mn-ea"/>
                        </a:rPr>
                        <a:t>莫代尔纤维</a:t>
                      </a:r>
                      <a:endParaRPr lang="zh-CN" altLang="en-US" sz="1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竹纤维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rPr>
                        <a:t>大豆蛋白纤维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rPr>
                        <a:t>玉米蛋白纤维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牛奶蛋白纤维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胶原蛋白纤维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蚕蛹蛋白纤维</a:t>
                      </a:r>
                    </a:p>
                  </a:txBody>
                  <a:tcPr marL="121920" marR="121920" anchor="ctr"/>
                </a:tc>
              </a:tr>
              <a:tr h="657249">
                <a:tc vMerge="1">
                  <a:txBody>
                    <a:bodyPr/>
                    <a:lstStyle/>
                    <a:p>
                      <a:endParaRPr lang="zh-CN"/>
                    </a:p>
                  </a:txBody>
                  <a:tcPr anchor="ctr"/>
                </a:tc>
                <a:tc>
                  <a:txBody>
                    <a:bodyPr/>
                    <a:lstStyle/>
                    <a:p>
                      <a:pPr algn="ctr"/>
                      <a:r>
                        <a:rPr lang="zh-CN" altLang="en-US" sz="1000" dirty="0">
                          <a:solidFill>
                            <a:schemeClr val="tx1"/>
                          </a:solidFill>
                          <a:latin typeface="宋体" panose="02010600030101010101" pitchFamily="2" charset="-122"/>
                          <a:ea typeface="宋体" panose="02010600030101010101" pitchFamily="2" charset="-122"/>
                          <a:sym typeface="+mn-ea"/>
                        </a:rPr>
                        <a:t>甲壳素纤维</a:t>
                      </a:r>
                    </a:p>
                  </a:txBody>
                  <a:tcPr marL="121920" marR="121920" anchor="ctr"/>
                </a:tc>
                <a:tc>
                  <a:txBody>
                    <a:bodyPr/>
                    <a:lstStyle/>
                    <a:p>
                      <a:pPr algn="ctr"/>
                      <a:r>
                        <a:rPr lang="zh-CN" altLang="en-US" sz="1000" dirty="0">
                          <a:solidFill>
                            <a:schemeClr val="tx1"/>
                          </a:solidFill>
                          <a:latin typeface="宋体" panose="02010600030101010101" pitchFamily="2" charset="-122"/>
                          <a:ea typeface="宋体" panose="02010600030101010101" pitchFamily="2" charset="-122"/>
                          <a:sym typeface="+mn-ea"/>
                        </a:rPr>
                        <a:t>壳聚糖纤维</a:t>
                      </a:r>
                      <a:endParaRPr lang="zh-CN" altLang="en-US" sz="1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海藻纤维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rPr>
                        <a:t>聚乳酸（PLA）纤维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rPr>
                        <a:t>聚乳酸（PLA）纤维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rPr>
                        <a:t>聚羟基脂肪酸酯（PHA）纤维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rPr>
                        <a:t>聚丁二酸丁二醇酯（PBS） 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聚－β－羟基丁酸酯（PHB）纤维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聚 β－羟基丁酸戊酸酯（PHBV）纤维</a:t>
                      </a:r>
                    </a:p>
                  </a:txBody>
                  <a:tcPr marL="121920" marR="121920" anchor="ctr"/>
                </a:tc>
              </a:tr>
              <a:tr h="657249">
                <a:tc vMerge="1">
                  <a:txBody>
                    <a:bodyPr/>
                    <a:lstStyle/>
                    <a:p>
                      <a:endParaRPr lang="zh-CN"/>
                    </a:p>
                  </a:txBody>
                  <a:tcPr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聚酯纤维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聚氨酯纤维</a:t>
                      </a:r>
                      <a:endParaRPr lang="zh-CN" altLang="en-US" sz="1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聚酰胺纤维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聚丙烯纤维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聚丙烯腈纤维</a:t>
                      </a:r>
                    </a:p>
                  </a:txBody>
                  <a:tcPr marL="121920" marR="121920" anchor="ctr"/>
                </a:tc>
                <a:tc>
                  <a:txBody>
                    <a:bodyPr/>
                    <a:lstStyle/>
                    <a:p>
                      <a:pPr algn="ctr">
                        <a:buNone/>
                      </a:pPr>
                      <a:r>
                        <a:rPr lang="zh-CN" altLang="en-US" sz="1000" dirty="0">
                          <a:solidFill>
                            <a:schemeClr val="tx1"/>
                          </a:solidFill>
                          <a:latin typeface="宋体" panose="02010600030101010101" pitchFamily="2" charset="-122"/>
                          <a:ea typeface="宋体" panose="02010600030101010101" pitchFamily="2" charset="-122"/>
                          <a:sym typeface="+mn-ea"/>
                        </a:rPr>
                        <a:t>聚氯乙烯纤维</a:t>
                      </a:r>
                    </a:p>
                  </a:txBody>
                  <a:tcPr marL="121920" marR="121920" anchor="ctr"/>
                </a:tc>
                <a:tc>
                  <a:txBody>
                    <a:bodyPr/>
                    <a:lstStyle/>
                    <a:p>
                      <a:pPr algn="ctr">
                        <a:buNone/>
                      </a:pPr>
                      <a:endParaRPr lang="zh-CN" altLang="en-US" sz="1000" dirty="0">
                        <a:solidFill>
                          <a:schemeClr val="tx1"/>
                        </a:solidFill>
                        <a:latin typeface="宋体" panose="02010600030101010101" pitchFamily="2" charset="-122"/>
                        <a:ea typeface="宋体" panose="02010600030101010101" pitchFamily="2" charset="-122"/>
                      </a:endParaRPr>
                    </a:p>
                  </a:txBody>
                  <a:tcPr marL="121920" marR="121920" anchor="ctr"/>
                </a:tc>
                <a:tc>
                  <a:txBody>
                    <a:bodyPr/>
                    <a:lstStyle/>
                    <a:p>
                      <a:pPr algn="ctr">
                        <a:buNone/>
                      </a:pPr>
                      <a:endParaRPr lang="zh-CN" altLang="en-US" sz="1000" dirty="0">
                        <a:solidFill>
                          <a:schemeClr val="tx1"/>
                        </a:solidFill>
                        <a:latin typeface="宋体" panose="02010600030101010101" pitchFamily="2" charset="-122"/>
                        <a:ea typeface="宋体" panose="02010600030101010101" pitchFamily="2" charset="-122"/>
                        <a:sym typeface="+mn-ea"/>
                      </a:endParaRPr>
                    </a:p>
                  </a:txBody>
                  <a:tcPr marL="121920" marR="121920" anchor="ctr"/>
                </a:tc>
                <a:tc>
                  <a:txBody>
                    <a:bodyPr/>
                    <a:lstStyle/>
                    <a:p>
                      <a:pPr algn="ctr">
                        <a:buNone/>
                      </a:pPr>
                      <a:endParaRPr lang="zh-CN" altLang="en-US" sz="1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121920" marR="121920" anchor="ctr"/>
                </a:tc>
              </a:tr>
              <a:tr h="657249">
                <a:tc>
                  <a:txBody>
                    <a:bodyPr/>
                    <a:lstStyle/>
                    <a:p>
                      <a:pPr algn="ctr"/>
                      <a:r>
                        <a:rPr lang="zh-CN" altLang="en-US" sz="1000" dirty="0" smtClean="0">
                          <a:solidFill>
                            <a:srgbClr val="C00000"/>
                          </a:solidFill>
                          <a:latin typeface="宋体" panose="02010600030101010101" pitchFamily="2" charset="-122"/>
                          <a:ea typeface="宋体" panose="02010600030101010101" pitchFamily="2" charset="-122"/>
                        </a:rPr>
                        <a:t>前沿纤维</a:t>
                      </a:r>
                    </a:p>
                  </a:txBody>
                  <a:tcPr marL="121920" marR="121920" anchor="ctr"/>
                </a:tc>
                <a:tc>
                  <a:txBody>
                    <a:bodyPr/>
                    <a:lstStyle/>
                    <a:p>
                      <a:pPr algn="ctr"/>
                      <a:r>
                        <a:rPr lang="zh-CN" altLang="en-US" sz="1000" dirty="0">
                          <a:solidFill>
                            <a:srgbClr val="C00000"/>
                          </a:solidFill>
                          <a:latin typeface="宋体" panose="02010600030101010101" pitchFamily="2" charset="-122"/>
                          <a:ea typeface="宋体" panose="02010600030101010101" pitchFamily="2" charset="-122"/>
                        </a:rPr>
                        <a:t>光导纤维</a:t>
                      </a:r>
                    </a:p>
                  </a:txBody>
                  <a:tcPr marL="121920" marR="121920" anchor="ctr"/>
                </a:tc>
                <a:tc>
                  <a:txBody>
                    <a:bodyPr/>
                    <a:lstStyle/>
                    <a:p>
                      <a:pPr algn="ctr"/>
                      <a:r>
                        <a:rPr lang="zh-CN" altLang="en-US" sz="1000" dirty="0">
                          <a:solidFill>
                            <a:srgbClr val="C00000"/>
                          </a:solidFill>
                          <a:latin typeface="宋体" panose="02010600030101010101" pitchFamily="2" charset="-122"/>
                          <a:ea typeface="宋体" panose="02010600030101010101" pitchFamily="2" charset="-122"/>
                        </a:rPr>
                        <a:t>石英光纤</a:t>
                      </a:r>
                    </a:p>
                  </a:txBody>
                  <a:tcPr marL="121920" marR="121920" anchor="ctr"/>
                </a:tc>
                <a:tc>
                  <a:txBody>
                    <a:bodyPr/>
                    <a:lstStyle/>
                    <a:p>
                      <a:pPr algn="ctr"/>
                      <a:r>
                        <a:rPr lang="zh-CN" altLang="en-US" sz="1000" dirty="0">
                          <a:solidFill>
                            <a:srgbClr val="C00000"/>
                          </a:solidFill>
                          <a:latin typeface="宋体" panose="02010600030101010101" pitchFamily="2" charset="-122"/>
                          <a:ea typeface="宋体" panose="02010600030101010101" pitchFamily="2" charset="-122"/>
                        </a:rPr>
                        <a:t>塑料光纤</a:t>
                      </a:r>
                    </a:p>
                  </a:txBody>
                  <a:tcPr marL="121920" marR="121920" anchor="ctr"/>
                </a:tc>
                <a:tc>
                  <a:txBody>
                    <a:bodyPr/>
                    <a:lstStyle/>
                    <a:p>
                      <a:pPr algn="ctr">
                        <a:buNone/>
                      </a:pPr>
                      <a:r>
                        <a:rPr lang="zh-CN" altLang="en-US" sz="1000" dirty="0">
                          <a:solidFill>
                            <a:srgbClr val="C00000"/>
                          </a:solidFill>
                          <a:latin typeface="宋体" panose="02010600030101010101" pitchFamily="2" charset="-122"/>
                          <a:ea typeface="宋体" panose="02010600030101010101" pitchFamily="2" charset="-122"/>
                        </a:rPr>
                        <a:t>纳米纤维</a:t>
                      </a:r>
                    </a:p>
                  </a:txBody>
                  <a:tcPr marL="121920" marR="121920" anchor="ctr"/>
                </a:tc>
                <a:tc>
                  <a:txBody>
                    <a:bodyPr/>
                    <a:lstStyle/>
                    <a:p>
                      <a:pPr algn="ctr">
                        <a:buNone/>
                      </a:pPr>
                      <a:r>
                        <a:rPr lang="zh-CN" altLang="en-US" sz="1000" dirty="0">
                          <a:solidFill>
                            <a:srgbClr val="C00000"/>
                          </a:solidFill>
                          <a:latin typeface="宋体" panose="02010600030101010101" pitchFamily="2" charset="-122"/>
                          <a:ea typeface="宋体" panose="02010600030101010101" pitchFamily="2" charset="-122"/>
                        </a:rPr>
                        <a:t>中空纤维</a:t>
                      </a:r>
                    </a:p>
                  </a:txBody>
                  <a:tcPr marL="121920" marR="121920" anchor="ctr"/>
                </a:tc>
                <a:tc>
                  <a:txBody>
                    <a:bodyPr/>
                    <a:lstStyle/>
                    <a:p>
                      <a:pPr algn="ctr">
                        <a:buNone/>
                      </a:pPr>
                      <a:r>
                        <a:rPr lang="zh-CN" altLang="en-US" sz="1000" dirty="0">
                          <a:solidFill>
                            <a:srgbClr val="C00000"/>
                          </a:solidFill>
                          <a:latin typeface="宋体" panose="02010600030101010101" pitchFamily="2" charset="-122"/>
                          <a:ea typeface="宋体" panose="02010600030101010101" pitchFamily="2" charset="-122"/>
                        </a:rPr>
                        <a:t>神经纤维</a:t>
                      </a:r>
                    </a:p>
                  </a:txBody>
                  <a:tcPr marL="121920" marR="121920" anchor="ctr"/>
                </a:tc>
                <a:tc>
                  <a:txBody>
                    <a:bodyPr/>
                    <a:lstStyle/>
                    <a:p>
                      <a:pPr algn="ctr">
                        <a:buNone/>
                      </a:pPr>
                      <a:r>
                        <a:rPr lang="zh-CN" altLang="en-US" sz="1000" dirty="0">
                          <a:solidFill>
                            <a:srgbClr val="C00000"/>
                          </a:solidFill>
                          <a:latin typeface="宋体" panose="02010600030101010101" pitchFamily="2" charset="-122"/>
                          <a:ea typeface="宋体" panose="02010600030101010101" pitchFamily="2" charset="-122"/>
                        </a:rPr>
                        <a:t>超细金属纤维</a:t>
                      </a:r>
                    </a:p>
                  </a:txBody>
                  <a:tcPr marL="121920" marR="121920" anchor="ctr"/>
                </a:tc>
                <a:tc>
                  <a:txBody>
                    <a:bodyPr/>
                    <a:lstStyle/>
                    <a:p>
                      <a:pPr algn="ctr">
                        <a:buNone/>
                      </a:pPr>
                      <a:r>
                        <a:rPr lang="zh-CN" altLang="en-US" sz="1000" dirty="0">
                          <a:solidFill>
                            <a:srgbClr val="C00000"/>
                          </a:solidFill>
                          <a:latin typeface="宋体" panose="02010600030101010101" pitchFamily="2" charset="-122"/>
                          <a:ea typeface="宋体" panose="02010600030101010101" pitchFamily="2" charset="-122"/>
                        </a:rPr>
                        <a:t>石墨烯防蚊服</a:t>
                      </a:r>
                    </a:p>
                  </a:txBody>
                  <a:tcPr marL="121920" marR="121920" anchor="ctr"/>
                </a:tc>
                <a:tc>
                  <a:txBody>
                    <a:bodyPr/>
                    <a:lstStyle/>
                    <a:p>
                      <a:pPr algn="ctr">
                        <a:buNone/>
                      </a:pPr>
                      <a:r>
                        <a:rPr lang="zh-CN" altLang="en-US" sz="1000" dirty="0" smtClean="0">
                          <a:solidFill>
                            <a:srgbClr val="C00000"/>
                          </a:solidFill>
                          <a:latin typeface="宋体" panose="02010600030101010101" pitchFamily="2" charset="-122"/>
                          <a:ea typeface="宋体" panose="02010600030101010101" pitchFamily="2" charset="-122"/>
                          <a:sym typeface="Symbol"/>
                        </a:rPr>
                        <a:t></a:t>
                      </a:r>
                      <a:endParaRPr lang="zh-CN" altLang="en-US" sz="1000" dirty="0">
                        <a:solidFill>
                          <a:srgbClr val="C00000"/>
                        </a:solidFill>
                        <a:latin typeface="宋体" panose="02010600030101010101" pitchFamily="2" charset="-122"/>
                        <a:ea typeface="宋体" panose="02010600030101010101" pitchFamily="2" charset="-122"/>
                      </a:endParaRPr>
                    </a:p>
                  </a:txBody>
                  <a:tcPr marL="121920" marR="121920" anchor="ctr"/>
                </a:tc>
              </a:tr>
            </a:tbl>
          </a:graphicData>
        </a:graphic>
      </p:graphicFrame>
      <p:graphicFrame>
        <p:nvGraphicFramePr>
          <p:cNvPr id="2" name="表格 1"/>
          <p:cNvGraphicFramePr>
            <a:graphicFrameLocks noGrp="1"/>
          </p:cNvGraphicFramePr>
          <p:nvPr>
            <p:extLst>
              <p:ext uri="{D42A27DB-BD31-4B8C-83A1-F6EECF244321}">
                <p14:modId xmlns:p14="http://schemas.microsoft.com/office/powerpoint/2010/main" val="1547050418"/>
              </p:ext>
            </p:extLst>
          </p:nvPr>
        </p:nvGraphicFramePr>
        <p:xfrm>
          <a:off x="304482" y="6163732"/>
          <a:ext cx="10515600" cy="365760"/>
        </p:xfrm>
        <a:graphic>
          <a:graphicData uri="http://schemas.openxmlformats.org/drawingml/2006/table">
            <a:tbl>
              <a:tblPr/>
              <a:tblGrid>
                <a:gridCol w="10515600"/>
              </a:tblGrid>
              <a:tr h="222339">
                <a:tc>
                  <a:txBody>
                    <a:bodyPr/>
                    <a:lstStyle/>
                    <a:p>
                      <a:pPr fontAlgn="t"/>
                      <a:r>
                        <a:rPr lang="zh-CN" altLang="en-US" u="none" strike="noStrike" dirty="0" smtClean="0">
                          <a:solidFill>
                            <a:srgbClr val="333333"/>
                          </a:solidFill>
                          <a:effectLst/>
                          <a:latin typeface="Arial"/>
                        </a:rPr>
                        <a:t>如：光导纤维 </a:t>
                      </a:r>
                      <a:r>
                        <a:rPr lang="en-US" altLang="zh-CN" u="none" strike="noStrike" dirty="0" smtClean="0">
                          <a:solidFill>
                            <a:srgbClr val="333333"/>
                          </a:solidFill>
                          <a:effectLst/>
                          <a:latin typeface="Arial"/>
                        </a:rPr>
                        <a:t>or </a:t>
                      </a:r>
                      <a:r>
                        <a:rPr lang="zh-CN" altLang="en-US" u="none" strike="noStrike" dirty="0" smtClean="0">
                          <a:solidFill>
                            <a:srgbClr val="333333"/>
                          </a:solidFill>
                          <a:effectLst/>
                          <a:latin typeface="Arial"/>
                        </a:rPr>
                        <a:t>光纤：</a:t>
                      </a:r>
                      <a:r>
                        <a:rPr lang="en-US" u="none" strike="noStrike" dirty="0" smtClean="0">
                          <a:solidFill>
                            <a:srgbClr val="333333"/>
                          </a:solidFill>
                          <a:effectLst/>
                          <a:latin typeface="Arial"/>
                        </a:rPr>
                        <a:t>light-guide </a:t>
                      </a:r>
                      <a:r>
                        <a:rPr lang="en-US" u="none" strike="noStrike" dirty="0" err="1" smtClean="0">
                          <a:solidFill>
                            <a:srgbClr val="333333"/>
                          </a:solidFill>
                          <a:effectLst/>
                          <a:latin typeface="Arial"/>
                        </a:rPr>
                        <a:t>fibre</a:t>
                      </a:r>
                      <a:r>
                        <a:rPr lang="en-US" dirty="0" smtClean="0">
                          <a:effectLst/>
                          <a:latin typeface="Arial"/>
                        </a:rPr>
                        <a:t> or</a:t>
                      </a:r>
                      <a:r>
                        <a:rPr lang="en-US" baseline="0" dirty="0" smtClean="0">
                          <a:effectLst/>
                          <a:latin typeface="Arial"/>
                        </a:rPr>
                        <a:t> </a:t>
                      </a:r>
                      <a:r>
                        <a:rPr lang="en-US" u="sng" dirty="0" smtClean="0">
                          <a:solidFill>
                            <a:srgbClr val="333333"/>
                          </a:solidFill>
                          <a:effectLst/>
                          <a:latin typeface="Arial"/>
                        </a:rPr>
                        <a:t>optical </a:t>
                      </a:r>
                      <a:r>
                        <a:rPr lang="en-US" u="sng" dirty="0" err="1" smtClean="0">
                          <a:solidFill>
                            <a:srgbClr val="333333"/>
                          </a:solidFill>
                          <a:effectLst/>
                          <a:latin typeface="Arial"/>
                        </a:rPr>
                        <a:t>fibre</a:t>
                      </a:r>
                      <a:r>
                        <a:rPr lang="en-US" u="sng" dirty="0" smtClean="0">
                          <a:solidFill>
                            <a:srgbClr val="333333"/>
                          </a:solidFill>
                          <a:effectLst/>
                          <a:latin typeface="Arial"/>
                        </a:rPr>
                        <a:t> </a:t>
                      </a:r>
                      <a:r>
                        <a:rPr lang="en-US" dirty="0" smtClean="0">
                          <a:effectLst/>
                          <a:latin typeface="Arial"/>
                        </a:rPr>
                        <a:t>or </a:t>
                      </a:r>
                      <a:r>
                        <a:rPr lang="en-US" dirty="0">
                          <a:effectLst/>
                          <a:latin typeface="Arial"/>
                        </a:rPr>
                        <a:t> </a:t>
                      </a:r>
                      <a:r>
                        <a:rPr lang="en-US" u="none" strike="noStrike" dirty="0" err="1">
                          <a:solidFill>
                            <a:srgbClr val="333333"/>
                          </a:solidFill>
                          <a:effectLst/>
                          <a:latin typeface="Arial"/>
                        </a:rPr>
                        <a:t>fibre</a:t>
                      </a:r>
                      <a:r>
                        <a:rPr lang="en-US" u="none" strike="noStrike" dirty="0">
                          <a:solidFill>
                            <a:srgbClr val="333333"/>
                          </a:solidFill>
                          <a:effectLst/>
                          <a:latin typeface="Arial"/>
                        </a:rPr>
                        <a:t> </a:t>
                      </a:r>
                      <a:r>
                        <a:rPr lang="en-US" u="none" strike="noStrike" dirty="0" smtClean="0">
                          <a:solidFill>
                            <a:srgbClr val="333333"/>
                          </a:solidFill>
                          <a:effectLst/>
                          <a:latin typeface="Arial"/>
                        </a:rPr>
                        <a:t>optics</a:t>
                      </a:r>
                      <a:r>
                        <a:rPr lang="zh-CN" altLang="en-US" u="none" strike="noStrike" dirty="0" smtClean="0">
                          <a:solidFill>
                            <a:srgbClr val="333333"/>
                          </a:solidFill>
                          <a:effectLst/>
                          <a:latin typeface="Arial"/>
                        </a:rPr>
                        <a:t>；</a:t>
                      </a:r>
                      <a:r>
                        <a:rPr lang="en-US" altLang="zh-CN" sz="1800" b="0" i="0" kern="1200" dirty="0" smtClean="0">
                          <a:solidFill>
                            <a:schemeClr val="tx1"/>
                          </a:solidFill>
                          <a:effectLst/>
                          <a:latin typeface="+mn-lt"/>
                          <a:ea typeface="+mn-ea"/>
                          <a:cs typeface="+mn-cs"/>
                        </a:rPr>
                        <a:t> </a:t>
                      </a:r>
                      <a:r>
                        <a:rPr lang="zh-CN" altLang="en-US" sz="1800" b="0" i="0" kern="1200" dirty="0" smtClean="0">
                          <a:solidFill>
                            <a:schemeClr val="tx1"/>
                          </a:solidFill>
                          <a:effectLst/>
                          <a:latin typeface="+mn-lt"/>
                          <a:ea typeface="+mn-ea"/>
                          <a:cs typeface="+mn-cs"/>
                        </a:rPr>
                        <a:t>神经纤维：</a:t>
                      </a:r>
                      <a:r>
                        <a:rPr lang="en-US" altLang="zh-CN" sz="1800" b="0" i="0" kern="1200" dirty="0" smtClean="0">
                          <a:solidFill>
                            <a:schemeClr val="tx1"/>
                          </a:solidFill>
                          <a:effectLst/>
                          <a:latin typeface="+mn-lt"/>
                          <a:ea typeface="+mn-ea"/>
                          <a:cs typeface="+mn-cs"/>
                        </a:rPr>
                        <a:t>nerve fibers</a:t>
                      </a:r>
                      <a:endParaRPr lang="en-US" dirty="0">
                        <a:effectLst/>
                        <a:latin typeface="Arial"/>
                      </a:endParaRPr>
                    </a:p>
                  </a:txBody>
                  <a:tcPr>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3188728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6591935"/>
            <a:ext cx="608965" cy="266065"/>
          </a:xfrm>
          <a:prstGeom prst="rect">
            <a:avLst/>
          </a:prstGeom>
        </p:spPr>
      </p:pic>
      <p:sp>
        <p:nvSpPr>
          <p:cNvPr id="11" name="TextBox 10"/>
          <p:cNvSpPr txBox="1"/>
          <p:nvPr/>
        </p:nvSpPr>
        <p:spPr>
          <a:xfrm>
            <a:off x="457835" y="145415"/>
            <a:ext cx="11337925" cy="707886"/>
          </a:xfrm>
          <a:prstGeom prst="rect">
            <a:avLst/>
          </a:prstGeom>
          <a:noFill/>
          <a:ln w="76200">
            <a:solidFill>
              <a:srgbClr val="CEC600"/>
            </a:solidFill>
          </a:ln>
        </p:spPr>
        <p:txBody>
          <a:bodyPr wrap="square" rtlCol="0">
            <a:spAutoFit/>
          </a:bodyPr>
          <a:lstStyle/>
          <a:p>
            <a:r>
              <a:rPr lang="zh-CN" altLang="en-US" sz="4000" b="1" spc="200" dirty="0" smtClean="0">
                <a:solidFill>
                  <a:prstClr val="white"/>
                </a:solidFill>
                <a:latin typeface="Arial" panose="020B0604020202020204" pitchFamily="34" charset="0"/>
                <a:ea typeface="微软雅黑" panose="020B0503020204020204" charset="-122"/>
                <a:sym typeface="Arial" panose="020B0604020202020204" pitchFamily="34" charset="0"/>
              </a:rPr>
              <a:t>碳纤维跟踪调查                               应用实践</a:t>
            </a:r>
            <a:endParaRPr lang="en-US" altLang="zh-CN" sz="4000" b="1" spc="200" dirty="0">
              <a:solidFill>
                <a:prstClr val="white"/>
              </a:solidFill>
              <a:latin typeface="Arial" panose="020B0604020202020204" pitchFamily="34" charset="0"/>
              <a:ea typeface="微软雅黑" panose="020B0503020204020204" charset="-122"/>
              <a:sym typeface="Arial" panose="020B0604020202020204" pitchFamily="34" charset="0"/>
            </a:endParaRPr>
          </a:p>
        </p:txBody>
      </p:sp>
      <p:grpSp>
        <p:nvGrpSpPr>
          <p:cNvPr id="44" name="Group 9"/>
          <p:cNvGrpSpPr/>
          <p:nvPr/>
        </p:nvGrpSpPr>
        <p:grpSpPr>
          <a:xfrm>
            <a:off x="11819255" y="6604635"/>
            <a:ext cx="509905" cy="430530"/>
            <a:chOff x="6096000" y="1628115"/>
            <a:chExt cx="6995312" cy="6577807"/>
          </a:xfrm>
          <a:solidFill>
            <a:srgbClr val="CED41F"/>
          </a:solidFill>
        </p:grpSpPr>
        <p:sp>
          <p:nvSpPr>
            <p:cNvPr id="45"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8"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9"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0"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1"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57" y="1018573"/>
            <a:ext cx="6037791" cy="2870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2273" y="1018574"/>
            <a:ext cx="5783299" cy="2870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857" y="3982770"/>
            <a:ext cx="5995940" cy="2655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0698" y="3982771"/>
            <a:ext cx="5783298" cy="2655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直接连接符 15"/>
          <p:cNvCxnSpPr/>
          <p:nvPr>
            <p:custDataLst>
              <p:tags r:id="rId1"/>
            </p:custDataLst>
          </p:nvPr>
        </p:nvCxnSpPr>
        <p:spPr>
          <a:xfrm>
            <a:off x="9396235" y="782454"/>
            <a:ext cx="2160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199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6591935"/>
            <a:ext cx="608965" cy="266065"/>
          </a:xfrm>
          <a:prstGeom prst="rect">
            <a:avLst/>
          </a:prstGeom>
        </p:spPr>
      </p:pic>
      <p:sp>
        <p:nvSpPr>
          <p:cNvPr id="11" name="TextBox 10"/>
          <p:cNvSpPr txBox="1"/>
          <p:nvPr/>
        </p:nvSpPr>
        <p:spPr>
          <a:xfrm>
            <a:off x="457835" y="145415"/>
            <a:ext cx="11337925" cy="584775"/>
          </a:xfrm>
          <a:prstGeom prst="rect">
            <a:avLst/>
          </a:prstGeom>
          <a:noFill/>
          <a:ln w="76200">
            <a:solidFill>
              <a:srgbClr val="CEC600"/>
            </a:solidFill>
          </a:ln>
        </p:spPr>
        <p:txBody>
          <a:bodyPr wrap="square" rtlCol="0">
            <a:spAutoFit/>
          </a:bodyPr>
          <a:lstStyle/>
          <a:p>
            <a:r>
              <a:rPr lang="zh-CN" altLang="en-US" sz="3200" b="1" spc="200" dirty="0" smtClean="0">
                <a:solidFill>
                  <a:prstClr val="white"/>
                </a:solidFill>
                <a:latin typeface="Arial" panose="020B0604020202020204" pitchFamily="34" charset="0"/>
                <a:ea typeface="微软雅黑" panose="020B0503020204020204" charset="-122"/>
                <a:sym typeface="Arial" panose="020B0604020202020204" pitchFamily="34" charset="0"/>
              </a:rPr>
              <a:t>碳纤维发展历史梳理                            应用实践</a:t>
            </a:r>
            <a:endParaRPr lang="en-US" altLang="zh-CN" sz="3200" b="1" spc="200" dirty="0">
              <a:solidFill>
                <a:prstClr val="white"/>
              </a:solidFill>
              <a:latin typeface="Arial" panose="020B0604020202020204" pitchFamily="34" charset="0"/>
              <a:ea typeface="微软雅黑" panose="020B0503020204020204" charset="-122"/>
              <a:sym typeface="Arial" panose="020B0604020202020204" pitchFamily="34" charset="0"/>
            </a:endParaRPr>
          </a:p>
        </p:txBody>
      </p:sp>
      <p:cxnSp>
        <p:nvCxnSpPr>
          <p:cNvPr id="15" name="直接连接符 14"/>
          <p:cNvCxnSpPr/>
          <p:nvPr>
            <p:custDataLst>
              <p:tags r:id="rId1"/>
            </p:custDataLst>
          </p:nvPr>
        </p:nvCxnSpPr>
        <p:spPr>
          <a:xfrm>
            <a:off x="9181744" y="680853"/>
            <a:ext cx="2160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grpSp>
        <p:nvGrpSpPr>
          <p:cNvPr id="44" name="Group 9"/>
          <p:cNvGrpSpPr/>
          <p:nvPr/>
        </p:nvGrpSpPr>
        <p:grpSpPr>
          <a:xfrm>
            <a:off x="11819255" y="6604635"/>
            <a:ext cx="509905" cy="430530"/>
            <a:chOff x="6096000" y="1628115"/>
            <a:chExt cx="6995312" cy="6577807"/>
          </a:xfrm>
          <a:solidFill>
            <a:srgbClr val="CED41F"/>
          </a:solidFill>
        </p:grpSpPr>
        <p:sp>
          <p:nvSpPr>
            <p:cNvPr id="45"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8"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9"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0"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1"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aphicFrame>
        <p:nvGraphicFramePr>
          <p:cNvPr id="13" name="内容占位符 3"/>
          <p:cNvGraphicFramePr>
            <a:graphicFrameLocks/>
          </p:cNvGraphicFramePr>
          <p:nvPr>
            <p:extLst>
              <p:ext uri="{D42A27DB-BD31-4B8C-83A1-F6EECF244321}">
                <p14:modId xmlns:p14="http://schemas.microsoft.com/office/powerpoint/2010/main" val="3791701617"/>
              </p:ext>
            </p:extLst>
          </p:nvPr>
        </p:nvGraphicFramePr>
        <p:xfrm>
          <a:off x="1755435" y="1124808"/>
          <a:ext cx="8229600" cy="50013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Box 13"/>
          <p:cNvSpPr txBox="1"/>
          <p:nvPr/>
        </p:nvSpPr>
        <p:spPr>
          <a:xfrm>
            <a:off x="6323322" y="1869433"/>
            <a:ext cx="720060" cy="369332"/>
          </a:xfrm>
          <a:prstGeom prst="rect">
            <a:avLst/>
          </a:prstGeom>
          <a:noFill/>
        </p:spPr>
        <p:txBody>
          <a:bodyPr wrap="square" rtlCol="0">
            <a:spAutoFit/>
          </a:bodyPr>
          <a:lstStyle/>
          <a:p>
            <a:r>
              <a:rPr lang="en-US" altLang="zh-CN" dirty="0" smtClean="0">
                <a:solidFill>
                  <a:srgbClr val="FFC000"/>
                </a:solidFill>
              </a:rPr>
              <a:t>1960</a:t>
            </a:r>
            <a:endParaRPr lang="zh-CN" altLang="en-US" dirty="0">
              <a:solidFill>
                <a:srgbClr val="FFC000"/>
              </a:solidFill>
            </a:endParaRPr>
          </a:p>
        </p:txBody>
      </p:sp>
      <p:sp>
        <p:nvSpPr>
          <p:cNvPr id="16" name="TextBox 15"/>
          <p:cNvSpPr txBox="1"/>
          <p:nvPr/>
        </p:nvSpPr>
        <p:spPr>
          <a:xfrm>
            <a:off x="2336451" y="1845297"/>
            <a:ext cx="144012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r>
              <a:rPr lang="zh-CN" altLang="zh-CN" dirty="0" smtClean="0"/>
              <a:t>日</a:t>
            </a:r>
            <a:r>
              <a:rPr lang="zh-CN" altLang="en-US" dirty="0" smtClean="0"/>
              <a:t>本、</a:t>
            </a:r>
            <a:r>
              <a:rPr lang="zh-CN" altLang="zh-CN" dirty="0" smtClean="0"/>
              <a:t>英国</a:t>
            </a:r>
            <a:endParaRPr lang="zh-CN" altLang="en-US" dirty="0"/>
          </a:p>
        </p:txBody>
      </p:sp>
      <p:sp>
        <p:nvSpPr>
          <p:cNvPr id="18" name="TextBox 17"/>
          <p:cNvSpPr txBox="1"/>
          <p:nvPr/>
        </p:nvSpPr>
        <p:spPr>
          <a:xfrm>
            <a:off x="6345900" y="2498423"/>
            <a:ext cx="720060" cy="369332"/>
          </a:xfrm>
          <a:prstGeom prst="rect">
            <a:avLst/>
          </a:prstGeom>
          <a:noFill/>
        </p:spPr>
        <p:txBody>
          <a:bodyPr wrap="square" rtlCol="0">
            <a:spAutoFit/>
          </a:bodyPr>
          <a:lstStyle/>
          <a:p>
            <a:r>
              <a:rPr lang="en-US" altLang="zh-CN" dirty="0" smtClean="0">
                <a:solidFill>
                  <a:srgbClr val="FFC000"/>
                </a:solidFill>
              </a:rPr>
              <a:t>1970</a:t>
            </a:r>
            <a:endParaRPr lang="zh-CN" altLang="en-US" dirty="0">
              <a:solidFill>
                <a:srgbClr val="FFC000"/>
              </a:solidFill>
            </a:endParaRPr>
          </a:p>
        </p:txBody>
      </p:sp>
      <p:sp>
        <p:nvSpPr>
          <p:cNvPr id="19" name="TextBox 18"/>
          <p:cNvSpPr txBox="1"/>
          <p:nvPr/>
        </p:nvSpPr>
        <p:spPr>
          <a:xfrm>
            <a:off x="6397171" y="3320602"/>
            <a:ext cx="1152096" cy="369332"/>
          </a:xfrm>
          <a:prstGeom prst="rect">
            <a:avLst/>
          </a:prstGeom>
          <a:noFill/>
        </p:spPr>
        <p:txBody>
          <a:bodyPr wrap="square" rtlCol="0">
            <a:spAutoFit/>
          </a:bodyPr>
          <a:lstStyle/>
          <a:p>
            <a:r>
              <a:rPr lang="en-US" altLang="zh-CN" dirty="0" smtClean="0">
                <a:solidFill>
                  <a:srgbClr val="FFC000"/>
                </a:solidFill>
              </a:rPr>
              <a:t>1980</a:t>
            </a:r>
            <a:endParaRPr lang="zh-CN" altLang="en-US" dirty="0">
              <a:solidFill>
                <a:srgbClr val="FFC000"/>
              </a:solidFill>
            </a:endParaRPr>
          </a:p>
        </p:txBody>
      </p:sp>
      <p:sp>
        <p:nvSpPr>
          <p:cNvPr id="20" name="TextBox 19"/>
          <p:cNvSpPr txBox="1"/>
          <p:nvPr/>
        </p:nvSpPr>
        <p:spPr>
          <a:xfrm>
            <a:off x="1745246" y="2496029"/>
            <a:ext cx="2031325"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zh-CN" altLang="zh-CN" dirty="0"/>
              <a:t>英国、美国、日本</a:t>
            </a:r>
            <a:endParaRPr lang="zh-CN" altLang="en-US" dirty="0"/>
          </a:p>
        </p:txBody>
      </p:sp>
      <p:sp>
        <p:nvSpPr>
          <p:cNvPr id="21" name="TextBox 20"/>
          <p:cNvSpPr txBox="1"/>
          <p:nvPr/>
        </p:nvSpPr>
        <p:spPr>
          <a:xfrm>
            <a:off x="2668575" y="3203680"/>
            <a:ext cx="1107996"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zh-CN" altLang="zh-CN" dirty="0"/>
              <a:t>东丽公司</a:t>
            </a:r>
            <a:endParaRPr lang="zh-CN" altLang="en-US" dirty="0"/>
          </a:p>
        </p:txBody>
      </p:sp>
      <p:sp>
        <p:nvSpPr>
          <p:cNvPr id="22" name="TextBox 21"/>
          <p:cNvSpPr txBox="1"/>
          <p:nvPr/>
        </p:nvSpPr>
        <p:spPr>
          <a:xfrm>
            <a:off x="6377022" y="3992225"/>
            <a:ext cx="864072" cy="369332"/>
          </a:xfrm>
          <a:prstGeom prst="rect">
            <a:avLst/>
          </a:prstGeom>
          <a:noFill/>
        </p:spPr>
        <p:txBody>
          <a:bodyPr wrap="square" rtlCol="0">
            <a:spAutoFit/>
          </a:bodyPr>
          <a:lstStyle/>
          <a:p>
            <a:r>
              <a:rPr lang="en-US" altLang="zh-CN" dirty="0" smtClean="0">
                <a:solidFill>
                  <a:srgbClr val="FFC000"/>
                </a:solidFill>
              </a:rPr>
              <a:t>1990</a:t>
            </a:r>
            <a:endParaRPr lang="zh-CN" altLang="en-US" dirty="0">
              <a:solidFill>
                <a:srgbClr val="FFC000"/>
              </a:solidFill>
            </a:endParaRPr>
          </a:p>
        </p:txBody>
      </p:sp>
      <p:sp>
        <p:nvSpPr>
          <p:cNvPr id="23" name="TextBox 22"/>
          <p:cNvSpPr txBox="1"/>
          <p:nvPr/>
        </p:nvSpPr>
        <p:spPr>
          <a:xfrm>
            <a:off x="1036341" y="3626989"/>
            <a:ext cx="2749471" cy="95410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zh-CN" altLang="zh-CN" sz="1400" dirty="0"/>
              <a:t>美国航空材料厂赫氏（</a:t>
            </a:r>
            <a:r>
              <a:rPr lang="en-US" altLang="zh-CN" sz="1400" dirty="0"/>
              <a:t>Hexcel</a:t>
            </a:r>
            <a:r>
              <a:rPr lang="zh-CN" altLang="zh-CN" sz="1400" dirty="0" smtClean="0"/>
              <a:t>）</a:t>
            </a:r>
            <a:endParaRPr lang="en-US" altLang="zh-CN" sz="1400" dirty="0" smtClean="0"/>
          </a:p>
          <a:p>
            <a:r>
              <a:rPr lang="zh-CN" altLang="zh-CN" sz="1400" dirty="0"/>
              <a:t>美国石油巨头阿莫科（</a:t>
            </a:r>
            <a:r>
              <a:rPr lang="en-US" altLang="zh-CN" sz="1400" dirty="0"/>
              <a:t>AMOCO</a:t>
            </a:r>
            <a:r>
              <a:rPr lang="zh-CN" altLang="zh-CN" sz="1400" dirty="0" smtClean="0"/>
              <a:t>）</a:t>
            </a:r>
            <a:endParaRPr lang="en-US" altLang="zh-CN" sz="1400" dirty="0" smtClean="0"/>
          </a:p>
          <a:p>
            <a:r>
              <a:rPr lang="zh-CN" altLang="zh-CN" sz="1400" dirty="0"/>
              <a:t>氰特（</a:t>
            </a:r>
            <a:r>
              <a:rPr lang="en-US" altLang="zh-CN" sz="1400" dirty="0"/>
              <a:t>CYTEC</a:t>
            </a:r>
            <a:r>
              <a:rPr lang="zh-CN" altLang="zh-CN" sz="1400" dirty="0" smtClean="0"/>
              <a:t>）</a:t>
            </a:r>
            <a:endParaRPr lang="en-US" altLang="zh-CN" sz="1400" dirty="0" smtClean="0"/>
          </a:p>
          <a:p>
            <a:r>
              <a:rPr lang="zh-CN" altLang="zh-CN" sz="1400" dirty="0"/>
              <a:t>德国石墨巨头西格里（</a:t>
            </a:r>
            <a:r>
              <a:rPr lang="en-US" altLang="zh-CN" sz="1400" dirty="0"/>
              <a:t>SGL</a:t>
            </a:r>
            <a:r>
              <a:rPr lang="zh-CN" altLang="zh-CN" sz="1400" dirty="0"/>
              <a:t>）</a:t>
            </a:r>
            <a:endParaRPr lang="zh-CN" altLang="en-US" sz="1400" dirty="0"/>
          </a:p>
        </p:txBody>
      </p:sp>
      <p:sp>
        <p:nvSpPr>
          <p:cNvPr id="24" name="TextBox 23"/>
          <p:cNvSpPr txBox="1"/>
          <p:nvPr/>
        </p:nvSpPr>
        <p:spPr>
          <a:xfrm>
            <a:off x="6330023" y="4797353"/>
            <a:ext cx="652743" cy="369332"/>
          </a:xfrm>
          <a:prstGeom prst="rect">
            <a:avLst/>
          </a:prstGeom>
          <a:noFill/>
        </p:spPr>
        <p:txBody>
          <a:bodyPr wrap="none" rtlCol="0">
            <a:spAutoFit/>
          </a:bodyPr>
          <a:lstStyle/>
          <a:p>
            <a:r>
              <a:rPr lang="en-US" altLang="zh-CN" dirty="0" smtClean="0">
                <a:solidFill>
                  <a:srgbClr val="FFC000"/>
                </a:solidFill>
              </a:rPr>
              <a:t>2000</a:t>
            </a:r>
            <a:endParaRPr lang="zh-CN" altLang="en-US" dirty="0">
              <a:solidFill>
                <a:srgbClr val="FFC000"/>
              </a:solidFill>
            </a:endParaRPr>
          </a:p>
        </p:txBody>
      </p:sp>
      <p:sp>
        <p:nvSpPr>
          <p:cNvPr id="25" name="TextBox 24"/>
          <p:cNvSpPr txBox="1"/>
          <p:nvPr/>
        </p:nvSpPr>
        <p:spPr>
          <a:xfrm>
            <a:off x="1048245" y="4582819"/>
            <a:ext cx="2723823"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CN" altLang="en-US" dirty="0" smtClean="0"/>
              <a:t>美国，</a:t>
            </a:r>
            <a:r>
              <a:rPr lang="zh-CN" altLang="zh-CN" dirty="0" smtClean="0"/>
              <a:t>中国</a:t>
            </a:r>
            <a:r>
              <a:rPr lang="zh-CN" altLang="zh-CN" dirty="0"/>
              <a:t>，韩国</a:t>
            </a:r>
            <a:r>
              <a:rPr lang="zh-CN" altLang="zh-CN" dirty="0" smtClean="0"/>
              <a:t>、台湾</a:t>
            </a:r>
            <a:endParaRPr lang="en-US" altLang="zh-CN" dirty="0" smtClean="0"/>
          </a:p>
          <a:p>
            <a:r>
              <a:rPr lang="zh-CN" altLang="zh-CN" dirty="0" smtClean="0"/>
              <a:t>俄罗斯</a:t>
            </a:r>
            <a:r>
              <a:rPr lang="zh-CN" altLang="en-US" dirty="0"/>
              <a:t>、</a:t>
            </a:r>
            <a:r>
              <a:rPr lang="zh-CN" altLang="zh-CN" dirty="0" smtClean="0"/>
              <a:t>土耳其等</a:t>
            </a:r>
            <a:endParaRPr lang="zh-CN" altLang="en-US" dirty="0"/>
          </a:p>
        </p:txBody>
      </p:sp>
      <p:sp>
        <p:nvSpPr>
          <p:cNvPr id="26" name="TextBox 25"/>
          <p:cNvSpPr txBox="1"/>
          <p:nvPr/>
        </p:nvSpPr>
        <p:spPr>
          <a:xfrm>
            <a:off x="6328180" y="5601071"/>
            <a:ext cx="652743" cy="369332"/>
          </a:xfrm>
          <a:prstGeom prst="rect">
            <a:avLst/>
          </a:prstGeom>
          <a:noFill/>
        </p:spPr>
        <p:txBody>
          <a:bodyPr wrap="none" rtlCol="0">
            <a:spAutoFit/>
          </a:bodyPr>
          <a:lstStyle/>
          <a:p>
            <a:r>
              <a:rPr lang="en-US" altLang="zh-CN" dirty="0" smtClean="0">
                <a:solidFill>
                  <a:srgbClr val="FFC000"/>
                </a:solidFill>
              </a:rPr>
              <a:t>2010</a:t>
            </a:r>
            <a:endParaRPr lang="zh-CN" altLang="en-US" dirty="0">
              <a:solidFill>
                <a:srgbClr val="FFC000"/>
              </a:solidFill>
            </a:endParaRPr>
          </a:p>
        </p:txBody>
      </p:sp>
      <p:sp>
        <p:nvSpPr>
          <p:cNvPr id="27" name="TextBox 26"/>
          <p:cNvSpPr txBox="1"/>
          <p:nvPr/>
        </p:nvSpPr>
        <p:spPr>
          <a:xfrm>
            <a:off x="1268397" y="5446891"/>
            <a:ext cx="2492990" cy="64633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zh-CN" altLang="zh-CN" dirty="0"/>
              <a:t>碳</a:t>
            </a:r>
            <a:r>
              <a:rPr lang="zh-CN" altLang="zh-CN" dirty="0" smtClean="0"/>
              <a:t>飞机</a:t>
            </a:r>
            <a:r>
              <a:rPr lang="zh-CN" altLang="en-US" dirty="0" smtClean="0"/>
              <a:t>、</a:t>
            </a:r>
            <a:r>
              <a:rPr lang="zh-CN" altLang="zh-CN" dirty="0"/>
              <a:t>宝马与</a:t>
            </a:r>
            <a:r>
              <a:rPr lang="zh-CN" altLang="zh-CN" dirty="0" smtClean="0"/>
              <a:t>西格里</a:t>
            </a:r>
            <a:endParaRPr lang="en-US" altLang="zh-CN" dirty="0" smtClean="0"/>
          </a:p>
          <a:p>
            <a:r>
              <a:rPr lang="zh-CN" altLang="zh-CN" dirty="0" smtClean="0"/>
              <a:t>维斯塔斯</a:t>
            </a:r>
            <a:r>
              <a:rPr lang="zh-CN" altLang="en-US" dirty="0" smtClean="0"/>
              <a:t>、东丽</a:t>
            </a:r>
            <a:endParaRPr lang="zh-CN" altLang="en-US" dirty="0"/>
          </a:p>
        </p:txBody>
      </p:sp>
      <p:sp>
        <p:nvSpPr>
          <p:cNvPr id="28" name="TextBox 27"/>
          <p:cNvSpPr txBox="1"/>
          <p:nvPr/>
        </p:nvSpPr>
        <p:spPr>
          <a:xfrm>
            <a:off x="9398582" y="1412832"/>
            <a:ext cx="1728144"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zh-CN" altLang="zh-CN" sz="1200" dirty="0"/>
              <a:t>中科院长春应用化学</a:t>
            </a:r>
            <a:r>
              <a:rPr lang="zh-CN" altLang="zh-CN" sz="1200" dirty="0" smtClean="0"/>
              <a:t>所</a:t>
            </a:r>
            <a:endParaRPr lang="en-US" altLang="zh-CN" sz="1200" dirty="0" smtClean="0"/>
          </a:p>
          <a:p>
            <a:r>
              <a:rPr lang="zh-CN" altLang="zh-CN" sz="1200" dirty="0"/>
              <a:t>沈阳金属研究所</a:t>
            </a:r>
            <a:endParaRPr lang="zh-CN" altLang="en-US" sz="1200" dirty="0"/>
          </a:p>
        </p:txBody>
      </p:sp>
      <p:sp>
        <p:nvSpPr>
          <p:cNvPr id="29" name="TextBox 28"/>
          <p:cNvSpPr txBox="1"/>
          <p:nvPr/>
        </p:nvSpPr>
        <p:spPr>
          <a:xfrm>
            <a:off x="6330545" y="1471418"/>
            <a:ext cx="663510" cy="369332"/>
          </a:xfrm>
          <a:prstGeom prst="rect">
            <a:avLst/>
          </a:prstGeom>
          <a:noFill/>
        </p:spPr>
        <p:txBody>
          <a:bodyPr wrap="square" rtlCol="0">
            <a:spAutoFit/>
          </a:bodyPr>
          <a:lstStyle/>
          <a:p>
            <a:r>
              <a:rPr lang="zh-CN" altLang="en-US" dirty="0" smtClean="0">
                <a:solidFill>
                  <a:srgbClr val="FFC000"/>
                </a:solidFill>
              </a:rPr>
              <a:t>年代</a:t>
            </a:r>
            <a:endParaRPr lang="zh-CN" altLang="en-US" dirty="0">
              <a:solidFill>
                <a:srgbClr val="FFC000"/>
              </a:solidFill>
            </a:endParaRPr>
          </a:p>
        </p:txBody>
      </p:sp>
      <p:sp>
        <p:nvSpPr>
          <p:cNvPr id="30" name="TextBox 29"/>
          <p:cNvSpPr txBox="1"/>
          <p:nvPr/>
        </p:nvSpPr>
        <p:spPr>
          <a:xfrm>
            <a:off x="9403177" y="1867315"/>
            <a:ext cx="1723549" cy="1015663"/>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zh-CN" altLang="zh-CN" sz="1200" dirty="0"/>
              <a:t>中科院化学所</a:t>
            </a:r>
          </a:p>
          <a:p>
            <a:r>
              <a:rPr lang="zh-CN" altLang="zh-CN" sz="1200" dirty="0"/>
              <a:t>上海合成纤维研究所</a:t>
            </a:r>
          </a:p>
          <a:p>
            <a:r>
              <a:rPr lang="zh-CN" altLang="zh-CN" sz="1200" dirty="0"/>
              <a:t>山西燃化所</a:t>
            </a:r>
          </a:p>
          <a:p>
            <a:r>
              <a:rPr lang="zh-CN" altLang="zh-CN" sz="1200" dirty="0" smtClean="0"/>
              <a:t>化工部吉林化工研究院</a:t>
            </a:r>
            <a:endParaRPr lang="en-US" altLang="zh-CN" sz="1200" dirty="0" smtClean="0"/>
          </a:p>
          <a:p>
            <a:r>
              <a:rPr lang="en-US" altLang="zh-CN" sz="1200" dirty="0" smtClean="0"/>
              <a:t>20</a:t>
            </a:r>
            <a:r>
              <a:rPr lang="zh-CN" altLang="en-US" sz="1200" dirty="0" smtClean="0"/>
              <a:t>多家</a:t>
            </a:r>
            <a:endParaRPr lang="zh-CN" altLang="zh-CN" sz="1200" dirty="0"/>
          </a:p>
        </p:txBody>
      </p:sp>
      <p:sp>
        <p:nvSpPr>
          <p:cNvPr id="31" name="TextBox 30"/>
          <p:cNvSpPr txBox="1"/>
          <p:nvPr/>
        </p:nvSpPr>
        <p:spPr>
          <a:xfrm>
            <a:off x="9403996" y="2872040"/>
            <a:ext cx="1723549" cy="83099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zh-CN" altLang="zh-CN" sz="1200" dirty="0"/>
              <a:t>国家科委</a:t>
            </a:r>
          </a:p>
          <a:p>
            <a:r>
              <a:rPr lang="zh-CN" altLang="zh-CN" sz="1200" dirty="0"/>
              <a:t>冶金部支持上海碳素厂</a:t>
            </a:r>
          </a:p>
          <a:p>
            <a:r>
              <a:rPr lang="zh-CN" altLang="zh-CN" sz="1200" dirty="0"/>
              <a:t>北京化工学院</a:t>
            </a:r>
          </a:p>
          <a:p>
            <a:r>
              <a:rPr lang="zh-CN" altLang="zh-CN" sz="1200" dirty="0" smtClean="0"/>
              <a:t>吉林化学工业公司</a:t>
            </a:r>
            <a:endParaRPr lang="zh-CN" altLang="zh-CN" sz="1200" dirty="0"/>
          </a:p>
        </p:txBody>
      </p:sp>
      <p:sp>
        <p:nvSpPr>
          <p:cNvPr id="32" name="TextBox 31"/>
          <p:cNvSpPr txBox="1"/>
          <p:nvPr/>
        </p:nvSpPr>
        <p:spPr>
          <a:xfrm>
            <a:off x="9409670" y="3724823"/>
            <a:ext cx="1706299"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zh-CN" altLang="zh-CN" sz="1200" dirty="0"/>
              <a:t>吉化</a:t>
            </a:r>
            <a:r>
              <a:rPr lang="zh-CN" altLang="zh-CN" sz="1200" dirty="0" smtClean="0"/>
              <a:t>公司</a:t>
            </a:r>
            <a:endParaRPr lang="en-US" altLang="zh-CN" sz="1200" dirty="0" smtClean="0"/>
          </a:p>
          <a:p>
            <a:r>
              <a:rPr lang="zh-CN" altLang="zh-CN" sz="1200" dirty="0" smtClean="0"/>
              <a:t>吉林碳素厂</a:t>
            </a:r>
            <a:endParaRPr lang="en-US" altLang="zh-CN" sz="1200" dirty="0" smtClean="0"/>
          </a:p>
          <a:p>
            <a:r>
              <a:rPr lang="zh-CN" altLang="zh-CN" sz="1200" dirty="0" smtClean="0"/>
              <a:t>北京化工学院</a:t>
            </a:r>
            <a:endParaRPr lang="zh-CN" altLang="en-US" sz="1200" dirty="0"/>
          </a:p>
        </p:txBody>
      </p:sp>
      <p:sp>
        <p:nvSpPr>
          <p:cNvPr id="33" name="TextBox 32"/>
          <p:cNvSpPr txBox="1"/>
          <p:nvPr/>
        </p:nvSpPr>
        <p:spPr>
          <a:xfrm>
            <a:off x="9409669" y="4400487"/>
            <a:ext cx="1706299"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CN" altLang="zh-CN" sz="1200" dirty="0"/>
              <a:t>碳纤维专项</a:t>
            </a:r>
          </a:p>
          <a:p>
            <a:r>
              <a:rPr lang="en-US" altLang="zh-CN" sz="1200" dirty="0"/>
              <a:t>863</a:t>
            </a:r>
            <a:r>
              <a:rPr lang="zh-CN" altLang="zh-CN" sz="1200" dirty="0"/>
              <a:t>计划新材料领域</a:t>
            </a:r>
          </a:p>
          <a:p>
            <a:r>
              <a:rPr lang="zh-CN" altLang="zh-CN" sz="1200" dirty="0"/>
              <a:t>碳纤维研究</a:t>
            </a:r>
            <a:r>
              <a:rPr lang="zh-CN" altLang="zh-CN" sz="1200" dirty="0" smtClean="0"/>
              <a:t>机构工业技术转让</a:t>
            </a:r>
            <a:endParaRPr lang="zh-CN" altLang="zh-CN" sz="1200" dirty="0"/>
          </a:p>
        </p:txBody>
      </p:sp>
      <p:sp>
        <p:nvSpPr>
          <p:cNvPr id="34" name="TextBox 33"/>
          <p:cNvSpPr txBox="1"/>
          <p:nvPr/>
        </p:nvSpPr>
        <p:spPr>
          <a:xfrm>
            <a:off x="9423350" y="5262071"/>
            <a:ext cx="1723549" cy="86177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CN" altLang="zh-CN" sz="1000" dirty="0">
                <a:latin typeface="+mn-ea"/>
                <a:ea typeface="+mn-ea"/>
              </a:rPr>
              <a:t>“烂尾楼”与“僵尸企业”</a:t>
            </a:r>
          </a:p>
          <a:p>
            <a:r>
              <a:rPr lang="zh-CN" altLang="zh-CN" sz="1000" dirty="0">
                <a:latin typeface="+mn-ea"/>
                <a:ea typeface="+mn-ea"/>
              </a:rPr>
              <a:t>光威集团与中简成功</a:t>
            </a:r>
            <a:r>
              <a:rPr lang="zh-CN" altLang="zh-CN" sz="1000" dirty="0" smtClean="0">
                <a:latin typeface="+mn-ea"/>
                <a:ea typeface="+mn-ea"/>
              </a:rPr>
              <a:t>上市</a:t>
            </a:r>
            <a:endParaRPr lang="en-US" altLang="zh-CN" sz="1000" dirty="0" smtClean="0">
              <a:latin typeface="+mn-ea"/>
              <a:ea typeface="+mn-ea"/>
            </a:endParaRPr>
          </a:p>
          <a:p>
            <a:r>
              <a:rPr lang="zh-CN" altLang="zh-CN" sz="1000" dirty="0" smtClean="0">
                <a:latin typeface="+mn-ea"/>
                <a:ea typeface="+mn-ea"/>
              </a:rPr>
              <a:t>中</a:t>
            </a:r>
            <a:r>
              <a:rPr lang="zh-CN" altLang="zh-CN" sz="1000" dirty="0">
                <a:latin typeface="+mn-ea"/>
                <a:ea typeface="+mn-ea"/>
              </a:rPr>
              <a:t>复神鹰</a:t>
            </a:r>
            <a:r>
              <a:rPr lang="zh-CN" altLang="zh-CN" sz="1000" dirty="0" smtClean="0">
                <a:latin typeface="+mn-ea"/>
                <a:ea typeface="+mn-ea"/>
              </a:rPr>
              <a:t>扭亏为盈</a:t>
            </a:r>
            <a:endParaRPr lang="en-US" altLang="zh-CN" sz="1000" dirty="0" smtClean="0">
              <a:latin typeface="+mn-ea"/>
              <a:ea typeface="+mn-ea"/>
            </a:endParaRPr>
          </a:p>
          <a:p>
            <a:r>
              <a:rPr lang="zh-CN" altLang="zh-CN" sz="1000" dirty="0" smtClean="0">
                <a:latin typeface="+mn-ea"/>
                <a:ea typeface="+mn-ea"/>
              </a:rPr>
              <a:t>吉林</a:t>
            </a:r>
            <a:r>
              <a:rPr lang="zh-CN" altLang="zh-CN" sz="1000" dirty="0">
                <a:latin typeface="+mn-ea"/>
                <a:ea typeface="+mn-ea"/>
              </a:rPr>
              <a:t>化纤成为国内原丝</a:t>
            </a:r>
            <a:r>
              <a:rPr lang="zh-CN" altLang="zh-CN" sz="1000" dirty="0" smtClean="0">
                <a:latin typeface="+mn-ea"/>
                <a:ea typeface="+mn-ea"/>
              </a:rPr>
              <a:t>龙头</a:t>
            </a:r>
            <a:endParaRPr lang="en-US" altLang="zh-CN" sz="1000" dirty="0" smtClean="0">
              <a:latin typeface="+mn-ea"/>
              <a:ea typeface="+mn-ea"/>
            </a:endParaRPr>
          </a:p>
          <a:p>
            <a:r>
              <a:rPr lang="zh-CN" altLang="zh-CN" sz="1000" dirty="0" smtClean="0">
                <a:latin typeface="+mn-ea"/>
                <a:ea typeface="+mn-ea"/>
              </a:rPr>
              <a:t>中</a:t>
            </a:r>
            <a:r>
              <a:rPr lang="zh-CN" altLang="zh-CN" sz="1000" dirty="0">
                <a:latin typeface="+mn-ea"/>
                <a:ea typeface="+mn-ea"/>
              </a:rPr>
              <a:t>石化上海石化</a:t>
            </a:r>
            <a:r>
              <a:rPr lang="zh-CN" altLang="zh-CN" sz="1000" dirty="0" smtClean="0">
                <a:latin typeface="+mn-ea"/>
                <a:ea typeface="+mn-ea"/>
              </a:rPr>
              <a:t>大展宏图</a:t>
            </a:r>
            <a:endParaRPr lang="zh-CN" altLang="zh-CN" sz="1000" dirty="0">
              <a:latin typeface="+mn-ea"/>
              <a:ea typeface="+mn-ea"/>
            </a:endParaRPr>
          </a:p>
        </p:txBody>
      </p:sp>
      <p:sp>
        <p:nvSpPr>
          <p:cNvPr id="35" name="矩形 34"/>
          <p:cNvSpPr/>
          <p:nvPr/>
        </p:nvSpPr>
        <p:spPr>
          <a:xfrm>
            <a:off x="88108" y="6194823"/>
            <a:ext cx="11042736" cy="646331"/>
          </a:xfrm>
          <a:prstGeom prst="rect">
            <a:avLst/>
          </a:prstGeom>
        </p:spPr>
        <p:txBody>
          <a:bodyPr wrap="square">
            <a:spAutoFit/>
          </a:bodyPr>
          <a:lstStyle/>
          <a:p>
            <a:r>
              <a:rPr lang="en-US" altLang="zh-CN" dirty="0">
                <a:solidFill>
                  <a:schemeClr val="bg1"/>
                </a:solidFill>
              </a:rPr>
              <a:t>1959</a:t>
            </a:r>
            <a:r>
              <a:rPr lang="zh-CN" altLang="zh-CN" dirty="0">
                <a:solidFill>
                  <a:schemeClr val="bg1"/>
                </a:solidFill>
              </a:rPr>
              <a:t>年日本大阪工业试验所（</a:t>
            </a:r>
            <a:r>
              <a:rPr lang="en-US" altLang="zh-CN" dirty="0">
                <a:solidFill>
                  <a:schemeClr val="bg1"/>
                </a:solidFill>
              </a:rPr>
              <a:t>Osaka Technical Research Institute</a:t>
            </a:r>
            <a:r>
              <a:rPr lang="zh-CN" altLang="zh-CN" dirty="0">
                <a:solidFill>
                  <a:schemeClr val="bg1"/>
                </a:solidFill>
              </a:rPr>
              <a:t>）的近藤昭男博士（</a:t>
            </a:r>
            <a:r>
              <a:rPr lang="en-US" altLang="zh-CN" dirty="0" err="1">
                <a:solidFill>
                  <a:schemeClr val="bg1"/>
                </a:solidFill>
              </a:rPr>
              <a:t>Dr.Akio</a:t>
            </a:r>
            <a:r>
              <a:rPr lang="en-US" altLang="zh-CN" dirty="0">
                <a:solidFill>
                  <a:schemeClr val="bg1"/>
                </a:solidFill>
              </a:rPr>
              <a:t> </a:t>
            </a:r>
            <a:r>
              <a:rPr lang="en-US" altLang="zh-CN" dirty="0" err="1">
                <a:solidFill>
                  <a:schemeClr val="bg1"/>
                </a:solidFill>
              </a:rPr>
              <a:t>Shindo</a:t>
            </a:r>
            <a:r>
              <a:rPr lang="zh-CN" altLang="zh-CN" dirty="0">
                <a:solidFill>
                  <a:schemeClr val="bg1"/>
                </a:solidFill>
              </a:rPr>
              <a:t>）发明了</a:t>
            </a:r>
            <a:r>
              <a:rPr lang="en-US" altLang="zh-CN" dirty="0">
                <a:solidFill>
                  <a:schemeClr val="bg1"/>
                </a:solidFill>
              </a:rPr>
              <a:t>PAN</a:t>
            </a:r>
            <a:r>
              <a:rPr lang="zh-CN" altLang="zh-CN" dirty="0">
                <a:solidFill>
                  <a:schemeClr val="bg1"/>
                </a:solidFill>
              </a:rPr>
              <a:t>基碳纤维制备技术，全球碳纤维产业整整发展了六十年</a:t>
            </a:r>
            <a:endParaRPr lang="zh-CN" altLang="en-US" dirty="0">
              <a:solidFill>
                <a:schemeClr val="bg1"/>
              </a:solidFill>
            </a:endParaRPr>
          </a:p>
        </p:txBody>
      </p:sp>
    </p:spTree>
    <p:extLst>
      <p:ext uri="{BB962C8B-B14F-4D97-AF65-F5344CB8AC3E}">
        <p14:creationId xmlns:p14="http://schemas.microsoft.com/office/powerpoint/2010/main" val="4288361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6591935"/>
            <a:ext cx="608965" cy="266065"/>
          </a:xfrm>
          <a:prstGeom prst="rect">
            <a:avLst/>
          </a:prstGeom>
        </p:spPr>
      </p:pic>
      <p:sp>
        <p:nvSpPr>
          <p:cNvPr id="11" name="TextBox 10"/>
          <p:cNvSpPr txBox="1"/>
          <p:nvPr/>
        </p:nvSpPr>
        <p:spPr>
          <a:xfrm>
            <a:off x="457835" y="145415"/>
            <a:ext cx="11337925" cy="584775"/>
          </a:xfrm>
          <a:prstGeom prst="rect">
            <a:avLst/>
          </a:prstGeom>
          <a:noFill/>
          <a:ln w="76200">
            <a:solidFill>
              <a:srgbClr val="CEC600"/>
            </a:solidFill>
          </a:ln>
        </p:spPr>
        <p:txBody>
          <a:bodyPr wrap="square" rtlCol="0">
            <a:spAutoFit/>
          </a:bodyPr>
          <a:lstStyle/>
          <a:p>
            <a:r>
              <a:rPr lang="zh-CN" altLang="zh-CN" sz="3200" b="1" spc="200" dirty="0">
                <a:solidFill>
                  <a:prstClr val="white"/>
                </a:solidFill>
                <a:latin typeface="Arial" panose="020B0604020202020204" pitchFamily="34" charset="0"/>
                <a:ea typeface="微软雅黑" panose="020B0503020204020204" charset="-122"/>
              </a:rPr>
              <a:t>全球碳纤维市场</a:t>
            </a:r>
            <a:r>
              <a:rPr lang="zh-CN" altLang="en-US" sz="3200" b="1" spc="200" dirty="0" smtClean="0">
                <a:solidFill>
                  <a:prstClr val="white"/>
                </a:solidFill>
                <a:latin typeface="Arial" panose="020B0604020202020204" pitchFamily="34" charset="0"/>
                <a:ea typeface="微软雅黑" panose="020B0503020204020204" charset="-122"/>
                <a:sym typeface="Arial" panose="020B0604020202020204" pitchFamily="34" charset="0"/>
              </a:rPr>
              <a:t>跟踪调查                            应用实践</a:t>
            </a:r>
            <a:endParaRPr lang="en-US" altLang="zh-CN" sz="3200" b="1" spc="200" dirty="0">
              <a:solidFill>
                <a:prstClr val="white"/>
              </a:solidFill>
              <a:latin typeface="Arial" panose="020B0604020202020204" pitchFamily="34" charset="0"/>
              <a:ea typeface="微软雅黑" panose="020B0503020204020204" charset="-122"/>
              <a:sym typeface="Arial" panose="020B0604020202020204" pitchFamily="34" charset="0"/>
            </a:endParaRPr>
          </a:p>
        </p:txBody>
      </p:sp>
      <p:cxnSp>
        <p:nvCxnSpPr>
          <p:cNvPr id="15" name="直接连接符 14"/>
          <p:cNvCxnSpPr/>
          <p:nvPr>
            <p:custDataLst>
              <p:tags r:id="rId1"/>
            </p:custDataLst>
          </p:nvPr>
        </p:nvCxnSpPr>
        <p:spPr>
          <a:xfrm>
            <a:off x="9181744" y="680853"/>
            <a:ext cx="2160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grpSp>
        <p:nvGrpSpPr>
          <p:cNvPr id="44" name="Group 9"/>
          <p:cNvGrpSpPr/>
          <p:nvPr/>
        </p:nvGrpSpPr>
        <p:grpSpPr>
          <a:xfrm>
            <a:off x="11819255" y="6604635"/>
            <a:ext cx="509905" cy="430530"/>
            <a:chOff x="6096000" y="1628115"/>
            <a:chExt cx="6995312" cy="6577807"/>
          </a:xfrm>
          <a:solidFill>
            <a:srgbClr val="CED41F"/>
          </a:solidFill>
        </p:grpSpPr>
        <p:sp>
          <p:nvSpPr>
            <p:cNvPr id="45"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8"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9"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0"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1"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12" name="内容占位符 3" descr="全球碳纤维市场需求-年份"/>
          <p:cNvPicPr>
            <a:picLocks/>
          </p:cNvPicPr>
          <p:nvPr/>
        </p:nvPicPr>
        <p:blipFill>
          <a:blip r:embed="rId5"/>
          <a:stretch>
            <a:fillRect/>
          </a:stretch>
        </p:blipFill>
        <p:spPr>
          <a:xfrm>
            <a:off x="451239" y="4255911"/>
            <a:ext cx="5822315" cy="2403197"/>
          </a:xfrm>
          <a:prstGeom prst="rect">
            <a:avLst/>
          </a:prstGeom>
        </p:spPr>
      </p:pic>
      <p:pic>
        <p:nvPicPr>
          <p:cNvPr id="14" name="内容占位符 3" descr="说明: IMG_262"/>
          <p:cNvPicPr>
            <a:picLocks/>
          </p:cNvPicPr>
          <p:nvPr/>
        </p:nvPicPr>
        <p:blipFill>
          <a:blip r:embed="rId6">
            <a:extLst>
              <a:ext uri="{28A0092B-C50C-407E-A947-70E740481C1C}">
                <a14:useLocalDpi xmlns:a14="http://schemas.microsoft.com/office/drawing/2010/main" val="0"/>
              </a:ext>
            </a:extLst>
          </a:blip>
          <a:srcRect/>
          <a:stretch>
            <a:fillRect/>
          </a:stretch>
        </p:blipFill>
        <p:spPr>
          <a:xfrm>
            <a:off x="451238" y="870466"/>
            <a:ext cx="5822315" cy="3385445"/>
          </a:xfrm>
          <a:prstGeom prst="rect">
            <a:avLst/>
          </a:prstGeom>
          <a:noFill/>
          <a:ln>
            <a:noFill/>
          </a:ln>
        </p:spPr>
      </p:pic>
      <p:pic>
        <p:nvPicPr>
          <p:cNvPr id="16" name="内容占位符 3" descr="说明: IMG_263"/>
          <p:cNvPicPr>
            <a:picLocks/>
          </p:cNvPicPr>
          <p:nvPr/>
        </p:nvPicPr>
        <p:blipFill>
          <a:blip r:embed="rId7">
            <a:extLst>
              <a:ext uri="{28A0092B-C50C-407E-A947-70E740481C1C}">
                <a14:useLocalDpi xmlns:a14="http://schemas.microsoft.com/office/drawing/2010/main" val="0"/>
              </a:ext>
            </a:extLst>
          </a:blip>
          <a:srcRect/>
          <a:stretch>
            <a:fillRect/>
          </a:stretch>
        </p:blipFill>
        <p:spPr>
          <a:xfrm>
            <a:off x="6524625" y="940944"/>
            <a:ext cx="5271135" cy="3421395"/>
          </a:xfrm>
          <a:prstGeom prst="rect">
            <a:avLst/>
          </a:prstGeom>
          <a:noFill/>
          <a:ln>
            <a:noFill/>
          </a:ln>
        </p:spPr>
      </p:pic>
      <p:pic>
        <p:nvPicPr>
          <p:cNvPr id="17" name="图片 16" descr="全球碳纤维市场需求-应用-表"/>
          <p:cNvPicPr/>
          <p:nvPr/>
        </p:nvPicPr>
        <p:blipFill>
          <a:blip r:embed="rId8"/>
          <a:stretch>
            <a:fillRect/>
          </a:stretch>
        </p:blipFill>
        <p:spPr>
          <a:xfrm>
            <a:off x="6524625" y="4362339"/>
            <a:ext cx="5271135" cy="2263140"/>
          </a:xfrm>
          <a:prstGeom prst="rect">
            <a:avLst/>
          </a:prstGeom>
        </p:spPr>
      </p:pic>
    </p:spTree>
    <p:extLst>
      <p:ext uri="{BB962C8B-B14F-4D97-AF65-F5344CB8AC3E}">
        <p14:creationId xmlns:p14="http://schemas.microsoft.com/office/powerpoint/2010/main" val="2433816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3"/>
          <a:stretch>
            <a:fillRect/>
          </a:stretch>
        </p:blipFill>
        <p:spPr>
          <a:xfrm>
            <a:off x="0" y="6496685"/>
            <a:ext cx="828040" cy="361315"/>
          </a:xfrm>
          <a:prstGeom prst="rect">
            <a:avLst/>
          </a:prstGeom>
        </p:spPr>
      </p:pic>
      <p:sp>
        <p:nvSpPr>
          <p:cNvPr id="11" name="TextBox 10"/>
          <p:cNvSpPr txBox="1"/>
          <p:nvPr/>
        </p:nvSpPr>
        <p:spPr>
          <a:xfrm>
            <a:off x="440074" y="154076"/>
            <a:ext cx="7892268" cy="1753235"/>
          </a:xfrm>
          <a:prstGeom prst="rect">
            <a:avLst/>
          </a:prstGeom>
          <a:noFill/>
          <a:ln w="76200">
            <a:solidFill>
              <a:srgbClr val="CEC600"/>
            </a:solidFill>
          </a:ln>
        </p:spPr>
        <p:txBody>
          <a:bodyPr wrap="square" rtlCol="0">
            <a:spAutoFit/>
          </a:bodyPr>
          <a:lstStyle/>
          <a:p>
            <a:pPr algn="ctr"/>
            <a:r>
              <a:rPr lang="zh-CN" sz="5400" spc="430" dirty="0">
                <a:solidFill>
                  <a:schemeClr val="bg1"/>
                </a:solidFill>
                <a:latin typeface="Arial" panose="020B0604020202020204" pitchFamily="34" charset="0"/>
                <a:ea typeface="汉仪程行简" panose="00020600040101010101" charset="-122"/>
                <a:sym typeface="+mn-ea"/>
              </a:rPr>
              <a:t>目录</a:t>
            </a:r>
            <a:endParaRPr lang="zh-CN" sz="5400" b="0" i="0" spc="430" dirty="0">
              <a:solidFill>
                <a:schemeClr val="bg1"/>
              </a:solidFill>
              <a:latin typeface="Arial" panose="020B0604020202020204" pitchFamily="34" charset="0"/>
              <a:ea typeface="汉仪程行简" panose="00020600040101010101" charset="-122"/>
            </a:endParaRPr>
          </a:p>
          <a:p>
            <a:pPr algn="ctr"/>
            <a:endParaRPr lang="zh-CN" sz="5400" b="0" i="0" spc="430" dirty="0">
              <a:solidFill>
                <a:schemeClr val="bg1"/>
              </a:solidFill>
              <a:latin typeface="Arial" panose="020B0604020202020204" pitchFamily="34" charset="0"/>
              <a:ea typeface="汉仪程行简" panose="00020600040101010101" charset="-122"/>
            </a:endParaRPr>
          </a:p>
        </p:txBody>
      </p:sp>
      <p:sp>
        <p:nvSpPr>
          <p:cNvPr id="107" name="Object 107"/>
          <p:cNvSpPr txBox="1"/>
          <p:nvPr>
            <p:custDataLst>
              <p:tags r:id="rId1"/>
            </p:custDataLst>
          </p:nvPr>
        </p:nvSpPr>
        <p:spPr>
          <a:xfrm>
            <a:off x="7570749" y="1044967"/>
            <a:ext cx="2223769" cy="958322"/>
          </a:xfrm>
          <a:prstGeom prst="rect">
            <a:avLst/>
          </a:prstGeom>
        </p:spPr>
        <p:txBody>
          <a:bodyPr vert="horz" wrap="square" tIns="0" bIns="0" rtlCol="0" anchor="b" anchorCtr="0">
            <a:normAutofit/>
          </a:bodyPr>
          <a:lstStyle/>
          <a:p>
            <a:pPr algn="l">
              <a:lnSpc>
                <a:spcPct val="100000"/>
              </a:lnSpc>
            </a:pPr>
            <a:endParaRPr lang="zh-CN" sz="6000" b="0" i="0" spc="430" dirty="0">
              <a:solidFill>
                <a:schemeClr val="accent1"/>
              </a:solidFill>
              <a:latin typeface="Arial" panose="020B0604020202020204" pitchFamily="34" charset="0"/>
              <a:ea typeface="汉仪程行简" panose="00020600040101010101" charset="-122"/>
            </a:endParaRPr>
          </a:p>
        </p:txBody>
      </p:sp>
      <p:sp>
        <p:nvSpPr>
          <p:cNvPr id="108" name="Object 108"/>
          <p:cNvSpPr txBox="1"/>
          <p:nvPr>
            <p:custDataLst>
              <p:tags r:id="rId2"/>
            </p:custDataLst>
          </p:nvPr>
        </p:nvSpPr>
        <p:spPr>
          <a:xfrm>
            <a:off x="3319325" y="1121123"/>
            <a:ext cx="2359425" cy="539763"/>
          </a:xfrm>
          <a:prstGeom prst="rect">
            <a:avLst/>
          </a:prstGeom>
        </p:spPr>
        <p:txBody>
          <a:bodyPr vert="horz" wrap="square" tIns="0" bIns="0" rtlCol="0" anchor="t" anchorCtr="0">
            <a:normAutofit/>
          </a:bodyPr>
          <a:lstStyle/>
          <a:p>
            <a:pPr algn="l">
              <a:lnSpc>
                <a:spcPct val="100000"/>
              </a:lnSpc>
            </a:pPr>
            <a:r>
              <a:rPr lang="zh-CN" sz="2800" b="0" i="0" spc="149" dirty="0">
                <a:solidFill>
                  <a:schemeClr val="bg1"/>
                </a:solidFill>
                <a:latin typeface="Arial" panose="020B0604020202020204" pitchFamily="34" charset="0"/>
                <a:ea typeface="汉仪行者笔记简" panose="02010509060101010101" charset="-122"/>
              </a:rPr>
              <a:t>CONTENTS</a:t>
            </a:r>
          </a:p>
        </p:txBody>
      </p:sp>
      <p:sp>
        <p:nvSpPr>
          <p:cNvPr id="109" name="Object 109" descr="7b0a20202020227461726765744d6f64756c65223a202270726f636573734f6e6c696e65466f6e7473220a7d0a"/>
          <p:cNvSpPr txBox="1"/>
          <p:nvPr>
            <p:custDataLst>
              <p:tags r:id="rId3"/>
            </p:custDataLst>
          </p:nvPr>
        </p:nvSpPr>
        <p:spPr>
          <a:xfrm>
            <a:off x="1735354" y="2659759"/>
            <a:ext cx="6076534" cy="485978"/>
          </a:xfrm>
          <a:prstGeom prst="rect">
            <a:avLst/>
          </a:prstGeom>
        </p:spPr>
        <p:txBody>
          <a:bodyPr vert="horz" wrap="square" lIns="0" tIns="0" bIns="0" rtlCol="0" anchor="t" anchorCtr="0"/>
          <a:lstStyle/>
          <a:p>
            <a:pPr>
              <a:defRPr/>
            </a:pPr>
            <a:r>
              <a:rPr lang="zh-CN" altLang="en-US" sz="3200"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lt"/>
              </a:rPr>
              <a:t>世界纺织信息平台</a:t>
            </a:r>
            <a:r>
              <a:rPr lang="en-US" altLang="zh-CN" sz="3200"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lt"/>
              </a:rPr>
              <a:t>——</a:t>
            </a:r>
            <a:r>
              <a:rPr lang="en-US" altLang="zh-CN" sz="3200" dirty="0" err="1" smtClean="0">
                <a:solidFill>
                  <a:schemeClr val="bg1"/>
                </a:solidFill>
                <a:latin typeface="宋体" panose="02010600030101010101" pitchFamily="2" charset="-122"/>
                <a:ea typeface="宋体" panose="02010600030101010101" pitchFamily="2" charset="-122"/>
                <a:cs typeface="宋体" panose="02010600030101010101" pitchFamily="2" charset="-122"/>
                <a:sym typeface="+mn-lt"/>
              </a:rPr>
              <a:t>WTiN</a:t>
            </a:r>
            <a:endParaRPr lang="zh-CN" altLang="en-US" sz="3200"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lt"/>
            </a:endParaRPr>
          </a:p>
        </p:txBody>
      </p:sp>
      <p:sp>
        <p:nvSpPr>
          <p:cNvPr id="1012" name="Object 1012"/>
          <p:cNvSpPr txBox="1"/>
          <p:nvPr>
            <p:custDataLst>
              <p:tags r:id="rId4"/>
            </p:custDataLst>
          </p:nvPr>
        </p:nvSpPr>
        <p:spPr>
          <a:xfrm>
            <a:off x="699324" y="2587625"/>
            <a:ext cx="963295" cy="636905"/>
          </a:xfrm>
          <a:prstGeom prst="rect">
            <a:avLst/>
          </a:prstGeom>
        </p:spPr>
        <p:txBody>
          <a:bodyPr vert="horz" wrap="square" tIns="0" bIns="0" rtlCol="0" anchor="ctr" anchorCtr="0">
            <a:noAutofit/>
          </a:bodyPr>
          <a:lstStyle/>
          <a:p>
            <a:pPr algn="ctr">
              <a:lnSpc>
                <a:spcPct val="100000"/>
              </a:lnSpc>
            </a:pPr>
            <a:r>
              <a:rPr lang="zh-CN" sz="3200" b="0" i="0" dirty="0">
                <a:solidFill>
                  <a:schemeClr val="bg1"/>
                </a:solidFill>
                <a:latin typeface="Arial" panose="020B0604020202020204" pitchFamily="34" charset="0"/>
                <a:ea typeface="汉仪行者笔记简" panose="02010509060101010101" charset="-122"/>
              </a:rPr>
              <a:t>01</a:t>
            </a:r>
            <a:endParaRPr lang="zh-CN" altLang="en-US" sz="3200" b="0" i="0" dirty="0">
              <a:solidFill>
                <a:schemeClr val="bg1"/>
              </a:solidFill>
              <a:latin typeface="Arial" panose="020B0604020202020204" pitchFamily="34" charset="0"/>
              <a:ea typeface="汉仪行者笔记简" panose="02010509060101010101" charset="-122"/>
            </a:endParaRPr>
          </a:p>
        </p:txBody>
      </p:sp>
      <p:sp>
        <p:nvSpPr>
          <p:cNvPr id="1010" name="Object 1010"/>
          <p:cNvSpPr txBox="1"/>
          <p:nvPr>
            <p:custDataLst>
              <p:tags r:id="rId5"/>
            </p:custDataLst>
          </p:nvPr>
        </p:nvSpPr>
        <p:spPr>
          <a:xfrm>
            <a:off x="1735411" y="3563006"/>
            <a:ext cx="10349300" cy="485978"/>
          </a:xfrm>
          <a:prstGeom prst="rect">
            <a:avLst/>
          </a:prstGeom>
        </p:spPr>
        <p:txBody>
          <a:bodyPr vert="horz" wrap="square" lIns="0" tIns="0" bIns="0" rtlCol="0" anchor="t" anchorCtr="0">
            <a:noAutofit/>
          </a:bodyPr>
          <a:lstStyle/>
          <a:p>
            <a:r>
              <a:rPr lang="zh-CN" altLang="en-US" sz="3200" dirty="0" smtClean="0">
                <a:solidFill>
                  <a:prstClr val="white"/>
                </a:solidFill>
                <a:latin typeface="宋体" panose="02010600030101010101" pitchFamily="2" charset="-122"/>
                <a:ea typeface="宋体" panose="02010600030101010101" pitchFamily="2" charset="-122"/>
                <a:cs typeface="宋体" panose="02010600030101010101" pitchFamily="2" charset="-122"/>
                <a:sym typeface="+mn-ea"/>
              </a:rPr>
              <a:t>访问</a:t>
            </a:r>
            <a:r>
              <a:rPr lang="en-US" altLang="zh-CN" sz="3200" dirty="0" err="1">
                <a:solidFill>
                  <a:prstClr val="white"/>
                </a:solidFill>
                <a:latin typeface="宋体" panose="02010600030101010101" pitchFamily="2" charset="-122"/>
                <a:ea typeface="宋体" panose="02010600030101010101" pitchFamily="2" charset="-122"/>
                <a:cs typeface="宋体" panose="02010600030101010101" pitchFamily="2" charset="-122"/>
                <a:sym typeface="+mn-ea"/>
              </a:rPr>
              <a:t>WTiN</a:t>
            </a:r>
            <a:r>
              <a:rPr lang="zh-CN" altLang="zh-CN" sz="3200" dirty="0">
                <a:solidFill>
                  <a:prstClr val="white"/>
                </a:solidFill>
                <a:latin typeface="宋体" pitchFamily="2" charset="-122"/>
                <a:ea typeface="宋体" pitchFamily="2" charset="-122"/>
              </a:rPr>
              <a:t>快速了解</a:t>
            </a:r>
            <a:r>
              <a:rPr lang="zh-CN" altLang="en-US" sz="3200" dirty="0">
                <a:solidFill>
                  <a:prstClr val="white"/>
                </a:solidFill>
                <a:latin typeface="宋体" pitchFamily="2" charset="-122"/>
                <a:ea typeface="宋体" pitchFamily="2" charset="-122"/>
              </a:rPr>
              <a:t>纺织业前沿、热点等</a:t>
            </a:r>
            <a:r>
              <a:rPr lang="zh-CN" altLang="zh-CN" sz="3200" dirty="0">
                <a:solidFill>
                  <a:prstClr val="white"/>
                </a:solidFill>
                <a:latin typeface="宋体" pitchFamily="2" charset="-122"/>
                <a:ea typeface="宋体" pitchFamily="2" charset="-122"/>
              </a:rPr>
              <a:t>最新</a:t>
            </a:r>
            <a:r>
              <a:rPr lang="zh-CN" altLang="zh-CN" sz="3200" dirty="0" smtClean="0">
                <a:solidFill>
                  <a:prstClr val="white"/>
                </a:solidFill>
                <a:latin typeface="宋体" pitchFamily="2" charset="-122"/>
                <a:ea typeface="宋体" pitchFamily="2" charset="-122"/>
              </a:rPr>
              <a:t>全球</a:t>
            </a:r>
            <a:r>
              <a:rPr lang="zh-CN" altLang="en-US" sz="3200" dirty="0" smtClean="0">
                <a:solidFill>
                  <a:prstClr val="white"/>
                </a:solidFill>
                <a:latin typeface="宋体" pitchFamily="2" charset="-122"/>
                <a:ea typeface="宋体" pitchFamily="2" charset="-122"/>
              </a:rPr>
              <a:t>资讯</a:t>
            </a:r>
            <a:endParaRPr lang="zh-CN" altLang="en-US" sz="3200" dirty="0">
              <a:solidFill>
                <a:schemeClr val="bg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13" name="Object 1013"/>
          <p:cNvSpPr txBox="1"/>
          <p:nvPr>
            <p:custDataLst>
              <p:tags r:id="rId6"/>
            </p:custDataLst>
          </p:nvPr>
        </p:nvSpPr>
        <p:spPr>
          <a:xfrm>
            <a:off x="699324" y="3423920"/>
            <a:ext cx="857250" cy="640715"/>
          </a:xfrm>
          <a:prstGeom prst="rect">
            <a:avLst/>
          </a:prstGeom>
        </p:spPr>
        <p:txBody>
          <a:bodyPr vert="horz" wrap="square" tIns="0" bIns="0" rtlCol="0" anchor="ctr" anchorCtr="0">
            <a:noAutofit/>
          </a:bodyPr>
          <a:lstStyle/>
          <a:p>
            <a:pPr algn="ctr">
              <a:lnSpc>
                <a:spcPct val="100000"/>
              </a:lnSpc>
            </a:pPr>
            <a:r>
              <a:rPr lang="zh-CN" sz="3200" b="0" i="0" dirty="0">
                <a:solidFill>
                  <a:schemeClr val="bg1"/>
                </a:solidFill>
                <a:latin typeface="Arial" panose="020B0604020202020204" pitchFamily="34" charset="0"/>
                <a:ea typeface="汉仪行者笔记简" panose="02010509060101010101" charset="-122"/>
              </a:rPr>
              <a:t>02</a:t>
            </a:r>
            <a:endParaRPr lang="zh-CN" altLang="en-US" sz="3200" b="0" i="0" dirty="0">
              <a:solidFill>
                <a:schemeClr val="bg1"/>
              </a:solidFill>
              <a:latin typeface="Arial" panose="020B0604020202020204" pitchFamily="34" charset="0"/>
              <a:ea typeface="汉仪行者笔记简" panose="02010509060101010101" charset="-122"/>
            </a:endParaRPr>
          </a:p>
        </p:txBody>
      </p:sp>
      <p:sp>
        <p:nvSpPr>
          <p:cNvPr id="1011" name="Object 1011"/>
          <p:cNvSpPr txBox="1"/>
          <p:nvPr>
            <p:custDataLst>
              <p:tags r:id="rId7"/>
            </p:custDataLst>
          </p:nvPr>
        </p:nvSpPr>
        <p:spPr>
          <a:xfrm>
            <a:off x="1735643" y="4397375"/>
            <a:ext cx="8046112" cy="485775"/>
          </a:xfrm>
          <a:prstGeom prst="rect">
            <a:avLst/>
          </a:prstGeom>
        </p:spPr>
        <p:txBody>
          <a:bodyPr vert="horz" wrap="square" lIns="0" tIns="0" bIns="0" rtlCol="0" anchor="t" anchorCtr="0">
            <a:noAutofit/>
          </a:bodyPr>
          <a:lstStyle/>
          <a:p>
            <a:r>
              <a:rPr lang="en-US" altLang="zh-CN" sz="3200" dirty="0" err="1">
                <a:solidFill>
                  <a:prstClr val="white"/>
                </a:solidFill>
                <a:latin typeface="Arial" panose="020B0604020202020204" pitchFamily="34" charset="0"/>
                <a:ea typeface="汉仪行者笔记简" panose="02010509060101010101" charset="-122"/>
                <a:sym typeface="+mn-ea"/>
              </a:rPr>
              <a:t>WTiN</a:t>
            </a:r>
            <a:r>
              <a:rPr lang="zh-CN" altLang="en-US" sz="3200" dirty="0">
                <a:solidFill>
                  <a:prstClr val="white"/>
                </a:solidFill>
                <a:latin typeface="Arial" panose="020B0604020202020204" pitchFamily="34" charset="0"/>
                <a:ea typeface="汉仪行者笔记简" panose="02010509060101010101" charset="-122"/>
                <a:sym typeface="+mn-ea"/>
              </a:rPr>
              <a:t>功能模块及其创新性科学研究助推实践</a:t>
            </a:r>
          </a:p>
        </p:txBody>
      </p:sp>
      <p:sp>
        <p:nvSpPr>
          <p:cNvPr id="1014" name="Object 1014"/>
          <p:cNvSpPr txBox="1"/>
          <p:nvPr>
            <p:custDataLst>
              <p:tags r:id="rId8"/>
            </p:custDataLst>
          </p:nvPr>
        </p:nvSpPr>
        <p:spPr>
          <a:xfrm>
            <a:off x="699324" y="4264025"/>
            <a:ext cx="857250" cy="625475"/>
          </a:xfrm>
          <a:prstGeom prst="rect">
            <a:avLst/>
          </a:prstGeom>
        </p:spPr>
        <p:txBody>
          <a:bodyPr vert="horz" wrap="square" tIns="0" bIns="0" rtlCol="0" anchor="ctr" anchorCtr="0">
            <a:noAutofit/>
          </a:bodyPr>
          <a:lstStyle/>
          <a:p>
            <a:pPr algn="ctr">
              <a:lnSpc>
                <a:spcPct val="100000"/>
              </a:lnSpc>
            </a:pPr>
            <a:r>
              <a:rPr lang="zh-CN" sz="3200" b="0" i="0" dirty="0">
                <a:solidFill>
                  <a:schemeClr val="bg1"/>
                </a:solidFill>
                <a:latin typeface="Arial" panose="020B0604020202020204" pitchFamily="34" charset="0"/>
                <a:ea typeface="汉仪行者笔记简" panose="02010509060101010101" charset="-122"/>
              </a:rPr>
              <a:t>03</a:t>
            </a:r>
            <a:endParaRPr lang="zh-CN" altLang="en-US" sz="3200" b="0" i="0" dirty="0">
              <a:solidFill>
                <a:schemeClr val="bg1"/>
              </a:solidFill>
              <a:latin typeface="Arial" panose="020B0604020202020204" pitchFamily="34" charset="0"/>
              <a:ea typeface="汉仪行者笔记简" panose="02010509060101010101" charset="-122"/>
            </a:endParaRPr>
          </a:p>
        </p:txBody>
      </p:sp>
      <p:cxnSp>
        <p:nvCxnSpPr>
          <p:cNvPr id="8" name="直接连接符 7"/>
          <p:cNvCxnSpPr/>
          <p:nvPr>
            <p:custDataLst>
              <p:tags r:id="rId9"/>
            </p:custDataLst>
          </p:nvPr>
        </p:nvCxnSpPr>
        <p:spPr>
          <a:xfrm>
            <a:off x="3150514" y="1031373"/>
            <a:ext cx="2697956"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10"/>
            </p:custDataLst>
          </p:nvPr>
        </p:nvCxnSpPr>
        <p:spPr>
          <a:xfrm>
            <a:off x="3002083" y="1031373"/>
            <a:ext cx="504825"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grpSp>
        <p:nvGrpSpPr>
          <p:cNvPr id="12" name="Group 9"/>
          <p:cNvGrpSpPr/>
          <p:nvPr/>
        </p:nvGrpSpPr>
        <p:grpSpPr>
          <a:xfrm>
            <a:off x="11819255" y="6604635"/>
            <a:ext cx="509905" cy="430530"/>
            <a:chOff x="6096000" y="1628115"/>
            <a:chExt cx="6995312" cy="6577807"/>
          </a:xfrm>
          <a:solidFill>
            <a:srgbClr val="CED41F"/>
          </a:solidFill>
        </p:grpSpPr>
        <p:sp>
          <p:nvSpPr>
            <p:cNvPr id="13"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6591935"/>
            <a:ext cx="608965" cy="266065"/>
          </a:xfrm>
          <a:prstGeom prst="rect">
            <a:avLst/>
          </a:prstGeom>
        </p:spPr>
      </p:pic>
      <p:sp>
        <p:nvSpPr>
          <p:cNvPr id="11" name="TextBox 10"/>
          <p:cNvSpPr txBox="1"/>
          <p:nvPr/>
        </p:nvSpPr>
        <p:spPr>
          <a:xfrm>
            <a:off x="457835" y="145415"/>
            <a:ext cx="11337925" cy="584775"/>
          </a:xfrm>
          <a:prstGeom prst="rect">
            <a:avLst/>
          </a:prstGeom>
          <a:noFill/>
          <a:ln w="76200">
            <a:solidFill>
              <a:srgbClr val="CEC600"/>
            </a:solidFill>
          </a:ln>
        </p:spPr>
        <p:txBody>
          <a:bodyPr wrap="square" rtlCol="0">
            <a:spAutoFit/>
          </a:bodyPr>
          <a:lstStyle/>
          <a:p>
            <a:r>
              <a:rPr lang="zh-CN" altLang="zh-CN" sz="3200" b="1" spc="200" dirty="0" smtClean="0">
                <a:solidFill>
                  <a:prstClr val="white"/>
                </a:solidFill>
                <a:latin typeface="Arial" panose="020B0604020202020204" pitchFamily="34" charset="0"/>
                <a:ea typeface="微软雅黑" panose="020B0503020204020204" charset="-122"/>
              </a:rPr>
              <a:t>全球</a:t>
            </a:r>
            <a:r>
              <a:rPr lang="zh-CN" altLang="zh-CN" sz="3200" b="1" spc="200" dirty="0">
                <a:solidFill>
                  <a:prstClr val="white"/>
                </a:solidFill>
                <a:latin typeface="Arial" panose="020B0604020202020204" pitchFamily="34" charset="0"/>
                <a:ea typeface="微软雅黑" panose="020B0503020204020204" charset="-122"/>
              </a:rPr>
              <a:t>碳纤维历史</a:t>
            </a:r>
            <a:r>
              <a:rPr lang="zh-CN" altLang="zh-CN" sz="3200" b="1" spc="200" dirty="0" smtClean="0">
                <a:solidFill>
                  <a:prstClr val="white"/>
                </a:solidFill>
                <a:latin typeface="Arial" panose="020B0604020202020204" pitchFamily="34" charset="0"/>
                <a:ea typeface="微软雅黑" panose="020B0503020204020204" charset="-122"/>
              </a:rPr>
              <a:t>里程碑</a:t>
            </a:r>
            <a:r>
              <a:rPr lang="en-US" altLang="zh-CN" sz="3200" b="1" spc="200" dirty="0" smtClean="0">
                <a:solidFill>
                  <a:prstClr val="white"/>
                </a:solidFill>
                <a:latin typeface="Arial" panose="020B0604020202020204" pitchFamily="34" charset="0"/>
                <a:ea typeface="微软雅黑" panose="020B0503020204020204" charset="-122"/>
              </a:rPr>
              <a:t>                                  </a:t>
            </a:r>
            <a:r>
              <a:rPr lang="zh-CN" altLang="en-US" sz="3200" b="1" spc="200" dirty="0" smtClean="0">
                <a:solidFill>
                  <a:prstClr val="white"/>
                </a:solidFill>
                <a:latin typeface="Arial" panose="020B0604020202020204" pitchFamily="34" charset="0"/>
                <a:ea typeface="微软雅黑" panose="020B0503020204020204" charset="-122"/>
                <a:sym typeface="Arial" panose="020B0604020202020204" pitchFamily="34" charset="0"/>
              </a:rPr>
              <a:t>应用实践</a:t>
            </a:r>
            <a:endParaRPr lang="en-US" altLang="zh-CN" sz="3200" b="1" spc="200" dirty="0">
              <a:solidFill>
                <a:prstClr val="white"/>
              </a:solidFill>
              <a:latin typeface="Arial" panose="020B0604020202020204" pitchFamily="34" charset="0"/>
              <a:ea typeface="微软雅黑" panose="020B0503020204020204" charset="-122"/>
              <a:sym typeface="Arial" panose="020B0604020202020204" pitchFamily="34" charset="0"/>
            </a:endParaRPr>
          </a:p>
        </p:txBody>
      </p:sp>
      <p:cxnSp>
        <p:nvCxnSpPr>
          <p:cNvPr id="15" name="直接连接符 14"/>
          <p:cNvCxnSpPr/>
          <p:nvPr>
            <p:custDataLst>
              <p:tags r:id="rId1"/>
            </p:custDataLst>
          </p:nvPr>
        </p:nvCxnSpPr>
        <p:spPr>
          <a:xfrm>
            <a:off x="9181744" y="680853"/>
            <a:ext cx="2160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grpSp>
        <p:nvGrpSpPr>
          <p:cNvPr id="44" name="Group 9"/>
          <p:cNvGrpSpPr/>
          <p:nvPr/>
        </p:nvGrpSpPr>
        <p:grpSpPr>
          <a:xfrm>
            <a:off x="11819255" y="6604635"/>
            <a:ext cx="509905" cy="430530"/>
            <a:chOff x="6096000" y="1628115"/>
            <a:chExt cx="6995312" cy="6577807"/>
          </a:xfrm>
          <a:solidFill>
            <a:srgbClr val="CED41F"/>
          </a:solidFill>
        </p:grpSpPr>
        <p:sp>
          <p:nvSpPr>
            <p:cNvPr id="45"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8"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9"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0"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1"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12" name="内容占位符 3" descr="全球碳纤维历史里程碑"/>
          <p:cNvPicPr>
            <a:picLocks/>
          </p:cNvPicPr>
          <p:nvPr/>
        </p:nvPicPr>
        <p:blipFill>
          <a:blip r:embed="rId5"/>
          <a:stretch>
            <a:fillRect/>
          </a:stretch>
        </p:blipFill>
        <p:spPr>
          <a:xfrm>
            <a:off x="457834" y="938857"/>
            <a:ext cx="11406075" cy="5472456"/>
          </a:xfrm>
          <a:prstGeom prst="rect">
            <a:avLst/>
          </a:prstGeom>
        </p:spPr>
      </p:pic>
    </p:spTree>
    <p:extLst>
      <p:ext uri="{BB962C8B-B14F-4D97-AF65-F5344CB8AC3E}">
        <p14:creationId xmlns:p14="http://schemas.microsoft.com/office/powerpoint/2010/main" val="2433816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6591935"/>
            <a:ext cx="608965" cy="266065"/>
          </a:xfrm>
          <a:prstGeom prst="rect">
            <a:avLst/>
          </a:prstGeom>
        </p:spPr>
      </p:pic>
      <p:sp>
        <p:nvSpPr>
          <p:cNvPr id="11" name="TextBox 10"/>
          <p:cNvSpPr txBox="1"/>
          <p:nvPr/>
        </p:nvSpPr>
        <p:spPr>
          <a:xfrm>
            <a:off x="457835" y="145415"/>
            <a:ext cx="11578756" cy="584775"/>
          </a:xfrm>
          <a:prstGeom prst="rect">
            <a:avLst/>
          </a:prstGeom>
          <a:noFill/>
          <a:ln w="76200">
            <a:solidFill>
              <a:srgbClr val="CEC600"/>
            </a:solidFill>
          </a:ln>
        </p:spPr>
        <p:txBody>
          <a:bodyPr wrap="square" rtlCol="0">
            <a:spAutoFit/>
          </a:bodyPr>
          <a:lstStyle/>
          <a:p>
            <a:r>
              <a:rPr lang="zh-CN" altLang="en-US" sz="3200" b="1" dirty="0" smtClean="0">
                <a:solidFill>
                  <a:prstClr val="white"/>
                </a:solidFill>
              </a:rPr>
              <a:t>解决纺织“卡脖子”问题                                             需要国际条约</a:t>
            </a:r>
            <a:endParaRPr lang="en-US" altLang="zh-CN" sz="3200" b="1" spc="200" dirty="0">
              <a:solidFill>
                <a:prstClr val="white"/>
              </a:solidFill>
              <a:latin typeface="Arial" panose="020B0604020202020204" pitchFamily="34" charset="0"/>
              <a:ea typeface="微软雅黑" panose="020B0503020204020204" charset="-122"/>
              <a:sym typeface="Arial" panose="020B0604020202020204" pitchFamily="34" charset="0"/>
            </a:endParaRPr>
          </a:p>
        </p:txBody>
      </p:sp>
      <p:grpSp>
        <p:nvGrpSpPr>
          <p:cNvPr id="44" name="Group 9"/>
          <p:cNvGrpSpPr/>
          <p:nvPr/>
        </p:nvGrpSpPr>
        <p:grpSpPr>
          <a:xfrm>
            <a:off x="11819255" y="6604635"/>
            <a:ext cx="509905" cy="430530"/>
            <a:chOff x="6096000" y="1628115"/>
            <a:chExt cx="6995312" cy="6577807"/>
          </a:xfrm>
          <a:solidFill>
            <a:srgbClr val="CED41F"/>
          </a:solidFill>
        </p:grpSpPr>
        <p:sp>
          <p:nvSpPr>
            <p:cNvPr id="45"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8"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9"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0"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1"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0667" y="730190"/>
            <a:ext cx="7675563"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518" y="4111949"/>
            <a:ext cx="10075863"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直接连接符 15"/>
          <p:cNvCxnSpPr/>
          <p:nvPr>
            <p:custDataLst>
              <p:tags r:id="rId1"/>
            </p:custDataLst>
          </p:nvPr>
        </p:nvCxnSpPr>
        <p:spPr>
          <a:xfrm>
            <a:off x="9452686" y="680853"/>
            <a:ext cx="2160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433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stretch>
            <a:fillRect/>
          </a:stretch>
        </p:blipFill>
        <p:spPr>
          <a:xfrm>
            <a:off x="0" y="6501130"/>
            <a:ext cx="818515" cy="356870"/>
          </a:xfrm>
          <a:prstGeom prst="rect">
            <a:avLst/>
          </a:prstGeom>
        </p:spPr>
      </p:pic>
      <p:sp>
        <p:nvSpPr>
          <p:cNvPr id="11"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4400" b="1" dirty="0">
                <a:solidFill>
                  <a:prstClr val="white"/>
                </a:solidFill>
                <a:latin typeface="Trebuchet MS" panose="020B0603020202020204" pitchFamily="34" charset="0"/>
                <a:sym typeface="+mn-ea"/>
              </a:rPr>
              <a:t>Discovery                                    </a:t>
            </a:r>
            <a:r>
              <a:rPr lang="zh-CN" altLang="en-US" sz="4400" b="1" dirty="0">
                <a:solidFill>
                  <a:prstClr val="white"/>
                </a:solidFill>
                <a:latin typeface="Trebuchet MS" panose="020B0603020202020204" pitchFamily="34" charset="0"/>
                <a:sym typeface="+mn-ea"/>
              </a:rPr>
              <a:t>探索发现</a:t>
            </a:r>
          </a:p>
        </p:txBody>
      </p:sp>
      <p:cxnSp>
        <p:nvCxnSpPr>
          <p:cNvPr id="9" name="直接连接符 8"/>
          <p:cNvCxnSpPr/>
          <p:nvPr>
            <p:custDataLst>
              <p:tags r:id="rId1"/>
            </p:custDataLst>
          </p:nvPr>
        </p:nvCxnSpPr>
        <p:spPr>
          <a:xfrm>
            <a:off x="4154449"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3168453" y="563378"/>
            <a:ext cx="1116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7"/>
          <a:stretch>
            <a:fillRect/>
          </a:stretch>
        </p:blipFill>
        <p:spPr>
          <a:xfrm>
            <a:off x="366395" y="1083945"/>
            <a:ext cx="11298555" cy="4825365"/>
          </a:xfrm>
          <a:prstGeom prst="rect">
            <a:avLst/>
          </a:prstGeom>
        </p:spPr>
      </p:pic>
      <p:sp>
        <p:nvSpPr>
          <p:cNvPr id="100" name="文本框 99"/>
          <p:cNvSpPr txBox="1"/>
          <p:nvPr/>
        </p:nvSpPr>
        <p:spPr>
          <a:xfrm>
            <a:off x="3009265" y="4239260"/>
            <a:ext cx="8564245" cy="1753235"/>
          </a:xfrm>
          <a:prstGeom prst="rect">
            <a:avLst/>
          </a:prstGeom>
          <a:noFill/>
          <a:ln w="9525">
            <a:noFill/>
          </a:ln>
        </p:spPr>
        <p:txBody>
          <a:bodyPr wrap="square">
            <a:spAutoFit/>
          </a:bodyPr>
          <a:lstStyle/>
          <a:p>
            <a:pPr>
              <a:lnSpc>
                <a:spcPct val="150000"/>
              </a:lnSpc>
            </a:pPr>
            <a:r>
              <a:rPr lang="en-US" dirty="0" err="1">
                <a:solidFill>
                  <a:srgbClr val="5C5D5F"/>
                </a:solidFill>
                <a:latin typeface="Arial" panose="020B0604020202020204" pitchFamily="34" charset="0"/>
                <a:ea typeface="宋体" panose="02010600030101010101" pitchFamily="2" charset="-122"/>
              </a:rPr>
              <a:t>WTiN</a:t>
            </a:r>
            <a:r>
              <a:rPr lang="en-US" dirty="0">
                <a:solidFill>
                  <a:srgbClr val="5C5D5F"/>
                </a:solidFill>
                <a:latin typeface="Arial" panose="020B0604020202020204" pitchFamily="34" charset="0"/>
                <a:ea typeface="宋体" panose="02010600030101010101" pitchFamily="2" charset="-122"/>
              </a:rPr>
              <a:t> Discovery </a:t>
            </a:r>
            <a:r>
              <a:rPr lang="zh-CN" altLang="en-US" dirty="0">
                <a:solidFill>
                  <a:srgbClr val="5C5D5F"/>
                </a:solidFill>
                <a:latin typeface="Arial" panose="020B0604020202020204" pitchFamily="34" charset="0"/>
                <a:ea typeface="宋体" panose="02010600030101010101" pitchFamily="2" charset="-122"/>
              </a:rPr>
              <a:t>是 </a:t>
            </a:r>
            <a:r>
              <a:rPr lang="en-US" dirty="0">
                <a:solidFill>
                  <a:srgbClr val="5C5D5F"/>
                </a:solidFill>
                <a:latin typeface="Arial" panose="020B0604020202020204" pitchFamily="34" charset="0"/>
                <a:ea typeface="宋体" panose="02010600030101010101" pitchFamily="2" charset="-122"/>
              </a:rPr>
              <a:t>wtin.com </a:t>
            </a:r>
            <a:r>
              <a:rPr lang="zh-CN" altLang="en-US" dirty="0">
                <a:solidFill>
                  <a:srgbClr val="5C5D5F"/>
                </a:solidFill>
                <a:latin typeface="Arial" panose="020B0604020202020204" pitchFamily="34" charset="0"/>
                <a:ea typeface="宋体" panose="02010600030101010101" pitchFamily="2" charset="-122"/>
              </a:rPr>
              <a:t>平台的综合功能集。其利用技术、人工智能和</a:t>
            </a:r>
            <a:r>
              <a:rPr lang="zh-CN" altLang="en-US" dirty="0" smtClean="0">
                <a:solidFill>
                  <a:srgbClr val="5C5D5F"/>
                </a:solidFill>
                <a:latin typeface="Arial" panose="020B0604020202020204" pitchFamily="34" charset="0"/>
                <a:ea typeface="宋体" panose="02010600030101010101" pitchFamily="2" charset="-122"/>
              </a:rPr>
              <a:t>机器学习更</a:t>
            </a:r>
            <a:r>
              <a:rPr lang="zh-CN" altLang="en-US" dirty="0">
                <a:solidFill>
                  <a:srgbClr val="5C5D5F"/>
                </a:solidFill>
                <a:latin typeface="Arial" panose="020B0604020202020204" pitchFamily="34" charset="0"/>
                <a:ea typeface="宋体" panose="02010600030101010101" pitchFamily="2" charset="-122"/>
              </a:rPr>
              <a:t>快地发现内容、数据和趋势。</a:t>
            </a:r>
          </a:p>
          <a:p>
            <a:pPr>
              <a:lnSpc>
                <a:spcPct val="150000"/>
              </a:lnSpc>
            </a:pPr>
            <a:r>
              <a:rPr lang="en-US" dirty="0">
                <a:solidFill>
                  <a:srgbClr val="5C5D5F"/>
                </a:solidFill>
                <a:latin typeface="Arial" panose="020B0604020202020204" pitchFamily="34" charset="0"/>
                <a:ea typeface="宋体" panose="02010600030101010101" pitchFamily="2" charset="-122"/>
                <a:cs typeface="Arial" panose="020B0604020202020204" pitchFamily="34" charset="0"/>
              </a:rPr>
              <a:t> </a:t>
            </a:r>
            <a:r>
              <a:rPr lang="en-US" dirty="0">
                <a:solidFill>
                  <a:srgbClr val="5C5D5F"/>
                </a:solidFill>
                <a:latin typeface="Arial" panose="020B0604020202020204" pitchFamily="34" charset="0"/>
                <a:ea typeface="宋体" panose="02010600030101010101" pitchFamily="2" charset="-122"/>
              </a:rPr>
              <a:t>Discovery </a:t>
            </a:r>
            <a:r>
              <a:rPr lang="zh-CN" altLang="en-US" dirty="0">
                <a:solidFill>
                  <a:srgbClr val="5C5D5F"/>
                </a:solidFill>
                <a:latin typeface="Arial" panose="020B0604020202020204" pitchFamily="34" charset="0"/>
                <a:ea typeface="宋体" panose="02010600030101010101" pitchFamily="2" charset="-122"/>
              </a:rPr>
              <a:t>不仅可以进行网站搜索，而且可以利用自然语言处理和机器学习算法进行可视化。</a:t>
            </a:r>
          </a:p>
        </p:txBody>
      </p:sp>
      <p:sp>
        <p:nvSpPr>
          <p:cNvPr id="67" name="文本框 66"/>
          <p:cNvSpPr txBox="1"/>
          <p:nvPr>
            <p:custDataLst>
              <p:tags r:id="rId3"/>
            </p:custDataLst>
          </p:nvPr>
        </p:nvSpPr>
        <p:spPr>
          <a:xfrm>
            <a:off x="6549390" y="2165985"/>
            <a:ext cx="1243330" cy="1487170"/>
          </a:xfrm>
          <a:prstGeom prst="rect">
            <a:avLst/>
          </a:prstGeom>
          <a:gradFill>
            <a:gsLst>
              <a:gs pos="0">
                <a:srgbClr val="FBFB11"/>
              </a:gs>
              <a:gs pos="100000">
                <a:srgbClr val="838309"/>
              </a:gs>
            </a:gsLst>
            <a:lin ang="5400000" scaled="0"/>
          </a:gradFill>
        </p:spPr>
        <p:txBody>
          <a:bodyPr wrap="square" rtlCol="0"/>
          <a:lstStyle/>
          <a:p>
            <a:pPr>
              <a:lnSpc>
                <a:spcPct val="150000"/>
              </a:lnSpc>
            </a:pPr>
            <a:endParaRPr lang="en-US" altLang="zh-CN" sz="1400" spc="150">
              <a:solidFill>
                <a:prstClr val="black"/>
              </a:solidFill>
              <a:latin typeface="Arial" panose="020B0604020202020204" pitchFamily="34" charset="0"/>
              <a:ea typeface="微软雅黑" panose="020B0503020204020204" charset="-122"/>
              <a:sym typeface="Arial" panose="020B0604020202020204" pitchFamily="34" charset="0"/>
            </a:endParaRPr>
          </a:p>
          <a:p>
            <a:pPr>
              <a:lnSpc>
                <a:spcPct val="150000"/>
              </a:lnSpc>
            </a:pPr>
            <a:r>
              <a:rPr lang="en-US" altLang="zh-CN" sz="1400" spc="150">
                <a:solidFill>
                  <a:prstClr val="black"/>
                </a:solidFill>
                <a:latin typeface="Arial" panose="020B0604020202020204" pitchFamily="34" charset="0"/>
                <a:ea typeface="微软雅黑" panose="020B0503020204020204" charset="-122"/>
                <a:sym typeface="Arial" panose="020B0604020202020204" pitchFamily="34" charset="0"/>
              </a:rPr>
              <a:t>AI</a:t>
            </a:r>
            <a:r>
              <a:rPr lang="zh-CN" altLang="en-US" sz="1400" spc="150">
                <a:solidFill>
                  <a:prstClr val="black"/>
                </a:solidFill>
                <a:latin typeface="Arial" panose="020B0604020202020204" pitchFamily="34" charset="0"/>
                <a:ea typeface="微软雅黑" panose="020B0503020204020204" charset="-122"/>
                <a:sym typeface="Arial" panose="020B0604020202020204" pitchFamily="34" charset="0"/>
              </a:rPr>
              <a:t>发现</a:t>
            </a:r>
          </a:p>
          <a:p>
            <a:pPr>
              <a:lnSpc>
                <a:spcPct val="150000"/>
              </a:lnSpc>
            </a:pPr>
            <a:r>
              <a:rPr lang="zh-CN" altLang="en-US" sz="1400" spc="150">
                <a:solidFill>
                  <a:prstClr val="black"/>
                </a:solidFill>
                <a:latin typeface="Arial" panose="020B0604020202020204" pitchFamily="34" charset="0"/>
                <a:ea typeface="微软雅黑" panose="020B0503020204020204" charset="-122"/>
                <a:sym typeface="Arial" panose="020B0604020202020204" pitchFamily="34" charset="0"/>
              </a:rPr>
              <a:t>专利</a:t>
            </a:r>
          </a:p>
          <a:p>
            <a:pPr>
              <a:lnSpc>
                <a:spcPct val="150000"/>
              </a:lnSpc>
            </a:pPr>
            <a:r>
              <a:rPr lang="zh-CN" altLang="en-US" sz="1400" spc="150">
                <a:solidFill>
                  <a:prstClr val="black"/>
                </a:solidFill>
                <a:latin typeface="Arial" panose="020B0604020202020204" pitchFamily="34" charset="0"/>
                <a:ea typeface="微软雅黑" panose="020B0503020204020204" charset="-122"/>
                <a:sym typeface="Arial" panose="020B0604020202020204" pitchFamily="34" charset="0"/>
              </a:rPr>
              <a:t>专利检索</a:t>
            </a:r>
          </a:p>
        </p:txBody>
      </p:sp>
      <p:grpSp>
        <p:nvGrpSpPr>
          <p:cNvPr id="13" name="Group 9"/>
          <p:cNvGrpSpPr/>
          <p:nvPr/>
        </p:nvGrpSpPr>
        <p:grpSpPr>
          <a:xfrm>
            <a:off x="11819255" y="6604635"/>
            <a:ext cx="509905" cy="430530"/>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Tree>
    <p:extLst>
      <p:ext uri="{BB962C8B-B14F-4D97-AF65-F5344CB8AC3E}">
        <p14:creationId xmlns:p14="http://schemas.microsoft.com/office/powerpoint/2010/main" val="3902298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stretch>
            <a:fillRect/>
          </a:stretch>
        </p:blipFill>
        <p:spPr>
          <a:xfrm>
            <a:off x="0" y="6518910"/>
            <a:ext cx="777875" cy="339090"/>
          </a:xfrm>
          <a:prstGeom prst="rect">
            <a:avLst/>
          </a:prstGeom>
        </p:spPr>
      </p:pic>
      <p:sp>
        <p:nvSpPr>
          <p:cNvPr id="11"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3600" b="1" dirty="0">
                <a:solidFill>
                  <a:prstClr val="white"/>
                </a:solidFill>
                <a:latin typeface="Trebuchet MS" panose="020B0603020202020204" pitchFamily="34" charset="0"/>
                <a:sym typeface="+mn-ea"/>
              </a:rPr>
              <a:t>AI Discovery</a:t>
            </a:r>
            <a:r>
              <a:rPr lang="en-US" altLang="zh-CN" sz="4400" b="1" dirty="0">
                <a:solidFill>
                  <a:prstClr val="white"/>
                </a:solidFill>
                <a:latin typeface="Trebuchet MS" panose="020B0603020202020204" pitchFamily="34" charset="0"/>
                <a:sym typeface="+mn-ea"/>
              </a:rPr>
              <a:t>                                    </a:t>
            </a:r>
            <a:r>
              <a:rPr lang="zh-CN" altLang="en-US" sz="4400" b="1" dirty="0">
                <a:solidFill>
                  <a:prstClr val="white"/>
                </a:solidFill>
                <a:latin typeface="Trebuchet MS" panose="020B0603020202020204" pitchFamily="34" charset="0"/>
                <a:sym typeface="+mn-ea"/>
              </a:rPr>
              <a:t>智能发现</a:t>
            </a:r>
          </a:p>
        </p:txBody>
      </p:sp>
      <p:cxnSp>
        <p:nvCxnSpPr>
          <p:cNvPr id="9" name="直接连接符 8"/>
          <p:cNvCxnSpPr/>
          <p:nvPr>
            <p:custDataLst>
              <p:tags r:id="rId1"/>
            </p:custDataLst>
          </p:nvPr>
        </p:nvCxnSpPr>
        <p:spPr>
          <a:xfrm>
            <a:off x="4268749"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3176073" y="563378"/>
            <a:ext cx="1116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7"/>
          <a:stretch>
            <a:fillRect/>
          </a:stretch>
        </p:blipFill>
        <p:spPr>
          <a:xfrm>
            <a:off x="372745" y="1059180"/>
            <a:ext cx="8785860" cy="5371465"/>
          </a:xfrm>
          <a:prstGeom prst="rect">
            <a:avLst/>
          </a:prstGeom>
        </p:spPr>
      </p:pic>
      <p:sp>
        <p:nvSpPr>
          <p:cNvPr id="14" name="文本框 13"/>
          <p:cNvSpPr txBox="1"/>
          <p:nvPr>
            <p:custDataLst>
              <p:tags r:id="rId3"/>
            </p:custDataLst>
          </p:nvPr>
        </p:nvSpPr>
        <p:spPr>
          <a:xfrm>
            <a:off x="5058410" y="2496185"/>
            <a:ext cx="2905125" cy="1557655"/>
          </a:xfrm>
          <a:prstGeom prst="rect">
            <a:avLst/>
          </a:prstGeom>
          <a:noFill/>
        </p:spPr>
        <p:txBody>
          <a:bodyPr wrap="square" rtlCol="0"/>
          <a:lstStyle/>
          <a:p>
            <a:pPr>
              <a:lnSpc>
                <a:spcPct val="150000"/>
              </a:lnSpc>
            </a:pPr>
            <a:r>
              <a:rPr lang="zh-CN" altLang="en-US" sz="1400" spc="150">
                <a:solidFill>
                  <a:srgbClr val="C00000"/>
                </a:solidFill>
                <a:latin typeface="Arial" panose="020B0604020202020204" pitchFamily="34" charset="0"/>
                <a:ea typeface="微软雅黑" panose="020B0503020204020204" charset="-122"/>
                <a:sym typeface="Arial" panose="020B0604020202020204" pitchFamily="34" charset="0"/>
              </a:rPr>
              <a:t>搜索发现情报信息：</a:t>
            </a:r>
          </a:p>
          <a:p>
            <a:pPr>
              <a:lnSpc>
                <a:spcPct val="150000"/>
              </a:lnSpc>
            </a:pPr>
            <a:r>
              <a:rPr lang="en-US" altLang="zh-CN" sz="1400" spc="150">
                <a:solidFill>
                  <a:srgbClr val="C00000"/>
                </a:solidFill>
                <a:latin typeface="Arial" panose="020B0604020202020204" pitchFamily="34" charset="0"/>
                <a:ea typeface="微软雅黑" panose="020B0503020204020204" charset="-122"/>
                <a:sym typeface="Arial" panose="020B0604020202020204" pitchFamily="34" charset="0"/>
              </a:rPr>
              <a:t>1. </a:t>
            </a:r>
            <a:r>
              <a:rPr lang="zh-CN" altLang="en-US" sz="1400" spc="150">
                <a:solidFill>
                  <a:srgbClr val="C00000"/>
                </a:solidFill>
                <a:latin typeface="Arial" panose="020B0604020202020204" pitchFamily="34" charset="0"/>
                <a:ea typeface="微软雅黑" panose="020B0503020204020204" charset="-122"/>
                <a:sym typeface="Arial" panose="020B0604020202020204" pitchFamily="34" charset="0"/>
              </a:rPr>
              <a:t>公司</a:t>
            </a:r>
          </a:p>
          <a:p>
            <a:pPr>
              <a:lnSpc>
                <a:spcPct val="150000"/>
              </a:lnSpc>
            </a:pPr>
            <a:r>
              <a:rPr lang="en-US" altLang="zh-CN" sz="1400" spc="150">
                <a:solidFill>
                  <a:srgbClr val="C00000"/>
                </a:solidFill>
                <a:latin typeface="Arial" panose="020B0604020202020204" pitchFamily="34" charset="0"/>
                <a:ea typeface="微软雅黑" panose="020B0503020204020204" charset="-122"/>
                <a:sym typeface="Arial" panose="020B0604020202020204" pitchFamily="34" charset="0"/>
              </a:rPr>
              <a:t>2. </a:t>
            </a:r>
            <a:r>
              <a:rPr lang="zh-CN" altLang="en-US" sz="1400" spc="150">
                <a:solidFill>
                  <a:srgbClr val="C00000"/>
                </a:solidFill>
                <a:latin typeface="Arial" panose="020B0604020202020204" pitchFamily="34" charset="0"/>
                <a:ea typeface="微软雅黑" panose="020B0503020204020204" charset="-122"/>
                <a:sym typeface="Arial" panose="020B0604020202020204" pitchFamily="34" charset="0"/>
              </a:rPr>
              <a:t>国家</a:t>
            </a:r>
          </a:p>
          <a:p>
            <a:pPr>
              <a:lnSpc>
                <a:spcPct val="150000"/>
              </a:lnSpc>
            </a:pPr>
            <a:r>
              <a:rPr lang="en-US" altLang="zh-CN" sz="1400" spc="150">
                <a:solidFill>
                  <a:srgbClr val="C00000"/>
                </a:solidFill>
                <a:latin typeface="Arial" panose="020B0604020202020204" pitchFamily="34" charset="0"/>
                <a:ea typeface="微软雅黑" panose="020B0503020204020204" charset="-122"/>
                <a:sym typeface="Arial" panose="020B0604020202020204" pitchFamily="34" charset="0"/>
              </a:rPr>
              <a:t>3. </a:t>
            </a:r>
            <a:r>
              <a:rPr lang="zh-CN" altLang="en-US" sz="1400" spc="150">
                <a:solidFill>
                  <a:srgbClr val="C00000"/>
                </a:solidFill>
                <a:latin typeface="Arial" panose="020B0604020202020204" pitchFamily="34" charset="0"/>
                <a:ea typeface="微软雅黑" panose="020B0503020204020204" charset="-122"/>
                <a:sym typeface="Arial" panose="020B0604020202020204" pitchFamily="34" charset="0"/>
              </a:rPr>
              <a:t>员工职称</a:t>
            </a:r>
          </a:p>
        </p:txBody>
      </p:sp>
      <p:pic>
        <p:nvPicPr>
          <p:cNvPr id="15" name="图片 14"/>
          <p:cNvPicPr>
            <a:picLocks noChangeAspect="1"/>
          </p:cNvPicPr>
          <p:nvPr/>
        </p:nvPicPr>
        <p:blipFill>
          <a:blip r:embed="rId8"/>
          <a:stretch>
            <a:fillRect/>
          </a:stretch>
        </p:blipFill>
        <p:spPr>
          <a:xfrm>
            <a:off x="6317615" y="2901950"/>
            <a:ext cx="1645920" cy="746125"/>
          </a:xfrm>
          <a:prstGeom prst="rect">
            <a:avLst/>
          </a:prstGeom>
        </p:spPr>
      </p:pic>
      <p:sp>
        <p:nvSpPr>
          <p:cNvPr id="16" name="文本框 15"/>
          <p:cNvSpPr txBox="1"/>
          <p:nvPr/>
        </p:nvSpPr>
        <p:spPr>
          <a:xfrm>
            <a:off x="9158605" y="1059180"/>
            <a:ext cx="3032760" cy="5492750"/>
          </a:xfrm>
          <a:prstGeom prst="rect">
            <a:avLst/>
          </a:prstGeom>
          <a:noFill/>
        </p:spPr>
        <p:txBody>
          <a:bodyPr wrap="square" rtlCol="0" anchor="t">
            <a:spAutoFit/>
          </a:bodyPr>
          <a:lstStyle/>
          <a:p>
            <a:pPr>
              <a:lnSpc>
                <a:spcPct val="150000"/>
              </a:lnSpc>
            </a:pPr>
            <a:r>
              <a:rPr lang="zh-CN" altLang="en-US" b="1" dirty="0">
                <a:solidFill>
                  <a:prstClr val="white"/>
                </a:solidFill>
              </a:rPr>
              <a:t>其他可以浏览支撑内容：</a:t>
            </a:r>
          </a:p>
          <a:p>
            <a:pPr marL="342900" indent="-342900">
              <a:lnSpc>
                <a:spcPct val="150000"/>
              </a:lnSpc>
              <a:buFont typeface="+mj-lt"/>
              <a:buAutoNum type="arabicPeriod"/>
            </a:pPr>
            <a:r>
              <a:rPr lang="en-US" altLang="zh-CN" dirty="0">
                <a:solidFill>
                  <a:prstClr val="white"/>
                </a:solidFill>
              </a:rPr>
              <a:t> </a:t>
            </a:r>
            <a:r>
              <a:rPr lang="zh-CN" altLang="en-US" dirty="0">
                <a:solidFill>
                  <a:prstClr val="white"/>
                </a:solidFill>
              </a:rPr>
              <a:t>DISCOVERY DRIVEN CONTENT</a:t>
            </a:r>
            <a:r>
              <a:rPr lang="en-US" altLang="zh-CN" dirty="0">
                <a:solidFill>
                  <a:prstClr val="white"/>
                </a:solidFill>
              </a:rPr>
              <a:t> </a:t>
            </a:r>
            <a:r>
              <a:rPr lang="en-US" altLang="zh-CN" dirty="0" err="1">
                <a:solidFill>
                  <a:prstClr val="white"/>
                </a:solidFill>
              </a:rPr>
              <a:t>发现驱动内容</a:t>
            </a:r>
            <a:endParaRPr lang="en-US" altLang="zh-CN" dirty="0">
              <a:solidFill>
                <a:prstClr val="white"/>
              </a:solidFill>
            </a:endParaRPr>
          </a:p>
          <a:p>
            <a:pPr marL="342900" indent="-342900">
              <a:lnSpc>
                <a:spcPct val="150000"/>
              </a:lnSpc>
              <a:buFont typeface="+mj-lt"/>
              <a:buAutoNum type="arabicPeriod"/>
            </a:pPr>
            <a:r>
              <a:rPr lang="en-US" altLang="zh-CN" dirty="0">
                <a:solidFill>
                  <a:prstClr val="white"/>
                </a:solidFill>
              </a:rPr>
              <a:t>Trending Companies </a:t>
            </a:r>
            <a:r>
              <a:rPr lang="zh-CN" altLang="en-US" dirty="0">
                <a:solidFill>
                  <a:prstClr val="white"/>
                </a:solidFill>
              </a:rPr>
              <a:t>公司发展趋势：过去 30 天内一直处于趋势状态的公司，单击图表栏可以看到公司相关人员、情报、关联企业、近期收购、热门主题等；</a:t>
            </a:r>
          </a:p>
          <a:p>
            <a:pPr marL="342900" indent="-342900">
              <a:lnSpc>
                <a:spcPct val="150000"/>
              </a:lnSpc>
              <a:buFont typeface="+mj-lt"/>
              <a:buAutoNum type="arabicPeriod"/>
            </a:pPr>
            <a:r>
              <a:rPr lang="zh-CN" altLang="en-US" dirty="0">
                <a:solidFill>
                  <a:prstClr val="white"/>
                </a:solidFill>
              </a:rPr>
              <a:t>Recent Acquisitions最新收购（收购方和被收购方情报，股票信息等）</a:t>
            </a:r>
          </a:p>
        </p:txBody>
      </p:sp>
      <p:grpSp>
        <p:nvGrpSpPr>
          <p:cNvPr id="8" name="Group 9"/>
          <p:cNvGrpSpPr/>
          <p:nvPr/>
        </p:nvGrpSpPr>
        <p:grpSpPr>
          <a:xfrm>
            <a:off x="11819255" y="6604635"/>
            <a:ext cx="509905" cy="430530"/>
            <a:chOff x="6096000" y="1628115"/>
            <a:chExt cx="6995312" cy="6577807"/>
          </a:xfrm>
          <a:solidFill>
            <a:srgbClr val="CED41F"/>
          </a:solidFill>
        </p:grpSpPr>
        <p:sp>
          <p:nvSpPr>
            <p:cNvPr id="17"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Tree>
    <p:extLst>
      <p:ext uri="{BB962C8B-B14F-4D97-AF65-F5344CB8AC3E}">
        <p14:creationId xmlns:p14="http://schemas.microsoft.com/office/powerpoint/2010/main" val="1455698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5"/>
          <a:stretch>
            <a:fillRect/>
          </a:stretch>
        </p:blipFill>
        <p:spPr>
          <a:xfrm>
            <a:off x="0" y="6430645"/>
            <a:ext cx="979805" cy="427355"/>
          </a:xfrm>
          <a:prstGeom prst="rect">
            <a:avLst/>
          </a:prstGeom>
        </p:spPr>
      </p:pic>
      <p:sp>
        <p:nvSpPr>
          <p:cNvPr id="8"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3600" b="1" dirty="0">
                <a:solidFill>
                  <a:prstClr val="white"/>
                </a:solidFill>
                <a:latin typeface="Trebuchet MS" panose="020B0603020202020204" pitchFamily="34" charset="0"/>
                <a:sym typeface="+mn-ea"/>
              </a:rPr>
              <a:t>AI Discovery</a:t>
            </a:r>
            <a:r>
              <a:rPr lang="en-US" altLang="zh-CN" sz="4400" b="1" dirty="0">
                <a:solidFill>
                  <a:prstClr val="white"/>
                </a:solidFill>
                <a:latin typeface="Trebuchet MS" panose="020B0603020202020204" pitchFamily="34" charset="0"/>
                <a:sym typeface="+mn-ea"/>
              </a:rPr>
              <a:t>                                    </a:t>
            </a:r>
            <a:r>
              <a:rPr lang="zh-CN" altLang="en-US" sz="4400" b="1" dirty="0">
                <a:solidFill>
                  <a:prstClr val="white"/>
                </a:solidFill>
                <a:latin typeface="Trebuchet MS" panose="020B0603020202020204" pitchFamily="34" charset="0"/>
                <a:sym typeface="+mn-ea"/>
              </a:rPr>
              <a:t>智能发现</a:t>
            </a:r>
          </a:p>
        </p:txBody>
      </p:sp>
      <p:cxnSp>
        <p:nvCxnSpPr>
          <p:cNvPr id="17" name="直接连接符 16"/>
          <p:cNvCxnSpPr/>
          <p:nvPr>
            <p:custDataLst>
              <p:tags r:id="rId1"/>
            </p:custDataLst>
          </p:nvPr>
        </p:nvCxnSpPr>
        <p:spPr>
          <a:xfrm>
            <a:off x="4268749"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2"/>
            </p:custDataLst>
          </p:nvPr>
        </p:nvCxnSpPr>
        <p:spPr>
          <a:xfrm>
            <a:off x="3176073" y="563378"/>
            <a:ext cx="1116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4291965" y="545465"/>
            <a:ext cx="1102360" cy="368300"/>
          </a:xfrm>
          <a:prstGeom prst="rect">
            <a:avLst/>
          </a:prstGeom>
          <a:noFill/>
        </p:spPr>
        <p:txBody>
          <a:bodyPr wrap="none" rtlCol="0">
            <a:spAutoFit/>
          </a:bodyPr>
          <a:lstStyle/>
          <a:p>
            <a:r>
              <a:rPr lang="zh-CN" altLang="en-US" b="1">
                <a:solidFill>
                  <a:prstClr val="white"/>
                </a:solidFill>
                <a:sym typeface="+mn-ea"/>
              </a:rPr>
              <a:t>发现内容</a:t>
            </a:r>
            <a:endParaRPr lang="zh-CN" altLang="en-US" b="1">
              <a:solidFill>
                <a:prstClr val="white"/>
              </a:solidFill>
            </a:endParaRPr>
          </a:p>
        </p:txBody>
      </p:sp>
      <p:sp>
        <p:nvSpPr>
          <p:cNvPr id="20" name="矩形 19"/>
          <p:cNvSpPr/>
          <p:nvPr>
            <p:custDataLst>
              <p:tags r:id="rId3"/>
            </p:custDataLst>
          </p:nvPr>
        </p:nvSpPr>
        <p:spPr bwMode="auto">
          <a:xfrm>
            <a:off x="1217371" y="1815736"/>
            <a:ext cx="4362816" cy="485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a:bodyPr>
          <a:lstStyle/>
          <a:p>
            <a:pPr algn="ctr"/>
            <a:r>
              <a:rPr lang="zh-CN" altLang="en-US">
                <a:solidFill>
                  <a:prstClr val="white"/>
                </a:solidFill>
                <a:sym typeface="+mn-ea"/>
              </a:rPr>
              <a:t>DISCOVERY DRIVEN CONTENT</a:t>
            </a:r>
            <a:r>
              <a:rPr lang="en-US" altLang="zh-CN">
                <a:solidFill>
                  <a:prstClr val="white"/>
                </a:solidFill>
                <a:sym typeface="+mn-ea"/>
              </a:rPr>
              <a:t> 发现驱动内容</a:t>
            </a:r>
            <a:endParaRPr lang="zh-CN" altLang="en-US" dirty="0">
              <a:solidFill>
                <a:prstClr val="white"/>
              </a:solidFill>
            </a:endParaRPr>
          </a:p>
        </p:txBody>
      </p:sp>
      <p:sp>
        <p:nvSpPr>
          <p:cNvPr id="50" name="任意多边形 49"/>
          <p:cNvSpPr/>
          <p:nvPr>
            <p:custDataLst>
              <p:tags r:id="rId4"/>
            </p:custDataLst>
          </p:nvPr>
        </p:nvSpPr>
        <p:spPr bwMode="auto">
          <a:xfrm>
            <a:off x="401396" y="1815737"/>
            <a:ext cx="501283" cy="502339"/>
          </a:xfrm>
          <a:custGeom>
            <a:avLst/>
            <a:gdLst>
              <a:gd name="connsiteX0" fmla="*/ 697056 w 800580"/>
              <a:gd name="connsiteY0" fmla="*/ 58976 h 755406"/>
              <a:gd name="connsiteX1" fmla="*/ 653765 w 800580"/>
              <a:gd name="connsiteY1" fmla="*/ 97876 h 755406"/>
              <a:gd name="connsiteX2" fmla="*/ 697056 w 800580"/>
              <a:gd name="connsiteY2" fmla="*/ 136776 h 755406"/>
              <a:gd name="connsiteX3" fmla="*/ 740347 w 800580"/>
              <a:gd name="connsiteY3" fmla="*/ 97876 h 755406"/>
              <a:gd name="connsiteX4" fmla="*/ 697056 w 800580"/>
              <a:gd name="connsiteY4" fmla="*/ 58976 h 755406"/>
              <a:gd name="connsiteX5" fmla="*/ 400291 w 800580"/>
              <a:gd name="connsiteY5" fmla="*/ 0 h 755406"/>
              <a:gd name="connsiteX6" fmla="*/ 800580 w 800580"/>
              <a:gd name="connsiteY6" fmla="*/ 0 h 755406"/>
              <a:gd name="connsiteX7" fmla="*/ 800580 w 800580"/>
              <a:gd name="connsiteY7" fmla="*/ 377703 h 755406"/>
              <a:gd name="connsiteX8" fmla="*/ 400290 w 800580"/>
              <a:gd name="connsiteY8" fmla="*/ 755406 h 755406"/>
              <a:gd name="connsiteX9" fmla="*/ 0 w 800580"/>
              <a:gd name="connsiteY9" fmla="*/ 377703 h 755406"/>
              <a:gd name="connsiteX10" fmla="*/ 1 w 800580"/>
              <a:gd name="connsiteY10" fmla="*/ 377703 h 755406"/>
              <a:gd name="connsiteX11" fmla="*/ 400291 w 800580"/>
              <a:gd name="connsiteY11" fmla="*/ 0 h 75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580" h="755406">
                <a:moveTo>
                  <a:pt x="697056" y="58976"/>
                </a:moveTo>
                <a:cubicBezTo>
                  <a:pt x="673147" y="58976"/>
                  <a:pt x="653765" y="76392"/>
                  <a:pt x="653765" y="97876"/>
                </a:cubicBezTo>
                <a:cubicBezTo>
                  <a:pt x="653765" y="119360"/>
                  <a:pt x="673147" y="136776"/>
                  <a:pt x="697056" y="136776"/>
                </a:cubicBezTo>
                <a:cubicBezTo>
                  <a:pt x="720965" y="136776"/>
                  <a:pt x="740347" y="119360"/>
                  <a:pt x="740347" y="97876"/>
                </a:cubicBezTo>
                <a:cubicBezTo>
                  <a:pt x="740347" y="76392"/>
                  <a:pt x="720965" y="58976"/>
                  <a:pt x="697056" y="58976"/>
                </a:cubicBezTo>
                <a:close/>
                <a:moveTo>
                  <a:pt x="400291" y="0"/>
                </a:moveTo>
                <a:lnTo>
                  <a:pt x="800580" y="0"/>
                </a:lnTo>
                <a:lnTo>
                  <a:pt x="800580" y="377703"/>
                </a:lnTo>
                <a:cubicBezTo>
                  <a:pt x="800580" y="586303"/>
                  <a:pt x="621364" y="755406"/>
                  <a:pt x="400290" y="755406"/>
                </a:cubicBezTo>
                <a:cubicBezTo>
                  <a:pt x="179216" y="755406"/>
                  <a:pt x="0" y="586303"/>
                  <a:pt x="0" y="377703"/>
                </a:cubicBezTo>
                <a:lnTo>
                  <a:pt x="1" y="377703"/>
                </a:lnTo>
                <a:cubicBezTo>
                  <a:pt x="1" y="169103"/>
                  <a:pt x="179217" y="0"/>
                  <a:pt x="4002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ltLang="zh-CN" sz="2400" dirty="0">
                <a:solidFill>
                  <a:prstClr val="white"/>
                </a:solidFill>
              </a:rPr>
              <a:t>1</a:t>
            </a:r>
            <a:endParaRPr lang="zh-CN" altLang="en-US" sz="2400" dirty="0">
              <a:solidFill>
                <a:prstClr val="white"/>
              </a:solidFill>
            </a:endParaRPr>
          </a:p>
        </p:txBody>
      </p:sp>
      <p:sp>
        <p:nvSpPr>
          <p:cNvPr id="33" name="矩形 32"/>
          <p:cNvSpPr/>
          <p:nvPr>
            <p:custDataLst>
              <p:tags r:id="rId5"/>
            </p:custDataLst>
          </p:nvPr>
        </p:nvSpPr>
        <p:spPr bwMode="auto">
          <a:xfrm>
            <a:off x="1217371" y="2623229"/>
            <a:ext cx="4362816" cy="485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ltLang="zh-CN">
                <a:solidFill>
                  <a:prstClr val="white"/>
                </a:solidFill>
                <a:sym typeface="+mn-ea"/>
              </a:rPr>
              <a:t>Trending Companies </a:t>
            </a:r>
            <a:r>
              <a:rPr lang="zh-CN" altLang="en-US">
                <a:solidFill>
                  <a:prstClr val="white"/>
                </a:solidFill>
                <a:sym typeface="+mn-ea"/>
              </a:rPr>
              <a:t>公司发展趋势</a:t>
            </a:r>
            <a:endParaRPr lang="zh-CN" altLang="en-US" dirty="0">
              <a:solidFill>
                <a:prstClr val="white"/>
              </a:solidFill>
            </a:endParaRPr>
          </a:p>
        </p:txBody>
      </p:sp>
      <p:sp>
        <p:nvSpPr>
          <p:cNvPr id="34" name="任意多边形 33"/>
          <p:cNvSpPr/>
          <p:nvPr>
            <p:custDataLst>
              <p:tags r:id="rId6"/>
            </p:custDataLst>
          </p:nvPr>
        </p:nvSpPr>
        <p:spPr bwMode="auto">
          <a:xfrm>
            <a:off x="401396" y="2623230"/>
            <a:ext cx="501283" cy="502339"/>
          </a:xfrm>
          <a:custGeom>
            <a:avLst/>
            <a:gdLst>
              <a:gd name="connsiteX0" fmla="*/ 697056 w 800580"/>
              <a:gd name="connsiteY0" fmla="*/ 58976 h 755406"/>
              <a:gd name="connsiteX1" fmla="*/ 653765 w 800580"/>
              <a:gd name="connsiteY1" fmla="*/ 97876 h 755406"/>
              <a:gd name="connsiteX2" fmla="*/ 697056 w 800580"/>
              <a:gd name="connsiteY2" fmla="*/ 136776 h 755406"/>
              <a:gd name="connsiteX3" fmla="*/ 740347 w 800580"/>
              <a:gd name="connsiteY3" fmla="*/ 97876 h 755406"/>
              <a:gd name="connsiteX4" fmla="*/ 697056 w 800580"/>
              <a:gd name="connsiteY4" fmla="*/ 58976 h 755406"/>
              <a:gd name="connsiteX5" fmla="*/ 400291 w 800580"/>
              <a:gd name="connsiteY5" fmla="*/ 0 h 755406"/>
              <a:gd name="connsiteX6" fmla="*/ 800580 w 800580"/>
              <a:gd name="connsiteY6" fmla="*/ 0 h 755406"/>
              <a:gd name="connsiteX7" fmla="*/ 800580 w 800580"/>
              <a:gd name="connsiteY7" fmla="*/ 377703 h 755406"/>
              <a:gd name="connsiteX8" fmla="*/ 400290 w 800580"/>
              <a:gd name="connsiteY8" fmla="*/ 755406 h 755406"/>
              <a:gd name="connsiteX9" fmla="*/ 0 w 800580"/>
              <a:gd name="connsiteY9" fmla="*/ 377703 h 755406"/>
              <a:gd name="connsiteX10" fmla="*/ 1 w 800580"/>
              <a:gd name="connsiteY10" fmla="*/ 377703 h 755406"/>
              <a:gd name="connsiteX11" fmla="*/ 400291 w 800580"/>
              <a:gd name="connsiteY11" fmla="*/ 0 h 75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580" h="755406">
                <a:moveTo>
                  <a:pt x="697056" y="58976"/>
                </a:moveTo>
                <a:cubicBezTo>
                  <a:pt x="673147" y="58976"/>
                  <a:pt x="653765" y="76392"/>
                  <a:pt x="653765" y="97876"/>
                </a:cubicBezTo>
                <a:cubicBezTo>
                  <a:pt x="653765" y="119360"/>
                  <a:pt x="673147" y="136776"/>
                  <a:pt x="697056" y="136776"/>
                </a:cubicBezTo>
                <a:cubicBezTo>
                  <a:pt x="720965" y="136776"/>
                  <a:pt x="740347" y="119360"/>
                  <a:pt x="740347" y="97876"/>
                </a:cubicBezTo>
                <a:cubicBezTo>
                  <a:pt x="740347" y="76392"/>
                  <a:pt x="720965" y="58976"/>
                  <a:pt x="697056" y="58976"/>
                </a:cubicBezTo>
                <a:close/>
                <a:moveTo>
                  <a:pt x="400291" y="0"/>
                </a:moveTo>
                <a:lnTo>
                  <a:pt x="800580" y="0"/>
                </a:lnTo>
                <a:lnTo>
                  <a:pt x="800580" y="377703"/>
                </a:lnTo>
                <a:cubicBezTo>
                  <a:pt x="800580" y="586303"/>
                  <a:pt x="621364" y="755406"/>
                  <a:pt x="400290" y="755406"/>
                </a:cubicBezTo>
                <a:cubicBezTo>
                  <a:pt x="179216" y="755406"/>
                  <a:pt x="0" y="586303"/>
                  <a:pt x="0" y="377703"/>
                </a:cubicBezTo>
                <a:lnTo>
                  <a:pt x="1" y="377703"/>
                </a:lnTo>
                <a:cubicBezTo>
                  <a:pt x="1" y="169103"/>
                  <a:pt x="179217" y="0"/>
                  <a:pt x="40029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ltLang="zh-CN" sz="2400" dirty="0">
                <a:solidFill>
                  <a:prstClr val="white"/>
                </a:solidFill>
              </a:rPr>
              <a:t>2</a:t>
            </a:r>
            <a:endParaRPr lang="zh-CN" altLang="en-US" sz="2400" dirty="0">
              <a:solidFill>
                <a:prstClr val="white"/>
              </a:solidFill>
            </a:endParaRPr>
          </a:p>
        </p:txBody>
      </p:sp>
      <p:sp>
        <p:nvSpPr>
          <p:cNvPr id="35" name="矩形 34"/>
          <p:cNvSpPr/>
          <p:nvPr>
            <p:custDataLst>
              <p:tags r:id="rId7"/>
            </p:custDataLst>
          </p:nvPr>
        </p:nvSpPr>
        <p:spPr bwMode="auto">
          <a:xfrm>
            <a:off x="1217371" y="3430722"/>
            <a:ext cx="4362816" cy="485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zh-CN" altLang="en-US">
                <a:solidFill>
                  <a:prstClr val="white"/>
                </a:solidFill>
                <a:sym typeface="+mn-ea"/>
              </a:rPr>
              <a:t>Recent Acquisitions最新收购</a:t>
            </a:r>
            <a:endParaRPr lang="zh-CN" altLang="en-US" dirty="0">
              <a:solidFill>
                <a:prstClr val="white"/>
              </a:solidFill>
            </a:endParaRPr>
          </a:p>
        </p:txBody>
      </p:sp>
      <p:sp>
        <p:nvSpPr>
          <p:cNvPr id="36" name="任意多边形 35"/>
          <p:cNvSpPr/>
          <p:nvPr>
            <p:custDataLst>
              <p:tags r:id="rId8"/>
            </p:custDataLst>
          </p:nvPr>
        </p:nvSpPr>
        <p:spPr bwMode="auto">
          <a:xfrm>
            <a:off x="401396" y="3430723"/>
            <a:ext cx="501283" cy="502339"/>
          </a:xfrm>
          <a:custGeom>
            <a:avLst/>
            <a:gdLst>
              <a:gd name="connsiteX0" fmla="*/ 697056 w 800580"/>
              <a:gd name="connsiteY0" fmla="*/ 58976 h 755406"/>
              <a:gd name="connsiteX1" fmla="*/ 653765 w 800580"/>
              <a:gd name="connsiteY1" fmla="*/ 97876 h 755406"/>
              <a:gd name="connsiteX2" fmla="*/ 697056 w 800580"/>
              <a:gd name="connsiteY2" fmla="*/ 136776 h 755406"/>
              <a:gd name="connsiteX3" fmla="*/ 740347 w 800580"/>
              <a:gd name="connsiteY3" fmla="*/ 97876 h 755406"/>
              <a:gd name="connsiteX4" fmla="*/ 697056 w 800580"/>
              <a:gd name="connsiteY4" fmla="*/ 58976 h 755406"/>
              <a:gd name="connsiteX5" fmla="*/ 400291 w 800580"/>
              <a:gd name="connsiteY5" fmla="*/ 0 h 755406"/>
              <a:gd name="connsiteX6" fmla="*/ 800580 w 800580"/>
              <a:gd name="connsiteY6" fmla="*/ 0 h 755406"/>
              <a:gd name="connsiteX7" fmla="*/ 800580 w 800580"/>
              <a:gd name="connsiteY7" fmla="*/ 377703 h 755406"/>
              <a:gd name="connsiteX8" fmla="*/ 400290 w 800580"/>
              <a:gd name="connsiteY8" fmla="*/ 755406 h 755406"/>
              <a:gd name="connsiteX9" fmla="*/ 0 w 800580"/>
              <a:gd name="connsiteY9" fmla="*/ 377703 h 755406"/>
              <a:gd name="connsiteX10" fmla="*/ 1 w 800580"/>
              <a:gd name="connsiteY10" fmla="*/ 377703 h 755406"/>
              <a:gd name="connsiteX11" fmla="*/ 400291 w 800580"/>
              <a:gd name="connsiteY11" fmla="*/ 0 h 75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580" h="755406">
                <a:moveTo>
                  <a:pt x="697056" y="58976"/>
                </a:moveTo>
                <a:cubicBezTo>
                  <a:pt x="673147" y="58976"/>
                  <a:pt x="653765" y="76392"/>
                  <a:pt x="653765" y="97876"/>
                </a:cubicBezTo>
                <a:cubicBezTo>
                  <a:pt x="653765" y="119360"/>
                  <a:pt x="673147" y="136776"/>
                  <a:pt x="697056" y="136776"/>
                </a:cubicBezTo>
                <a:cubicBezTo>
                  <a:pt x="720965" y="136776"/>
                  <a:pt x="740347" y="119360"/>
                  <a:pt x="740347" y="97876"/>
                </a:cubicBezTo>
                <a:cubicBezTo>
                  <a:pt x="740347" y="76392"/>
                  <a:pt x="720965" y="58976"/>
                  <a:pt x="697056" y="58976"/>
                </a:cubicBezTo>
                <a:close/>
                <a:moveTo>
                  <a:pt x="400291" y="0"/>
                </a:moveTo>
                <a:lnTo>
                  <a:pt x="800580" y="0"/>
                </a:lnTo>
                <a:lnTo>
                  <a:pt x="800580" y="377703"/>
                </a:lnTo>
                <a:cubicBezTo>
                  <a:pt x="800580" y="586303"/>
                  <a:pt x="621364" y="755406"/>
                  <a:pt x="400290" y="755406"/>
                </a:cubicBezTo>
                <a:cubicBezTo>
                  <a:pt x="179216" y="755406"/>
                  <a:pt x="0" y="586303"/>
                  <a:pt x="0" y="377703"/>
                </a:cubicBezTo>
                <a:lnTo>
                  <a:pt x="1" y="377703"/>
                </a:lnTo>
                <a:cubicBezTo>
                  <a:pt x="1" y="169103"/>
                  <a:pt x="179217" y="0"/>
                  <a:pt x="4002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ltLang="zh-CN" sz="2400" dirty="0">
                <a:solidFill>
                  <a:prstClr val="white"/>
                </a:solidFill>
              </a:rPr>
              <a:t>3</a:t>
            </a:r>
            <a:endParaRPr lang="zh-CN" altLang="en-US" sz="2400" dirty="0">
              <a:solidFill>
                <a:prstClr val="white"/>
              </a:solidFill>
            </a:endParaRPr>
          </a:p>
        </p:txBody>
      </p:sp>
      <p:sp>
        <p:nvSpPr>
          <p:cNvPr id="41" name="矩形 40"/>
          <p:cNvSpPr/>
          <p:nvPr>
            <p:custDataLst>
              <p:tags r:id="rId9"/>
            </p:custDataLst>
          </p:nvPr>
        </p:nvSpPr>
        <p:spPr bwMode="auto">
          <a:xfrm>
            <a:off x="1217371" y="4238215"/>
            <a:ext cx="4362816" cy="485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zh-CN" altLang="en-US" dirty="0">
                <a:solidFill>
                  <a:prstClr val="white"/>
                </a:solidFill>
                <a:sym typeface="+mn-ea"/>
              </a:rPr>
              <a:t>Industry Sentiment Tracker 行业情绪追踪器</a:t>
            </a:r>
            <a:endParaRPr lang="zh-CN" altLang="en-US" dirty="0">
              <a:solidFill>
                <a:prstClr val="white"/>
              </a:solidFill>
            </a:endParaRPr>
          </a:p>
        </p:txBody>
      </p:sp>
      <p:sp>
        <p:nvSpPr>
          <p:cNvPr id="42" name="任意多边形 41"/>
          <p:cNvSpPr/>
          <p:nvPr>
            <p:custDataLst>
              <p:tags r:id="rId10"/>
            </p:custDataLst>
          </p:nvPr>
        </p:nvSpPr>
        <p:spPr bwMode="auto">
          <a:xfrm>
            <a:off x="401396" y="4238216"/>
            <a:ext cx="501283" cy="502339"/>
          </a:xfrm>
          <a:custGeom>
            <a:avLst/>
            <a:gdLst>
              <a:gd name="connsiteX0" fmla="*/ 697056 w 800580"/>
              <a:gd name="connsiteY0" fmla="*/ 58976 h 755406"/>
              <a:gd name="connsiteX1" fmla="*/ 653765 w 800580"/>
              <a:gd name="connsiteY1" fmla="*/ 97876 h 755406"/>
              <a:gd name="connsiteX2" fmla="*/ 697056 w 800580"/>
              <a:gd name="connsiteY2" fmla="*/ 136776 h 755406"/>
              <a:gd name="connsiteX3" fmla="*/ 740347 w 800580"/>
              <a:gd name="connsiteY3" fmla="*/ 97876 h 755406"/>
              <a:gd name="connsiteX4" fmla="*/ 697056 w 800580"/>
              <a:gd name="connsiteY4" fmla="*/ 58976 h 755406"/>
              <a:gd name="connsiteX5" fmla="*/ 400291 w 800580"/>
              <a:gd name="connsiteY5" fmla="*/ 0 h 755406"/>
              <a:gd name="connsiteX6" fmla="*/ 800580 w 800580"/>
              <a:gd name="connsiteY6" fmla="*/ 0 h 755406"/>
              <a:gd name="connsiteX7" fmla="*/ 800580 w 800580"/>
              <a:gd name="connsiteY7" fmla="*/ 377703 h 755406"/>
              <a:gd name="connsiteX8" fmla="*/ 400290 w 800580"/>
              <a:gd name="connsiteY8" fmla="*/ 755406 h 755406"/>
              <a:gd name="connsiteX9" fmla="*/ 0 w 800580"/>
              <a:gd name="connsiteY9" fmla="*/ 377703 h 755406"/>
              <a:gd name="connsiteX10" fmla="*/ 1 w 800580"/>
              <a:gd name="connsiteY10" fmla="*/ 377703 h 755406"/>
              <a:gd name="connsiteX11" fmla="*/ 400291 w 800580"/>
              <a:gd name="connsiteY11" fmla="*/ 0 h 75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580" h="755406">
                <a:moveTo>
                  <a:pt x="697056" y="58976"/>
                </a:moveTo>
                <a:cubicBezTo>
                  <a:pt x="673147" y="58976"/>
                  <a:pt x="653765" y="76392"/>
                  <a:pt x="653765" y="97876"/>
                </a:cubicBezTo>
                <a:cubicBezTo>
                  <a:pt x="653765" y="119360"/>
                  <a:pt x="673147" y="136776"/>
                  <a:pt x="697056" y="136776"/>
                </a:cubicBezTo>
                <a:cubicBezTo>
                  <a:pt x="720965" y="136776"/>
                  <a:pt x="740347" y="119360"/>
                  <a:pt x="740347" y="97876"/>
                </a:cubicBezTo>
                <a:cubicBezTo>
                  <a:pt x="740347" y="76392"/>
                  <a:pt x="720965" y="58976"/>
                  <a:pt x="697056" y="58976"/>
                </a:cubicBezTo>
                <a:close/>
                <a:moveTo>
                  <a:pt x="400291" y="0"/>
                </a:moveTo>
                <a:lnTo>
                  <a:pt x="800580" y="0"/>
                </a:lnTo>
                <a:lnTo>
                  <a:pt x="800580" y="377703"/>
                </a:lnTo>
                <a:cubicBezTo>
                  <a:pt x="800580" y="586303"/>
                  <a:pt x="621364" y="755406"/>
                  <a:pt x="400290" y="755406"/>
                </a:cubicBezTo>
                <a:cubicBezTo>
                  <a:pt x="179216" y="755406"/>
                  <a:pt x="0" y="586303"/>
                  <a:pt x="0" y="377703"/>
                </a:cubicBezTo>
                <a:lnTo>
                  <a:pt x="1" y="377703"/>
                </a:lnTo>
                <a:cubicBezTo>
                  <a:pt x="1" y="169103"/>
                  <a:pt x="179217" y="0"/>
                  <a:pt x="40029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ltLang="zh-CN" sz="2400" dirty="0">
                <a:solidFill>
                  <a:prstClr val="white"/>
                </a:solidFill>
              </a:rPr>
              <a:t>4</a:t>
            </a:r>
            <a:endParaRPr lang="zh-CN" altLang="en-US" sz="2400" dirty="0">
              <a:solidFill>
                <a:prstClr val="white"/>
              </a:solidFill>
            </a:endParaRPr>
          </a:p>
        </p:txBody>
      </p:sp>
      <p:sp>
        <p:nvSpPr>
          <p:cNvPr id="43" name="矩形 42"/>
          <p:cNvSpPr/>
          <p:nvPr>
            <p:custDataLst>
              <p:tags r:id="rId11"/>
            </p:custDataLst>
          </p:nvPr>
        </p:nvSpPr>
        <p:spPr bwMode="auto">
          <a:xfrm>
            <a:off x="1217371" y="5045708"/>
            <a:ext cx="4362816" cy="485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ltLang="zh-CN">
                <a:solidFill>
                  <a:prstClr val="white"/>
                </a:solidFill>
                <a:sym typeface="+mn-ea"/>
              </a:rPr>
              <a:t>Industry Emotion</a:t>
            </a:r>
            <a:r>
              <a:rPr lang="zh-CN" altLang="zh-CN">
                <a:solidFill>
                  <a:prstClr val="white"/>
                </a:solidFill>
                <a:sym typeface="+mn-ea"/>
              </a:rPr>
              <a:t>行业情绪</a:t>
            </a:r>
            <a:endParaRPr lang="zh-CN" altLang="en-US" dirty="0">
              <a:solidFill>
                <a:prstClr val="white"/>
              </a:solidFill>
            </a:endParaRPr>
          </a:p>
        </p:txBody>
      </p:sp>
      <p:sp>
        <p:nvSpPr>
          <p:cNvPr id="44" name="任意多边形 43"/>
          <p:cNvSpPr/>
          <p:nvPr>
            <p:custDataLst>
              <p:tags r:id="rId12"/>
            </p:custDataLst>
          </p:nvPr>
        </p:nvSpPr>
        <p:spPr bwMode="auto">
          <a:xfrm>
            <a:off x="401396" y="5045709"/>
            <a:ext cx="501283" cy="502339"/>
          </a:xfrm>
          <a:custGeom>
            <a:avLst/>
            <a:gdLst>
              <a:gd name="connsiteX0" fmla="*/ 697056 w 800580"/>
              <a:gd name="connsiteY0" fmla="*/ 58976 h 755406"/>
              <a:gd name="connsiteX1" fmla="*/ 653765 w 800580"/>
              <a:gd name="connsiteY1" fmla="*/ 97876 h 755406"/>
              <a:gd name="connsiteX2" fmla="*/ 697056 w 800580"/>
              <a:gd name="connsiteY2" fmla="*/ 136776 h 755406"/>
              <a:gd name="connsiteX3" fmla="*/ 740347 w 800580"/>
              <a:gd name="connsiteY3" fmla="*/ 97876 h 755406"/>
              <a:gd name="connsiteX4" fmla="*/ 697056 w 800580"/>
              <a:gd name="connsiteY4" fmla="*/ 58976 h 755406"/>
              <a:gd name="connsiteX5" fmla="*/ 400291 w 800580"/>
              <a:gd name="connsiteY5" fmla="*/ 0 h 755406"/>
              <a:gd name="connsiteX6" fmla="*/ 800580 w 800580"/>
              <a:gd name="connsiteY6" fmla="*/ 0 h 755406"/>
              <a:gd name="connsiteX7" fmla="*/ 800580 w 800580"/>
              <a:gd name="connsiteY7" fmla="*/ 377703 h 755406"/>
              <a:gd name="connsiteX8" fmla="*/ 400290 w 800580"/>
              <a:gd name="connsiteY8" fmla="*/ 755406 h 755406"/>
              <a:gd name="connsiteX9" fmla="*/ 0 w 800580"/>
              <a:gd name="connsiteY9" fmla="*/ 377703 h 755406"/>
              <a:gd name="connsiteX10" fmla="*/ 1 w 800580"/>
              <a:gd name="connsiteY10" fmla="*/ 377703 h 755406"/>
              <a:gd name="connsiteX11" fmla="*/ 400291 w 800580"/>
              <a:gd name="connsiteY11" fmla="*/ 0 h 75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580" h="755406">
                <a:moveTo>
                  <a:pt x="697056" y="58976"/>
                </a:moveTo>
                <a:cubicBezTo>
                  <a:pt x="673147" y="58976"/>
                  <a:pt x="653765" y="76392"/>
                  <a:pt x="653765" y="97876"/>
                </a:cubicBezTo>
                <a:cubicBezTo>
                  <a:pt x="653765" y="119360"/>
                  <a:pt x="673147" y="136776"/>
                  <a:pt x="697056" y="136776"/>
                </a:cubicBezTo>
                <a:cubicBezTo>
                  <a:pt x="720965" y="136776"/>
                  <a:pt x="740347" y="119360"/>
                  <a:pt x="740347" y="97876"/>
                </a:cubicBezTo>
                <a:cubicBezTo>
                  <a:pt x="740347" y="76392"/>
                  <a:pt x="720965" y="58976"/>
                  <a:pt x="697056" y="58976"/>
                </a:cubicBezTo>
                <a:close/>
                <a:moveTo>
                  <a:pt x="400291" y="0"/>
                </a:moveTo>
                <a:lnTo>
                  <a:pt x="800580" y="0"/>
                </a:lnTo>
                <a:lnTo>
                  <a:pt x="800580" y="377703"/>
                </a:lnTo>
                <a:cubicBezTo>
                  <a:pt x="800580" y="586303"/>
                  <a:pt x="621364" y="755406"/>
                  <a:pt x="400290" y="755406"/>
                </a:cubicBezTo>
                <a:cubicBezTo>
                  <a:pt x="179216" y="755406"/>
                  <a:pt x="0" y="586303"/>
                  <a:pt x="0" y="377703"/>
                </a:cubicBezTo>
                <a:lnTo>
                  <a:pt x="1" y="377703"/>
                </a:lnTo>
                <a:cubicBezTo>
                  <a:pt x="1" y="169103"/>
                  <a:pt x="179217" y="0"/>
                  <a:pt x="4002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ltLang="zh-CN" sz="2400" dirty="0">
                <a:solidFill>
                  <a:prstClr val="white"/>
                </a:solidFill>
              </a:rPr>
              <a:t>5</a:t>
            </a:r>
            <a:endParaRPr lang="zh-CN" altLang="en-US" sz="2400" dirty="0">
              <a:solidFill>
                <a:prstClr val="white"/>
              </a:solidFill>
            </a:endParaRPr>
          </a:p>
        </p:txBody>
      </p:sp>
      <p:sp>
        <p:nvSpPr>
          <p:cNvPr id="46" name="矩形 45"/>
          <p:cNvSpPr/>
          <p:nvPr>
            <p:custDataLst>
              <p:tags r:id="rId13"/>
            </p:custDataLst>
          </p:nvPr>
        </p:nvSpPr>
        <p:spPr bwMode="auto">
          <a:xfrm>
            <a:off x="6941896" y="1777636"/>
            <a:ext cx="4362816" cy="485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a:lnSpc>
                <a:spcPct val="150000"/>
              </a:lnSpc>
              <a:buFont typeface="+mj-lt"/>
              <a:buNone/>
            </a:pPr>
            <a:r>
              <a:rPr lang="en-US" altLang="zh-CN">
                <a:solidFill>
                  <a:prstClr val="white"/>
                </a:solidFill>
                <a:sym typeface="+mn-ea"/>
              </a:rPr>
              <a:t>Trending Topics热门话题</a:t>
            </a:r>
            <a:endParaRPr lang="zh-CN" altLang="en-US" dirty="0">
              <a:solidFill>
                <a:prstClr val="white"/>
              </a:solidFill>
            </a:endParaRPr>
          </a:p>
        </p:txBody>
      </p:sp>
      <p:sp>
        <p:nvSpPr>
          <p:cNvPr id="47" name="任意多边形 46"/>
          <p:cNvSpPr/>
          <p:nvPr>
            <p:custDataLst>
              <p:tags r:id="rId14"/>
            </p:custDataLst>
          </p:nvPr>
        </p:nvSpPr>
        <p:spPr bwMode="auto">
          <a:xfrm>
            <a:off x="6125921" y="1777637"/>
            <a:ext cx="501283" cy="502339"/>
          </a:xfrm>
          <a:custGeom>
            <a:avLst/>
            <a:gdLst>
              <a:gd name="connsiteX0" fmla="*/ 697056 w 800580"/>
              <a:gd name="connsiteY0" fmla="*/ 58976 h 755406"/>
              <a:gd name="connsiteX1" fmla="*/ 653765 w 800580"/>
              <a:gd name="connsiteY1" fmla="*/ 97876 h 755406"/>
              <a:gd name="connsiteX2" fmla="*/ 697056 w 800580"/>
              <a:gd name="connsiteY2" fmla="*/ 136776 h 755406"/>
              <a:gd name="connsiteX3" fmla="*/ 740347 w 800580"/>
              <a:gd name="connsiteY3" fmla="*/ 97876 h 755406"/>
              <a:gd name="connsiteX4" fmla="*/ 697056 w 800580"/>
              <a:gd name="connsiteY4" fmla="*/ 58976 h 755406"/>
              <a:gd name="connsiteX5" fmla="*/ 400291 w 800580"/>
              <a:gd name="connsiteY5" fmla="*/ 0 h 755406"/>
              <a:gd name="connsiteX6" fmla="*/ 800580 w 800580"/>
              <a:gd name="connsiteY6" fmla="*/ 0 h 755406"/>
              <a:gd name="connsiteX7" fmla="*/ 800580 w 800580"/>
              <a:gd name="connsiteY7" fmla="*/ 377703 h 755406"/>
              <a:gd name="connsiteX8" fmla="*/ 400290 w 800580"/>
              <a:gd name="connsiteY8" fmla="*/ 755406 h 755406"/>
              <a:gd name="connsiteX9" fmla="*/ 0 w 800580"/>
              <a:gd name="connsiteY9" fmla="*/ 377703 h 755406"/>
              <a:gd name="connsiteX10" fmla="*/ 1 w 800580"/>
              <a:gd name="connsiteY10" fmla="*/ 377703 h 755406"/>
              <a:gd name="connsiteX11" fmla="*/ 400291 w 800580"/>
              <a:gd name="connsiteY11" fmla="*/ 0 h 75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580" h="755406">
                <a:moveTo>
                  <a:pt x="697056" y="58976"/>
                </a:moveTo>
                <a:cubicBezTo>
                  <a:pt x="673147" y="58976"/>
                  <a:pt x="653765" y="76392"/>
                  <a:pt x="653765" y="97876"/>
                </a:cubicBezTo>
                <a:cubicBezTo>
                  <a:pt x="653765" y="119360"/>
                  <a:pt x="673147" y="136776"/>
                  <a:pt x="697056" y="136776"/>
                </a:cubicBezTo>
                <a:cubicBezTo>
                  <a:pt x="720965" y="136776"/>
                  <a:pt x="740347" y="119360"/>
                  <a:pt x="740347" y="97876"/>
                </a:cubicBezTo>
                <a:cubicBezTo>
                  <a:pt x="740347" y="76392"/>
                  <a:pt x="720965" y="58976"/>
                  <a:pt x="697056" y="58976"/>
                </a:cubicBezTo>
                <a:close/>
                <a:moveTo>
                  <a:pt x="400291" y="0"/>
                </a:moveTo>
                <a:lnTo>
                  <a:pt x="800580" y="0"/>
                </a:lnTo>
                <a:lnTo>
                  <a:pt x="800580" y="377703"/>
                </a:lnTo>
                <a:cubicBezTo>
                  <a:pt x="800580" y="586303"/>
                  <a:pt x="621364" y="755406"/>
                  <a:pt x="400290" y="755406"/>
                </a:cubicBezTo>
                <a:cubicBezTo>
                  <a:pt x="179216" y="755406"/>
                  <a:pt x="0" y="586303"/>
                  <a:pt x="0" y="377703"/>
                </a:cubicBezTo>
                <a:lnTo>
                  <a:pt x="1" y="377703"/>
                </a:lnTo>
                <a:cubicBezTo>
                  <a:pt x="1" y="169103"/>
                  <a:pt x="179217" y="0"/>
                  <a:pt x="4002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ltLang="zh-CN" sz="2400" dirty="0">
                <a:solidFill>
                  <a:prstClr val="white"/>
                </a:solidFill>
              </a:rPr>
              <a:t>6</a:t>
            </a:r>
            <a:endParaRPr lang="zh-CN" altLang="en-US" sz="2400" dirty="0">
              <a:solidFill>
                <a:prstClr val="white"/>
              </a:solidFill>
            </a:endParaRPr>
          </a:p>
        </p:txBody>
      </p:sp>
      <p:sp>
        <p:nvSpPr>
          <p:cNvPr id="48" name="矩形 47"/>
          <p:cNvSpPr/>
          <p:nvPr>
            <p:custDataLst>
              <p:tags r:id="rId15"/>
            </p:custDataLst>
          </p:nvPr>
        </p:nvSpPr>
        <p:spPr bwMode="auto">
          <a:xfrm>
            <a:off x="6941896" y="2585129"/>
            <a:ext cx="4362816" cy="485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ltLang="zh-CN">
                <a:solidFill>
                  <a:prstClr val="white"/>
                </a:solidFill>
                <a:sym typeface="+mn-ea"/>
              </a:rPr>
              <a:t>This Weeks Buzz</a:t>
            </a:r>
            <a:r>
              <a:rPr lang="zh-CN" altLang="en-US">
                <a:solidFill>
                  <a:prstClr val="white"/>
                </a:solidFill>
                <a:sym typeface="+mn-ea"/>
              </a:rPr>
              <a:t>本周突显词频</a:t>
            </a:r>
            <a:endParaRPr lang="zh-CN" altLang="en-US" dirty="0">
              <a:solidFill>
                <a:prstClr val="white"/>
              </a:solidFill>
            </a:endParaRPr>
          </a:p>
        </p:txBody>
      </p:sp>
      <p:sp>
        <p:nvSpPr>
          <p:cNvPr id="49" name="任意多边形 48"/>
          <p:cNvSpPr/>
          <p:nvPr>
            <p:custDataLst>
              <p:tags r:id="rId16"/>
            </p:custDataLst>
          </p:nvPr>
        </p:nvSpPr>
        <p:spPr bwMode="auto">
          <a:xfrm>
            <a:off x="6125921" y="2585130"/>
            <a:ext cx="501283" cy="502339"/>
          </a:xfrm>
          <a:custGeom>
            <a:avLst/>
            <a:gdLst>
              <a:gd name="connsiteX0" fmla="*/ 697056 w 800580"/>
              <a:gd name="connsiteY0" fmla="*/ 58976 h 755406"/>
              <a:gd name="connsiteX1" fmla="*/ 653765 w 800580"/>
              <a:gd name="connsiteY1" fmla="*/ 97876 h 755406"/>
              <a:gd name="connsiteX2" fmla="*/ 697056 w 800580"/>
              <a:gd name="connsiteY2" fmla="*/ 136776 h 755406"/>
              <a:gd name="connsiteX3" fmla="*/ 740347 w 800580"/>
              <a:gd name="connsiteY3" fmla="*/ 97876 h 755406"/>
              <a:gd name="connsiteX4" fmla="*/ 697056 w 800580"/>
              <a:gd name="connsiteY4" fmla="*/ 58976 h 755406"/>
              <a:gd name="connsiteX5" fmla="*/ 400291 w 800580"/>
              <a:gd name="connsiteY5" fmla="*/ 0 h 755406"/>
              <a:gd name="connsiteX6" fmla="*/ 800580 w 800580"/>
              <a:gd name="connsiteY6" fmla="*/ 0 h 755406"/>
              <a:gd name="connsiteX7" fmla="*/ 800580 w 800580"/>
              <a:gd name="connsiteY7" fmla="*/ 377703 h 755406"/>
              <a:gd name="connsiteX8" fmla="*/ 400290 w 800580"/>
              <a:gd name="connsiteY8" fmla="*/ 755406 h 755406"/>
              <a:gd name="connsiteX9" fmla="*/ 0 w 800580"/>
              <a:gd name="connsiteY9" fmla="*/ 377703 h 755406"/>
              <a:gd name="connsiteX10" fmla="*/ 1 w 800580"/>
              <a:gd name="connsiteY10" fmla="*/ 377703 h 755406"/>
              <a:gd name="connsiteX11" fmla="*/ 400291 w 800580"/>
              <a:gd name="connsiteY11" fmla="*/ 0 h 75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580" h="755406">
                <a:moveTo>
                  <a:pt x="697056" y="58976"/>
                </a:moveTo>
                <a:cubicBezTo>
                  <a:pt x="673147" y="58976"/>
                  <a:pt x="653765" y="76392"/>
                  <a:pt x="653765" y="97876"/>
                </a:cubicBezTo>
                <a:cubicBezTo>
                  <a:pt x="653765" y="119360"/>
                  <a:pt x="673147" y="136776"/>
                  <a:pt x="697056" y="136776"/>
                </a:cubicBezTo>
                <a:cubicBezTo>
                  <a:pt x="720965" y="136776"/>
                  <a:pt x="740347" y="119360"/>
                  <a:pt x="740347" y="97876"/>
                </a:cubicBezTo>
                <a:cubicBezTo>
                  <a:pt x="740347" y="76392"/>
                  <a:pt x="720965" y="58976"/>
                  <a:pt x="697056" y="58976"/>
                </a:cubicBezTo>
                <a:close/>
                <a:moveTo>
                  <a:pt x="400291" y="0"/>
                </a:moveTo>
                <a:lnTo>
                  <a:pt x="800580" y="0"/>
                </a:lnTo>
                <a:lnTo>
                  <a:pt x="800580" y="377703"/>
                </a:lnTo>
                <a:cubicBezTo>
                  <a:pt x="800580" y="586303"/>
                  <a:pt x="621364" y="755406"/>
                  <a:pt x="400290" y="755406"/>
                </a:cubicBezTo>
                <a:cubicBezTo>
                  <a:pt x="179216" y="755406"/>
                  <a:pt x="0" y="586303"/>
                  <a:pt x="0" y="377703"/>
                </a:cubicBezTo>
                <a:lnTo>
                  <a:pt x="1" y="377703"/>
                </a:lnTo>
                <a:cubicBezTo>
                  <a:pt x="1" y="169103"/>
                  <a:pt x="179217" y="0"/>
                  <a:pt x="40029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ltLang="zh-CN" sz="2400" dirty="0">
                <a:solidFill>
                  <a:prstClr val="white"/>
                </a:solidFill>
              </a:rPr>
              <a:t>7</a:t>
            </a:r>
            <a:endParaRPr lang="zh-CN" altLang="en-US" sz="2400" dirty="0">
              <a:solidFill>
                <a:prstClr val="white"/>
              </a:solidFill>
            </a:endParaRPr>
          </a:p>
        </p:txBody>
      </p:sp>
      <p:sp>
        <p:nvSpPr>
          <p:cNvPr id="51" name="矩形 50"/>
          <p:cNvSpPr/>
          <p:nvPr>
            <p:custDataLst>
              <p:tags r:id="rId17"/>
            </p:custDataLst>
          </p:nvPr>
        </p:nvSpPr>
        <p:spPr bwMode="auto">
          <a:xfrm>
            <a:off x="6941896" y="3392622"/>
            <a:ext cx="4362816" cy="485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a:lnSpc>
                <a:spcPct val="150000"/>
              </a:lnSpc>
              <a:buFont typeface="+mj-lt"/>
              <a:buNone/>
            </a:pPr>
            <a:r>
              <a:rPr lang="en-US" altLang="zh-CN">
                <a:solidFill>
                  <a:prstClr val="white"/>
                </a:solidFill>
                <a:sym typeface="+mn-ea"/>
              </a:rPr>
              <a:t> Latest Company News</a:t>
            </a:r>
            <a:r>
              <a:rPr lang="zh-CN" altLang="en-US">
                <a:solidFill>
                  <a:prstClr val="white"/>
                </a:solidFill>
                <a:sym typeface="+mn-ea"/>
              </a:rPr>
              <a:t>最新企业新闻</a:t>
            </a:r>
            <a:endParaRPr lang="zh-CN" altLang="en-US" dirty="0">
              <a:solidFill>
                <a:prstClr val="white"/>
              </a:solidFill>
            </a:endParaRPr>
          </a:p>
        </p:txBody>
      </p:sp>
      <p:sp>
        <p:nvSpPr>
          <p:cNvPr id="52" name="任意多边形 51"/>
          <p:cNvSpPr/>
          <p:nvPr>
            <p:custDataLst>
              <p:tags r:id="rId18"/>
            </p:custDataLst>
          </p:nvPr>
        </p:nvSpPr>
        <p:spPr bwMode="auto">
          <a:xfrm>
            <a:off x="6125921" y="3392623"/>
            <a:ext cx="501283" cy="502339"/>
          </a:xfrm>
          <a:custGeom>
            <a:avLst/>
            <a:gdLst>
              <a:gd name="connsiteX0" fmla="*/ 697056 w 800580"/>
              <a:gd name="connsiteY0" fmla="*/ 58976 h 755406"/>
              <a:gd name="connsiteX1" fmla="*/ 653765 w 800580"/>
              <a:gd name="connsiteY1" fmla="*/ 97876 h 755406"/>
              <a:gd name="connsiteX2" fmla="*/ 697056 w 800580"/>
              <a:gd name="connsiteY2" fmla="*/ 136776 h 755406"/>
              <a:gd name="connsiteX3" fmla="*/ 740347 w 800580"/>
              <a:gd name="connsiteY3" fmla="*/ 97876 h 755406"/>
              <a:gd name="connsiteX4" fmla="*/ 697056 w 800580"/>
              <a:gd name="connsiteY4" fmla="*/ 58976 h 755406"/>
              <a:gd name="connsiteX5" fmla="*/ 400291 w 800580"/>
              <a:gd name="connsiteY5" fmla="*/ 0 h 755406"/>
              <a:gd name="connsiteX6" fmla="*/ 800580 w 800580"/>
              <a:gd name="connsiteY6" fmla="*/ 0 h 755406"/>
              <a:gd name="connsiteX7" fmla="*/ 800580 w 800580"/>
              <a:gd name="connsiteY7" fmla="*/ 377703 h 755406"/>
              <a:gd name="connsiteX8" fmla="*/ 400290 w 800580"/>
              <a:gd name="connsiteY8" fmla="*/ 755406 h 755406"/>
              <a:gd name="connsiteX9" fmla="*/ 0 w 800580"/>
              <a:gd name="connsiteY9" fmla="*/ 377703 h 755406"/>
              <a:gd name="connsiteX10" fmla="*/ 1 w 800580"/>
              <a:gd name="connsiteY10" fmla="*/ 377703 h 755406"/>
              <a:gd name="connsiteX11" fmla="*/ 400291 w 800580"/>
              <a:gd name="connsiteY11" fmla="*/ 0 h 75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580" h="755406">
                <a:moveTo>
                  <a:pt x="697056" y="58976"/>
                </a:moveTo>
                <a:cubicBezTo>
                  <a:pt x="673147" y="58976"/>
                  <a:pt x="653765" y="76392"/>
                  <a:pt x="653765" y="97876"/>
                </a:cubicBezTo>
                <a:cubicBezTo>
                  <a:pt x="653765" y="119360"/>
                  <a:pt x="673147" y="136776"/>
                  <a:pt x="697056" y="136776"/>
                </a:cubicBezTo>
                <a:cubicBezTo>
                  <a:pt x="720965" y="136776"/>
                  <a:pt x="740347" y="119360"/>
                  <a:pt x="740347" y="97876"/>
                </a:cubicBezTo>
                <a:cubicBezTo>
                  <a:pt x="740347" y="76392"/>
                  <a:pt x="720965" y="58976"/>
                  <a:pt x="697056" y="58976"/>
                </a:cubicBezTo>
                <a:close/>
                <a:moveTo>
                  <a:pt x="400291" y="0"/>
                </a:moveTo>
                <a:lnTo>
                  <a:pt x="800580" y="0"/>
                </a:lnTo>
                <a:lnTo>
                  <a:pt x="800580" y="377703"/>
                </a:lnTo>
                <a:cubicBezTo>
                  <a:pt x="800580" y="586303"/>
                  <a:pt x="621364" y="755406"/>
                  <a:pt x="400290" y="755406"/>
                </a:cubicBezTo>
                <a:cubicBezTo>
                  <a:pt x="179216" y="755406"/>
                  <a:pt x="0" y="586303"/>
                  <a:pt x="0" y="377703"/>
                </a:cubicBezTo>
                <a:lnTo>
                  <a:pt x="1" y="377703"/>
                </a:lnTo>
                <a:cubicBezTo>
                  <a:pt x="1" y="169103"/>
                  <a:pt x="179217" y="0"/>
                  <a:pt x="4002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ltLang="zh-CN" sz="2400" dirty="0">
                <a:solidFill>
                  <a:prstClr val="white"/>
                </a:solidFill>
              </a:rPr>
              <a:t>8</a:t>
            </a:r>
            <a:endParaRPr lang="zh-CN" altLang="en-US" sz="2400" dirty="0">
              <a:solidFill>
                <a:prstClr val="white"/>
              </a:solidFill>
            </a:endParaRPr>
          </a:p>
        </p:txBody>
      </p:sp>
      <p:sp>
        <p:nvSpPr>
          <p:cNvPr id="53" name="矩形 52"/>
          <p:cNvSpPr/>
          <p:nvPr>
            <p:custDataLst>
              <p:tags r:id="rId19"/>
            </p:custDataLst>
          </p:nvPr>
        </p:nvSpPr>
        <p:spPr bwMode="auto">
          <a:xfrm>
            <a:off x="6941896" y="4200115"/>
            <a:ext cx="4362816" cy="485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7500" lnSpcReduction="10000"/>
          </a:bodyPr>
          <a:lstStyle/>
          <a:p>
            <a:pPr algn="ctr">
              <a:lnSpc>
                <a:spcPct val="150000"/>
              </a:lnSpc>
              <a:buFont typeface="+mj-lt"/>
              <a:buNone/>
            </a:pPr>
            <a:r>
              <a:rPr lang="en-US" altLang="zh-CN">
                <a:solidFill>
                  <a:prstClr val="white"/>
                </a:solidFill>
                <a:sym typeface="+mn-ea"/>
              </a:rPr>
              <a:t>Companies Recently Added</a:t>
            </a:r>
            <a:r>
              <a:rPr lang="zh-CN" altLang="en-US">
                <a:solidFill>
                  <a:prstClr val="white"/>
                </a:solidFill>
                <a:sym typeface="+mn-ea"/>
              </a:rPr>
              <a:t>最近新增企业</a:t>
            </a:r>
            <a:endParaRPr lang="zh-CN" altLang="en-US" dirty="0">
              <a:solidFill>
                <a:prstClr val="white"/>
              </a:solidFill>
            </a:endParaRPr>
          </a:p>
        </p:txBody>
      </p:sp>
      <p:sp>
        <p:nvSpPr>
          <p:cNvPr id="54" name="任意多边形 53"/>
          <p:cNvSpPr/>
          <p:nvPr>
            <p:custDataLst>
              <p:tags r:id="rId20"/>
            </p:custDataLst>
          </p:nvPr>
        </p:nvSpPr>
        <p:spPr bwMode="auto">
          <a:xfrm>
            <a:off x="6125921" y="4200116"/>
            <a:ext cx="501283" cy="502339"/>
          </a:xfrm>
          <a:custGeom>
            <a:avLst/>
            <a:gdLst>
              <a:gd name="connsiteX0" fmla="*/ 697056 w 800580"/>
              <a:gd name="connsiteY0" fmla="*/ 58976 h 755406"/>
              <a:gd name="connsiteX1" fmla="*/ 653765 w 800580"/>
              <a:gd name="connsiteY1" fmla="*/ 97876 h 755406"/>
              <a:gd name="connsiteX2" fmla="*/ 697056 w 800580"/>
              <a:gd name="connsiteY2" fmla="*/ 136776 h 755406"/>
              <a:gd name="connsiteX3" fmla="*/ 740347 w 800580"/>
              <a:gd name="connsiteY3" fmla="*/ 97876 h 755406"/>
              <a:gd name="connsiteX4" fmla="*/ 697056 w 800580"/>
              <a:gd name="connsiteY4" fmla="*/ 58976 h 755406"/>
              <a:gd name="connsiteX5" fmla="*/ 400291 w 800580"/>
              <a:gd name="connsiteY5" fmla="*/ 0 h 755406"/>
              <a:gd name="connsiteX6" fmla="*/ 800580 w 800580"/>
              <a:gd name="connsiteY6" fmla="*/ 0 h 755406"/>
              <a:gd name="connsiteX7" fmla="*/ 800580 w 800580"/>
              <a:gd name="connsiteY7" fmla="*/ 377703 h 755406"/>
              <a:gd name="connsiteX8" fmla="*/ 400290 w 800580"/>
              <a:gd name="connsiteY8" fmla="*/ 755406 h 755406"/>
              <a:gd name="connsiteX9" fmla="*/ 0 w 800580"/>
              <a:gd name="connsiteY9" fmla="*/ 377703 h 755406"/>
              <a:gd name="connsiteX10" fmla="*/ 1 w 800580"/>
              <a:gd name="connsiteY10" fmla="*/ 377703 h 755406"/>
              <a:gd name="connsiteX11" fmla="*/ 400291 w 800580"/>
              <a:gd name="connsiteY11" fmla="*/ 0 h 75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580" h="755406">
                <a:moveTo>
                  <a:pt x="697056" y="58976"/>
                </a:moveTo>
                <a:cubicBezTo>
                  <a:pt x="673147" y="58976"/>
                  <a:pt x="653765" y="76392"/>
                  <a:pt x="653765" y="97876"/>
                </a:cubicBezTo>
                <a:cubicBezTo>
                  <a:pt x="653765" y="119360"/>
                  <a:pt x="673147" y="136776"/>
                  <a:pt x="697056" y="136776"/>
                </a:cubicBezTo>
                <a:cubicBezTo>
                  <a:pt x="720965" y="136776"/>
                  <a:pt x="740347" y="119360"/>
                  <a:pt x="740347" y="97876"/>
                </a:cubicBezTo>
                <a:cubicBezTo>
                  <a:pt x="740347" y="76392"/>
                  <a:pt x="720965" y="58976"/>
                  <a:pt x="697056" y="58976"/>
                </a:cubicBezTo>
                <a:close/>
                <a:moveTo>
                  <a:pt x="400291" y="0"/>
                </a:moveTo>
                <a:lnTo>
                  <a:pt x="800580" y="0"/>
                </a:lnTo>
                <a:lnTo>
                  <a:pt x="800580" y="377703"/>
                </a:lnTo>
                <a:cubicBezTo>
                  <a:pt x="800580" y="586303"/>
                  <a:pt x="621364" y="755406"/>
                  <a:pt x="400290" y="755406"/>
                </a:cubicBezTo>
                <a:cubicBezTo>
                  <a:pt x="179216" y="755406"/>
                  <a:pt x="0" y="586303"/>
                  <a:pt x="0" y="377703"/>
                </a:cubicBezTo>
                <a:lnTo>
                  <a:pt x="1" y="377703"/>
                </a:lnTo>
                <a:cubicBezTo>
                  <a:pt x="1" y="169103"/>
                  <a:pt x="179217" y="0"/>
                  <a:pt x="40029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ltLang="zh-CN" sz="2400" dirty="0">
                <a:solidFill>
                  <a:prstClr val="white"/>
                </a:solidFill>
              </a:rPr>
              <a:t>9</a:t>
            </a:r>
            <a:endParaRPr lang="zh-CN" altLang="en-US" sz="2400" dirty="0">
              <a:solidFill>
                <a:prstClr val="white"/>
              </a:solidFill>
            </a:endParaRPr>
          </a:p>
        </p:txBody>
      </p:sp>
      <p:sp>
        <p:nvSpPr>
          <p:cNvPr id="55" name="矩形 54"/>
          <p:cNvSpPr/>
          <p:nvPr>
            <p:custDataLst>
              <p:tags r:id="rId21"/>
            </p:custDataLst>
          </p:nvPr>
        </p:nvSpPr>
        <p:spPr bwMode="auto">
          <a:xfrm>
            <a:off x="6941896" y="5007608"/>
            <a:ext cx="4362816" cy="485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nSpc>
                <a:spcPct val="150000"/>
              </a:lnSpc>
              <a:buFont typeface="+mj-lt"/>
              <a:buNone/>
            </a:pPr>
            <a:r>
              <a:rPr lang="en-US" altLang="zh-CN">
                <a:solidFill>
                  <a:prstClr val="white"/>
                </a:solidFill>
                <a:sym typeface="+mn-ea"/>
              </a:rPr>
              <a:t>WTiN Discovery </a:t>
            </a:r>
            <a:r>
              <a:rPr lang="zh-CN" altLang="en-US">
                <a:solidFill>
                  <a:prstClr val="white"/>
                </a:solidFill>
                <a:sym typeface="+mn-ea"/>
              </a:rPr>
              <a:t>联系获取更多情报信息</a:t>
            </a:r>
            <a:endParaRPr lang="zh-CN" altLang="en-US" dirty="0">
              <a:solidFill>
                <a:prstClr val="white"/>
              </a:solidFill>
            </a:endParaRPr>
          </a:p>
        </p:txBody>
      </p:sp>
      <p:sp>
        <p:nvSpPr>
          <p:cNvPr id="56" name="任意多边形 55"/>
          <p:cNvSpPr/>
          <p:nvPr>
            <p:custDataLst>
              <p:tags r:id="rId22"/>
            </p:custDataLst>
          </p:nvPr>
        </p:nvSpPr>
        <p:spPr bwMode="auto">
          <a:xfrm>
            <a:off x="6125921" y="5007609"/>
            <a:ext cx="501283" cy="502339"/>
          </a:xfrm>
          <a:custGeom>
            <a:avLst/>
            <a:gdLst>
              <a:gd name="connsiteX0" fmla="*/ 697056 w 800580"/>
              <a:gd name="connsiteY0" fmla="*/ 58976 h 755406"/>
              <a:gd name="connsiteX1" fmla="*/ 653765 w 800580"/>
              <a:gd name="connsiteY1" fmla="*/ 97876 h 755406"/>
              <a:gd name="connsiteX2" fmla="*/ 697056 w 800580"/>
              <a:gd name="connsiteY2" fmla="*/ 136776 h 755406"/>
              <a:gd name="connsiteX3" fmla="*/ 740347 w 800580"/>
              <a:gd name="connsiteY3" fmla="*/ 97876 h 755406"/>
              <a:gd name="connsiteX4" fmla="*/ 697056 w 800580"/>
              <a:gd name="connsiteY4" fmla="*/ 58976 h 755406"/>
              <a:gd name="connsiteX5" fmla="*/ 400291 w 800580"/>
              <a:gd name="connsiteY5" fmla="*/ 0 h 755406"/>
              <a:gd name="connsiteX6" fmla="*/ 800580 w 800580"/>
              <a:gd name="connsiteY6" fmla="*/ 0 h 755406"/>
              <a:gd name="connsiteX7" fmla="*/ 800580 w 800580"/>
              <a:gd name="connsiteY7" fmla="*/ 377703 h 755406"/>
              <a:gd name="connsiteX8" fmla="*/ 400290 w 800580"/>
              <a:gd name="connsiteY8" fmla="*/ 755406 h 755406"/>
              <a:gd name="connsiteX9" fmla="*/ 0 w 800580"/>
              <a:gd name="connsiteY9" fmla="*/ 377703 h 755406"/>
              <a:gd name="connsiteX10" fmla="*/ 1 w 800580"/>
              <a:gd name="connsiteY10" fmla="*/ 377703 h 755406"/>
              <a:gd name="connsiteX11" fmla="*/ 400291 w 800580"/>
              <a:gd name="connsiteY11" fmla="*/ 0 h 75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580" h="755406">
                <a:moveTo>
                  <a:pt x="697056" y="58976"/>
                </a:moveTo>
                <a:cubicBezTo>
                  <a:pt x="673147" y="58976"/>
                  <a:pt x="653765" y="76392"/>
                  <a:pt x="653765" y="97876"/>
                </a:cubicBezTo>
                <a:cubicBezTo>
                  <a:pt x="653765" y="119360"/>
                  <a:pt x="673147" y="136776"/>
                  <a:pt x="697056" y="136776"/>
                </a:cubicBezTo>
                <a:cubicBezTo>
                  <a:pt x="720965" y="136776"/>
                  <a:pt x="740347" y="119360"/>
                  <a:pt x="740347" y="97876"/>
                </a:cubicBezTo>
                <a:cubicBezTo>
                  <a:pt x="740347" y="76392"/>
                  <a:pt x="720965" y="58976"/>
                  <a:pt x="697056" y="58976"/>
                </a:cubicBezTo>
                <a:close/>
                <a:moveTo>
                  <a:pt x="400291" y="0"/>
                </a:moveTo>
                <a:lnTo>
                  <a:pt x="800580" y="0"/>
                </a:lnTo>
                <a:lnTo>
                  <a:pt x="800580" y="377703"/>
                </a:lnTo>
                <a:cubicBezTo>
                  <a:pt x="800580" y="586303"/>
                  <a:pt x="621364" y="755406"/>
                  <a:pt x="400290" y="755406"/>
                </a:cubicBezTo>
                <a:cubicBezTo>
                  <a:pt x="179216" y="755406"/>
                  <a:pt x="0" y="586303"/>
                  <a:pt x="0" y="377703"/>
                </a:cubicBezTo>
                <a:lnTo>
                  <a:pt x="1" y="377703"/>
                </a:lnTo>
                <a:cubicBezTo>
                  <a:pt x="1" y="169103"/>
                  <a:pt x="179217" y="0"/>
                  <a:pt x="4002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ltLang="zh-CN" sz="2400" dirty="0">
                <a:solidFill>
                  <a:prstClr val="white"/>
                </a:solidFill>
              </a:rPr>
              <a:t>10</a:t>
            </a:r>
            <a:endParaRPr lang="zh-CN" altLang="en-US" sz="2400" dirty="0">
              <a:solidFill>
                <a:prstClr val="white"/>
              </a:solidFill>
            </a:endParaRPr>
          </a:p>
        </p:txBody>
      </p:sp>
      <p:grpSp>
        <p:nvGrpSpPr>
          <p:cNvPr id="11" name="Group 9"/>
          <p:cNvGrpSpPr/>
          <p:nvPr/>
        </p:nvGrpSpPr>
        <p:grpSpPr>
          <a:xfrm>
            <a:off x="11819255" y="6604635"/>
            <a:ext cx="509905" cy="430530"/>
            <a:chOff x="6096000" y="1628115"/>
            <a:chExt cx="6995312" cy="6577807"/>
          </a:xfrm>
          <a:solidFill>
            <a:srgbClr val="CED41F"/>
          </a:solidFill>
        </p:grpSpPr>
        <p:sp>
          <p:nvSpPr>
            <p:cNvPr id="12"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Tree>
    <p:extLst>
      <p:ext uri="{BB962C8B-B14F-4D97-AF65-F5344CB8AC3E}">
        <p14:creationId xmlns:p14="http://schemas.microsoft.com/office/powerpoint/2010/main" val="1710175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514465"/>
            <a:ext cx="788035" cy="343535"/>
          </a:xfrm>
          <a:prstGeom prst="rect">
            <a:avLst/>
          </a:prstGeom>
        </p:spPr>
      </p:pic>
      <p:sp>
        <p:nvSpPr>
          <p:cNvPr id="16" name="文本框 15"/>
          <p:cNvSpPr txBox="1"/>
          <p:nvPr/>
        </p:nvSpPr>
        <p:spPr>
          <a:xfrm>
            <a:off x="314325" y="1077595"/>
            <a:ext cx="5764530" cy="506730"/>
          </a:xfrm>
          <a:prstGeom prst="rect">
            <a:avLst/>
          </a:prstGeom>
          <a:noFill/>
        </p:spPr>
        <p:txBody>
          <a:bodyPr wrap="square" rtlCol="0" anchor="t">
            <a:spAutoFit/>
          </a:bodyPr>
          <a:lstStyle/>
          <a:p>
            <a:pPr marL="342900" indent="-342900">
              <a:lnSpc>
                <a:spcPct val="150000"/>
              </a:lnSpc>
              <a:buFont typeface="+mj-lt"/>
              <a:buAutoNum type="arabicPeriod"/>
            </a:pPr>
            <a:r>
              <a:rPr lang="en-US" altLang="zh-CN">
                <a:solidFill>
                  <a:prstClr val="white"/>
                </a:solidFill>
              </a:rPr>
              <a:t> </a:t>
            </a:r>
            <a:r>
              <a:rPr lang="zh-CN" altLang="en-US">
                <a:solidFill>
                  <a:prstClr val="white"/>
                </a:solidFill>
              </a:rPr>
              <a:t>DISCOVERY DRIVEN CONTENT</a:t>
            </a:r>
            <a:r>
              <a:rPr lang="en-US" altLang="zh-CN">
                <a:solidFill>
                  <a:prstClr val="white"/>
                </a:solidFill>
              </a:rPr>
              <a:t> 发现驱动内容</a:t>
            </a:r>
            <a:endParaRPr lang="zh-CN" altLang="en-US">
              <a:solidFill>
                <a:prstClr val="white"/>
              </a:solidFill>
            </a:endParaRPr>
          </a:p>
        </p:txBody>
      </p:sp>
      <p:sp>
        <p:nvSpPr>
          <p:cNvPr id="8" name="TextBox 10"/>
          <p:cNvSpPr txBox="1"/>
          <p:nvPr/>
        </p:nvSpPr>
        <p:spPr>
          <a:xfrm>
            <a:off x="457933" y="145211"/>
            <a:ext cx="11361322" cy="768350"/>
          </a:xfrm>
          <a:prstGeom prst="rect">
            <a:avLst/>
          </a:prstGeom>
          <a:noFill/>
          <a:ln w="76200">
            <a:solidFill>
              <a:srgbClr val="CEC600"/>
            </a:solidFill>
          </a:ln>
        </p:spPr>
        <p:txBody>
          <a:bodyPr wrap="square" rtlCol="0">
            <a:spAutoFit/>
          </a:bodyPr>
          <a:lstStyle/>
          <a:p>
            <a:r>
              <a:rPr lang="en-US" altLang="zh-CN" sz="3600" b="1" dirty="0">
                <a:solidFill>
                  <a:prstClr val="white"/>
                </a:solidFill>
                <a:latin typeface="Trebuchet MS" panose="020B0603020202020204" pitchFamily="34" charset="0"/>
                <a:sym typeface="+mn-ea"/>
              </a:rPr>
              <a:t>AI Discovery</a:t>
            </a:r>
            <a:r>
              <a:rPr lang="en-US" altLang="zh-CN" sz="4400" b="1" dirty="0">
                <a:solidFill>
                  <a:prstClr val="white"/>
                </a:solidFill>
                <a:latin typeface="Trebuchet MS" panose="020B0603020202020204" pitchFamily="34" charset="0"/>
                <a:sym typeface="+mn-ea"/>
              </a:rPr>
              <a:t>                                    </a:t>
            </a:r>
            <a:r>
              <a:rPr lang="en-US" altLang="zh-CN" sz="4400" b="1" dirty="0" smtClean="0">
                <a:solidFill>
                  <a:prstClr val="white"/>
                </a:solidFill>
                <a:latin typeface="Trebuchet MS" panose="020B0603020202020204" pitchFamily="34" charset="0"/>
                <a:sym typeface="+mn-ea"/>
              </a:rPr>
              <a:t> </a:t>
            </a:r>
            <a:r>
              <a:rPr lang="zh-CN" altLang="en-US" sz="4400" b="1" dirty="0" smtClean="0">
                <a:solidFill>
                  <a:prstClr val="white"/>
                </a:solidFill>
                <a:latin typeface="Trebuchet MS" panose="020B0603020202020204" pitchFamily="34" charset="0"/>
                <a:sym typeface="+mn-ea"/>
              </a:rPr>
              <a:t>智能</a:t>
            </a:r>
            <a:r>
              <a:rPr lang="zh-CN" altLang="en-US" sz="4400" b="1" dirty="0">
                <a:solidFill>
                  <a:prstClr val="white"/>
                </a:solidFill>
                <a:latin typeface="Trebuchet MS" panose="020B0603020202020204" pitchFamily="34" charset="0"/>
                <a:sym typeface="+mn-ea"/>
              </a:rPr>
              <a:t>发现</a:t>
            </a:r>
          </a:p>
        </p:txBody>
      </p:sp>
      <p:cxnSp>
        <p:nvCxnSpPr>
          <p:cNvPr id="17" name="直接连接符 16"/>
          <p:cNvCxnSpPr/>
          <p:nvPr>
            <p:custDataLst>
              <p:tags r:id="rId1"/>
            </p:custDataLst>
          </p:nvPr>
        </p:nvCxnSpPr>
        <p:spPr>
          <a:xfrm>
            <a:off x="4268749"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2"/>
            </p:custDataLst>
          </p:nvPr>
        </p:nvCxnSpPr>
        <p:spPr>
          <a:xfrm>
            <a:off x="3176073" y="563378"/>
            <a:ext cx="1116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883275" y="1158875"/>
            <a:ext cx="6172200" cy="1337945"/>
          </a:xfrm>
          <a:prstGeom prst="rect">
            <a:avLst/>
          </a:prstGeom>
          <a:noFill/>
        </p:spPr>
        <p:txBody>
          <a:bodyPr wrap="square" rtlCol="0" anchor="t">
            <a:spAutoFit/>
          </a:bodyPr>
          <a:lstStyle/>
          <a:p>
            <a:pPr marL="342900" indent="-342900">
              <a:lnSpc>
                <a:spcPct val="150000"/>
              </a:lnSpc>
              <a:buFont typeface="+mj-lt"/>
              <a:buAutoNum type="arabicPeriod" startAt="2"/>
            </a:pPr>
            <a:r>
              <a:rPr lang="en-US" altLang="zh-CN" dirty="0">
                <a:solidFill>
                  <a:prstClr val="white"/>
                </a:solidFill>
              </a:rPr>
              <a:t>Trending Companies </a:t>
            </a:r>
            <a:r>
              <a:rPr lang="zh-CN" altLang="en-US" dirty="0">
                <a:solidFill>
                  <a:prstClr val="white"/>
                </a:solidFill>
              </a:rPr>
              <a:t>公司发展趋势：过去 30 天内一直处于趋势状态的公司，单击图表栏可以看到公司相关人员、情报、关联企业、近期收购、热门主题等；</a:t>
            </a:r>
          </a:p>
        </p:txBody>
      </p:sp>
      <p:pic>
        <p:nvPicPr>
          <p:cNvPr id="12" name="图片 11"/>
          <p:cNvPicPr>
            <a:picLocks noChangeAspect="1"/>
          </p:cNvPicPr>
          <p:nvPr/>
        </p:nvPicPr>
        <p:blipFill>
          <a:blip r:embed="rId6"/>
          <a:stretch>
            <a:fillRect/>
          </a:stretch>
        </p:blipFill>
        <p:spPr>
          <a:xfrm>
            <a:off x="256540" y="1684020"/>
            <a:ext cx="5401945" cy="4747260"/>
          </a:xfrm>
          <a:prstGeom prst="rect">
            <a:avLst/>
          </a:prstGeom>
        </p:spPr>
      </p:pic>
      <p:pic>
        <p:nvPicPr>
          <p:cNvPr id="13" name="图片 12"/>
          <p:cNvPicPr>
            <a:picLocks noChangeAspect="1"/>
          </p:cNvPicPr>
          <p:nvPr/>
        </p:nvPicPr>
        <p:blipFill>
          <a:blip r:embed="rId7"/>
          <a:stretch>
            <a:fillRect/>
          </a:stretch>
        </p:blipFill>
        <p:spPr>
          <a:xfrm>
            <a:off x="5939155" y="2456815"/>
            <a:ext cx="6116320" cy="3974465"/>
          </a:xfrm>
          <a:prstGeom prst="rect">
            <a:avLst/>
          </a:prstGeom>
        </p:spPr>
      </p:pic>
      <p:grpSp>
        <p:nvGrpSpPr>
          <p:cNvPr id="9" name="Group 9"/>
          <p:cNvGrpSpPr/>
          <p:nvPr/>
        </p:nvGrpSpPr>
        <p:grpSpPr>
          <a:xfrm>
            <a:off x="11819255" y="6604635"/>
            <a:ext cx="509905" cy="430530"/>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Tree>
    <p:extLst>
      <p:ext uri="{BB962C8B-B14F-4D97-AF65-F5344CB8AC3E}">
        <p14:creationId xmlns:p14="http://schemas.microsoft.com/office/powerpoint/2010/main" val="2323216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532245"/>
            <a:ext cx="747395" cy="325755"/>
          </a:xfrm>
          <a:prstGeom prst="rect">
            <a:avLst/>
          </a:prstGeom>
        </p:spPr>
      </p:pic>
      <p:sp>
        <p:nvSpPr>
          <p:cNvPr id="16" name="文本框 15"/>
          <p:cNvSpPr txBox="1"/>
          <p:nvPr/>
        </p:nvSpPr>
        <p:spPr>
          <a:xfrm>
            <a:off x="314325" y="1059180"/>
            <a:ext cx="5727700" cy="922020"/>
          </a:xfrm>
          <a:prstGeom prst="rect">
            <a:avLst/>
          </a:prstGeom>
          <a:noFill/>
        </p:spPr>
        <p:txBody>
          <a:bodyPr wrap="square" rtlCol="0" anchor="t">
            <a:spAutoFit/>
          </a:bodyPr>
          <a:lstStyle/>
          <a:p>
            <a:pPr marL="342900" indent="-342900">
              <a:lnSpc>
                <a:spcPct val="150000"/>
              </a:lnSpc>
              <a:buFont typeface="+mj-lt"/>
              <a:buAutoNum type="arabicPeriod" startAt="3"/>
            </a:pPr>
            <a:r>
              <a:rPr lang="zh-CN" altLang="en-US" dirty="0">
                <a:solidFill>
                  <a:prstClr val="white"/>
                </a:solidFill>
              </a:rPr>
              <a:t>Recent Acquisitions最新收购</a:t>
            </a:r>
            <a:r>
              <a:rPr lang="en-US" altLang="zh-CN" dirty="0">
                <a:solidFill>
                  <a:prstClr val="white"/>
                </a:solidFill>
              </a:rPr>
              <a:t>: </a:t>
            </a:r>
            <a:r>
              <a:rPr lang="zh-CN" altLang="en-US" dirty="0">
                <a:solidFill>
                  <a:prstClr val="white"/>
                </a:solidFill>
              </a:rPr>
              <a:t>收购方和被收购方情报，股票信息等</a:t>
            </a:r>
          </a:p>
        </p:txBody>
      </p:sp>
      <p:sp>
        <p:nvSpPr>
          <p:cNvPr id="8"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3600" b="1" dirty="0">
                <a:solidFill>
                  <a:prstClr val="white"/>
                </a:solidFill>
                <a:latin typeface="Trebuchet MS" panose="020B0603020202020204" pitchFamily="34" charset="0"/>
                <a:sym typeface="+mn-ea"/>
              </a:rPr>
              <a:t>AI Discovery</a:t>
            </a:r>
            <a:r>
              <a:rPr lang="en-US" altLang="zh-CN" sz="4400" b="1" dirty="0">
                <a:solidFill>
                  <a:prstClr val="white"/>
                </a:solidFill>
                <a:latin typeface="Trebuchet MS" panose="020B0603020202020204" pitchFamily="34" charset="0"/>
                <a:sym typeface="+mn-ea"/>
              </a:rPr>
              <a:t>                                    </a:t>
            </a:r>
            <a:r>
              <a:rPr lang="zh-CN" altLang="en-US" sz="4400" b="1" dirty="0">
                <a:solidFill>
                  <a:prstClr val="white"/>
                </a:solidFill>
                <a:latin typeface="Trebuchet MS" panose="020B0603020202020204" pitchFamily="34" charset="0"/>
                <a:sym typeface="+mn-ea"/>
              </a:rPr>
              <a:t>智能发现</a:t>
            </a:r>
          </a:p>
        </p:txBody>
      </p:sp>
      <p:cxnSp>
        <p:nvCxnSpPr>
          <p:cNvPr id="17" name="直接连接符 16"/>
          <p:cNvCxnSpPr/>
          <p:nvPr>
            <p:custDataLst>
              <p:tags r:id="rId1"/>
            </p:custDataLst>
          </p:nvPr>
        </p:nvCxnSpPr>
        <p:spPr>
          <a:xfrm>
            <a:off x="4268749"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2"/>
            </p:custDataLst>
          </p:nvPr>
        </p:nvCxnSpPr>
        <p:spPr>
          <a:xfrm>
            <a:off x="3176073" y="563378"/>
            <a:ext cx="1116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145530" y="1025525"/>
            <a:ext cx="5954395" cy="646331"/>
          </a:xfrm>
          <a:prstGeom prst="rect">
            <a:avLst/>
          </a:prstGeom>
          <a:noFill/>
        </p:spPr>
        <p:txBody>
          <a:bodyPr wrap="square" rtlCol="0" anchor="t">
            <a:spAutoFit/>
          </a:bodyPr>
          <a:lstStyle/>
          <a:p>
            <a:pPr marL="342900" indent="-342900">
              <a:lnSpc>
                <a:spcPct val="150000"/>
              </a:lnSpc>
              <a:buFont typeface="+mj-lt"/>
              <a:buAutoNum type="arabicPeriod" startAt="4"/>
            </a:pPr>
            <a:r>
              <a:rPr lang="zh-CN" altLang="en-US" sz="1200" dirty="0">
                <a:solidFill>
                  <a:prstClr val="white"/>
                </a:solidFill>
              </a:rPr>
              <a:t>Industry Sentiment Tracker 行业情绪追踪器</a:t>
            </a:r>
            <a:r>
              <a:rPr lang="en-US" altLang="zh-CN" sz="1200" dirty="0">
                <a:solidFill>
                  <a:prstClr val="white"/>
                </a:solidFill>
              </a:rPr>
              <a:t>: </a:t>
            </a:r>
            <a:r>
              <a:rPr lang="en-US" altLang="zh-CN" sz="1200" dirty="0" err="1">
                <a:solidFill>
                  <a:prstClr val="white"/>
                </a:solidFill>
              </a:rPr>
              <a:t>根据WTiN和第</a:t>
            </a:r>
            <a:r>
              <a:rPr lang="en-US" altLang="zh-CN" sz="1200" dirty="0">
                <a:solidFill>
                  <a:prstClr val="white"/>
                </a:solidFill>
              </a:rPr>
              <a:t> 3 </a:t>
            </a:r>
            <a:r>
              <a:rPr lang="en-US" altLang="zh-CN" sz="1200" dirty="0" err="1">
                <a:solidFill>
                  <a:prstClr val="white"/>
                </a:solidFill>
              </a:rPr>
              <a:t>方内容滚动分析</a:t>
            </a:r>
            <a:r>
              <a:rPr lang="en-US" altLang="zh-CN" sz="1200" dirty="0">
                <a:solidFill>
                  <a:prstClr val="white"/>
                </a:solidFill>
              </a:rPr>
              <a:t> 12 </a:t>
            </a:r>
            <a:r>
              <a:rPr lang="en-US" altLang="zh-CN" sz="1200" dirty="0" err="1">
                <a:solidFill>
                  <a:prstClr val="white"/>
                </a:solidFill>
              </a:rPr>
              <a:t>个月平均行业情绪</a:t>
            </a:r>
            <a:r>
              <a:rPr lang="en-US" altLang="zh-CN" sz="1200" dirty="0">
                <a:solidFill>
                  <a:prstClr val="white"/>
                </a:solidFill>
              </a:rPr>
              <a:t>。 </a:t>
            </a:r>
            <a:r>
              <a:rPr lang="en-US" altLang="zh-CN" sz="1200" dirty="0" err="1" smtClean="0">
                <a:solidFill>
                  <a:prstClr val="white"/>
                </a:solidFill>
              </a:rPr>
              <a:t>单击月份可以查看对情绪评分有贡献的所有内容</a:t>
            </a:r>
            <a:r>
              <a:rPr lang="en-US" altLang="zh-CN" sz="1200" dirty="0" smtClean="0">
                <a:solidFill>
                  <a:prstClr val="white"/>
                </a:solidFill>
              </a:rPr>
              <a:t>.</a:t>
            </a:r>
            <a:endParaRPr lang="en-US" altLang="zh-CN" sz="1200" dirty="0">
              <a:solidFill>
                <a:prstClr val="white"/>
              </a:solidFill>
            </a:endParaRPr>
          </a:p>
        </p:txBody>
      </p:sp>
      <p:pic>
        <p:nvPicPr>
          <p:cNvPr id="11" name="图片 10"/>
          <p:cNvPicPr>
            <a:picLocks noChangeAspect="1"/>
          </p:cNvPicPr>
          <p:nvPr/>
        </p:nvPicPr>
        <p:blipFill>
          <a:blip r:embed="rId6"/>
          <a:stretch>
            <a:fillRect/>
          </a:stretch>
        </p:blipFill>
        <p:spPr>
          <a:xfrm>
            <a:off x="219075" y="1925320"/>
            <a:ext cx="5582920" cy="4511040"/>
          </a:xfrm>
          <a:prstGeom prst="rect">
            <a:avLst/>
          </a:prstGeom>
        </p:spPr>
      </p:pic>
      <p:pic>
        <p:nvPicPr>
          <p:cNvPr id="12" name="图片 11"/>
          <p:cNvPicPr>
            <a:picLocks noChangeAspect="1"/>
          </p:cNvPicPr>
          <p:nvPr/>
        </p:nvPicPr>
        <p:blipFill>
          <a:blip r:embed="rId7"/>
          <a:stretch>
            <a:fillRect/>
          </a:stretch>
        </p:blipFill>
        <p:spPr>
          <a:xfrm>
            <a:off x="6440170" y="1932940"/>
            <a:ext cx="5365750" cy="4513580"/>
          </a:xfrm>
          <a:prstGeom prst="rect">
            <a:avLst/>
          </a:prstGeom>
        </p:spPr>
      </p:pic>
      <p:grpSp>
        <p:nvGrpSpPr>
          <p:cNvPr id="13" name="Group 9"/>
          <p:cNvGrpSpPr/>
          <p:nvPr/>
        </p:nvGrpSpPr>
        <p:grpSpPr>
          <a:xfrm>
            <a:off x="11819255" y="6604635"/>
            <a:ext cx="509905" cy="430530"/>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Tree>
    <p:extLst>
      <p:ext uri="{BB962C8B-B14F-4D97-AF65-F5344CB8AC3E}">
        <p14:creationId xmlns:p14="http://schemas.microsoft.com/office/powerpoint/2010/main" val="3854107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514465"/>
            <a:ext cx="788035" cy="343535"/>
          </a:xfrm>
          <a:prstGeom prst="rect">
            <a:avLst/>
          </a:prstGeom>
        </p:spPr>
      </p:pic>
      <p:sp>
        <p:nvSpPr>
          <p:cNvPr id="16" name="文本框 15"/>
          <p:cNvSpPr txBox="1"/>
          <p:nvPr/>
        </p:nvSpPr>
        <p:spPr>
          <a:xfrm>
            <a:off x="151765" y="970280"/>
            <a:ext cx="6576060" cy="1337945"/>
          </a:xfrm>
          <a:prstGeom prst="rect">
            <a:avLst/>
          </a:prstGeom>
          <a:noFill/>
        </p:spPr>
        <p:txBody>
          <a:bodyPr wrap="square" rtlCol="0" anchor="t">
            <a:spAutoFit/>
          </a:bodyPr>
          <a:lstStyle/>
          <a:p>
            <a:pPr>
              <a:lnSpc>
                <a:spcPct val="150000"/>
              </a:lnSpc>
              <a:buFont typeface="+mj-lt"/>
              <a:buAutoNum type="arabicPeriod" startAt="5"/>
            </a:pPr>
            <a:r>
              <a:rPr lang="en-US" altLang="zh-CN" dirty="0">
                <a:solidFill>
                  <a:prstClr val="white"/>
                </a:solidFill>
              </a:rPr>
              <a:t> Industry Emotion</a:t>
            </a:r>
            <a:r>
              <a:rPr lang="zh-CN" altLang="zh-CN" dirty="0">
                <a:solidFill>
                  <a:prstClr val="white"/>
                </a:solidFill>
              </a:rPr>
              <a:t>行业情绪</a:t>
            </a:r>
            <a:r>
              <a:rPr lang="en-US" altLang="zh-CN" dirty="0">
                <a:solidFill>
                  <a:prstClr val="white"/>
                </a:solidFill>
              </a:rPr>
              <a:t>:  </a:t>
            </a:r>
            <a:r>
              <a:rPr lang="zh-CN" altLang="en-US" dirty="0">
                <a:solidFill>
                  <a:prstClr val="white"/>
                </a:solidFill>
              </a:rPr>
              <a:t>采用</a:t>
            </a:r>
            <a:r>
              <a:rPr lang="en-US" altLang="zh-CN" dirty="0">
                <a:solidFill>
                  <a:prstClr val="white"/>
                </a:solidFill>
                <a:sym typeface="+mn-ea"/>
              </a:rPr>
              <a:t>AI </a:t>
            </a:r>
            <a:r>
              <a:rPr lang="en-US" altLang="zh-CN" dirty="0" err="1">
                <a:solidFill>
                  <a:prstClr val="white"/>
                </a:solidFill>
                <a:sym typeface="+mn-ea"/>
              </a:rPr>
              <a:t>分析</a:t>
            </a:r>
            <a:r>
              <a:rPr lang="zh-CN" altLang="en-US" dirty="0">
                <a:solidFill>
                  <a:prstClr val="white"/>
                </a:solidFill>
                <a:sym typeface="+mn-ea"/>
              </a:rPr>
              <a:t>了</a:t>
            </a:r>
            <a:r>
              <a:rPr lang="en-US" altLang="zh-CN" dirty="0">
                <a:solidFill>
                  <a:prstClr val="white"/>
                </a:solidFill>
                <a:sym typeface="+mn-ea"/>
              </a:rPr>
              <a:t> 12 </a:t>
            </a:r>
            <a:r>
              <a:rPr lang="en-US" altLang="zh-CN" dirty="0" err="1">
                <a:solidFill>
                  <a:prstClr val="white"/>
                </a:solidFill>
                <a:sym typeface="+mn-ea"/>
              </a:rPr>
              <a:t>个月全行业的</a:t>
            </a:r>
            <a:r>
              <a:rPr lang="en-US" altLang="zh-CN" dirty="0" err="1">
                <a:solidFill>
                  <a:prstClr val="white"/>
                </a:solidFill>
              </a:rPr>
              <a:t>五种主要情绪</a:t>
            </a:r>
            <a:r>
              <a:rPr lang="zh-CN" altLang="en-US" dirty="0">
                <a:solidFill>
                  <a:prstClr val="white"/>
                </a:solidFill>
              </a:rPr>
              <a:t>（</a:t>
            </a:r>
            <a:r>
              <a:rPr lang="en-US" altLang="zh-CN" dirty="0">
                <a:solidFill>
                  <a:prstClr val="white"/>
                </a:solidFill>
              </a:rPr>
              <a:t>Joy</a:t>
            </a:r>
            <a:r>
              <a:rPr lang="zh-CN" altLang="en-US" dirty="0">
                <a:solidFill>
                  <a:prstClr val="white"/>
                </a:solidFill>
                <a:sym typeface="+mn-ea"/>
              </a:rPr>
              <a:t>喜悦</a:t>
            </a:r>
            <a:r>
              <a:rPr lang="zh-CN" altLang="en-US" dirty="0">
                <a:solidFill>
                  <a:prstClr val="white"/>
                </a:solidFill>
              </a:rPr>
              <a:t>、</a:t>
            </a:r>
            <a:r>
              <a:rPr lang="en-US" altLang="zh-CN" dirty="0">
                <a:solidFill>
                  <a:prstClr val="white"/>
                </a:solidFill>
              </a:rPr>
              <a:t>Sadness</a:t>
            </a:r>
            <a:r>
              <a:rPr lang="zh-CN" altLang="en-US" dirty="0">
                <a:solidFill>
                  <a:prstClr val="white"/>
                </a:solidFill>
                <a:sym typeface="+mn-ea"/>
              </a:rPr>
              <a:t>悲伤</a:t>
            </a:r>
            <a:r>
              <a:rPr lang="zh-CN" altLang="en-US" dirty="0">
                <a:solidFill>
                  <a:prstClr val="white"/>
                </a:solidFill>
              </a:rPr>
              <a:t>、</a:t>
            </a:r>
            <a:r>
              <a:rPr lang="en-US" altLang="zh-CN" dirty="0">
                <a:solidFill>
                  <a:prstClr val="white"/>
                </a:solidFill>
              </a:rPr>
              <a:t>Fear</a:t>
            </a:r>
            <a:r>
              <a:rPr lang="zh-CN" altLang="en-US" dirty="0">
                <a:solidFill>
                  <a:prstClr val="white"/>
                </a:solidFill>
                <a:sym typeface="+mn-ea"/>
              </a:rPr>
              <a:t>恐惧</a:t>
            </a:r>
            <a:r>
              <a:rPr lang="zh-CN" altLang="en-US" dirty="0">
                <a:solidFill>
                  <a:prstClr val="white"/>
                </a:solidFill>
              </a:rPr>
              <a:t>、</a:t>
            </a:r>
            <a:r>
              <a:rPr lang="en-US" altLang="zh-CN" dirty="0">
                <a:solidFill>
                  <a:prstClr val="white"/>
                </a:solidFill>
              </a:rPr>
              <a:t>Disgust</a:t>
            </a:r>
            <a:r>
              <a:rPr lang="zh-CN" altLang="en-US" dirty="0">
                <a:solidFill>
                  <a:prstClr val="white"/>
                </a:solidFill>
                <a:sym typeface="+mn-ea"/>
              </a:rPr>
              <a:t>厌恶</a:t>
            </a:r>
            <a:r>
              <a:rPr lang="zh-CN" altLang="en-US" dirty="0">
                <a:solidFill>
                  <a:prstClr val="white"/>
                </a:solidFill>
              </a:rPr>
              <a:t>、</a:t>
            </a:r>
            <a:r>
              <a:rPr lang="en-US" altLang="zh-CN" dirty="0">
                <a:solidFill>
                  <a:prstClr val="white"/>
                </a:solidFill>
              </a:rPr>
              <a:t>Anger</a:t>
            </a:r>
            <a:r>
              <a:rPr lang="zh-CN" altLang="en-US" dirty="0">
                <a:solidFill>
                  <a:prstClr val="white"/>
                </a:solidFill>
              </a:rPr>
              <a:t>愤怒）</a:t>
            </a:r>
            <a:r>
              <a:rPr lang="en-US" altLang="zh-CN" dirty="0">
                <a:solidFill>
                  <a:prstClr val="white"/>
                </a:solidFill>
              </a:rPr>
              <a:t> 。 </a:t>
            </a:r>
            <a:r>
              <a:rPr lang="en-US" altLang="zh-CN" dirty="0" err="1">
                <a:solidFill>
                  <a:prstClr val="white"/>
                </a:solidFill>
              </a:rPr>
              <a:t>单击这些点可查看对情绪得分有贡献的所有内容</a:t>
            </a:r>
            <a:r>
              <a:rPr lang="en-US" altLang="zh-CN" dirty="0">
                <a:solidFill>
                  <a:prstClr val="white"/>
                </a:solidFill>
              </a:rPr>
              <a:t>。</a:t>
            </a:r>
            <a:endParaRPr lang="zh-CN" altLang="en-US" dirty="0">
              <a:solidFill>
                <a:prstClr val="white"/>
              </a:solidFill>
            </a:endParaRPr>
          </a:p>
        </p:txBody>
      </p:sp>
      <p:sp>
        <p:nvSpPr>
          <p:cNvPr id="8"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3600" b="1" dirty="0">
                <a:solidFill>
                  <a:prstClr val="white"/>
                </a:solidFill>
                <a:latin typeface="Trebuchet MS" panose="020B0603020202020204" pitchFamily="34" charset="0"/>
                <a:sym typeface="+mn-ea"/>
              </a:rPr>
              <a:t>AI Discovery</a:t>
            </a:r>
            <a:r>
              <a:rPr lang="en-US" altLang="zh-CN" sz="4400" b="1" dirty="0">
                <a:solidFill>
                  <a:prstClr val="white"/>
                </a:solidFill>
                <a:latin typeface="Trebuchet MS" panose="020B0603020202020204" pitchFamily="34" charset="0"/>
                <a:sym typeface="+mn-ea"/>
              </a:rPr>
              <a:t>                                    </a:t>
            </a:r>
            <a:r>
              <a:rPr lang="zh-CN" altLang="en-US" sz="4400" b="1" dirty="0">
                <a:solidFill>
                  <a:prstClr val="white"/>
                </a:solidFill>
                <a:latin typeface="Trebuchet MS" panose="020B0603020202020204" pitchFamily="34" charset="0"/>
                <a:sym typeface="+mn-ea"/>
              </a:rPr>
              <a:t>智能发现</a:t>
            </a:r>
          </a:p>
        </p:txBody>
      </p:sp>
      <p:cxnSp>
        <p:nvCxnSpPr>
          <p:cNvPr id="17" name="直接连接符 16"/>
          <p:cNvCxnSpPr/>
          <p:nvPr>
            <p:custDataLst>
              <p:tags r:id="rId1"/>
            </p:custDataLst>
          </p:nvPr>
        </p:nvCxnSpPr>
        <p:spPr>
          <a:xfrm>
            <a:off x="4268749"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2"/>
            </p:custDataLst>
          </p:nvPr>
        </p:nvCxnSpPr>
        <p:spPr>
          <a:xfrm>
            <a:off x="3176073" y="563378"/>
            <a:ext cx="1116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855460" y="970280"/>
            <a:ext cx="5172710" cy="1337945"/>
          </a:xfrm>
          <a:prstGeom prst="rect">
            <a:avLst/>
          </a:prstGeom>
          <a:noFill/>
        </p:spPr>
        <p:txBody>
          <a:bodyPr wrap="square" rtlCol="0" anchor="t">
            <a:spAutoFit/>
          </a:bodyPr>
          <a:lstStyle/>
          <a:p>
            <a:pPr>
              <a:lnSpc>
                <a:spcPct val="150000"/>
              </a:lnSpc>
              <a:buFont typeface="+mj-lt"/>
              <a:buAutoNum type="arabicPeriod" startAt="6"/>
            </a:pPr>
            <a:r>
              <a:rPr lang="en-US" altLang="zh-CN" dirty="0">
                <a:solidFill>
                  <a:prstClr val="white"/>
                </a:solidFill>
              </a:rPr>
              <a:t> Trending </a:t>
            </a:r>
            <a:r>
              <a:rPr lang="en-US" altLang="zh-CN" dirty="0" err="1">
                <a:solidFill>
                  <a:prstClr val="white"/>
                </a:solidFill>
              </a:rPr>
              <a:t>Topics热门话题</a:t>
            </a:r>
            <a:r>
              <a:rPr lang="zh-CN" altLang="en-US" dirty="0">
                <a:solidFill>
                  <a:prstClr val="white"/>
                </a:solidFill>
              </a:rPr>
              <a:t>：提供过去 7 天所有聚合内容和 WTiN 内容中前 10 个主题。 单击饼图片段可以按时间顺序搜索与该主题相关的所有内容</a:t>
            </a:r>
          </a:p>
        </p:txBody>
      </p:sp>
      <p:pic>
        <p:nvPicPr>
          <p:cNvPr id="13" name="图片 12"/>
          <p:cNvPicPr>
            <a:picLocks noChangeAspect="1"/>
          </p:cNvPicPr>
          <p:nvPr/>
        </p:nvPicPr>
        <p:blipFill>
          <a:blip r:embed="rId6"/>
          <a:stretch>
            <a:fillRect/>
          </a:stretch>
        </p:blipFill>
        <p:spPr>
          <a:xfrm>
            <a:off x="979805" y="2458085"/>
            <a:ext cx="5153025" cy="4138930"/>
          </a:xfrm>
          <a:prstGeom prst="rect">
            <a:avLst/>
          </a:prstGeom>
        </p:spPr>
      </p:pic>
      <p:pic>
        <p:nvPicPr>
          <p:cNvPr id="14" name="图片 13"/>
          <p:cNvPicPr>
            <a:picLocks noChangeAspect="1"/>
          </p:cNvPicPr>
          <p:nvPr/>
        </p:nvPicPr>
        <p:blipFill>
          <a:blip r:embed="rId7"/>
          <a:stretch>
            <a:fillRect/>
          </a:stretch>
        </p:blipFill>
        <p:spPr>
          <a:xfrm>
            <a:off x="7019290" y="2427605"/>
            <a:ext cx="4782185" cy="4168775"/>
          </a:xfrm>
          <a:prstGeom prst="rect">
            <a:avLst/>
          </a:prstGeom>
        </p:spPr>
      </p:pic>
      <p:grpSp>
        <p:nvGrpSpPr>
          <p:cNvPr id="9" name="Group 9"/>
          <p:cNvGrpSpPr/>
          <p:nvPr/>
        </p:nvGrpSpPr>
        <p:grpSpPr>
          <a:xfrm>
            <a:off x="11819255" y="6604635"/>
            <a:ext cx="509905" cy="430530"/>
            <a:chOff x="6096000" y="1628115"/>
            <a:chExt cx="6995312" cy="6577807"/>
          </a:xfrm>
          <a:solidFill>
            <a:srgbClr val="CED41F"/>
          </a:solidFill>
        </p:grpSpPr>
        <p:sp>
          <p:nvSpPr>
            <p:cNvPr id="11"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Tree>
    <p:extLst>
      <p:ext uri="{BB962C8B-B14F-4D97-AF65-F5344CB8AC3E}">
        <p14:creationId xmlns:p14="http://schemas.microsoft.com/office/powerpoint/2010/main" val="3963524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510020"/>
            <a:ext cx="797560" cy="347980"/>
          </a:xfrm>
          <a:prstGeom prst="rect">
            <a:avLst/>
          </a:prstGeom>
        </p:spPr>
      </p:pic>
      <p:sp>
        <p:nvSpPr>
          <p:cNvPr id="16" name="文本框 15"/>
          <p:cNvSpPr txBox="1"/>
          <p:nvPr/>
        </p:nvSpPr>
        <p:spPr>
          <a:xfrm>
            <a:off x="151765" y="970280"/>
            <a:ext cx="6576060" cy="922020"/>
          </a:xfrm>
          <a:prstGeom prst="rect">
            <a:avLst/>
          </a:prstGeom>
          <a:noFill/>
        </p:spPr>
        <p:txBody>
          <a:bodyPr wrap="square" rtlCol="0" anchor="t">
            <a:spAutoFit/>
          </a:bodyPr>
          <a:lstStyle/>
          <a:p>
            <a:pPr marL="342900" indent="-342900">
              <a:lnSpc>
                <a:spcPct val="150000"/>
              </a:lnSpc>
              <a:buFont typeface="+mj-lt"/>
              <a:buAutoNum type="arabicPeriod" startAt="7"/>
            </a:pPr>
            <a:r>
              <a:rPr lang="en-US" altLang="zh-CN" dirty="0">
                <a:solidFill>
                  <a:prstClr val="white"/>
                </a:solidFill>
              </a:rPr>
              <a:t>This Weeks Buzz</a:t>
            </a:r>
            <a:r>
              <a:rPr lang="zh-CN" altLang="en-US" dirty="0">
                <a:solidFill>
                  <a:prstClr val="white"/>
                </a:solidFill>
              </a:rPr>
              <a:t>本周突显</a:t>
            </a:r>
            <a:r>
              <a:rPr lang="en-US" altLang="zh-CN" dirty="0">
                <a:solidFill>
                  <a:prstClr val="white"/>
                </a:solidFill>
              </a:rPr>
              <a:t>: </a:t>
            </a:r>
            <a:r>
              <a:rPr lang="en-US" altLang="zh-CN" dirty="0" err="1">
                <a:solidFill>
                  <a:prstClr val="white"/>
                </a:solidFill>
              </a:rPr>
              <a:t>过去</a:t>
            </a:r>
            <a:r>
              <a:rPr lang="en-US" altLang="zh-CN" dirty="0">
                <a:solidFill>
                  <a:prstClr val="white"/>
                </a:solidFill>
              </a:rPr>
              <a:t> 7 </a:t>
            </a:r>
            <a:r>
              <a:rPr lang="en-US" altLang="zh-CN" dirty="0" err="1">
                <a:solidFill>
                  <a:prstClr val="white"/>
                </a:solidFill>
              </a:rPr>
              <a:t>天里，哪些关键词和短语被</a:t>
            </a:r>
            <a:r>
              <a:rPr lang="zh-CN" altLang="en-US" dirty="0">
                <a:solidFill>
                  <a:prstClr val="white"/>
                </a:solidFill>
              </a:rPr>
              <a:t>关注</a:t>
            </a:r>
            <a:r>
              <a:rPr lang="en-US" altLang="zh-CN" dirty="0" err="1">
                <a:solidFill>
                  <a:prstClr val="white"/>
                </a:solidFill>
              </a:rPr>
              <a:t>得最多</a:t>
            </a:r>
            <a:r>
              <a:rPr lang="en-US" altLang="zh-CN" dirty="0">
                <a:solidFill>
                  <a:prstClr val="white"/>
                </a:solidFill>
              </a:rPr>
              <a:t>？ </a:t>
            </a:r>
            <a:r>
              <a:rPr lang="en-US" altLang="zh-CN" dirty="0" err="1">
                <a:solidFill>
                  <a:prstClr val="white"/>
                </a:solidFill>
              </a:rPr>
              <a:t>单击关键</a:t>
            </a:r>
            <a:r>
              <a:rPr lang="zh-CN" altLang="en-US" dirty="0">
                <a:solidFill>
                  <a:prstClr val="white"/>
                </a:solidFill>
              </a:rPr>
              <a:t>词</a:t>
            </a:r>
            <a:r>
              <a:rPr lang="en-US" altLang="zh-CN" dirty="0">
                <a:solidFill>
                  <a:prstClr val="white"/>
                </a:solidFill>
              </a:rPr>
              <a:t>/</a:t>
            </a:r>
            <a:r>
              <a:rPr lang="en-US" altLang="zh-CN" dirty="0" err="1">
                <a:solidFill>
                  <a:prstClr val="white"/>
                </a:solidFill>
              </a:rPr>
              <a:t>短语</a:t>
            </a:r>
            <a:r>
              <a:rPr lang="zh-CN" altLang="en-US" dirty="0">
                <a:solidFill>
                  <a:prstClr val="white"/>
                </a:solidFill>
              </a:rPr>
              <a:t>可</a:t>
            </a:r>
            <a:r>
              <a:rPr lang="en-US" altLang="zh-CN" dirty="0">
                <a:solidFill>
                  <a:prstClr val="white"/>
                </a:solidFill>
              </a:rPr>
              <a:t>以</a:t>
            </a:r>
            <a:r>
              <a:rPr lang="zh-CN" altLang="en-US" dirty="0">
                <a:solidFill>
                  <a:prstClr val="white"/>
                </a:solidFill>
              </a:rPr>
              <a:t>进行</a:t>
            </a:r>
            <a:r>
              <a:rPr lang="en-US" altLang="zh-CN" dirty="0" err="1">
                <a:solidFill>
                  <a:prstClr val="white"/>
                </a:solidFill>
              </a:rPr>
              <a:t>相关性</a:t>
            </a:r>
            <a:r>
              <a:rPr lang="zh-CN" altLang="en-US" dirty="0">
                <a:solidFill>
                  <a:prstClr val="white"/>
                </a:solidFill>
              </a:rPr>
              <a:t>检</a:t>
            </a:r>
            <a:r>
              <a:rPr lang="en-US" altLang="zh-CN" dirty="0">
                <a:solidFill>
                  <a:prstClr val="white"/>
                </a:solidFill>
              </a:rPr>
              <a:t>索 </a:t>
            </a:r>
            <a:endParaRPr lang="zh-CN" altLang="en-US" dirty="0">
              <a:solidFill>
                <a:prstClr val="white"/>
              </a:solidFill>
            </a:endParaRPr>
          </a:p>
        </p:txBody>
      </p:sp>
      <p:sp>
        <p:nvSpPr>
          <p:cNvPr id="8"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3600" b="1" dirty="0">
                <a:solidFill>
                  <a:prstClr val="white"/>
                </a:solidFill>
                <a:latin typeface="Trebuchet MS" panose="020B0603020202020204" pitchFamily="34" charset="0"/>
                <a:sym typeface="+mn-ea"/>
              </a:rPr>
              <a:t>AI Discovery</a:t>
            </a:r>
            <a:r>
              <a:rPr lang="en-US" altLang="zh-CN" sz="4400" b="1" dirty="0">
                <a:solidFill>
                  <a:prstClr val="white"/>
                </a:solidFill>
                <a:latin typeface="Trebuchet MS" panose="020B0603020202020204" pitchFamily="34" charset="0"/>
                <a:sym typeface="+mn-ea"/>
              </a:rPr>
              <a:t>                                    </a:t>
            </a:r>
            <a:r>
              <a:rPr lang="zh-CN" altLang="en-US" sz="4400" b="1" dirty="0">
                <a:solidFill>
                  <a:prstClr val="white"/>
                </a:solidFill>
                <a:latin typeface="Trebuchet MS" panose="020B0603020202020204" pitchFamily="34" charset="0"/>
                <a:sym typeface="+mn-ea"/>
              </a:rPr>
              <a:t>智能发现</a:t>
            </a:r>
          </a:p>
        </p:txBody>
      </p:sp>
      <p:cxnSp>
        <p:nvCxnSpPr>
          <p:cNvPr id="17" name="直接连接符 16"/>
          <p:cNvCxnSpPr/>
          <p:nvPr>
            <p:custDataLst>
              <p:tags r:id="rId1"/>
            </p:custDataLst>
          </p:nvPr>
        </p:nvCxnSpPr>
        <p:spPr>
          <a:xfrm>
            <a:off x="4268749"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2"/>
            </p:custDataLst>
          </p:nvPr>
        </p:nvCxnSpPr>
        <p:spPr>
          <a:xfrm>
            <a:off x="3176073" y="563378"/>
            <a:ext cx="1116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855460" y="970280"/>
            <a:ext cx="5172710" cy="506730"/>
          </a:xfrm>
          <a:prstGeom prst="rect">
            <a:avLst/>
          </a:prstGeom>
          <a:noFill/>
        </p:spPr>
        <p:txBody>
          <a:bodyPr wrap="square" rtlCol="0" anchor="t">
            <a:spAutoFit/>
          </a:bodyPr>
          <a:lstStyle/>
          <a:p>
            <a:pPr marL="342900" indent="-342900">
              <a:lnSpc>
                <a:spcPct val="150000"/>
              </a:lnSpc>
              <a:buFont typeface="+mj-lt"/>
              <a:buAutoNum type="arabicPeriod" startAt="8"/>
            </a:pPr>
            <a:r>
              <a:rPr lang="en-US" altLang="zh-CN" dirty="0">
                <a:solidFill>
                  <a:prstClr val="white"/>
                </a:solidFill>
              </a:rPr>
              <a:t> Latest Company News</a:t>
            </a:r>
            <a:r>
              <a:rPr lang="zh-CN" altLang="en-US" dirty="0">
                <a:solidFill>
                  <a:prstClr val="white"/>
                </a:solidFill>
              </a:rPr>
              <a:t>最新企业新闻：</a:t>
            </a:r>
          </a:p>
        </p:txBody>
      </p:sp>
      <p:pic>
        <p:nvPicPr>
          <p:cNvPr id="9" name="图片 8"/>
          <p:cNvPicPr>
            <a:picLocks noChangeAspect="1"/>
          </p:cNvPicPr>
          <p:nvPr/>
        </p:nvPicPr>
        <p:blipFill>
          <a:blip r:embed="rId6"/>
          <a:stretch>
            <a:fillRect/>
          </a:stretch>
        </p:blipFill>
        <p:spPr>
          <a:xfrm>
            <a:off x="151765" y="2091055"/>
            <a:ext cx="2266315" cy="1899920"/>
          </a:xfrm>
          <a:prstGeom prst="rect">
            <a:avLst/>
          </a:prstGeom>
        </p:spPr>
      </p:pic>
      <p:pic>
        <p:nvPicPr>
          <p:cNvPr id="11" name="图片 10"/>
          <p:cNvPicPr>
            <a:picLocks noChangeAspect="1"/>
          </p:cNvPicPr>
          <p:nvPr/>
        </p:nvPicPr>
        <p:blipFill>
          <a:blip r:embed="rId7"/>
          <a:stretch>
            <a:fillRect/>
          </a:stretch>
        </p:blipFill>
        <p:spPr>
          <a:xfrm>
            <a:off x="6854825" y="1898015"/>
            <a:ext cx="4996180" cy="4692015"/>
          </a:xfrm>
          <a:prstGeom prst="rect">
            <a:avLst/>
          </a:prstGeom>
        </p:spPr>
      </p:pic>
      <p:pic>
        <p:nvPicPr>
          <p:cNvPr id="19" name="图片 18"/>
          <p:cNvPicPr>
            <a:picLocks noChangeAspect="1"/>
          </p:cNvPicPr>
          <p:nvPr/>
        </p:nvPicPr>
        <p:blipFill>
          <a:blip r:embed="rId8"/>
          <a:stretch>
            <a:fillRect/>
          </a:stretch>
        </p:blipFill>
        <p:spPr>
          <a:xfrm>
            <a:off x="2497455" y="3008630"/>
            <a:ext cx="4124960" cy="3636010"/>
          </a:xfrm>
          <a:prstGeom prst="rect">
            <a:avLst/>
          </a:prstGeom>
        </p:spPr>
      </p:pic>
      <p:grpSp>
        <p:nvGrpSpPr>
          <p:cNvPr id="13" name="Group 9"/>
          <p:cNvGrpSpPr/>
          <p:nvPr/>
        </p:nvGrpSpPr>
        <p:grpSpPr>
          <a:xfrm>
            <a:off x="11819255" y="6604635"/>
            <a:ext cx="509905" cy="430530"/>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2"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Tree>
    <p:extLst>
      <p:ext uri="{BB962C8B-B14F-4D97-AF65-F5344CB8AC3E}">
        <p14:creationId xmlns:p14="http://schemas.microsoft.com/office/powerpoint/2010/main" val="1406621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487795"/>
            <a:ext cx="848360" cy="370205"/>
          </a:xfrm>
          <a:prstGeom prst="rect">
            <a:avLst/>
          </a:prstGeom>
        </p:spPr>
      </p:pic>
      <p:sp>
        <p:nvSpPr>
          <p:cNvPr id="16" name="文本框 15"/>
          <p:cNvSpPr txBox="1"/>
          <p:nvPr/>
        </p:nvSpPr>
        <p:spPr>
          <a:xfrm>
            <a:off x="151765" y="970280"/>
            <a:ext cx="6576060" cy="922020"/>
          </a:xfrm>
          <a:prstGeom prst="rect">
            <a:avLst/>
          </a:prstGeom>
          <a:noFill/>
        </p:spPr>
        <p:txBody>
          <a:bodyPr wrap="square" rtlCol="0" anchor="t">
            <a:spAutoFit/>
          </a:bodyPr>
          <a:lstStyle/>
          <a:p>
            <a:pPr marL="342900" indent="-342900">
              <a:lnSpc>
                <a:spcPct val="150000"/>
              </a:lnSpc>
              <a:buFont typeface="+mj-lt"/>
              <a:buAutoNum type="arabicPeriod" startAt="9"/>
            </a:pPr>
            <a:r>
              <a:rPr lang="en-US" altLang="zh-CN" dirty="0">
                <a:solidFill>
                  <a:prstClr val="white"/>
                </a:solidFill>
              </a:rPr>
              <a:t>Companies Recently Added</a:t>
            </a:r>
            <a:r>
              <a:rPr lang="zh-CN" altLang="en-US" dirty="0">
                <a:solidFill>
                  <a:prstClr val="white"/>
                </a:solidFill>
              </a:rPr>
              <a:t>最近新增企业</a:t>
            </a:r>
            <a:r>
              <a:rPr lang="en-US" altLang="zh-CN" dirty="0">
                <a:solidFill>
                  <a:prstClr val="white"/>
                </a:solidFill>
              </a:rPr>
              <a:t>: </a:t>
            </a:r>
            <a:r>
              <a:rPr lang="zh-CN" altLang="en-US" dirty="0">
                <a:solidFill>
                  <a:prstClr val="white"/>
                </a:solidFill>
              </a:rPr>
              <a:t>点击提供详细公司情报信息</a:t>
            </a:r>
            <a:r>
              <a:rPr lang="en-US" altLang="zh-CN" dirty="0">
                <a:solidFill>
                  <a:prstClr val="white"/>
                </a:solidFill>
              </a:rPr>
              <a:t> </a:t>
            </a:r>
            <a:endParaRPr lang="zh-CN" altLang="en-US" dirty="0">
              <a:solidFill>
                <a:prstClr val="white"/>
              </a:solidFill>
            </a:endParaRPr>
          </a:p>
        </p:txBody>
      </p:sp>
      <p:sp>
        <p:nvSpPr>
          <p:cNvPr id="8"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3600" b="1" dirty="0">
                <a:solidFill>
                  <a:prstClr val="white"/>
                </a:solidFill>
                <a:latin typeface="Trebuchet MS" panose="020B0603020202020204" pitchFamily="34" charset="0"/>
                <a:sym typeface="+mn-ea"/>
              </a:rPr>
              <a:t>AI Discovery</a:t>
            </a:r>
            <a:r>
              <a:rPr lang="en-US" altLang="zh-CN" sz="4400" b="1" dirty="0">
                <a:solidFill>
                  <a:prstClr val="white"/>
                </a:solidFill>
                <a:latin typeface="Trebuchet MS" panose="020B0603020202020204" pitchFamily="34" charset="0"/>
                <a:sym typeface="+mn-ea"/>
              </a:rPr>
              <a:t>                                    </a:t>
            </a:r>
            <a:r>
              <a:rPr lang="zh-CN" altLang="en-US" sz="4400" b="1" dirty="0">
                <a:solidFill>
                  <a:prstClr val="white"/>
                </a:solidFill>
                <a:latin typeface="Trebuchet MS" panose="020B0603020202020204" pitchFamily="34" charset="0"/>
                <a:sym typeface="+mn-ea"/>
              </a:rPr>
              <a:t>智能发现</a:t>
            </a:r>
          </a:p>
        </p:txBody>
      </p:sp>
      <p:cxnSp>
        <p:nvCxnSpPr>
          <p:cNvPr id="17" name="直接连接符 16"/>
          <p:cNvCxnSpPr/>
          <p:nvPr>
            <p:custDataLst>
              <p:tags r:id="rId1"/>
            </p:custDataLst>
          </p:nvPr>
        </p:nvCxnSpPr>
        <p:spPr>
          <a:xfrm>
            <a:off x="4268749"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2"/>
            </p:custDataLst>
          </p:nvPr>
        </p:nvCxnSpPr>
        <p:spPr>
          <a:xfrm>
            <a:off x="3176073" y="563378"/>
            <a:ext cx="1116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855460" y="970280"/>
            <a:ext cx="5172710" cy="506730"/>
          </a:xfrm>
          <a:prstGeom prst="rect">
            <a:avLst/>
          </a:prstGeom>
          <a:noFill/>
        </p:spPr>
        <p:txBody>
          <a:bodyPr wrap="square" rtlCol="0" anchor="t">
            <a:spAutoFit/>
          </a:bodyPr>
          <a:lstStyle/>
          <a:p>
            <a:pPr marL="342900" indent="-342900">
              <a:lnSpc>
                <a:spcPct val="150000"/>
              </a:lnSpc>
              <a:buFont typeface="+mj-lt"/>
              <a:buAutoNum type="arabicPeriod" startAt="10"/>
            </a:pPr>
            <a:r>
              <a:rPr lang="en-US" altLang="zh-CN" dirty="0">
                <a:solidFill>
                  <a:prstClr val="white"/>
                </a:solidFill>
              </a:rPr>
              <a:t> </a:t>
            </a:r>
            <a:r>
              <a:rPr lang="en-US" altLang="zh-CN" dirty="0" err="1">
                <a:solidFill>
                  <a:prstClr val="white"/>
                </a:solidFill>
              </a:rPr>
              <a:t>WTiN</a:t>
            </a:r>
            <a:r>
              <a:rPr lang="en-US" altLang="zh-CN" dirty="0">
                <a:solidFill>
                  <a:prstClr val="white"/>
                </a:solidFill>
              </a:rPr>
              <a:t> Discovery</a:t>
            </a:r>
            <a:r>
              <a:rPr lang="zh-CN" altLang="en-US" dirty="0">
                <a:solidFill>
                  <a:prstClr val="white"/>
                </a:solidFill>
              </a:rPr>
              <a:t>联系获取更多情报信息</a:t>
            </a:r>
          </a:p>
        </p:txBody>
      </p:sp>
      <p:pic>
        <p:nvPicPr>
          <p:cNvPr id="13" name="图片 12"/>
          <p:cNvPicPr>
            <a:picLocks noChangeAspect="1"/>
          </p:cNvPicPr>
          <p:nvPr/>
        </p:nvPicPr>
        <p:blipFill>
          <a:blip r:embed="rId6"/>
          <a:stretch>
            <a:fillRect/>
          </a:stretch>
        </p:blipFill>
        <p:spPr>
          <a:xfrm>
            <a:off x="1564640" y="1795780"/>
            <a:ext cx="4157345" cy="4722495"/>
          </a:xfrm>
          <a:prstGeom prst="rect">
            <a:avLst/>
          </a:prstGeom>
        </p:spPr>
      </p:pic>
      <p:pic>
        <p:nvPicPr>
          <p:cNvPr id="14" name="图片 13"/>
          <p:cNvPicPr>
            <a:picLocks noChangeAspect="1"/>
          </p:cNvPicPr>
          <p:nvPr/>
        </p:nvPicPr>
        <p:blipFill>
          <a:blip r:embed="rId7"/>
          <a:stretch>
            <a:fillRect/>
          </a:stretch>
        </p:blipFill>
        <p:spPr>
          <a:xfrm>
            <a:off x="6586220" y="2106930"/>
            <a:ext cx="5323840" cy="2644140"/>
          </a:xfrm>
          <a:prstGeom prst="rect">
            <a:avLst/>
          </a:prstGeom>
        </p:spPr>
      </p:pic>
      <p:grpSp>
        <p:nvGrpSpPr>
          <p:cNvPr id="9" name="Group 9"/>
          <p:cNvGrpSpPr/>
          <p:nvPr/>
        </p:nvGrpSpPr>
        <p:grpSpPr>
          <a:xfrm>
            <a:off x="11819255" y="6604635"/>
            <a:ext cx="509905" cy="430530"/>
            <a:chOff x="6096000" y="1628115"/>
            <a:chExt cx="6995312" cy="6577807"/>
          </a:xfrm>
          <a:solidFill>
            <a:srgbClr val="CED41F"/>
          </a:solidFill>
        </p:grpSpPr>
        <p:sp>
          <p:nvSpPr>
            <p:cNvPr id="11"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Tree>
    <p:extLst>
      <p:ext uri="{BB962C8B-B14F-4D97-AF65-F5344CB8AC3E}">
        <p14:creationId xmlns:p14="http://schemas.microsoft.com/office/powerpoint/2010/main" val="184554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7"/>
          <a:stretch>
            <a:fillRect/>
          </a:stretch>
        </p:blipFill>
        <p:spPr>
          <a:xfrm>
            <a:off x="0" y="6496685"/>
            <a:ext cx="828040" cy="361315"/>
          </a:xfrm>
          <a:prstGeom prst="rect">
            <a:avLst/>
          </a:prstGeom>
        </p:spPr>
      </p:pic>
      <p:sp>
        <p:nvSpPr>
          <p:cNvPr id="11" name="TextBox 10"/>
          <p:cNvSpPr txBox="1"/>
          <p:nvPr/>
        </p:nvSpPr>
        <p:spPr>
          <a:xfrm>
            <a:off x="440074" y="154076"/>
            <a:ext cx="7892268" cy="1754326"/>
          </a:xfrm>
          <a:prstGeom prst="rect">
            <a:avLst/>
          </a:prstGeom>
          <a:noFill/>
          <a:ln w="76200">
            <a:solidFill>
              <a:srgbClr val="CEC600"/>
            </a:solidFill>
          </a:ln>
        </p:spPr>
        <p:txBody>
          <a:bodyPr wrap="square" rtlCol="0">
            <a:spAutoFit/>
          </a:bodyPr>
          <a:lstStyle/>
          <a:p>
            <a:pPr>
              <a:defRPr/>
            </a:pPr>
            <a:r>
              <a:rPr lang="en-US" altLang="zh-CN" sz="5400"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lt"/>
              </a:rPr>
              <a:t>01.</a:t>
            </a:r>
            <a:r>
              <a:rPr lang="zh-CN" altLang="en-US" sz="5400"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lt"/>
              </a:rPr>
              <a:t>世界</a:t>
            </a:r>
            <a:r>
              <a:rPr lang="zh-CN" altLang="en-US" sz="5400" dirty="0">
                <a:solidFill>
                  <a:schemeClr val="bg1"/>
                </a:solidFill>
                <a:latin typeface="宋体" panose="02010600030101010101" pitchFamily="2" charset="-122"/>
                <a:ea typeface="宋体" panose="02010600030101010101" pitchFamily="2" charset="-122"/>
                <a:cs typeface="宋体" panose="02010600030101010101" pitchFamily="2" charset="-122"/>
                <a:sym typeface="+mn-lt"/>
              </a:rPr>
              <a:t>纺织信息</a:t>
            </a:r>
            <a:r>
              <a:rPr lang="zh-CN" altLang="en-US" sz="5400"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lt"/>
              </a:rPr>
              <a:t>平台</a:t>
            </a:r>
            <a:endParaRPr lang="en-US" altLang="zh-CN" sz="5400"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lt"/>
            </a:endParaRPr>
          </a:p>
          <a:p>
            <a:pPr>
              <a:defRPr/>
            </a:pPr>
            <a:endParaRPr lang="zh-CN" altLang="en-US" sz="5400" spc="430" dirty="0">
              <a:solidFill>
                <a:prstClr val="white"/>
              </a:solidFill>
              <a:latin typeface="Arial" panose="020B0604020202020204" pitchFamily="34" charset="0"/>
              <a:ea typeface="汉仪程行简" panose="00020600040101010101" charset="-122"/>
            </a:endParaRPr>
          </a:p>
        </p:txBody>
      </p:sp>
      <p:sp>
        <p:nvSpPr>
          <p:cNvPr id="107" name="Object 107"/>
          <p:cNvSpPr txBox="1"/>
          <p:nvPr>
            <p:custDataLst>
              <p:tags r:id="rId1"/>
            </p:custDataLst>
          </p:nvPr>
        </p:nvSpPr>
        <p:spPr>
          <a:xfrm>
            <a:off x="7570749" y="1044967"/>
            <a:ext cx="2223769" cy="958322"/>
          </a:xfrm>
          <a:prstGeom prst="rect">
            <a:avLst/>
          </a:prstGeom>
        </p:spPr>
        <p:txBody>
          <a:bodyPr vert="horz" wrap="square" tIns="0" bIns="0" rtlCol="0" anchor="b" anchorCtr="0">
            <a:normAutofit/>
          </a:bodyPr>
          <a:lstStyle/>
          <a:p>
            <a:endParaRPr lang="zh-CN" altLang="en-US" sz="6000" spc="430" dirty="0">
              <a:solidFill>
                <a:srgbClr val="4472C4"/>
              </a:solidFill>
              <a:latin typeface="Arial" panose="020B0604020202020204" pitchFamily="34" charset="0"/>
              <a:ea typeface="汉仪程行简" panose="00020600040101010101" charset="-122"/>
            </a:endParaRPr>
          </a:p>
        </p:txBody>
      </p:sp>
      <p:sp>
        <p:nvSpPr>
          <p:cNvPr id="108" name="Object 108"/>
          <p:cNvSpPr txBox="1"/>
          <p:nvPr>
            <p:custDataLst>
              <p:tags r:id="rId2"/>
            </p:custDataLst>
          </p:nvPr>
        </p:nvSpPr>
        <p:spPr>
          <a:xfrm>
            <a:off x="2800031" y="1121123"/>
            <a:ext cx="2359425" cy="539763"/>
          </a:xfrm>
          <a:prstGeom prst="rect">
            <a:avLst/>
          </a:prstGeom>
        </p:spPr>
        <p:txBody>
          <a:bodyPr vert="horz" wrap="square" tIns="0" bIns="0" rtlCol="0" anchor="t" anchorCtr="0">
            <a:normAutofit/>
          </a:bodyPr>
          <a:lstStyle/>
          <a:p>
            <a:pPr>
              <a:defRPr/>
            </a:pPr>
            <a:r>
              <a:rPr lang="en-US" altLang="zh-CN" sz="3200" b="1" dirty="0" err="1">
                <a:solidFill>
                  <a:schemeClr val="bg1"/>
                </a:solidFill>
                <a:latin typeface="宋体" panose="02010600030101010101" pitchFamily="2" charset="-122"/>
                <a:ea typeface="宋体" panose="02010600030101010101" pitchFamily="2" charset="-122"/>
                <a:cs typeface="宋体" panose="02010600030101010101" pitchFamily="2" charset="-122"/>
                <a:sym typeface="+mn-lt"/>
              </a:rPr>
              <a:t>WTiN</a:t>
            </a:r>
            <a:endParaRPr lang="zh-CN" altLang="en-US" sz="3200" b="1" dirty="0">
              <a:solidFill>
                <a:schemeClr val="bg1"/>
              </a:solidFill>
              <a:latin typeface="宋体" panose="02010600030101010101" pitchFamily="2" charset="-122"/>
              <a:ea typeface="宋体" panose="02010600030101010101" pitchFamily="2" charset="-122"/>
              <a:cs typeface="宋体" panose="02010600030101010101" pitchFamily="2" charset="-122"/>
              <a:sym typeface="+mn-lt"/>
            </a:endParaRPr>
          </a:p>
        </p:txBody>
      </p:sp>
      <p:cxnSp>
        <p:nvCxnSpPr>
          <p:cNvPr id="8" name="直接连接符 7"/>
          <p:cNvCxnSpPr/>
          <p:nvPr>
            <p:custDataLst>
              <p:tags r:id="rId3"/>
            </p:custDataLst>
          </p:nvPr>
        </p:nvCxnSpPr>
        <p:spPr>
          <a:xfrm>
            <a:off x="3026335" y="1031373"/>
            <a:ext cx="3960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4"/>
            </p:custDataLst>
          </p:nvPr>
        </p:nvCxnSpPr>
        <p:spPr>
          <a:xfrm>
            <a:off x="1726432" y="1044967"/>
            <a:ext cx="1332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grpSp>
        <p:nvGrpSpPr>
          <p:cNvPr id="12" name="Group 9"/>
          <p:cNvGrpSpPr/>
          <p:nvPr/>
        </p:nvGrpSpPr>
        <p:grpSpPr>
          <a:xfrm>
            <a:off x="11819255" y="6604635"/>
            <a:ext cx="509905" cy="430530"/>
            <a:chOff x="6096000" y="1628115"/>
            <a:chExt cx="6995312" cy="6577807"/>
          </a:xfrm>
          <a:solidFill>
            <a:srgbClr val="CED41F"/>
          </a:solidFill>
        </p:grpSpPr>
        <p:sp>
          <p:nvSpPr>
            <p:cNvPr id="13"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2" name="矩形 1"/>
          <p:cNvSpPr/>
          <p:nvPr/>
        </p:nvSpPr>
        <p:spPr>
          <a:xfrm>
            <a:off x="2584096" y="2793238"/>
            <a:ext cx="4042419" cy="3323987"/>
          </a:xfrm>
          <a:prstGeom prst="rect">
            <a:avLst/>
          </a:prstGeom>
        </p:spPr>
        <p:txBody>
          <a:bodyPr wrap="square">
            <a:spAutoFit/>
          </a:bodyPr>
          <a:lstStyle/>
          <a:p>
            <a:pPr>
              <a:lnSpc>
                <a:spcPct val="150000"/>
              </a:lnSpc>
            </a:pPr>
            <a:r>
              <a:rPr lang="en-US" altLang="zh-CN" sz="2800" dirty="0" smtClean="0">
                <a:solidFill>
                  <a:schemeClr val="bg1"/>
                </a:solidFill>
                <a:latin typeface="宋体" pitchFamily="2" charset="-122"/>
                <a:ea typeface="宋体" pitchFamily="2" charset="-122"/>
              </a:rPr>
              <a:t>1.</a:t>
            </a:r>
            <a:r>
              <a:rPr lang="zh-CN" altLang="zh-CN" sz="2800" dirty="0">
                <a:solidFill>
                  <a:schemeClr val="bg1"/>
                </a:solidFill>
              </a:rPr>
              <a:t>资源</a:t>
            </a:r>
            <a:r>
              <a:rPr lang="zh-CN" altLang="zh-CN" sz="2800" dirty="0" smtClean="0">
                <a:solidFill>
                  <a:schemeClr val="bg1"/>
                </a:solidFill>
              </a:rPr>
              <a:t>覆盖</a:t>
            </a:r>
            <a:endParaRPr lang="en-US" altLang="zh-CN" sz="2800" dirty="0" smtClean="0">
              <a:solidFill>
                <a:schemeClr val="bg1"/>
              </a:solidFill>
            </a:endParaRPr>
          </a:p>
          <a:p>
            <a:pPr>
              <a:lnSpc>
                <a:spcPct val="150000"/>
              </a:lnSpc>
            </a:pPr>
            <a:r>
              <a:rPr lang="en-US" altLang="zh-CN" sz="2800" dirty="0" smtClean="0">
                <a:solidFill>
                  <a:schemeClr val="bg1"/>
                </a:solidFill>
              </a:rPr>
              <a:t>2. </a:t>
            </a:r>
            <a:r>
              <a:rPr lang="zh-CN" altLang="zh-CN" sz="2800" dirty="0" smtClean="0">
                <a:solidFill>
                  <a:schemeClr val="bg1"/>
                </a:solidFill>
              </a:rPr>
              <a:t>平台构成</a:t>
            </a:r>
            <a:endParaRPr lang="en-US" altLang="zh-CN" sz="2800" dirty="0" smtClean="0">
              <a:solidFill>
                <a:schemeClr val="bg1"/>
              </a:solidFill>
            </a:endParaRPr>
          </a:p>
          <a:p>
            <a:pPr>
              <a:lnSpc>
                <a:spcPct val="150000"/>
              </a:lnSpc>
            </a:pPr>
            <a:r>
              <a:rPr lang="en-US" altLang="zh-CN" sz="2800" dirty="0" smtClean="0">
                <a:solidFill>
                  <a:schemeClr val="bg1"/>
                </a:solidFill>
              </a:rPr>
              <a:t>3. </a:t>
            </a:r>
            <a:r>
              <a:rPr lang="zh-CN" altLang="zh-CN" sz="2800" dirty="0" smtClean="0">
                <a:solidFill>
                  <a:schemeClr val="bg1"/>
                </a:solidFill>
              </a:rPr>
              <a:t>核心内容</a:t>
            </a:r>
            <a:endParaRPr lang="en-US" altLang="zh-CN" sz="2800" dirty="0" smtClean="0">
              <a:solidFill>
                <a:schemeClr val="bg1"/>
              </a:solidFill>
            </a:endParaRPr>
          </a:p>
          <a:p>
            <a:pPr>
              <a:lnSpc>
                <a:spcPct val="150000"/>
              </a:lnSpc>
            </a:pPr>
            <a:r>
              <a:rPr lang="en-US" altLang="zh-CN" sz="2800" dirty="0" smtClean="0">
                <a:solidFill>
                  <a:schemeClr val="bg1"/>
                </a:solidFill>
              </a:rPr>
              <a:t>4. </a:t>
            </a:r>
            <a:r>
              <a:rPr lang="zh-CN" altLang="zh-CN" sz="2800" dirty="0" smtClean="0">
                <a:solidFill>
                  <a:schemeClr val="bg1"/>
                </a:solidFill>
              </a:rPr>
              <a:t>客户群</a:t>
            </a:r>
            <a:endParaRPr lang="en-US" altLang="zh-CN" sz="2800" dirty="0" smtClean="0">
              <a:solidFill>
                <a:schemeClr val="bg1"/>
              </a:solidFill>
            </a:endParaRPr>
          </a:p>
          <a:p>
            <a:pPr>
              <a:lnSpc>
                <a:spcPct val="150000"/>
              </a:lnSpc>
            </a:pPr>
            <a:r>
              <a:rPr lang="en-US" altLang="zh-CN" sz="2800" dirty="0" smtClean="0">
                <a:solidFill>
                  <a:schemeClr val="bg1"/>
                </a:solidFill>
              </a:rPr>
              <a:t>5. </a:t>
            </a:r>
            <a:r>
              <a:rPr lang="zh-CN" altLang="en-US" sz="2800" dirty="0" smtClean="0">
                <a:solidFill>
                  <a:schemeClr val="bg1"/>
                </a:solidFill>
              </a:rPr>
              <a:t>独特</a:t>
            </a:r>
            <a:r>
              <a:rPr lang="zh-CN" altLang="zh-CN" sz="2800" dirty="0" smtClean="0">
                <a:solidFill>
                  <a:schemeClr val="bg1"/>
                </a:solidFill>
              </a:rPr>
              <a:t>视角</a:t>
            </a:r>
            <a:endParaRPr lang="zh-CN" altLang="en-US" sz="2800" dirty="0">
              <a:solidFill>
                <a:schemeClr val="bg1"/>
              </a:solidFill>
              <a:latin typeface="宋体" pitchFamily="2" charset="-122"/>
              <a:ea typeface="宋体" pitchFamily="2" charset="-122"/>
            </a:endParaRPr>
          </a:p>
        </p:txBody>
      </p:sp>
    </p:spTree>
    <p:extLst>
      <p:ext uri="{BB962C8B-B14F-4D97-AF65-F5344CB8AC3E}">
        <p14:creationId xmlns:p14="http://schemas.microsoft.com/office/powerpoint/2010/main" val="2466261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590030"/>
            <a:ext cx="614680" cy="267970"/>
          </a:xfrm>
          <a:prstGeom prst="rect">
            <a:avLst/>
          </a:prstGeom>
        </p:spPr>
      </p:pic>
      <p:sp>
        <p:nvSpPr>
          <p:cNvPr id="16" name="文本框 15"/>
          <p:cNvSpPr txBox="1"/>
          <p:nvPr/>
        </p:nvSpPr>
        <p:spPr>
          <a:xfrm>
            <a:off x="139065" y="829945"/>
            <a:ext cx="11913870" cy="5908040"/>
          </a:xfrm>
          <a:prstGeom prst="rect">
            <a:avLst/>
          </a:prstGeom>
          <a:noFill/>
        </p:spPr>
        <p:txBody>
          <a:bodyPr wrap="square" rtlCol="0" anchor="t">
            <a:spAutoFit/>
          </a:bodyPr>
          <a:lstStyle/>
          <a:p>
            <a:pPr marL="342900" indent="-342900">
              <a:lnSpc>
                <a:spcPct val="150000"/>
              </a:lnSpc>
              <a:buFont typeface="+mj-lt"/>
              <a:buAutoNum type="arabicPeriod"/>
            </a:pPr>
            <a:r>
              <a:rPr lang="en-US" altLang="zh-CN">
                <a:solidFill>
                  <a:prstClr val="white"/>
                </a:solidFill>
              </a:rPr>
              <a:t> </a:t>
            </a:r>
            <a:r>
              <a:rPr lang="zh-CN" altLang="en-US">
                <a:solidFill>
                  <a:prstClr val="white"/>
                </a:solidFill>
              </a:rPr>
              <a:t>DISCOVERY DRIVEN CONTENT</a:t>
            </a:r>
            <a:r>
              <a:rPr lang="en-US" altLang="zh-CN">
                <a:solidFill>
                  <a:prstClr val="white"/>
                </a:solidFill>
              </a:rPr>
              <a:t> 发现驱动内容</a:t>
            </a:r>
          </a:p>
          <a:p>
            <a:pPr marL="342900" indent="-342900">
              <a:lnSpc>
                <a:spcPct val="150000"/>
              </a:lnSpc>
              <a:buFont typeface="+mj-lt"/>
              <a:buAutoNum type="arabicPeriod"/>
            </a:pPr>
            <a:r>
              <a:rPr lang="en-US" altLang="zh-CN">
                <a:solidFill>
                  <a:prstClr val="white"/>
                </a:solidFill>
              </a:rPr>
              <a:t>Trending Companies </a:t>
            </a:r>
            <a:r>
              <a:rPr lang="zh-CN" altLang="en-US">
                <a:solidFill>
                  <a:prstClr val="white"/>
                </a:solidFill>
              </a:rPr>
              <a:t>公司发展趋势：过去 30 天内一直处于趋势状态的公司，单击图表栏可以看到公司相关人员、情报、关联企业、近期收购、热门主题等</a:t>
            </a:r>
          </a:p>
          <a:p>
            <a:pPr marL="342900" indent="-342900">
              <a:lnSpc>
                <a:spcPct val="150000"/>
              </a:lnSpc>
              <a:buFont typeface="+mj-lt"/>
              <a:buAutoNum type="arabicPeriod"/>
            </a:pPr>
            <a:r>
              <a:rPr lang="zh-CN" altLang="en-US">
                <a:solidFill>
                  <a:prstClr val="white"/>
                </a:solidFill>
              </a:rPr>
              <a:t>Recent Acquisitions最新收购</a:t>
            </a:r>
            <a:r>
              <a:rPr lang="en-US" altLang="zh-CN">
                <a:solidFill>
                  <a:prstClr val="white"/>
                </a:solidFill>
              </a:rPr>
              <a:t>: </a:t>
            </a:r>
            <a:r>
              <a:rPr lang="zh-CN" altLang="en-US">
                <a:solidFill>
                  <a:prstClr val="white"/>
                </a:solidFill>
              </a:rPr>
              <a:t>收购方和被收购方情报，股票信息等</a:t>
            </a:r>
          </a:p>
          <a:p>
            <a:pPr marL="342900" indent="-342900">
              <a:lnSpc>
                <a:spcPct val="150000"/>
              </a:lnSpc>
              <a:buFont typeface="+mj-lt"/>
              <a:buAutoNum type="arabicPeriod"/>
            </a:pPr>
            <a:r>
              <a:rPr lang="zh-CN" altLang="en-US">
                <a:solidFill>
                  <a:prstClr val="white"/>
                </a:solidFill>
              </a:rPr>
              <a:t>Industry Sentiment Tracker 行业情绪追踪器</a:t>
            </a:r>
            <a:r>
              <a:rPr lang="en-US" altLang="zh-CN">
                <a:solidFill>
                  <a:prstClr val="white"/>
                </a:solidFill>
              </a:rPr>
              <a:t>: 根据WTiN和第 3 方内容滚动分析 12 个月平均行业情绪。 单击月份可以查看对情绪评分有贡献的所有内容，阅读发现文档以了解有关情绪分析的更多信息</a:t>
            </a:r>
          </a:p>
          <a:p>
            <a:pPr marL="342900" indent="-342900">
              <a:lnSpc>
                <a:spcPct val="150000"/>
              </a:lnSpc>
              <a:buFont typeface="+mj-lt"/>
              <a:buAutoNum type="arabicPeriod"/>
            </a:pPr>
            <a:r>
              <a:rPr lang="en-US" altLang="zh-CN">
                <a:solidFill>
                  <a:prstClr val="white"/>
                </a:solidFill>
              </a:rPr>
              <a:t>Industry Emotion</a:t>
            </a:r>
            <a:r>
              <a:rPr lang="zh-CN" altLang="zh-CN">
                <a:solidFill>
                  <a:prstClr val="white"/>
                </a:solidFill>
              </a:rPr>
              <a:t>行业情绪</a:t>
            </a:r>
            <a:r>
              <a:rPr lang="en-US" altLang="zh-CN">
                <a:solidFill>
                  <a:prstClr val="white"/>
                </a:solidFill>
              </a:rPr>
              <a:t>:  </a:t>
            </a:r>
            <a:r>
              <a:rPr lang="zh-CN" altLang="en-US">
                <a:solidFill>
                  <a:prstClr val="white"/>
                </a:solidFill>
              </a:rPr>
              <a:t>采用</a:t>
            </a:r>
            <a:r>
              <a:rPr lang="en-US" altLang="zh-CN">
                <a:solidFill>
                  <a:prstClr val="white"/>
                </a:solidFill>
                <a:sym typeface="+mn-ea"/>
              </a:rPr>
              <a:t>AI 分析</a:t>
            </a:r>
            <a:r>
              <a:rPr lang="zh-CN" altLang="en-US">
                <a:solidFill>
                  <a:prstClr val="white"/>
                </a:solidFill>
                <a:sym typeface="+mn-ea"/>
              </a:rPr>
              <a:t>了</a:t>
            </a:r>
            <a:r>
              <a:rPr lang="en-US" altLang="zh-CN">
                <a:solidFill>
                  <a:prstClr val="white"/>
                </a:solidFill>
                <a:sym typeface="+mn-ea"/>
              </a:rPr>
              <a:t> 12 个月全行业的</a:t>
            </a:r>
            <a:r>
              <a:rPr lang="en-US" altLang="zh-CN">
                <a:solidFill>
                  <a:prstClr val="white"/>
                </a:solidFill>
              </a:rPr>
              <a:t>五种主要情绪</a:t>
            </a:r>
            <a:r>
              <a:rPr lang="zh-CN" altLang="en-US">
                <a:solidFill>
                  <a:prstClr val="white"/>
                </a:solidFill>
              </a:rPr>
              <a:t>（</a:t>
            </a:r>
            <a:r>
              <a:rPr lang="en-US" altLang="zh-CN">
                <a:solidFill>
                  <a:prstClr val="white"/>
                </a:solidFill>
              </a:rPr>
              <a:t>Joy</a:t>
            </a:r>
            <a:r>
              <a:rPr lang="zh-CN" altLang="en-US">
                <a:solidFill>
                  <a:prstClr val="white"/>
                </a:solidFill>
                <a:sym typeface="+mn-ea"/>
              </a:rPr>
              <a:t>喜悦</a:t>
            </a:r>
            <a:r>
              <a:rPr lang="zh-CN" altLang="en-US">
                <a:solidFill>
                  <a:prstClr val="white"/>
                </a:solidFill>
              </a:rPr>
              <a:t>、</a:t>
            </a:r>
            <a:r>
              <a:rPr lang="en-US" altLang="zh-CN">
                <a:solidFill>
                  <a:prstClr val="white"/>
                </a:solidFill>
              </a:rPr>
              <a:t>Sadness</a:t>
            </a:r>
            <a:r>
              <a:rPr lang="zh-CN" altLang="en-US">
                <a:solidFill>
                  <a:prstClr val="white"/>
                </a:solidFill>
                <a:sym typeface="+mn-ea"/>
              </a:rPr>
              <a:t>悲伤</a:t>
            </a:r>
            <a:r>
              <a:rPr lang="zh-CN" altLang="en-US">
                <a:solidFill>
                  <a:prstClr val="white"/>
                </a:solidFill>
              </a:rPr>
              <a:t>、</a:t>
            </a:r>
            <a:r>
              <a:rPr lang="en-US" altLang="zh-CN">
                <a:solidFill>
                  <a:prstClr val="white"/>
                </a:solidFill>
              </a:rPr>
              <a:t>Fear</a:t>
            </a:r>
            <a:r>
              <a:rPr lang="zh-CN" altLang="en-US">
                <a:solidFill>
                  <a:prstClr val="white"/>
                </a:solidFill>
                <a:sym typeface="+mn-ea"/>
              </a:rPr>
              <a:t>恐惧</a:t>
            </a:r>
            <a:r>
              <a:rPr lang="zh-CN" altLang="en-US">
                <a:solidFill>
                  <a:prstClr val="white"/>
                </a:solidFill>
              </a:rPr>
              <a:t>、</a:t>
            </a:r>
            <a:r>
              <a:rPr lang="en-US" altLang="zh-CN">
                <a:solidFill>
                  <a:prstClr val="white"/>
                </a:solidFill>
              </a:rPr>
              <a:t>Disgust</a:t>
            </a:r>
            <a:r>
              <a:rPr lang="zh-CN" altLang="en-US">
                <a:solidFill>
                  <a:prstClr val="white"/>
                </a:solidFill>
                <a:sym typeface="+mn-ea"/>
              </a:rPr>
              <a:t>厌恶</a:t>
            </a:r>
            <a:r>
              <a:rPr lang="zh-CN" altLang="en-US">
                <a:solidFill>
                  <a:prstClr val="white"/>
                </a:solidFill>
              </a:rPr>
              <a:t>、</a:t>
            </a:r>
            <a:r>
              <a:rPr lang="en-US" altLang="zh-CN">
                <a:solidFill>
                  <a:prstClr val="white"/>
                </a:solidFill>
              </a:rPr>
              <a:t>Anger</a:t>
            </a:r>
            <a:r>
              <a:rPr lang="zh-CN" altLang="en-US">
                <a:solidFill>
                  <a:prstClr val="white"/>
                </a:solidFill>
              </a:rPr>
              <a:t>愤怒）</a:t>
            </a:r>
            <a:r>
              <a:rPr lang="en-US" altLang="zh-CN">
                <a:solidFill>
                  <a:prstClr val="white"/>
                </a:solidFill>
              </a:rPr>
              <a:t> 。 单击这些点可查看对情绪得分有贡献的所有内容</a:t>
            </a:r>
          </a:p>
          <a:p>
            <a:pPr marL="342900" indent="-342900">
              <a:lnSpc>
                <a:spcPct val="150000"/>
              </a:lnSpc>
              <a:buFont typeface="+mj-lt"/>
              <a:buAutoNum type="arabicPeriod"/>
            </a:pPr>
            <a:r>
              <a:rPr lang="en-US" altLang="zh-CN">
                <a:solidFill>
                  <a:prstClr val="white"/>
                </a:solidFill>
              </a:rPr>
              <a:t>Trending Topics热门话题</a:t>
            </a:r>
            <a:r>
              <a:rPr lang="zh-CN" altLang="en-US">
                <a:solidFill>
                  <a:prstClr val="white"/>
                </a:solidFill>
              </a:rPr>
              <a:t>：提供过去 7 天所有聚合内容和 WTiN 内容中前 10 个主题。 单击饼图片段可以按时间顺序搜索与该主题相关的所有内容</a:t>
            </a:r>
          </a:p>
          <a:p>
            <a:pPr marL="342900" indent="-342900">
              <a:lnSpc>
                <a:spcPct val="150000"/>
              </a:lnSpc>
              <a:buFont typeface="+mj-lt"/>
              <a:buAutoNum type="arabicPeriod"/>
            </a:pPr>
            <a:r>
              <a:rPr lang="en-US" altLang="zh-CN">
                <a:solidFill>
                  <a:prstClr val="white"/>
                </a:solidFill>
                <a:sym typeface="+mn-ea"/>
              </a:rPr>
              <a:t>This Weeks Buzz</a:t>
            </a:r>
            <a:r>
              <a:rPr lang="zh-CN" altLang="en-US">
                <a:solidFill>
                  <a:prstClr val="white"/>
                </a:solidFill>
                <a:sym typeface="+mn-ea"/>
              </a:rPr>
              <a:t>本周突显</a:t>
            </a:r>
            <a:r>
              <a:rPr lang="en-US" altLang="zh-CN">
                <a:solidFill>
                  <a:prstClr val="white"/>
                </a:solidFill>
                <a:sym typeface="+mn-ea"/>
              </a:rPr>
              <a:t>: 过去 7 天里，哪些关键词和短语被</a:t>
            </a:r>
            <a:r>
              <a:rPr lang="zh-CN" altLang="en-US">
                <a:solidFill>
                  <a:prstClr val="white"/>
                </a:solidFill>
                <a:sym typeface="+mn-ea"/>
              </a:rPr>
              <a:t>关注</a:t>
            </a:r>
            <a:r>
              <a:rPr lang="en-US" altLang="zh-CN">
                <a:solidFill>
                  <a:prstClr val="white"/>
                </a:solidFill>
                <a:sym typeface="+mn-ea"/>
              </a:rPr>
              <a:t>得最多？ 单击关键</a:t>
            </a:r>
            <a:r>
              <a:rPr lang="zh-CN" altLang="en-US">
                <a:solidFill>
                  <a:prstClr val="white"/>
                </a:solidFill>
                <a:sym typeface="+mn-ea"/>
              </a:rPr>
              <a:t>词</a:t>
            </a:r>
            <a:r>
              <a:rPr lang="en-US" altLang="zh-CN">
                <a:solidFill>
                  <a:prstClr val="white"/>
                </a:solidFill>
                <a:sym typeface="+mn-ea"/>
              </a:rPr>
              <a:t>/短语</a:t>
            </a:r>
            <a:r>
              <a:rPr lang="zh-CN" altLang="en-US">
                <a:solidFill>
                  <a:prstClr val="white"/>
                </a:solidFill>
                <a:sym typeface="+mn-ea"/>
              </a:rPr>
              <a:t>可</a:t>
            </a:r>
            <a:r>
              <a:rPr lang="en-US" altLang="zh-CN">
                <a:solidFill>
                  <a:prstClr val="white"/>
                </a:solidFill>
                <a:sym typeface="+mn-ea"/>
              </a:rPr>
              <a:t>以</a:t>
            </a:r>
            <a:r>
              <a:rPr lang="zh-CN" altLang="en-US">
                <a:solidFill>
                  <a:prstClr val="white"/>
                </a:solidFill>
                <a:sym typeface="+mn-ea"/>
              </a:rPr>
              <a:t>进行</a:t>
            </a:r>
            <a:r>
              <a:rPr lang="en-US" altLang="zh-CN">
                <a:solidFill>
                  <a:prstClr val="white"/>
                </a:solidFill>
                <a:sym typeface="+mn-ea"/>
              </a:rPr>
              <a:t>相关性</a:t>
            </a:r>
            <a:r>
              <a:rPr lang="zh-CN" altLang="en-US">
                <a:solidFill>
                  <a:prstClr val="white"/>
                </a:solidFill>
                <a:sym typeface="+mn-ea"/>
              </a:rPr>
              <a:t>检</a:t>
            </a:r>
            <a:r>
              <a:rPr lang="en-US" altLang="zh-CN">
                <a:solidFill>
                  <a:prstClr val="white"/>
                </a:solidFill>
                <a:sym typeface="+mn-ea"/>
              </a:rPr>
              <a:t>索</a:t>
            </a:r>
          </a:p>
          <a:p>
            <a:pPr marL="342900" indent="-342900">
              <a:lnSpc>
                <a:spcPct val="150000"/>
              </a:lnSpc>
              <a:buFont typeface="+mj-lt"/>
              <a:buAutoNum type="arabicPeriod"/>
            </a:pPr>
            <a:r>
              <a:rPr lang="en-US" altLang="zh-CN">
                <a:solidFill>
                  <a:prstClr val="white"/>
                </a:solidFill>
                <a:sym typeface="+mn-ea"/>
              </a:rPr>
              <a:t> Latest Company News</a:t>
            </a:r>
            <a:r>
              <a:rPr lang="zh-CN" altLang="en-US">
                <a:solidFill>
                  <a:prstClr val="white"/>
                </a:solidFill>
                <a:sym typeface="+mn-ea"/>
              </a:rPr>
              <a:t>最新企业新闻</a:t>
            </a:r>
          </a:p>
          <a:p>
            <a:pPr marL="342900" indent="-342900">
              <a:lnSpc>
                <a:spcPct val="150000"/>
              </a:lnSpc>
              <a:buFont typeface="+mj-lt"/>
              <a:buAutoNum type="arabicPeriod"/>
            </a:pPr>
            <a:r>
              <a:rPr lang="en-US" altLang="zh-CN">
                <a:solidFill>
                  <a:prstClr val="white"/>
                </a:solidFill>
                <a:sym typeface="+mn-ea"/>
              </a:rPr>
              <a:t>Companies Recently Added</a:t>
            </a:r>
            <a:r>
              <a:rPr lang="zh-CN" altLang="en-US">
                <a:solidFill>
                  <a:prstClr val="white"/>
                </a:solidFill>
                <a:sym typeface="+mn-ea"/>
              </a:rPr>
              <a:t>最近新增企业</a:t>
            </a:r>
            <a:r>
              <a:rPr lang="en-US" altLang="zh-CN">
                <a:solidFill>
                  <a:prstClr val="white"/>
                </a:solidFill>
                <a:sym typeface="+mn-ea"/>
              </a:rPr>
              <a:t>: </a:t>
            </a:r>
            <a:r>
              <a:rPr lang="zh-CN" altLang="en-US">
                <a:solidFill>
                  <a:prstClr val="white"/>
                </a:solidFill>
                <a:sym typeface="+mn-ea"/>
              </a:rPr>
              <a:t>点击提供详细公司情报信息</a:t>
            </a:r>
            <a:r>
              <a:rPr lang="en-US" altLang="zh-CN">
                <a:solidFill>
                  <a:prstClr val="white"/>
                </a:solidFill>
                <a:sym typeface="+mn-ea"/>
              </a:rPr>
              <a:t> </a:t>
            </a:r>
            <a:endParaRPr lang="zh-CN" altLang="en-US">
              <a:solidFill>
                <a:prstClr val="white"/>
              </a:solidFill>
            </a:endParaRPr>
          </a:p>
          <a:p>
            <a:pPr marL="342900" indent="-342900">
              <a:lnSpc>
                <a:spcPct val="150000"/>
              </a:lnSpc>
              <a:buFont typeface="+mj-lt"/>
              <a:buAutoNum type="arabicPeriod"/>
            </a:pPr>
            <a:r>
              <a:rPr lang="en-US" altLang="zh-CN">
                <a:solidFill>
                  <a:prstClr val="white"/>
                </a:solidFill>
                <a:sym typeface="+mn-ea"/>
              </a:rPr>
              <a:t>WTiN Discovery </a:t>
            </a:r>
            <a:r>
              <a:rPr lang="zh-CN" altLang="en-US">
                <a:solidFill>
                  <a:prstClr val="white"/>
                </a:solidFill>
                <a:sym typeface="+mn-ea"/>
              </a:rPr>
              <a:t>联系获取更多情报信息</a:t>
            </a:r>
            <a:endParaRPr lang="zh-CN" altLang="en-US">
              <a:solidFill>
                <a:prstClr val="white"/>
              </a:solidFill>
            </a:endParaRPr>
          </a:p>
        </p:txBody>
      </p:sp>
      <p:sp>
        <p:nvSpPr>
          <p:cNvPr id="8"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3600" b="1" dirty="0">
                <a:solidFill>
                  <a:prstClr val="white"/>
                </a:solidFill>
                <a:latin typeface="Trebuchet MS" panose="020B0603020202020204" pitchFamily="34" charset="0"/>
                <a:sym typeface="+mn-ea"/>
              </a:rPr>
              <a:t>AI Discovery</a:t>
            </a:r>
            <a:r>
              <a:rPr lang="en-US" altLang="zh-CN" sz="4400" b="1" dirty="0">
                <a:solidFill>
                  <a:prstClr val="white"/>
                </a:solidFill>
                <a:latin typeface="Trebuchet MS" panose="020B0603020202020204" pitchFamily="34" charset="0"/>
                <a:sym typeface="+mn-ea"/>
              </a:rPr>
              <a:t>                                    </a:t>
            </a:r>
            <a:r>
              <a:rPr lang="zh-CN" altLang="en-US" sz="4400" b="1" dirty="0">
                <a:solidFill>
                  <a:prstClr val="white"/>
                </a:solidFill>
                <a:latin typeface="Trebuchet MS" panose="020B0603020202020204" pitchFamily="34" charset="0"/>
                <a:sym typeface="+mn-ea"/>
              </a:rPr>
              <a:t>智能发现</a:t>
            </a:r>
          </a:p>
        </p:txBody>
      </p:sp>
      <p:cxnSp>
        <p:nvCxnSpPr>
          <p:cNvPr id="17" name="直接连接符 16"/>
          <p:cNvCxnSpPr/>
          <p:nvPr>
            <p:custDataLst>
              <p:tags r:id="rId1"/>
            </p:custDataLst>
          </p:nvPr>
        </p:nvCxnSpPr>
        <p:spPr>
          <a:xfrm>
            <a:off x="4268749"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2"/>
            </p:custDataLst>
          </p:nvPr>
        </p:nvCxnSpPr>
        <p:spPr>
          <a:xfrm>
            <a:off x="3176073" y="563378"/>
            <a:ext cx="1116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4291965" y="545465"/>
            <a:ext cx="1102360" cy="368300"/>
          </a:xfrm>
          <a:prstGeom prst="rect">
            <a:avLst/>
          </a:prstGeom>
          <a:noFill/>
        </p:spPr>
        <p:txBody>
          <a:bodyPr wrap="none" rtlCol="0">
            <a:spAutoFit/>
          </a:bodyPr>
          <a:lstStyle/>
          <a:p>
            <a:r>
              <a:rPr lang="zh-CN" altLang="en-US" b="1" dirty="0">
                <a:solidFill>
                  <a:prstClr val="white"/>
                </a:solidFill>
                <a:sym typeface="+mn-ea"/>
              </a:rPr>
              <a:t>发现内容</a:t>
            </a:r>
            <a:endParaRPr lang="zh-CN" altLang="en-US" b="1" dirty="0">
              <a:solidFill>
                <a:prstClr val="white"/>
              </a:solidFill>
            </a:endParaRPr>
          </a:p>
        </p:txBody>
      </p:sp>
      <p:grpSp>
        <p:nvGrpSpPr>
          <p:cNvPr id="11" name="Group 9"/>
          <p:cNvGrpSpPr/>
          <p:nvPr/>
        </p:nvGrpSpPr>
        <p:grpSpPr>
          <a:xfrm>
            <a:off x="11819255" y="6604635"/>
            <a:ext cx="509905" cy="430530"/>
            <a:chOff x="6096000" y="1628115"/>
            <a:chExt cx="6995312" cy="6577807"/>
          </a:xfrm>
          <a:solidFill>
            <a:srgbClr val="CED41F"/>
          </a:solidFill>
        </p:grpSpPr>
        <p:sp>
          <p:nvSpPr>
            <p:cNvPr id="12"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20" name="文本框 8"/>
          <p:cNvSpPr txBox="1"/>
          <p:nvPr/>
        </p:nvSpPr>
        <p:spPr>
          <a:xfrm>
            <a:off x="4509698" y="145211"/>
            <a:ext cx="649537" cy="369332"/>
          </a:xfrm>
          <a:prstGeom prst="rect">
            <a:avLst/>
          </a:prstGeom>
          <a:noFill/>
        </p:spPr>
        <p:txBody>
          <a:bodyPr wrap="none" rtlCol="0">
            <a:spAutoFit/>
          </a:bodyPr>
          <a:lstStyle/>
          <a:p>
            <a:r>
              <a:rPr lang="zh-CN" altLang="en-US" b="1" dirty="0" smtClean="0">
                <a:solidFill>
                  <a:prstClr val="white"/>
                </a:solidFill>
              </a:rPr>
              <a:t>小结</a:t>
            </a:r>
            <a:endParaRPr lang="zh-CN" altLang="en-US" b="1" dirty="0">
              <a:solidFill>
                <a:prstClr val="white"/>
              </a:solidFill>
            </a:endParaRPr>
          </a:p>
        </p:txBody>
      </p:sp>
    </p:spTree>
    <p:extLst>
      <p:ext uri="{BB962C8B-B14F-4D97-AF65-F5344CB8AC3E}">
        <p14:creationId xmlns:p14="http://schemas.microsoft.com/office/powerpoint/2010/main" val="644042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590665"/>
            <a:ext cx="612140" cy="267335"/>
          </a:xfrm>
          <a:prstGeom prst="rect">
            <a:avLst/>
          </a:prstGeom>
        </p:spPr>
      </p:pic>
      <p:sp>
        <p:nvSpPr>
          <p:cNvPr id="11"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3600" b="1" dirty="0">
                <a:solidFill>
                  <a:prstClr val="white"/>
                </a:solidFill>
                <a:latin typeface="Trebuchet MS" panose="020B0603020202020204" pitchFamily="34" charset="0"/>
                <a:sym typeface="+mn-ea"/>
              </a:rPr>
              <a:t>Patent(Beta)</a:t>
            </a:r>
            <a:r>
              <a:rPr lang="en-US" altLang="zh-CN" sz="4400" b="1" dirty="0">
                <a:solidFill>
                  <a:prstClr val="white"/>
                </a:solidFill>
                <a:latin typeface="Trebuchet MS" panose="020B0603020202020204" pitchFamily="34" charset="0"/>
                <a:sym typeface="+mn-ea"/>
              </a:rPr>
              <a:t>                                   </a:t>
            </a:r>
            <a:r>
              <a:rPr lang="zh-CN" altLang="en-US" sz="2800" b="1" dirty="0">
                <a:solidFill>
                  <a:prstClr val="white"/>
                </a:solidFill>
                <a:latin typeface="Trebuchet MS" panose="020B0603020202020204" pitchFamily="34" charset="0"/>
                <a:sym typeface="+mn-ea"/>
              </a:rPr>
              <a:t>专利（测试版）</a:t>
            </a:r>
          </a:p>
        </p:txBody>
      </p:sp>
      <p:cxnSp>
        <p:nvCxnSpPr>
          <p:cNvPr id="9" name="直接连接符 8"/>
          <p:cNvCxnSpPr/>
          <p:nvPr>
            <p:custDataLst>
              <p:tags r:id="rId1"/>
            </p:custDataLst>
          </p:nvPr>
        </p:nvCxnSpPr>
        <p:spPr>
          <a:xfrm>
            <a:off x="4268749" y="563378"/>
            <a:ext cx="4896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3176073" y="563378"/>
            <a:ext cx="1116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6"/>
          <a:stretch>
            <a:fillRect/>
          </a:stretch>
        </p:blipFill>
        <p:spPr>
          <a:xfrm>
            <a:off x="314960" y="1020445"/>
            <a:ext cx="4654072" cy="5570220"/>
          </a:xfrm>
          <a:prstGeom prst="rect">
            <a:avLst/>
          </a:prstGeom>
        </p:spPr>
      </p:pic>
      <p:sp>
        <p:nvSpPr>
          <p:cNvPr id="100" name="文本框 99"/>
          <p:cNvSpPr txBox="1"/>
          <p:nvPr/>
        </p:nvSpPr>
        <p:spPr>
          <a:xfrm>
            <a:off x="9367618" y="1681487"/>
            <a:ext cx="2631533" cy="3785652"/>
          </a:xfrm>
          <a:prstGeom prst="rect">
            <a:avLst/>
          </a:prstGeom>
          <a:noFill/>
          <a:ln w="9525">
            <a:noFill/>
          </a:ln>
        </p:spPr>
        <p:txBody>
          <a:bodyPr wrap="square">
            <a:spAutoFit/>
          </a:bodyPr>
          <a:lstStyle/>
          <a:p>
            <a:pPr marL="171450" indent="-171450">
              <a:lnSpc>
                <a:spcPct val="150000"/>
              </a:lnSpc>
              <a:buClr>
                <a:srgbClr val="CED41F"/>
              </a:buClr>
              <a:buFont typeface="Wingdings" panose="05000000000000000000" charset="0"/>
              <a:buChar char="u"/>
            </a:pPr>
            <a:r>
              <a:rPr lang="zh-CN" altLang="en-US" sz="1600" b="1" dirty="0">
                <a:solidFill>
                  <a:prstClr val="white"/>
                </a:solidFill>
                <a:ea typeface="宋体" panose="02010600030101010101" pitchFamily="2" charset="-122"/>
              </a:rPr>
              <a:t>目前</a:t>
            </a:r>
            <a:r>
              <a:rPr lang="zh-CN" altLang="en-US" sz="1600" b="1" dirty="0">
                <a:solidFill>
                  <a:prstClr val="white"/>
                </a:solidFill>
                <a:latin typeface="Arial" panose="020B0604020202020204" pitchFamily="34" charset="0"/>
                <a:ea typeface="宋体" panose="02010600030101010101" pitchFamily="2" charset="-122"/>
              </a:rPr>
              <a:t>，</a:t>
            </a:r>
            <a:r>
              <a:rPr lang="en-US" sz="1600" b="1" dirty="0">
                <a:solidFill>
                  <a:prstClr val="white"/>
                </a:solidFill>
                <a:latin typeface="Arial" panose="020B0604020202020204" pitchFamily="34" charset="0"/>
                <a:ea typeface="宋体" panose="02010600030101010101" pitchFamily="2" charset="-122"/>
              </a:rPr>
              <a:t>WTIN </a:t>
            </a:r>
            <a:r>
              <a:rPr lang="zh-CN" altLang="en-US" sz="1600" b="1" dirty="0">
                <a:solidFill>
                  <a:prstClr val="white"/>
                </a:solidFill>
                <a:ea typeface="宋体" panose="02010600030101010101" pitchFamily="2" charset="-122"/>
              </a:rPr>
              <a:t>专利处于测试阶段</a:t>
            </a:r>
            <a:r>
              <a:rPr lang="zh-CN" altLang="en-US" sz="1600" b="1" dirty="0">
                <a:solidFill>
                  <a:prstClr val="white"/>
                </a:solidFill>
                <a:latin typeface="Arial" panose="020B0604020202020204" pitchFamily="34" charset="0"/>
                <a:ea typeface="宋体" panose="02010600030101010101" pitchFamily="2" charset="-122"/>
              </a:rPr>
              <a:t>，即</a:t>
            </a:r>
            <a:r>
              <a:rPr lang="en-US" sz="1600" b="1" dirty="0" err="1">
                <a:solidFill>
                  <a:prstClr val="white"/>
                </a:solidFill>
                <a:latin typeface="Arial" panose="020B0604020202020204" pitchFamily="34" charset="0"/>
                <a:ea typeface="宋体" panose="02010600030101010101" pitchFamily="2" charset="-122"/>
              </a:rPr>
              <a:t>WTiN</a:t>
            </a:r>
            <a:r>
              <a:rPr lang="zh-CN" altLang="en-US" sz="1600" b="1" dirty="0">
                <a:solidFill>
                  <a:prstClr val="white"/>
                </a:solidFill>
                <a:ea typeface="宋体" panose="02010600030101010101" pitchFamily="2" charset="-122"/>
              </a:rPr>
              <a:t>专利工具是测试版。 </a:t>
            </a:r>
          </a:p>
          <a:p>
            <a:pPr marL="171450" indent="-171450">
              <a:lnSpc>
                <a:spcPct val="150000"/>
              </a:lnSpc>
              <a:buClr>
                <a:srgbClr val="CED41F"/>
              </a:buClr>
              <a:buFont typeface="Wingdings" panose="05000000000000000000" charset="0"/>
              <a:buChar char="u"/>
            </a:pPr>
            <a:r>
              <a:rPr lang="zh-CN" altLang="en-US" sz="1600" b="1" dirty="0">
                <a:solidFill>
                  <a:prstClr val="white"/>
                </a:solidFill>
                <a:latin typeface="Arial" panose="020B0604020202020204" pitchFamily="34" charset="0"/>
                <a:ea typeface="宋体" panose="02010600030101010101" pitchFamily="2" charset="-122"/>
              </a:rPr>
              <a:t>在</a:t>
            </a:r>
            <a:r>
              <a:rPr lang="zh-CN" altLang="en-US" sz="1600" b="1" dirty="0">
                <a:solidFill>
                  <a:prstClr val="white"/>
                </a:solidFill>
                <a:ea typeface="宋体" panose="02010600030101010101" pitchFamily="2" charset="-122"/>
              </a:rPr>
              <a:t>严格测试工具的功能和数据完整性。</a:t>
            </a:r>
          </a:p>
          <a:p>
            <a:pPr marL="171450" indent="-171450">
              <a:lnSpc>
                <a:spcPct val="150000"/>
              </a:lnSpc>
              <a:buClr>
                <a:srgbClr val="CED41F"/>
              </a:buClr>
              <a:buFont typeface="Wingdings" panose="05000000000000000000" charset="0"/>
              <a:buChar char="u"/>
            </a:pPr>
            <a:r>
              <a:rPr lang="zh-CN" altLang="en-US" sz="1600" b="1" dirty="0">
                <a:solidFill>
                  <a:prstClr val="white"/>
                </a:solidFill>
                <a:ea typeface="宋体" panose="02010600030101010101" pitchFamily="2" charset="-122"/>
              </a:rPr>
              <a:t> 仍处于与客户合作并收集反馈以微调工具的阶段。</a:t>
            </a:r>
          </a:p>
          <a:p>
            <a:pPr marL="171450" indent="-171450">
              <a:lnSpc>
                <a:spcPct val="150000"/>
              </a:lnSpc>
              <a:buClr>
                <a:srgbClr val="CED41F"/>
              </a:buClr>
              <a:buFont typeface="Wingdings" panose="05000000000000000000" charset="0"/>
              <a:buChar char="u"/>
            </a:pPr>
            <a:r>
              <a:rPr lang="zh-CN" altLang="en-US" sz="1600" b="1" dirty="0">
                <a:solidFill>
                  <a:prstClr val="white"/>
                </a:solidFill>
                <a:ea typeface="宋体" panose="02010600030101010101" pitchFamily="2" charset="-122"/>
              </a:rPr>
              <a:t> 短时间内会做出改动，包括添加新功能，</a:t>
            </a:r>
            <a:r>
              <a:rPr lang="zh-CN" altLang="en-US" sz="1600" b="1" dirty="0">
                <a:solidFill>
                  <a:prstClr val="white"/>
                </a:solidFill>
                <a:latin typeface="Arial" panose="020B0604020202020204" pitchFamily="34" charset="0"/>
                <a:ea typeface="宋体" panose="02010600030101010101" pitchFamily="2" charset="-122"/>
              </a:rPr>
              <a:t>因此不能确保</a:t>
            </a:r>
            <a:r>
              <a:rPr lang="zh-CN" altLang="en-US" sz="1600" b="1" dirty="0">
                <a:solidFill>
                  <a:prstClr val="white"/>
                </a:solidFill>
                <a:ea typeface="宋体" panose="02010600030101010101" pitchFamily="2" charset="-122"/>
              </a:rPr>
              <a:t>数据是</a:t>
            </a:r>
            <a:r>
              <a:rPr lang="en-US" sz="1600" b="1" dirty="0">
                <a:solidFill>
                  <a:prstClr val="white"/>
                </a:solidFill>
                <a:latin typeface="Arial" panose="020B0604020202020204" pitchFamily="34" charset="0"/>
                <a:ea typeface="宋体" panose="02010600030101010101" pitchFamily="2" charset="-122"/>
              </a:rPr>
              <a:t> 100% </a:t>
            </a:r>
            <a:r>
              <a:rPr lang="zh-CN" altLang="en-US" sz="1600" b="1" dirty="0">
                <a:solidFill>
                  <a:prstClr val="white"/>
                </a:solidFill>
                <a:ea typeface="宋体" panose="02010600030101010101" pitchFamily="2" charset="-122"/>
              </a:rPr>
              <a:t>准确。</a:t>
            </a:r>
          </a:p>
        </p:txBody>
      </p:sp>
      <p:sp>
        <p:nvSpPr>
          <p:cNvPr id="19" name="线形标注 2 18"/>
          <p:cNvSpPr/>
          <p:nvPr/>
        </p:nvSpPr>
        <p:spPr>
          <a:xfrm>
            <a:off x="5172233" y="1677246"/>
            <a:ext cx="2745105" cy="621030"/>
          </a:xfrm>
          <a:prstGeom prst="borderCallout2">
            <a:avLst>
              <a:gd name="adj1" fmla="val 44785"/>
              <a:gd name="adj2" fmla="val -2868"/>
              <a:gd name="adj3" fmla="val 39877"/>
              <a:gd name="adj4" fmla="val -11380"/>
              <a:gd name="adj5" fmla="val 7975"/>
              <a:gd name="adj6" fmla="val -18690"/>
            </a:avLst>
          </a:prstGeom>
          <a:noFill/>
          <a:ln w="28575"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buClr>
                <a:srgbClr val="CEC600"/>
              </a:buClr>
              <a:buFont typeface="+mj-lt"/>
              <a:buAutoNum type="arabicPeriod" startAt="4"/>
            </a:pPr>
            <a:r>
              <a:rPr lang="zh-CN" altLang="en-US" sz="2800" b="1" dirty="0" smtClean="0">
                <a:solidFill>
                  <a:prstClr val="white"/>
                </a:solidFill>
              </a:rPr>
              <a:t>专利</a:t>
            </a:r>
            <a:r>
              <a:rPr lang="zh-CN" altLang="en-US" sz="2800" b="1" dirty="0">
                <a:solidFill>
                  <a:prstClr val="white"/>
                </a:solidFill>
              </a:rPr>
              <a:t>检索</a:t>
            </a:r>
          </a:p>
        </p:txBody>
      </p:sp>
      <p:sp>
        <p:nvSpPr>
          <p:cNvPr id="25" name="文本框 24"/>
          <p:cNvSpPr txBox="1"/>
          <p:nvPr/>
        </p:nvSpPr>
        <p:spPr>
          <a:xfrm>
            <a:off x="5172234" y="2529205"/>
            <a:ext cx="3957320" cy="3785652"/>
          </a:xfrm>
          <a:prstGeom prst="rect">
            <a:avLst/>
          </a:prstGeom>
          <a:noFill/>
          <a:ln w="9525">
            <a:noFill/>
          </a:ln>
        </p:spPr>
        <p:txBody>
          <a:bodyPr wrap="square">
            <a:spAutoFit/>
          </a:bodyPr>
          <a:lstStyle/>
          <a:p>
            <a:pPr>
              <a:lnSpc>
                <a:spcPct val="150000"/>
              </a:lnSpc>
              <a:buClr>
                <a:srgbClr val="CED41F"/>
              </a:buClr>
              <a:buFont typeface="+mj-lt"/>
              <a:buAutoNum type="arabicPeriod"/>
            </a:pPr>
            <a:r>
              <a:rPr lang="zh-CN" altLang="en-US" sz="2000" b="1" dirty="0">
                <a:solidFill>
                  <a:prstClr val="white"/>
                </a:solidFill>
                <a:ea typeface="宋体" panose="02010600030101010101" pitchFamily="2" charset="-122"/>
              </a:rPr>
              <a:t>APPLICATION/PUBLICATION TRENDS专利申请</a:t>
            </a:r>
            <a:r>
              <a:rPr lang="en-US" altLang="zh-CN" sz="2000" b="1" dirty="0">
                <a:solidFill>
                  <a:prstClr val="white"/>
                </a:solidFill>
                <a:ea typeface="宋体" panose="02010600030101010101" pitchFamily="2" charset="-122"/>
              </a:rPr>
              <a:t>/</a:t>
            </a:r>
            <a:r>
              <a:rPr lang="zh-CN" altLang="en-US" sz="2000" b="1" dirty="0">
                <a:solidFill>
                  <a:prstClr val="white"/>
                </a:solidFill>
                <a:ea typeface="宋体" panose="02010600030101010101" pitchFamily="2" charset="-122"/>
              </a:rPr>
              <a:t>公告</a:t>
            </a:r>
            <a:r>
              <a:rPr lang="zh-CN" altLang="en-US" sz="2000" b="1" dirty="0" smtClean="0">
                <a:solidFill>
                  <a:prstClr val="white"/>
                </a:solidFill>
                <a:ea typeface="宋体" panose="02010600030101010101" pitchFamily="2" charset="-122"/>
              </a:rPr>
              <a:t>趋势分析</a:t>
            </a:r>
            <a:endParaRPr lang="zh-CN" altLang="en-US" sz="2000" b="1" dirty="0">
              <a:solidFill>
                <a:prstClr val="white"/>
              </a:solidFill>
              <a:ea typeface="宋体" panose="02010600030101010101" pitchFamily="2" charset="-122"/>
            </a:endParaRPr>
          </a:p>
          <a:p>
            <a:pPr>
              <a:lnSpc>
                <a:spcPct val="150000"/>
              </a:lnSpc>
              <a:spcBef>
                <a:spcPts val="2400"/>
              </a:spcBef>
              <a:buClr>
                <a:srgbClr val="CED41F"/>
              </a:buClr>
              <a:buFont typeface="+mj-lt"/>
              <a:buAutoNum type="arabicPeriod"/>
            </a:pPr>
            <a:r>
              <a:rPr lang="zh-CN" altLang="en-US" sz="2000" dirty="0">
                <a:solidFill>
                  <a:prstClr val="white"/>
                </a:solidFill>
                <a:sym typeface="+mn-ea"/>
              </a:rPr>
              <a:t>TOP ASSIGNEES (LAST 12 MONTHS)</a:t>
            </a:r>
            <a:r>
              <a:rPr lang="en-US" altLang="zh-CN" sz="2000" dirty="0">
                <a:solidFill>
                  <a:prstClr val="white"/>
                </a:solidFill>
                <a:sym typeface="+mn-ea"/>
              </a:rPr>
              <a:t> TOP</a:t>
            </a:r>
            <a:r>
              <a:rPr lang="zh-CN" altLang="en-US" sz="2000" dirty="0">
                <a:solidFill>
                  <a:prstClr val="white"/>
                </a:solidFill>
                <a:sym typeface="+mn-ea"/>
              </a:rPr>
              <a:t>受让人（过去 12 个月</a:t>
            </a:r>
            <a:r>
              <a:rPr lang="zh-CN" altLang="en-US" sz="2000" dirty="0" smtClean="0">
                <a:solidFill>
                  <a:prstClr val="white"/>
                </a:solidFill>
                <a:sym typeface="+mn-ea"/>
              </a:rPr>
              <a:t>）</a:t>
            </a:r>
            <a:endParaRPr lang="en-US" altLang="zh-CN" sz="2000" dirty="0" smtClean="0">
              <a:solidFill>
                <a:prstClr val="white"/>
              </a:solidFill>
              <a:sym typeface="+mn-ea"/>
            </a:endParaRPr>
          </a:p>
          <a:p>
            <a:pPr>
              <a:lnSpc>
                <a:spcPct val="150000"/>
              </a:lnSpc>
              <a:spcBef>
                <a:spcPts val="1200"/>
              </a:spcBef>
              <a:buClr>
                <a:srgbClr val="CED41F"/>
              </a:buClr>
            </a:pPr>
            <a:endParaRPr lang="zh-CN" altLang="en-US" sz="2000" b="1" dirty="0">
              <a:solidFill>
                <a:prstClr val="white"/>
              </a:solidFill>
              <a:ea typeface="宋体" panose="02010600030101010101" pitchFamily="2" charset="-122"/>
              <a:sym typeface="+mn-ea"/>
            </a:endParaRPr>
          </a:p>
          <a:p>
            <a:pPr>
              <a:lnSpc>
                <a:spcPct val="150000"/>
              </a:lnSpc>
              <a:buClr>
                <a:srgbClr val="CED41F"/>
              </a:buClr>
              <a:buFont typeface="+mj-lt"/>
              <a:buAutoNum type="arabicPeriod" startAt="3"/>
            </a:pPr>
            <a:r>
              <a:rPr lang="en-US" sz="2000" b="1" dirty="0" smtClean="0">
                <a:solidFill>
                  <a:prstClr val="white"/>
                </a:solidFill>
                <a:ea typeface="宋体" panose="02010600030101010101" pitchFamily="2" charset="-122"/>
                <a:sym typeface="+mn-ea"/>
              </a:rPr>
              <a:t>TOPIC ANALYSIS(2015-Present) </a:t>
            </a:r>
            <a:r>
              <a:rPr sz="2000" b="1" dirty="0" smtClean="0">
                <a:solidFill>
                  <a:prstClr val="white"/>
                </a:solidFill>
                <a:ea typeface="宋体" panose="02010600030101010101" pitchFamily="2" charset="-122"/>
                <a:sym typeface="+mn-ea"/>
              </a:rPr>
              <a:t>主题分析</a:t>
            </a:r>
            <a:r>
              <a:rPr sz="2000" b="1" dirty="0">
                <a:solidFill>
                  <a:prstClr val="white"/>
                </a:solidFill>
                <a:ea typeface="宋体" panose="02010600030101010101" pitchFamily="2" charset="-122"/>
                <a:sym typeface="+mn-ea"/>
              </a:rPr>
              <a:t>（2015 </a:t>
            </a:r>
            <a:r>
              <a:rPr sz="2000" b="1" dirty="0" err="1">
                <a:solidFill>
                  <a:prstClr val="white"/>
                </a:solidFill>
                <a:ea typeface="宋体" panose="02010600030101010101" pitchFamily="2" charset="-122"/>
                <a:sym typeface="+mn-ea"/>
              </a:rPr>
              <a:t>年至今</a:t>
            </a:r>
            <a:r>
              <a:rPr sz="2000" b="1" dirty="0">
                <a:solidFill>
                  <a:prstClr val="white"/>
                </a:solidFill>
                <a:ea typeface="宋体" panose="02010600030101010101" pitchFamily="2" charset="-122"/>
                <a:sym typeface="+mn-ea"/>
              </a:rPr>
              <a:t>）</a:t>
            </a:r>
            <a:endParaRPr lang="zh-CN" altLang="en-US" sz="1200" b="1" dirty="0">
              <a:solidFill>
                <a:prstClr val="white"/>
              </a:solidFill>
              <a:ea typeface="宋体" panose="02010600030101010101" pitchFamily="2" charset="-122"/>
            </a:endParaRPr>
          </a:p>
        </p:txBody>
      </p:sp>
      <p:grpSp>
        <p:nvGrpSpPr>
          <p:cNvPr id="13" name="Group 9"/>
          <p:cNvGrpSpPr/>
          <p:nvPr/>
        </p:nvGrpSpPr>
        <p:grpSpPr>
          <a:xfrm>
            <a:off x="11879580" y="6604635"/>
            <a:ext cx="449580" cy="390525"/>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cxnSp>
        <p:nvCxnSpPr>
          <p:cNvPr id="5" name="直接连接符 4"/>
          <p:cNvCxnSpPr/>
          <p:nvPr/>
        </p:nvCxnSpPr>
        <p:spPr>
          <a:xfrm>
            <a:off x="4560729" y="2652888"/>
            <a:ext cx="684000" cy="237067"/>
          </a:xfrm>
          <a:prstGeom prst="line">
            <a:avLst/>
          </a:prstGeom>
          <a:ln w="57150">
            <a:solidFill>
              <a:srgbClr val="CEC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522241" y="3783330"/>
            <a:ext cx="684000" cy="237067"/>
          </a:xfrm>
          <a:prstGeom prst="line">
            <a:avLst/>
          </a:prstGeom>
          <a:ln w="57150">
            <a:solidFill>
              <a:srgbClr val="CEC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580591" y="5348606"/>
            <a:ext cx="684000" cy="237067"/>
          </a:xfrm>
          <a:prstGeom prst="line">
            <a:avLst/>
          </a:prstGeom>
          <a:ln w="57150">
            <a:solidFill>
              <a:srgbClr val="CEC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380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5"/>
          <a:stretch>
            <a:fillRect/>
          </a:stretch>
        </p:blipFill>
        <p:spPr>
          <a:xfrm>
            <a:off x="234314" y="1077594"/>
            <a:ext cx="7611565" cy="5467728"/>
          </a:xfrm>
          <a:prstGeom prst="rect">
            <a:avLst/>
          </a:prstGeom>
        </p:spPr>
      </p:pic>
      <p:pic>
        <p:nvPicPr>
          <p:cNvPr id="3" name="Picture 2"/>
          <p:cNvPicPr>
            <a:picLocks noChangeAspect="1"/>
          </p:cNvPicPr>
          <p:nvPr/>
        </p:nvPicPr>
        <p:blipFill>
          <a:blip r:embed="rId6"/>
          <a:stretch>
            <a:fillRect/>
          </a:stretch>
        </p:blipFill>
        <p:spPr>
          <a:xfrm>
            <a:off x="0" y="6510020"/>
            <a:ext cx="797560" cy="347980"/>
          </a:xfrm>
          <a:prstGeom prst="rect">
            <a:avLst/>
          </a:prstGeom>
        </p:spPr>
      </p:pic>
      <p:sp>
        <p:nvSpPr>
          <p:cNvPr id="11"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3600" b="1" dirty="0">
                <a:solidFill>
                  <a:prstClr val="white"/>
                </a:solidFill>
                <a:latin typeface="Trebuchet MS" panose="020B0603020202020204" pitchFamily="34" charset="0"/>
                <a:sym typeface="+mn-ea"/>
              </a:rPr>
              <a:t>Patent(Beta)</a:t>
            </a:r>
            <a:r>
              <a:rPr lang="en-US" altLang="zh-CN" sz="4400" b="1" dirty="0">
                <a:solidFill>
                  <a:prstClr val="white"/>
                </a:solidFill>
                <a:latin typeface="Trebuchet MS" panose="020B0603020202020204" pitchFamily="34" charset="0"/>
                <a:sym typeface="+mn-ea"/>
              </a:rPr>
              <a:t>                                   </a:t>
            </a:r>
            <a:r>
              <a:rPr lang="zh-CN" altLang="en-US" sz="2800" b="1" dirty="0">
                <a:solidFill>
                  <a:prstClr val="white"/>
                </a:solidFill>
                <a:latin typeface="Trebuchet MS" panose="020B0603020202020204" pitchFamily="34" charset="0"/>
                <a:sym typeface="+mn-ea"/>
              </a:rPr>
              <a:t>专利（测试版）</a:t>
            </a:r>
          </a:p>
        </p:txBody>
      </p:sp>
      <p:cxnSp>
        <p:nvCxnSpPr>
          <p:cNvPr id="9" name="直接连接符 8"/>
          <p:cNvCxnSpPr/>
          <p:nvPr>
            <p:custDataLst>
              <p:tags r:id="rId1"/>
            </p:custDataLst>
          </p:nvPr>
        </p:nvCxnSpPr>
        <p:spPr>
          <a:xfrm>
            <a:off x="4268749"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3176073" y="563378"/>
            <a:ext cx="1116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3346450" y="2070100"/>
            <a:ext cx="1861185" cy="3644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a:solidFill>
                  <a:srgbClr val="ED7D31"/>
                </a:solidFill>
              </a:rPr>
              <a:t>Publications </a:t>
            </a:r>
            <a:r>
              <a:rPr lang="zh-CN" altLang="en-US" sz="1400" b="1">
                <a:solidFill>
                  <a:srgbClr val="ED7D31"/>
                </a:solidFill>
              </a:rPr>
              <a:t>公告</a:t>
            </a:r>
          </a:p>
        </p:txBody>
      </p:sp>
      <p:sp>
        <p:nvSpPr>
          <p:cNvPr id="29" name="矩形 28"/>
          <p:cNvSpPr/>
          <p:nvPr/>
        </p:nvSpPr>
        <p:spPr>
          <a:xfrm>
            <a:off x="3047365" y="3871595"/>
            <a:ext cx="1983740" cy="3644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gradFill>
                  <a:gsLst>
                    <a:gs pos="0">
                      <a:srgbClr val="14CD68"/>
                    </a:gs>
                    <a:gs pos="100000">
                      <a:srgbClr val="0B6E38"/>
                    </a:gs>
                  </a:gsLst>
                  <a:lin scaled="0"/>
                </a:gradFill>
              </a:rPr>
              <a:t>Applications </a:t>
            </a:r>
            <a:r>
              <a:rPr lang="zh-CN" altLang="en-US" sz="1600" b="1">
                <a:gradFill>
                  <a:gsLst>
                    <a:gs pos="0">
                      <a:srgbClr val="14CD68"/>
                    </a:gs>
                    <a:gs pos="100000">
                      <a:srgbClr val="0B6E38"/>
                    </a:gs>
                  </a:gsLst>
                  <a:lin scaled="0"/>
                </a:gradFill>
              </a:rPr>
              <a:t>申请</a:t>
            </a:r>
          </a:p>
        </p:txBody>
      </p:sp>
      <p:sp>
        <p:nvSpPr>
          <p:cNvPr id="14" name="矩形 13"/>
          <p:cNvSpPr/>
          <p:nvPr/>
        </p:nvSpPr>
        <p:spPr>
          <a:xfrm>
            <a:off x="1647825" y="1487170"/>
            <a:ext cx="1861185" cy="3644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solidFill>
                  <a:srgbClr val="ED7D31"/>
                </a:solidFill>
              </a:rPr>
              <a:t>选择年份日期</a:t>
            </a:r>
          </a:p>
        </p:txBody>
      </p:sp>
      <p:sp>
        <p:nvSpPr>
          <p:cNvPr id="15" name="文本框 14"/>
          <p:cNvSpPr txBox="1"/>
          <p:nvPr/>
        </p:nvSpPr>
        <p:spPr>
          <a:xfrm>
            <a:off x="7958667" y="1051206"/>
            <a:ext cx="4126044" cy="3000821"/>
          </a:xfrm>
          <a:prstGeom prst="rect">
            <a:avLst/>
          </a:prstGeom>
          <a:noFill/>
          <a:ln w="9525">
            <a:noFill/>
          </a:ln>
        </p:spPr>
        <p:txBody>
          <a:bodyPr wrap="square">
            <a:spAutoFit/>
          </a:bodyPr>
          <a:lstStyle/>
          <a:p>
            <a:pPr marL="171450" indent="-171450">
              <a:lnSpc>
                <a:spcPct val="150000"/>
              </a:lnSpc>
              <a:buClr>
                <a:srgbClr val="CED41F"/>
              </a:buClr>
              <a:buFont typeface="Wingdings" panose="05000000000000000000" charset="0"/>
              <a:buChar char="u"/>
            </a:pPr>
            <a:r>
              <a:rPr lang="zh-CN" altLang="en-US" b="1" dirty="0">
                <a:solidFill>
                  <a:prstClr val="white"/>
                </a:solidFill>
                <a:ea typeface="宋体" panose="02010600030101010101" pitchFamily="2" charset="-122"/>
                <a:sym typeface="+mn-ea"/>
              </a:rPr>
              <a:t>自</a:t>
            </a:r>
            <a:r>
              <a:rPr lang="en-US" b="1" dirty="0">
                <a:solidFill>
                  <a:prstClr val="white"/>
                </a:solidFill>
                <a:latin typeface="Arial" panose="020B0604020202020204" pitchFamily="34" charset="0"/>
                <a:ea typeface="宋体" panose="02010600030101010101" pitchFamily="2" charset="-122"/>
                <a:sym typeface="+mn-ea"/>
              </a:rPr>
              <a:t> 2005 </a:t>
            </a:r>
            <a:r>
              <a:rPr lang="zh-CN" altLang="en-US" b="1" dirty="0">
                <a:solidFill>
                  <a:prstClr val="white"/>
                </a:solidFill>
                <a:ea typeface="宋体" panose="02010600030101010101" pitchFamily="2" charset="-122"/>
                <a:sym typeface="+mn-ea"/>
              </a:rPr>
              <a:t>年 </a:t>
            </a:r>
            <a:r>
              <a:rPr lang="en-US" b="1" dirty="0">
                <a:solidFill>
                  <a:prstClr val="white"/>
                </a:solidFill>
                <a:latin typeface="Arial" panose="020B0604020202020204" pitchFamily="34" charset="0"/>
                <a:ea typeface="宋体" panose="02010600030101010101" pitchFamily="2" charset="-122"/>
                <a:sym typeface="+mn-ea"/>
              </a:rPr>
              <a:t>1 </a:t>
            </a:r>
            <a:r>
              <a:rPr lang="zh-CN" altLang="en-US" b="1" dirty="0">
                <a:solidFill>
                  <a:prstClr val="white"/>
                </a:solidFill>
                <a:ea typeface="宋体" panose="02010600030101010101" pitchFamily="2" charset="-122"/>
                <a:sym typeface="+mn-ea"/>
              </a:rPr>
              <a:t>月 </a:t>
            </a:r>
            <a:r>
              <a:rPr lang="en-US" b="1" dirty="0">
                <a:solidFill>
                  <a:prstClr val="white"/>
                </a:solidFill>
                <a:latin typeface="Arial" panose="020B0604020202020204" pitchFamily="34" charset="0"/>
                <a:ea typeface="宋体" panose="02010600030101010101" pitchFamily="2" charset="-122"/>
                <a:sym typeface="+mn-ea"/>
              </a:rPr>
              <a:t>1 </a:t>
            </a:r>
            <a:r>
              <a:rPr lang="zh-CN" altLang="en-US" b="1" dirty="0">
                <a:solidFill>
                  <a:prstClr val="white"/>
                </a:solidFill>
                <a:ea typeface="宋体" panose="02010600030101010101" pitchFamily="2" charset="-122"/>
                <a:sym typeface="+mn-ea"/>
              </a:rPr>
              <a:t>日以来</a:t>
            </a:r>
            <a:r>
              <a:rPr lang="zh-CN" altLang="en-US" b="1" dirty="0">
                <a:solidFill>
                  <a:prstClr val="white"/>
                </a:solidFill>
                <a:latin typeface="Arial" panose="020B0604020202020204" pitchFamily="34" charset="0"/>
                <a:ea typeface="宋体" panose="02010600030101010101" pitchFamily="2" charset="-122"/>
                <a:sym typeface="+mn-ea"/>
              </a:rPr>
              <a:t>日常</a:t>
            </a:r>
            <a:r>
              <a:rPr lang="zh-CN" altLang="en-US" b="1" dirty="0">
                <a:solidFill>
                  <a:prstClr val="white"/>
                </a:solidFill>
                <a:ea typeface="宋体" panose="02010600030101010101" pitchFamily="2" charset="-122"/>
                <a:sym typeface="+mn-ea"/>
              </a:rPr>
              <a:t>专利申请和</a:t>
            </a:r>
            <a:r>
              <a:rPr lang="zh-CN" altLang="en-US" b="1" dirty="0">
                <a:solidFill>
                  <a:prstClr val="white"/>
                </a:solidFill>
                <a:latin typeface="Arial" panose="020B0604020202020204" pitchFamily="34" charset="0"/>
                <a:ea typeface="宋体" panose="02010600030101010101" pitchFamily="2" charset="-122"/>
                <a:sym typeface="+mn-ea"/>
              </a:rPr>
              <a:t>公开情况</a:t>
            </a:r>
            <a:r>
              <a:rPr lang="zh-CN" altLang="en-US" b="1" dirty="0" smtClean="0">
                <a:solidFill>
                  <a:prstClr val="white"/>
                </a:solidFill>
                <a:ea typeface="宋体" panose="02010600030101010101" pitchFamily="2" charset="-122"/>
                <a:sym typeface="+mn-ea"/>
              </a:rPr>
              <a:t>。</a:t>
            </a:r>
            <a:endParaRPr lang="en-US" altLang="zh-CN" b="1" dirty="0" smtClean="0">
              <a:solidFill>
                <a:prstClr val="white"/>
              </a:solidFill>
              <a:ea typeface="宋体" panose="02010600030101010101" pitchFamily="2" charset="-122"/>
              <a:sym typeface="+mn-ea"/>
            </a:endParaRPr>
          </a:p>
          <a:p>
            <a:pPr marL="171450" indent="-171450">
              <a:lnSpc>
                <a:spcPct val="150000"/>
              </a:lnSpc>
              <a:buClr>
                <a:srgbClr val="CED41F"/>
              </a:buClr>
              <a:buFont typeface="Wingdings" panose="05000000000000000000" charset="0"/>
              <a:buChar char="u"/>
            </a:pPr>
            <a:r>
              <a:rPr lang="zh-CN" altLang="en-US" b="1" dirty="0" smtClean="0">
                <a:solidFill>
                  <a:prstClr val="white"/>
                </a:solidFill>
                <a:ea typeface="宋体" panose="02010600030101010101" pitchFamily="2" charset="-122"/>
                <a:sym typeface="+mn-ea"/>
              </a:rPr>
              <a:t>由于</a:t>
            </a:r>
            <a:r>
              <a:rPr lang="zh-CN" altLang="en-US" b="1" dirty="0">
                <a:solidFill>
                  <a:prstClr val="white"/>
                </a:solidFill>
                <a:ea typeface="宋体" panose="02010600030101010101" pitchFamily="2" charset="-122"/>
                <a:sym typeface="+mn-ea"/>
              </a:rPr>
              <a:t>报告</a:t>
            </a:r>
            <a:r>
              <a:rPr lang="zh-CN" altLang="en-US" b="1" dirty="0">
                <a:solidFill>
                  <a:prstClr val="white"/>
                </a:solidFill>
                <a:latin typeface="Arial" panose="020B0604020202020204" pitchFamily="34" charset="0"/>
                <a:ea typeface="宋体" panose="02010600030101010101" pitchFamily="2" charset="-122"/>
                <a:sym typeface="+mn-ea"/>
              </a:rPr>
              <a:t>具有</a:t>
            </a:r>
            <a:r>
              <a:rPr lang="zh-CN" altLang="en-US" b="1" dirty="0">
                <a:solidFill>
                  <a:prstClr val="white"/>
                </a:solidFill>
                <a:ea typeface="宋体" panose="02010600030101010101" pitchFamily="2" charset="-122"/>
                <a:sym typeface="+mn-ea"/>
              </a:rPr>
              <a:t>滞后</a:t>
            </a:r>
            <a:r>
              <a:rPr lang="zh-CN" altLang="en-US" b="1" dirty="0">
                <a:solidFill>
                  <a:prstClr val="white"/>
                </a:solidFill>
                <a:latin typeface="Arial" panose="020B0604020202020204" pitchFamily="34" charset="0"/>
                <a:ea typeface="宋体" panose="02010600030101010101" pitchFamily="2" charset="-122"/>
                <a:sym typeface="+mn-ea"/>
              </a:rPr>
              <a:t>性，</a:t>
            </a:r>
            <a:r>
              <a:rPr lang="zh-CN" altLang="en-US" b="1" dirty="0">
                <a:solidFill>
                  <a:prstClr val="white"/>
                </a:solidFill>
                <a:ea typeface="宋体" panose="02010600030101010101" pitchFamily="2" charset="-122"/>
                <a:sym typeface="+mn-ea"/>
              </a:rPr>
              <a:t>通常周末数字较低，最近</a:t>
            </a:r>
            <a:r>
              <a:rPr lang="en-US" b="1" dirty="0">
                <a:solidFill>
                  <a:prstClr val="white"/>
                </a:solidFill>
                <a:latin typeface="Arial" panose="020B0604020202020204" pitchFamily="34" charset="0"/>
                <a:ea typeface="宋体" panose="02010600030101010101" pitchFamily="2" charset="-122"/>
                <a:sym typeface="+mn-ea"/>
              </a:rPr>
              <a:t> 1-2 </a:t>
            </a:r>
            <a:r>
              <a:rPr lang="zh-CN" altLang="en-US" b="1" dirty="0">
                <a:solidFill>
                  <a:prstClr val="white"/>
                </a:solidFill>
                <a:ea typeface="宋体" panose="02010600030101010101" pitchFamily="2" charset="-122"/>
                <a:sym typeface="+mn-ea"/>
              </a:rPr>
              <a:t>个月</a:t>
            </a:r>
            <a:r>
              <a:rPr lang="zh-CN" altLang="en-US" b="1" dirty="0">
                <a:solidFill>
                  <a:prstClr val="white"/>
                </a:solidFill>
                <a:latin typeface="Arial" panose="020B0604020202020204" pitchFamily="34" charset="0"/>
                <a:ea typeface="宋体" panose="02010600030101010101" pitchFamily="2" charset="-122"/>
                <a:sym typeface="+mn-ea"/>
              </a:rPr>
              <a:t>数据显示逐渐</a:t>
            </a:r>
            <a:r>
              <a:rPr lang="zh-CN" altLang="en-US" b="1" dirty="0">
                <a:solidFill>
                  <a:prstClr val="white"/>
                </a:solidFill>
                <a:ea typeface="宋体" panose="02010600030101010101" pitchFamily="2" charset="-122"/>
                <a:sym typeface="+mn-ea"/>
              </a:rPr>
              <a:t>减少。</a:t>
            </a:r>
          </a:p>
          <a:p>
            <a:pPr marL="171450" indent="-171450">
              <a:lnSpc>
                <a:spcPct val="150000"/>
              </a:lnSpc>
              <a:buClr>
                <a:srgbClr val="CED41F"/>
              </a:buClr>
              <a:buFont typeface="Wingdings" panose="05000000000000000000" charset="0"/>
              <a:buChar char="u"/>
            </a:pPr>
            <a:r>
              <a:rPr lang="zh-CN" altLang="en-US" b="1" dirty="0">
                <a:solidFill>
                  <a:prstClr val="white"/>
                </a:solidFill>
                <a:ea typeface="宋体" panose="02010600030101010101" pitchFamily="2" charset="-122"/>
                <a:sym typeface="+mn-ea"/>
              </a:rPr>
              <a:t>点击上面任意一点，</a:t>
            </a:r>
            <a:r>
              <a:rPr lang="zh-CN" altLang="en-US" b="1" dirty="0" smtClean="0">
                <a:solidFill>
                  <a:prstClr val="white"/>
                </a:solidFill>
                <a:ea typeface="宋体" panose="02010600030101010101" pitchFamily="2" charset="-122"/>
                <a:sym typeface="+mn-ea"/>
              </a:rPr>
              <a:t>可以对检索结果进行多层次可视化分析。</a:t>
            </a:r>
            <a:endParaRPr lang="zh-CN" altLang="en-US" b="1" dirty="0">
              <a:solidFill>
                <a:prstClr val="white"/>
              </a:solidFill>
              <a:ea typeface="宋体" panose="02010600030101010101" pitchFamily="2" charset="-122"/>
              <a:sym typeface="+mn-ea"/>
            </a:endParaRPr>
          </a:p>
        </p:txBody>
      </p:sp>
      <p:cxnSp>
        <p:nvCxnSpPr>
          <p:cNvPr id="16" name="直接箭头连接符 15"/>
          <p:cNvCxnSpPr>
            <a:stCxn id="14" idx="1"/>
          </p:cNvCxnSpPr>
          <p:nvPr/>
        </p:nvCxnSpPr>
        <p:spPr>
          <a:xfrm flipH="1">
            <a:off x="678815" y="1669415"/>
            <a:ext cx="969010" cy="17145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14" idx="3"/>
          </p:cNvCxnSpPr>
          <p:nvPr/>
        </p:nvCxnSpPr>
        <p:spPr>
          <a:xfrm>
            <a:off x="3509010" y="1669415"/>
            <a:ext cx="1764665" cy="5969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4577301" y="185846"/>
            <a:ext cx="2876108" cy="400110"/>
          </a:xfrm>
          <a:prstGeom prst="rect">
            <a:avLst/>
          </a:prstGeom>
          <a:noFill/>
        </p:spPr>
        <p:txBody>
          <a:bodyPr wrap="none" rtlCol="0" anchor="t">
            <a:spAutoFit/>
          </a:bodyPr>
          <a:lstStyle/>
          <a:p>
            <a:r>
              <a:rPr lang="zh-CN" altLang="en-US" sz="2000" b="1" dirty="0">
                <a:solidFill>
                  <a:prstClr val="white"/>
                </a:solidFill>
                <a:ea typeface="宋体" panose="02010600030101010101" pitchFamily="2" charset="-122"/>
                <a:sym typeface="+mn-ea"/>
              </a:rPr>
              <a:t>专利申请</a:t>
            </a:r>
            <a:r>
              <a:rPr lang="en-US" altLang="zh-CN" sz="2000" b="1" dirty="0">
                <a:solidFill>
                  <a:prstClr val="white"/>
                </a:solidFill>
                <a:ea typeface="宋体" panose="02010600030101010101" pitchFamily="2" charset="-122"/>
                <a:sym typeface="+mn-ea"/>
              </a:rPr>
              <a:t>/</a:t>
            </a:r>
            <a:r>
              <a:rPr lang="zh-CN" altLang="en-US" sz="2000" b="1" dirty="0">
                <a:solidFill>
                  <a:prstClr val="white"/>
                </a:solidFill>
                <a:ea typeface="宋体" panose="02010600030101010101" pitchFamily="2" charset="-122"/>
                <a:sym typeface="+mn-ea"/>
              </a:rPr>
              <a:t>公告趋势分析</a:t>
            </a:r>
          </a:p>
        </p:txBody>
      </p:sp>
      <p:grpSp>
        <p:nvGrpSpPr>
          <p:cNvPr id="8" name="Group 9"/>
          <p:cNvGrpSpPr/>
          <p:nvPr/>
        </p:nvGrpSpPr>
        <p:grpSpPr>
          <a:xfrm>
            <a:off x="11819255" y="6604635"/>
            <a:ext cx="509905" cy="430530"/>
            <a:chOff x="6096000" y="1628115"/>
            <a:chExt cx="6995312" cy="6577807"/>
          </a:xfrm>
          <a:solidFill>
            <a:srgbClr val="CED41F"/>
          </a:solidFill>
        </p:grpSpPr>
        <p:sp>
          <p:nvSpPr>
            <p:cNvPr id="18"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2"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4"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14530" y="4223175"/>
            <a:ext cx="4036204" cy="232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8049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510020"/>
            <a:ext cx="797560" cy="347980"/>
          </a:xfrm>
          <a:prstGeom prst="rect">
            <a:avLst/>
          </a:prstGeom>
        </p:spPr>
      </p:pic>
      <p:sp>
        <p:nvSpPr>
          <p:cNvPr id="11"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3600" b="1" dirty="0">
                <a:solidFill>
                  <a:prstClr val="white"/>
                </a:solidFill>
                <a:latin typeface="Trebuchet MS" panose="020B0603020202020204" pitchFamily="34" charset="0"/>
                <a:sym typeface="+mn-ea"/>
              </a:rPr>
              <a:t>Patent(Beta)</a:t>
            </a:r>
            <a:r>
              <a:rPr lang="en-US" altLang="zh-CN" sz="4400" b="1" dirty="0">
                <a:solidFill>
                  <a:prstClr val="white"/>
                </a:solidFill>
                <a:latin typeface="Trebuchet MS" panose="020B0603020202020204" pitchFamily="34" charset="0"/>
                <a:sym typeface="+mn-ea"/>
              </a:rPr>
              <a:t>                                   </a:t>
            </a:r>
            <a:r>
              <a:rPr lang="zh-CN" altLang="en-US" sz="2800" b="1" dirty="0">
                <a:solidFill>
                  <a:prstClr val="white"/>
                </a:solidFill>
                <a:latin typeface="Trebuchet MS" panose="020B0603020202020204" pitchFamily="34" charset="0"/>
                <a:sym typeface="+mn-ea"/>
              </a:rPr>
              <a:t>专利（测试版）</a:t>
            </a:r>
          </a:p>
        </p:txBody>
      </p:sp>
      <p:cxnSp>
        <p:nvCxnSpPr>
          <p:cNvPr id="9" name="直接连接符 8"/>
          <p:cNvCxnSpPr/>
          <p:nvPr>
            <p:custDataLst>
              <p:tags r:id="rId1"/>
            </p:custDataLst>
          </p:nvPr>
        </p:nvCxnSpPr>
        <p:spPr>
          <a:xfrm>
            <a:off x="4268749"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3176073" y="563378"/>
            <a:ext cx="1116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4438650" y="195078"/>
            <a:ext cx="2580005" cy="368300"/>
          </a:xfrm>
          <a:prstGeom prst="rect">
            <a:avLst/>
          </a:prstGeom>
          <a:noFill/>
        </p:spPr>
        <p:txBody>
          <a:bodyPr wrap="none" rtlCol="0" anchor="t">
            <a:spAutoFit/>
          </a:bodyPr>
          <a:lstStyle/>
          <a:p>
            <a:r>
              <a:rPr lang="zh-CN" altLang="en-US" b="1" dirty="0">
                <a:solidFill>
                  <a:prstClr val="white"/>
                </a:solidFill>
                <a:ea typeface="宋体" panose="02010600030101010101" pitchFamily="2" charset="-122"/>
                <a:sym typeface="+mn-ea"/>
              </a:rPr>
              <a:t>专利申请</a:t>
            </a:r>
            <a:r>
              <a:rPr lang="en-US" altLang="zh-CN" b="1" dirty="0">
                <a:solidFill>
                  <a:prstClr val="white"/>
                </a:solidFill>
                <a:ea typeface="宋体" panose="02010600030101010101" pitchFamily="2" charset="-122"/>
                <a:sym typeface="+mn-ea"/>
              </a:rPr>
              <a:t>/</a:t>
            </a:r>
            <a:r>
              <a:rPr lang="zh-CN" altLang="en-US" b="1" dirty="0">
                <a:solidFill>
                  <a:prstClr val="white"/>
                </a:solidFill>
                <a:ea typeface="宋体" panose="02010600030101010101" pitchFamily="2" charset="-122"/>
                <a:sym typeface="+mn-ea"/>
              </a:rPr>
              <a:t>公告趋势分析</a:t>
            </a:r>
          </a:p>
        </p:txBody>
      </p:sp>
      <p:pic>
        <p:nvPicPr>
          <p:cNvPr id="26" name="图片 25"/>
          <p:cNvPicPr>
            <a:picLocks noChangeAspect="1"/>
          </p:cNvPicPr>
          <p:nvPr/>
        </p:nvPicPr>
        <p:blipFill>
          <a:blip r:embed="rId6"/>
          <a:stretch>
            <a:fillRect/>
          </a:stretch>
        </p:blipFill>
        <p:spPr>
          <a:xfrm>
            <a:off x="3604719" y="1309512"/>
            <a:ext cx="5100791" cy="4681714"/>
          </a:xfrm>
          <a:prstGeom prst="rect">
            <a:avLst/>
          </a:prstGeom>
        </p:spPr>
      </p:pic>
      <p:sp>
        <p:nvSpPr>
          <p:cNvPr id="30" name="文本框 29"/>
          <p:cNvSpPr txBox="1"/>
          <p:nvPr/>
        </p:nvSpPr>
        <p:spPr>
          <a:xfrm>
            <a:off x="4617376" y="556471"/>
            <a:ext cx="2506345" cy="368300"/>
          </a:xfrm>
          <a:prstGeom prst="rect">
            <a:avLst/>
          </a:prstGeom>
          <a:noFill/>
        </p:spPr>
        <p:txBody>
          <a:bodyPr wrap="square" rtlCol="0" anchor="t">
            <a:spAutoFit/>
          </a:bodyPr>
          <a:lstStyle/>
          <a:p>
            <a:r>
              <a:rPr lang="zh-CN" altLang="en-US" b="1" dirty="0">
                <a:solidFill>
                  <a:srgbClr val="C00000"/>
                </a:solidFill>
                <a:ea typeface="宋体" panose="02010600030101010101" pitchFamily="2" charset="-122"/>
                <a:sym typeface="+mn-ea"/>
              </a:rPr>
              <a:t>可视化分析检索结果</a:t>
            </a:r>
          </a:p>
        </p:txBody>
      </p:sp>
      <p:sp>
        <p:nvSpPr>
          <p:cNvPr id="31" name="文本框 30"/>
          <p:cNvSpPr txBox="1"/>
          <p:nvPr/>
        </p:nvSpPr>
        <p:spPr>
          <a:xfrm>
            <a:off x="819588" y="1296179"/>
            <a:ext cx="2356485" cy="400110"/>
          </a:xfrm>
          <a:prstGeom prst="rect">
            <a:avLst/>
          </a:prstGeom>
          <a:noFill/>
        </p:spPr>
        <p:txBody>
          <a:bodyPr wrap="square" rtlCol="0" anchor="t">
            <a:spAutoFit/>
          </a:bodyPr>
          <a:lstStyle/>
          <a:p>
            <a:r>
              <a:rPr lang="zh-CN" altLang="en-US" sz="2000" b="1" dirty="0" smtClean="0">
                <a:solidFill>
                  <a:srgbClr val="C00000"/>
                </a:solidFill>
              </a:rPr>
              <a:t>主题</a:t>
            </a:r>
            <a:r>
              <a:rPr lang="zh-CN" altLang="en-US" sz="2000" b="1" dirty="0">
                <a:solidFill>
                  <a:srgbClr val="C00000"/>
                </a:solidFill>
              </a:rPr>
              <a:t>分析</a:t>
            </a:r>
            <a:r>
              <a:rPr lang="zh-CN" altLang="en-US" sz="2000" b="1" dirty="0" smtClean="0">
                <a:solidFill>
                  <a:srgbClr val="C00000"/>
                </a:solidFill>
              </a:rPr>
              <a:t>（多层次）</a:t>
            </a:r>
            <a:endParaRPr lang="zh-CN" altLang="en-US" sz="2000" b="1" dirty="0">
              <a:solidFill>
                <a:srgbClr val="C00000"/>
              </a:solidFill>
            </a:endParaRPr>
          </a:p>
        </p:txBody>
      </p:sp>
      <p:sp>
        <p:nvSpPr>
          <p:cNvPr id="32" name="文本框 31"/>
          <p:cNvSpPr txBox="1"/>
          <p:nvPr/>
        </p:nvSpPr>
        <p:spPr>
          <a:xfrm>
            <a:off x="9272749" y="1679587"/>
            <a:ext cx="1662191" cy="400110"/>
          </a:xfrm>
          <a:prstGeom prst="rect">
            <a:avLst/>
          </a:prstGeom>
          <a:noFill/>
        </p:spPr>
        <p:txBody>
          <a:bodyPr wrap="square" rtlCol="0" anchor="t">
            <a:spAutoFit/>
          </a:bodyPr>
          <a:lstStyle/>
          <a:p>
            <a:r>
              <a:rPr lang="zh-CN" altLang="en-US" sz="2000" b="1" dirty="0">
                <a:solidFill>
                  <a:srgbClr val="C00000"/>
                </a:solidFill>
              </a:rPr>
              <a:t>受让人细分</a:t>
            </a:r>
          </a:p>
        </p:txBody>
      </p:sp>
      <p:sp>
        <p:nvSpPr>
          <p:cNvPr id="33" name="文本框 32"/>
          <p:cNvSpPr txBox="1"/>
          <p:nvPr/>
        </p:nvSpPr>
        <p:spPr>
          <a:xfrm>
            <a:off x="146756" y="1737929"/>
            <a:ext cx="3463139" cy="2947025"/>
          </a:xfrm>
          <a:prstGeom prst="rect">
            <a:avLst/>
          </a:prstGeom>
          <a:noFill/>
          <a:ln w="9525">
            <a:noFill/>
          </a:ln>
        </p:spPr>
        <p:txBody>
          <a:bodyPr wrap="square">
            <a:spAutoFit/>
          </a:bodyPr>
          <a:lstStyle/>
          <a:p>
            <a:pPr>
              <a:lnSpc>
                <a:spcPct val="150000"/>
              </a:lnSpc>
              <a:buFont typeface="+mj-lt"/>
              <a:buAutoNum type="arabicPeriod"/>
            </a:pPr>
            <a:r>
              <a:rPr lang="zh-CN" altLang="en-US" b="1" dirty="0">
                <a:solidFill>
                  <a:prstClr val="white"/>
                </a:solidFill>
                <a:latin typeface="Arial" panose="020B0604020202020204" pitchFamily="34" charset="0"/>
                <a:ea typeface="宋体" panose="02010600030101010101" pitchFamily="2" charset="-122"/>
              </a:rPr>
              <a:t>采用自然语言处理算法从专利标题、摘要、权利要求和描述部分中提炼主题。</a:t>
            </a:r>
            <a:r>
              <a:rPr lang="zh-CN" altLang="en-US" b="1" dirty="0">
                <a:solidFill>
                  <a:prstClr val="white"/>
                </a:solidFill>
                <a:latin typeface="Arial" panose="020B0604020202020204" pitchFamily="34" charset="0"/>
                <a:ea typeface="宋体" panose="02010600030101010101" pitchFamily="2" charset="-122"/>
                <a:cs typeface="Arial" panose="020B0604020202020204" pitchFamily="34" charset="0"/>
              </a:rPr>
              <a:t> </a:t>
            </a:r>
          </a:p>
          <a:p>
            <a:pPr>
              <a:lnSpc>
                <a:spcPct val="150000"/>
              </a:lnSpc>
              <a:buFont typeface="+mj-lt"/>
              <a:buAutoNum type="arabicPeriod"/>
            </a:pPr>
            <a:r>
              <a:rPr lang="zh-CN" altLang="en-US" b="1" dirty="0">
                <a:solidFill>
                  <a:prstClr val="white"/>
                </a:solidFill>
                <a:latin typeface="Arial" panose="020B0604020202020204" pitchFamily="34" charset="0"/>
                <a:ea typeface="宋体" panose="02010600030101010101" pitchFamily="2" charset="-122"/>
                <a:cs typeface="Arial" panose="020B0604020202020204" pitchFamily="34" charset="0"/>
              </a:rPr>
              <a:t>此图表为检索结果中分布的前 </a:t>
            </a:r>
            <a:r>
              <a:rPr lang="en-US" b="1" dirty="0">
                <a:solidFill>
                  <a:prstClr val="white"/>
                </a:solidFill>
                <a:latin typeface="Arial" panose="020B0604020202020204" pitchFamily="34" charset="0"/>
                <a:ea typeface="宋体" panose="02010600030101010101" pitchFamily="2" charset="-122"/>
              </a:rPr>
              <a:t>10 </a:t>
            </a:r>
            <a:r>
              <a:rPr lang="zh-CN" altLang="en-US" b="1" dirty="0">
                <a:solidFill>
                  <a:prstClr val="white"/>
                </a:solidFill>
                <a:latin typeface="Arial" panose="020B0604020202020204" pitchFamily="34" charset="0"/>
                <a:ea typeface="宋体" panose="02010600030101010101" pitchFamily="2" charset="-122"/>
              </a:rPr>
              <a:t>个主题。</a:t>
            </a:r>
          </a:p>
          <a:p>
            <a:pPr>
              <a:lnSpc>
                <a:spcPct val="150000"/>
              </a:lnSpc>
              <a:buFont typeface="+mj-lt"/>
              <a:buAutoNum type="arabicPeriod"/>
            </a:pPr>
            <a:r>
              <a:rPr lang="zh-CN" altLang="en-US" b="1" dirty="0">
                <a:solidFill>
                  <a:prstClr val="white"/>
                </a:solidFill>
                <a:latin typeface="Arial" panose="020B0604020202020204" pitchFamily="34" charset="0"/>
                <a:ea typeface="宋体" panose="02010600030101010101" pitchFamily="2" charset="-122"/>
              </a:rPr>
              <a:t> 单击某个主题可按该主题进一步筛选检索结果。</a:t>
            </a:r>
          </a:p>
        </p:txBody>
      </p:sp>
      <p:sp>
        <p:nvSpPr>
          <p:cNvPr id="34" name="文本框 33"/>
          <p:cNvSpPr txBox="1"/>
          <p:nvPr/>
        </p:nvSpPr>
        <p:spPr>
          <a:xfrm>
            <a:off x="8660423" y="2192317"/>
            <a:ext cx="3285208" cy="1706878"/>
          </a:xfrm>
          <a:prstGeom prst="rect">
            <a:avLst/>
          </a:prstGeom>
          <a:noFill/>
          <a:ln w="9525">
            <a:noFill/>
          </a:ln>
        </p:spPr>
        <p:txBody>
          <a:bodyPr wrap="square">
            <a:spAutoFit/>
          </a:bodyPr>
          <a:lstStyle/>
          <a:p>
            <a:pPr>
              <a:lnSpc>
                <a:spcPct val="150000"/>
              </a:lnSpc>
              <a:buFont typeface="+mj-lt"/>
              <a:buAutoNum type="arabicPeriod"/>
            </a:pPr>
            <a:r>
              <a:rPr lang="zh-CN" altLang="en-US" b="1" dirty="0">
                <a:solidFill>
                  <a:prstClr val="white"/>
                </a:solidFill>
                <a:ea typeface="宋体" panose="02010600030101010101" pitchFamily="2" charset="-122"/>
              </a:rPr>
              <a:t>显示</a:t>
            </a:r>
            <a:r>
              <a:rPr lang="zh-CN" altLang="en-US" b="1" dirty="0">
                <a:solidFill>
                  <a:prstClr val="white"/>
                </a:solidFill>
                <a:latin typeface="Arial" panose="020B0604020202020204" pitchFamily="34" charset="0"/>
                <a:ea typeface="宋体" panose="02010600030101010101" pitchFamily="2" charset="-122"/>
              </a:rPr>
              <a:t>检</a:t>
            </a:r>
            <a:r>
              <a:rPr lang="zh-CN" altLang="en-US" b="1" dirty="0">
                <a:solidFill>
                  <a:prstClr val="white"/>
                </a:solidFill>
                <a:ea typeface="宋体" panose="02010600030101010101" pitchFamily="2" charset="-122"/>
              </a:rPr>
              <a:t>索结果中专利的前</a:t>
            </a:r>
            <a:r>
              <a:rPr lang="en-US" b="1" dirty="0">
                <a:solidFill>
                  <a:prstClr val="white"/>
                </a:solidFill>
                <a:latin typeface="Arial" panose="020B0604020202020204" pitchFamily="34" charset="0"/>
                <a:ea typeface="宋体" panose="02010600030101010101" pitchFamily="2" charset="-122"/>
              </a:rPr>
              <a:t> 10 </a:t>
            </a:r>
            <a:r>
              <a:rPr lang="zh-CN" altLang="en-US" b="1" dirty="0">
                <a:solidFill>
                  <a:prstClr val="white"/>
                </a:solidFill>
                <a:ea typeface="宋体" panose="02010600030101010101" pitchFamily="2" charset="-122"/>
              </a:rPr>
              <a:t>个标准化受让人值的细分。</a:t>
            </a:r>
          </a:p>
          <a:p>
            <a:pPr>
              <a:lnSpc>
                <a:spcPct val="150000"/>
              </a:lnSpc>
              <a:buFont typeface="+mj-lt"/>
              <a:buAutoNum type="arabicPeriod"/>
            </a:pPr>
            <a:r>
              <a:rPr lang="zh-CN" altLang="en-US" b="1" dirty="0">
                <a:solidFill>
                  <a:prstClr val="white"/>
                </a:solidFill>
                <a:ea typeface="宋体" panose="02010600030101010101" pitchFamily="2" charset="-122"/>
              </a:rPr>
              <a:t> 单击受让人可以按该受让人进一步</a:t>
            </a:r>
            <a:r>
              <a:rPr lang="zh-CN" altLang="en-US" b="1" dirty="0">
                <a:solidFill>
                  <a:prstClr val="white"/>
                </a:solidFill>
                <a:latin typeface="Arial" panose="020B0604020202020204" pitchFamily="34" charset="0"/>
                <a:ea typeface="宋体" panose="02010600030101010101" pitchFamily="2" charset="-122"/>
              </a:rPr>
              <a:t>筛选检</a:t>
            </a:r>
            <a:r>
              <a:rPr lang="zh-CN" altLang="en-US" b="1" dirty="0">
                <a:solidFill>
                  <a:prstClr val="white"/>
                </a:solidFill>
                <a:ea typeface="宋体" panose="02010600030101010101" pitchFamily="2" charset="-122"/>
              </a:rPr>
              <a:t>索结果。</a:t>
            </a:r>
          </a:p>
        </p:txBody>
      </p:sp>
      <p:sp>
        <p:nvSpPr>
          <p:cNvPr id="35" name="文本框 34"/>
          <p:cNvSpPr txBox="1"/>
          <p:nvPr/>
        </p:nvSpPr>
        <p:spPr>
          <a:xfrm>
            <a:off x="4686625" y="6141720"/>
            <a:ext cx="3179445" cy="368300"/>
          </a:xfrm>
          <a:prstGeom prst="rect">
            <a:avLst/>
          </a:prstGeom>
          <a:noFill/>
        </p:spPr>
        <p:txBody>
          <a:bodyPr wrap="square" rtlCol="0" anchor="t">
            <a:spAutoFit/>
          </a:bodyPr>
          <a:lstStyle/>
          <a:p>
            <a:r>
              <a:rPr lang="zh-CN" altLang="en-US" b="1">
                <a:solidFill>
                  <a:prstClr val="white"/>
                </a:solidFill>
              </a:rPr>
              <a:t>专利明细：点击获取详细情况</a:t>
            </a:r>
          </a:p>
        </p:txBody>
      </p:sp>
      <p:grpSp>
        <p:nvGrpSpPr>
          <p:cNvPr id="8" name="Group 9"/>
          <p:cNvGrpSpPr/>
          <p:nvPr/>
        </p:nvGrpSpPr>
        <p:grpSpPr>
          <a:xfrm>
            <a:off x="11819255" y="6604635"/>
            <a:ext cx="509905" cy="430530"/>
            <a:chOff x="6096000" y="1628115"/>
            <a:chExt cx="6995312" cy="6577807"/>
          </a:xfrm>
          <a:solidFill>
            <a:srgbClr val="CED41F"/>
          </a:solidFill>
        </p:grpSpPr>
        <p:sp>
          <p:nvSpPr>
            <p:cNvPr id="18"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2"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4"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cxnSp>
        <p:nvCxnSpPr>
          <p:cNvPr id="36" name="直接连接符 35"/>
          <p:cNvCxnSpPr>
            <a:stCxn id="32" idx="1"/>
          </p:cNvCxnSpPr>
          <p:nvPr/>
        </p:nvCxnSpPr>
        <p:spPr>
          <a:xfrm flipH="1">
            <a:off x="8189016" y="1879642"/>
            <a:ext cx="1083733" cy="200055"/>
          </a:xfrm>
          <a:prstGeom prst="line">
            <a:avLst/>
          </a:prstGeom>
          <a:ln w="57150">
            <a:solidFill>
              <a:srgbClr val="CEC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3262719" y="1698417"/>
            <a:ext cx="1986614" cy="762561"/>
          </a:xfrm>
          <a:prstGeom prst="line">
            <a:avLst/>
          </a:prstGeom>
          <a:ln w="57150">
            <a:solidFill>
              <a:srgbClr val="CEC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755" y="4684954"/>
            <a:ext cx="3371091" cy="1825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9190" y="3899194"/>
            <a:ext cx="3376381" cy="261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2596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510020"/>
            <a:ext cx="797560" cy="347980"/>
          </a:xfrm>
          <a:prstGeom prst="rect">
            <a:avLst/>
          </a:prstGeom>
        </p:spPr>
      </p:pic>
      <p:sp>
        <p:nvSpPr>
          <p:cNvPr id="11"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3600" b="1" dirty="0">
                <a:solidFill>
                  <a:prstClr val="white"/>
                </a:solidFill>
                <a:latin typeface="Trebuchet MS" panose="020B0603020202020204" pitchFamily="34" charset="0"/>
                <a:sym typeface="+mn-ea"/>
              </a:rPr>
              <a:t>Patent(Beta)</a:t>
            </a:r>
            <a:r>
              <a:rPr lang="en-US" altLang="zh-CN" sz="4400" b="1" dirty="0">
                <a:solidFill>
                  <a:prstClr val="white"/>
                </a:solidFill>
                <a:latin typeface="Trebuchet MS" panose="020B0603020202020204" pitchFamily="34" charset="0"/>
                <a:sym typeface="+mn-ea"/>
              </a:rPr>
              <a:t>                                   </a:t>
            </a:r>
            <a:r>
              <a:rPr lang="zh-CN" altLang="en-US" sz="2800" b="1" dirty="0">
                <a:solidFill>
                  <a:prstClr val="white"/>
                </a:solidFill>
                <a:latin typeface="Trebuchet MS" panose="020B0603020202020204" pitchFamily="34" charset="0"/>
                <a:sym typeface="+mn-ea"/>
              </a:rPr>
              <a:t>专利（测试版）</a:t>
            </a:r>
          </a:p>
        </p:txBody>
      </p:sp>
      <p:cxnSp>
        <p:nvCxnSpPr>
          <p:cNvPr id="9" name="直接连接符 8"/>
          <p:cNvCxnSpPr/>
          <p:nvPr>
            <p:custDataLst>
              <p:tags r:id="rId1"/>
            </p:custDataLst>
          </p:nvPr>
        </p:nvCxnSpPr>
        <p:spPr>
          <a:xfrm>
            <a:off x="4268749"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3176073" y="563378"/>
            <a:ext cx="1116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4431982" y="195078"/>
            <a:ext cx="3281045" cy="368300"/>
          </a:xfrm>
          <a:prstGeom prst="rect">
            <a:avLst/>
          </a:prstGeom>
          <a:noFill/>
        </p:spPr>
        <p:txBody>
          <a:bodyPr wrap="none" rtlCol="0" anchor="t">
            <a:spAutoFit/>
          </a:bodyPr>
          <a:lstStyle/>
          <a:p>
            <a:r>
              <a:rPr lang="en-US" altLang="zh-CN" b="1" dirty="0">
                <a:solidFill>
                  <a:prstClr val="white"/>
                </a:solidFill>
                <a:ea typeface="宋体" panose="02010600030101010101" pitchFamily="2" charset="-122"/>
                <a:sym typeface="+mn-ea"/>
              </a:rPr>
              <a:t>Top</a:t>
            </a:r>
            <a:r>
              <a:rPr lang="zh-CN" altLang="en-US" b="1" dirty="0">
                <a:solidFill>
                  <a:prstClr val="white"/>
                </a:solidFill>
                <a:ea typeface="宋体" panose="02010600030101010101" pitchFamily="2" charset="-122"/>
                <a:sym typeface="+mn-ea"/>
              </a:rPr>
              <a:t>受让人分析（过去</a:t>
            </a:r>
            <a:r>
              <a:rPr lang="en-US" altLang="zh-CN" b="1" dirty="0">
                <a:solidFill>
                  <a:prstClr val="white"/>
                </a:solidFill>
                <a:ea typeface="宋体" panose="02010600030101010101" pitchFamily="2" charset="-122"/>
                <a:sym typeface="+mn-ea"/>
              </a:rPr>
              <a:t>12</a:t>
            </a:r>
            <a:r>
              <a:rPr lang="zh-CN" altLang="en-US" b="1" dirty="0">
                <a:solidFill>
                  <a:prstClr val="white"/>
                </a:solidFill>
                <a:ea typeface="宋体" panose="02010600030101010101" pitchFamily="2" charset="-122"/>
                <a:sym typeface="+mn-ea"/>
              </a:rPr>
              <a:t>个月）</a:t>
            </a:r>
          </a:p>
        </p:txBody>
      </p:sp>
      <p:pic>
        <p:nvPicPr>
          <p:cNvPr id="8" name="图片 7"/>
          <p:cNvPicPr>
            <a:picLocks noChangeAspect="1"/>
          </p:cNvPicPr>
          <p:nvPr/>
        </p:nvPicPr>
        <p:blipFill>
          <a:blip r:embed="rId6"/>
          <a:stretch>
            <a:fillRect/>
          </a:stretch>
        </p:blipFill>
        <p:spPr>
          <a:xfrm>
            <a:off x="316089" y="1032156"/>
            <a:ext cx="11378989" cy="4424045"/>
          </a:xfrm>
          <a:prstGeom prst="rect">
            <a:avLst/>
          </a:prstGeom>
        </p:spPr>
      </p:pic>
      <p:sp>
        <p:nvSpPr>
          <p:cNvPr id="100" name="文本框 99"/>
          <p:cNvSpPr txBox="1"/>
          <p:nvPr/>
        </p:nvSpPr>
        <p:spPr>
          <a:xfrm>
            <a:off x="805463" y="5433623"/>
            <a:ext cx="10889615" cy="1338828"/>
          </a:xfrm>
          <a:prstGeom prst="rect">
            <a:avLst/>
          </a:prstGeom>
          <a:noFill/>
          <a:ln w="9525">
            <a:noFill/>
          </a:ln>
        </p:spPr>
        <p:txBody>
          <a:bodyPr wrap="square">
            <a:spAutoFit/>
          </a:bodyPr>
          <a:lstStyle/>
          <a:p>
            <a:pPr>
              <a:lnSpc>
                <a:spcPct val="150000"/>
              </a:lnSpc>
            </a:pPr>
            <a:r>
              <a:rPr lang="zh-CN" altLang="en-US" b="1" dirty="0" smtClean="0">
                <a:solidFill>
                  <a:prstClr val="white"/>
                </a:solidFill>
                <a:latin typeface="Arial" panose="020B0604020202020204" pitchFamily="34" charset="0"/>
                <a:ea typeface="宋体" panose="02010600030101010101" pitchFamily="2" charset="-122"/>
              </a:rPr>
              <a:t>红色：基于</a:t>
            </a:r>
            <a:r>
              <a:rPr lang="zh-CN" altLang="en-US" b="1" dirty="0">
                <a:solidFill>
                  <a:prstClr val="white"/>
                </a:solidFill>
                <a:latin typeface="Arial" panose="020B0604020202020204" pitchFamily="34" charset="0"/>
                <a:ea typeface="宋体" panose="02010600030101010101" pitchFamily="2" charset="-122"/>
              </a:rPr>
              <a:t>过去</a:t>
            </a:r>
            <a:r>
              <a:rPr lang="en-US" b="1" dirty="0">
                <a:solidFill>
                  <a:prstClr val="white"/>
                </a:solidFill>
                <a:latin typeface="Arial" panose="020B0604020202020204" pitchFamily="34" charset="0"/>
                <a:ea typeface="宋体" panose="02010600030101010101" pitchFamily="2" charset="-122"/>
                <a:cs typeface="Arial" panose="020B0604020202020204" pitchFamily="34" charset="0"/>
              </a:rPr>
              <a:t> </a:t>
            </a:r>
            <a:r>
              <a:rPr lang="en-US" b="1" dirty="0">
                <a:solidFill>
                  <a:prstClr val="white"/>
                </a:solidFill>
                <a:latin typeface="Arial" panose="020B0604020202020204" pitchFamily="34" charset="0"/>
                <a:ea typeface="宋体" panose="02010600030101010101" pitchFamily="2" charset="-122"/>
              </a:rPr>
              <a:t>12 </a:t>
            </a:r>
            <a:r>
              <a:rPr lang="zh-CN" altLang="en-US" b="1" dirty="0">
                <a:solidFill>
                  <a:prstClr val="white"/>
                </a:solidFill>
                <a:latin typeface="Arial" panose="020B0604020202020204" pitchFamily="34" charset="0"/>
                <a:ea typeface="宋体" panose="02010600030101010101" pitchFamily="2" charset="-122"/>
              </a:rPr>
              <a:t>个月内公告的专利前</a:t>
            </a:r>
            <a:r>
              <a:rPr lang="en-US" b="1" dirty="0">
                <a:solidFill>
                  <a:prstClr val="white"/>
                </a:solidFill>
                <a:latin typeface="Arial" panose="020B0604020202020204" pitchFamily="34" charset="0"/>
                <a:ea typeface="宋体" panose="02010600030101010101" pitchFamily="2" charset="-122"/>
                <a:cs typeface="Arial" panose="020B0604020202020204" pitchFamily="34" charset="0"/>
              </a:rPr>
              <a:t> </a:t>
            </a:r>
            <a:r>
              <a:rPr lang="en-US" b="1" dirty="0">
                <a:solidFill>
                  <a:prstClr val="white"/>
                </a:solidFill>
                <a:latin typeface="Arial" panose="020B0604020202020204" pitchFamily="34" charset="0"/>
                <a:ea typeface="宋体" panose="02010600030101010101" pitchFamily="2" charset="-122"/>
              </a:rPr>
              <a:t>20 </a:t>
            </a:r>
            <a:r>
              <a:rPr lang="zh-CN" altLang="en-US" b="1" dirty="0">
                <a:solidFill>
                  <a:prstClr val="white"/>
                </a:solidFill>
                <a:latin typeface="Arial" panose="020B0604020202020204" pitchFamily="34" charset="0"/>
                <a:ea typeface="宋体" panose="02010600030101010101" pitchFamily="2" charset="-122"/>
              </a:rPr>
              <a:t>名受让人</a:t>
            </a:r>
            <a:r>
              <a:rPr lang="zh-CN" altLang="en-US" b="1" dirty="0" smtClean="0">
                <a:solidFill>
                  <a:prstClr val="white"/>
                </a:solidFill>
                <a:latin typeface="Arial" panose="020B0604020202020204" pitchFamily="34" charset="0"/>
                <a:ea typeface="宋体" panose="02010600030101010101" pitchFamily="2" charset="-122"/>
              </a:rPr>
              <a:t>。</a:t>
            </a:r>
            <a:endParaRPr lang="en-US" altLang="zh-CN" b="1" dirty="0" smtClean="0">
              <a:solidFill>
                <a:prstClr val="white"/>
              </a:solidFill>
              <a:latin typeface="Arial" panose="020B0604020202020204" pitchFamily="34" charset="0"/>
              <a:ea typeface="宋体" panose="02010600030101010101" pitchFamily="2" charset="-122"/>
            </a:endParaRPr>
          </a:p>
          <a:p>
            <a:pPr>
              <a:lnSpc>
                <a:spcPct val="150000"/>
              </a:lnSpc>
            </a:pPr>
            <a:r>
              <a:rPr lang="zh-CN" altLang="en-US" b="1" dirty="0" smtClean="0">
                <a:solidFill>
                  <a:prstClr val="white"/>
                </a:solidFill>
                <a:latin typeface="Arial" panose="020B0604020202020204" pitchFamily="34" charset="0"/>
                <a:ea typeface="宋体" panose="02010600030101010101" pitchFamily="2" charset="-122"/>
              </a:rPr>
              <a:t>绿色：自</a:t>
            </a:r>
            <a:r>
              <a:rPr lang="en-US" b="1" dirty="0" smtClean="0">
                <a:solidFill>
                  <a:prstClr val="white"/>
                </a:solidFill>
                <a:latin typeface="Arial" panose="020B0604020202020204" pitchFamily="34" charset="0"/>
                <a:ea typeface="宋体" panose="02010600030101010101" pitchFamily="2" charset="-122"/>
                <a:cs typeface="Arial" panose="020B0604020202020204" pitchFamily="34" charset="0"/>
              </a:rPr>
              <a:t> </a:t>
            </a:r>
            <a:r>
              <a:rPr lang="en-US" b="1" dirty="0">
                <a:solidFill>
                  <a:prstClr val="white"/>
                </a:solidFill>
                <a:latin typeface="Arial" panose="020B0604020202020204" pitchFamily="34" charset="0"/>
                <a:ea typeface="宋体" panose="02010600030101010101" pitchFamily="2" charset="-122"/>
              </a:rPr>
              <a:t>2005 </a:t>
            </a:r>
            <a:r>
              <a:rPr lang="zh-CN" altLang="en-US" b="1" dirty="0">
                <a:solidFill>
                  <a:prstClr val="white"/>
                </a:solidFill>
                <a:latin typeface="Arial" panose="020B0604020202020204" pitchFamily="34" charset="0"/>
                <a:ea typeface="宋体" panose="02010600030101010101" pitchFamily="2" charset="-122"/>
              </a:rPr>
              <a:t>年 </a:t>
            </a:r>
            <a:r>
              <a:rPr lang="en-US" b="1" dirty="0">
                <a:solidFill>
                  <a:prstClr val="white"/>
                </a:solidFill>
                <a:latin typeface="Arial" panose="020B0604020202020204" pitchFamily="34" charset="0"/>
                <a:ea typeface="宋体" panose="02010600030101010101" pitchFamily="2" charset="-122"/>
              </a:rPr>
              <a:t>1 </a:t>
            </a:r>
            <a:r>
              <a:rPr lang="zh-CN" altLang="en-US" b="1" dirty="0">
                <a:solidFill>
                  <a:prstClr val="white"/>
                </a:solidFill>
                <a:latin typeface="Arial" panose="020B0604020202020204" pitchFamily="34" charset="0"/>
                <a:ea typeface="宋体" panose="02010600030101010101" pitchFamily="2" charset="-122"/>
              </a:rPr>
              <a:t>月 </a:t>
            </a:r>
            <a:r>
              <a:rPr lang="en-US" b="1" dirty="0">
                <a:solidFill>
                  <a:prstClr val="white"/>
                </a:solidFill>
                <a:latin typeface="Arial" panose="020B0604020202020204" pitchFamily="34" charset="0"/>
                <a:ea typeface="宋体" panose="02010600030101010101" pitchFamily="2" charset="-122"/>
              </a:rPr>
              <a:t>1 </a:t>
            </a:r>
            <a:r>
              <a:rPr lang="zh-CN" altLang="en-US" b="1" dirty="0">
                <a:solidFill>
                  <a:prstClr val="white"/>
                </a:solidFill>
                <a:latin typeface="Arial" panose="020B0604020202020204" pitchFamily="34" charset="0"/>
                <a:ea typeface="宋体" panose="02010600030101010101" pitchFamily="2" charset="-122"/>
              </a:rPr>
              <a:t>日以来同一受让人十二个月的数字与总值</a:t>
            </a:r>
            <a:r>
              <a:rPr lang="zh-CN" altLang="en-US" b="1" dirty="0" smtClean="0">
                <a:solidFill>
                  <a:prstClr val="white"/>
                </a:solidFill>
                <a:latin typeface="Arial" panose="020B0604020202020204" pitchFamily="34" charset="0"/>
                <a:ea typeface="宋体" panose="02010600030101010101" pitchFamily="2" charset="-122"/>
              </a:rPr>
              <a:t>分布 </a:t>
            </a:r>
            <a:endParaRPr lang="en-US" altLang="zh-CN" b="1" dirty="0" smtClean="0">
              <a:solidFill>
                <a:prstClr val="white"/>
              </a:solidFill>
              <a:latin typeface="Arial" panose="020B0604020202020204" pitchFamily="34" charset="0"/>
              <a:ea typeface="宋体" panose="02010600030101010101" pitchFamily="2" charset="-122"/>
            </a:endParaRPr>
          </a:p>
          <a:p>
            <a:pPr>
              <a:lnSpc>
                <a:spcPct val="150000"/>
              </a:lnSpc>
            </a:pPr>
            <a:r>
              <a:rPr lang="zh-CN" altLang="en-US" b="1" dirty="0" smtClean="0">
                <a:solidFill>
                  <a:prstClr val="white"/>
                </a:solidFill>
                <a:latin typeface="Arial" panose="020B0604020202020204" pitchFamily="34" charset="0"/>
                <a:ea typeface="宋体" panose="02010600030101010101" pitchFamily="2" charset="-122"/>
              </a:rPr>
              <a:t>可以对受</a:t>
            </a:r>
            <a:r>
              <a:rPr lang="zh-CN" altLang="en-US" b="1" dirty="0">
                <a:solidFill>
                  <a:prstClr val="white"/>
                </a:solidFill>
                <a:latin typeface="Arial" panose="020B0604020202020204" pitchFamily="34" charset="0"/>
                <a:ea typeface="宋体" panose="02010600030101010101" pitchFamily="2" charset="-122"/>
              </a:rPr>
              <a:t>让</a:t>
            </a:r>
            <a:r>
              <a:rPr lang="zh-CN" altLang="en-US" b="1" dirty="0" smtClean="0">
                <a:solidFill>
                  <a:prstClr val="white"/>
                </a:solidFill>
                <a:latin typeface="Arial" panose="020B0604020202020204" pitchFamily="34" charset="0"/>
                <a:ea typeface="宋体" panose="02010600030101010101" pitchFamily="2" charset="-122"/>
              </a:rPr>
              <a:t>人进行多层次可视化分析（例如：东华大学）</a:t>
            </a:r>
            <a:endParaRPr lang="zh-CN" altLang="en-US" b="1" dirty="0">
              <a:solidFill>
                <a:prstClr val="white"/>
              </a:solidFill>
              <a:latin typeface="Arial" panose="020B0604020202020204" pitchFamily="34" charset="0"/>
              <a:ea typeface="宋体" panose="02010600030101010101" pitchFamily="2" charset="-122"/>
            </a:endParaRPr>
          </a:p>
        </p:txBody>
      </p:sp>
      <p:grpSp>
        <p:nvGrpSpPr>
          <p:cNvPr id="13" name="Group 9"/>
          <p:cNvGrpSpPr/>
          <p:nvPr/>
        </p:nvGrpSpPr>
        <p:grpSpPr>
          <a:xfrm>
            <a:off x="11819255" y="6604635"/>
            <a:ext cx="509905" cy="430530"/>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614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3122" y="2595050"/>
            <a:ext cx="3671956" cy="218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924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510020"/>
            <a:ext cx="797560" cy="347980"/>
          </a:xfrm>
          <a:prstGeom prst="rect">
            <a:avLst/>
          </a:prstGeom>
        </p:spPr>
      </p:pic>
      <p:sp>
        <p:nvSpPr>
          <p:cNvPr id="11"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3600" b="1" dirty="0">
                <a:solidFill>
                  <a:prstClr val="white"/>
                </a:solidFill>
                <a:latin typeface="Trebuchet MS" panose="020B0603020202020204" pitchFamily="34" charset="0"/>
                <a:sym typeface="+mn-ea"/>
              </a:rPr>
              <a:t>Patent(Beta)</a:t>
            </a:r>
            <a:r>
              <a:rPr lang="en-US" altLang="zh-CN" sz="4400" b="1" dirty="0">
                <a:solidFill>
                  <a:prstClr val="white"/>
                </a:solidFill>
                <a:latin typeface="Trebuchet MS" panose="020B0603020202020204" pitchFamily="34" charset="0"/>
                <a:sym typeface="+mn-ea"/>
              </a:rPr>
              <a:t>                                   </a:t>
            </a:r>
            <a:r>
              <a:rPr lang="zh-CN" altLang="en-US" sz="2800" b="1" dirty="0">
                <a:solidFill>
                  <a:prstClr val="white"/>
                </a:solidFill>
                <a:latin typeface="Trebuchet MS" panose="020B0603020202020204" pitchFamily="34" charset="0"/>
                <a:sym typeface="+mn-ea"/>
              </a:rPr>
              <a:t>专利（测试版）</a:t>
            </a:r>
          </a:p>
        </p:txBody>
      </p:sp>
      <p:cxnSp>
        <p:nvCxnSpPr>
          <p:cNvPr id="9" name="直接连接符 8"/>
          <p:cNvCxnSpPr/>
          <p:nvPr>
            <p:custDataLst>
              <p:tags r:id="rId1"/>
            </p:custDataLst>
          </p:nvPr>
        </p:nvCxnSpPr>
        <p:spPr>
          <a:xfrm>
            <a:off x="4268749"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3176073" y="563378"/>
            <a:ext cx="1116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4364990" y="171175"/>
            <a:ext cx="2797561" cy="369332"/>
          </a:xfrm>
          <a:prstGeom prst="rect">
            <a:avLst/>
          </a:prstGeom>
          <a:noFill/>
        </p:spPr>
        <p:txBody>
          <a:bodyPr wrap="none" rtlCol="0" anchor="t">
            <a:spAutoFit/>
          </a:bodyPr>
          <a:lstStyle/>
          <a:p>
            <a:r>
              <a:rPr b="1" dirty="0" smtClean="0">
                <a:solidFill>
                  <a:prstClr val="white"/>
                </a:solidFill>
                <a:ea typeface="宋体" panose="02010600030101010101" pitchFamily="2" charset="-122"/>
                <a:sym typeface="+mn-ea"/>
              </a:rPr>
              <a:t>主题分析</a:t>
            </a:r>
            <a:r>
              <a:rPr b="1" dirty="0">
                <a:solidFill>
                  <a:prstClr val="white"/>
                </a:solidFill>
                <a:ea typeface="宋体" panose="02010600030101010101" pitchFamily="2" charset="-122"/>
                <a:sym typeface="+mn-ea"/>
              </a:rPr>
              <a:t>（2015 </a:t>
            </a:r>
            <a:r>
              <a:rPr b="1" dirty="0" err="1">
                <a:solidFill>
                  <a:prstClr val="white"/>
                </a:solidFill>
                <a:ea typeface="宋体" panose="02010600030101010101" pitchFamily="2" charset="-122"/>
                <a:sym typeface="+mn-ea"/>
              </a:rPr>
              <a:t>年至今</a:t>
            </a:r>
            <a:r>
              <a:rPr b="1" dirty="0">
                <a:solidFill>
                  <a:prstClr val="white"/>
                </a:solidFill>
                <a:ea typeface="宋体" panose="02010600030101010101" pitchFamily="2" charset="-122"/>
                <a:sym typeface="+mn-ea"/>
              </a:rPr>
              <a:t>）</a:t>
            </a:r>
          </a:p>
        </p:txBody>
      </p:sp>
      <p:pic>
        <p:nvPicPr>
          <p:cNvPr id="13" name="图片 12"/>
          <p:cNvPicPr>
            <a:picLocks noChangeAspect="1"/>
          </p:cNvPicPr>
          <p:nvPr/>
        </p:nvPicPr>
        <p:blipFill rotWithShape="1">
          <a:blip r:embed="rId6"/>
          <a:srcRect r="23032"/>
          <a:stretch/>
        </p:blipFill>
        <p:spPr>
          <a:xfrm>
            <a:off x="214490" y="1063625"/>
            <a:ext cx="7270044" cy="5196840"/>
          </a:xfrm>
          <a:prstGeom prst="rect">
            <a:avLst/>
          </a:prstGeom>
        </p:spPr>
      </p:pic>
      <p:sp>
        <p:nvSpPr>
          <p:cNvPr id="14" name="文本框 13"/>
          <p:cNvSpPr txBox="1"/>
          <p:nvPr/>
        </p:nvSpPr>
        <p:spPr>
          <a:xfrm>
            <a:off x="3176270" y="1063625"/>
            <a:ext cx="3787775" cy="368300"/>
          </a:xfrm>
          <a:prstGeom prst="rect">
            <a:avLst/>
          </a:prstGeom>
          <a:noFill/>
        </p:spPr>
        <p:txBody>
          <a:bodyPr wrap="square" rtlCol="0" anchor="t">
            <a:spAutoFit/>
          </a:bodyPr>
          <a:lstStyle/>
          <a:p>
            <a:r>
              <a:rPr lang="zh-CN" altLang="en-US">
                <a:solidFill>
                  <a:srgbClr val="C00000"/>
                </a:solidFill>
              </a:rPr>
              <a:t>AI 主题分析（2015 年至今）</a:t>
            </a:r>
          </a:p>
        </p:txBody>
      </p:sp>
      <p:sp>
        <p:nvSpPr>
          <p:cNvPr id="16" name="文本框 15"/>
          <p:cNvSpPr txBox="1"/>
          <p:nvPr/>
        </p:nvSpPr>
        <p:spPr>
          <a:xfrm>
            <a:off x="214491" y="1574235"/>
            <a:ext cx="2437368" cy="3416320"/>
          </a:xfrm>
          <a:prstGeom prst="rect">
            <a:avLst/>
          </a:prstGeom>
          <a:noFill/>
          <a:ln w="9525">
            <a:noFill/>
          </a:ln>
        </p:spPr>
        <p:txBody>
          <a:bodyPr wrap="square">
            <a:spAutoFit/>
          </a:bodyPr>
          <a:lstStyle/>
          <a:p>
            <a:pPr>
              <a:lnSpc>
                <a:spcPct val="150000"/>
              </a:lnSpc>
              <a:buFont typeface="+mj-lt"/>
              <a:buAutoNum type="arabicPeriod"/>
            </a:pPr>
            <a:r>
              <a:rPr lang="en-US" b="1" dirty="0">
                <a:latin typeface="Arial" panose="020B0604020202020204" pitchFamily="34" charset="0"/>
                <a:ea typeface="宋体" panose="02010600030101010101" pitchFamily="2" charset="-122"/>
              </a:rPr>
              <a:t>TOPIC </a:t>
            </a:r>
            <a:r>
              <a:rPr lang="zh-CN" altLang="en-US" b="1" dirty="0" smtClean="0">
                <a:latin typeface="Arial" panose="020B0604020202020204" pitchFamily="34" charset="0"/>
                <a:ea typeface="宋体" panose="02010600030101010101" pitchFamily="2" charset="-122"/>
              </a:rPr>
              <a:t>：按</a:t>
            </a:r>
            <a:r>
              <a:rPr lang="zh-CN" altLang="en-US" b="1" dirty="0">
                <a:latin typeface="Arial" panose="020B0604020202020204" pitchFamily="34" charset="0"/>
                <a:ea typeface="宋体" panose="02010600030101010101" pitchFamily="2" charset="-122"/>
              </a:rPr>
              <a:t>年生成专利主题。 </a:t>
            </a:r>
          </a:p>
          <a:p>
            <a:pPr>
              <a:lnSpc>
                <a:spcPct val="150000"/>
              </a:lnSpc>
              <a:buFont typeface="+mj-lt"/>
              <a:buAutoNum type="arabicPeriod"/>
            </a:pPr>
            <a:r>
              <a:rPr lang="zh-CN" altLang="en-US" b="1" dirty="0" smtClean="0">
                <a:latin typeface="Arial" panose="020B0604020202020204" pitchFamily="34" charset="0"/>
                <a:ea typeface="宋体" panose="02010600030101010101" pitchFamily="2" charset="-122"/>
              </a:rPr>
              <a:t>采用</a:t>
            </a:r>
            <a:r>
              <a:rPr lang="zh-CN" altLang="en-US" b="1" dirty="0">
                <a:latin typeface="Arial" panose="020B0604020202020204" pitchFamily="34" charset="0"/>
                <a:ea typeface="宋体" panose="02010600030101010101" pitchFamily="2" charset="-122"/>
              </a:rPr>
              <a:t>滑块浏览这些年的情况，并查看与每个主题相关的专利数量的变化情况。 </a:t>
            </a:r>
          </a:p>
          <a:p>
            <a:pPr>
              <a:lnSpc>
                <a:spcPct val="150000"/>
              </a:lnSpc>
              <a:buFont typeface="+mj-lt"/>
              <a:buAutoNum type="arabicPeriod"/>
            </a:pPr>
            <a:r>
              <a:rPr lang="zh-CN" altLang="en-US" b="1" dirty="0">
                <a:latin typeface="Arial" panose="020B0604020202020204" pitchFamily="34" charset="0"/>
                <a:ea typeface="宋体" panose="02010600030101010101" pitchFamily="2" charset="-122"/>
              </a:rPr>
              <a:t>单击主题名称</a:t>
            </a:r>
            <a:r>
              <a:rPr lang="zh-CN" altLang="en-US" b="1" dirty="0" smtClean="0">
                <a:latin typeface="Arial" panose="020B0604020202020204" pitchFamily="34" charset="0"/>
                <a:ea typeface="宋体" panose="02010600030101010101" pitchFamily="2" charset="-122"/>
              </a:rPr>
              <a:t>以进行多层次可视化分析</a:t>
            </a:r>
            <a:endParaRPr lang="zh-CN" altLang="en-US" b="1" dirty="0">
              <a:latin typeface="Arial" panose="020B0604020202020204" pitchFamily="34" charset="0"/>
              <a:ea typeface="宋体" panose="02010600030101010101" pitchFamily="2" charset="-122"/>
            </a:endParaRPr>
          </a:p>
        </p:txBody>
      </p:sp>
      <p:grpSp>
        <p:nvGrpSpPr>
          <p:cNvPr id="8" name="Group 9"/>
          <p:cNvGrpSpPr/>
          <p:nvPr/>
        </p:nvGrpSpPr>
        <p:grpSpPr>
          <a:xfrm>
            <a:off x="11819255" y="6604635"/>
            <a:ext cx="509905" cy="430530"/>
            <a:chOff x="6096000" y="1628115"/>
            <a:chExt cx="6995312" cy="6577807"/>
          </a:xfrm>
          <a:solidFill>
            <a:srgbClr val="CED41F"/>
          </a:solidFill>
        </p:grpSpPr>
        <p:sp>
          <p:nvSpPr>
            <p:cNvPr id="15"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5704" y="2057047"/>
            <a:ext cx="4509867" cy="29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491" y="6206379"/>
            <a:ext cx="7270043"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直接连接符 20"/>
          <p:cNvCxnSpPr/>
          <p:nvPr/>
        </p:nvCxnSpPr>
        <p:spPr>
          <a:xfrm flipV="1">
            <a:off x="7044497" y="5949245"/>
            <a:ext cx="1467325" cy="466684"/>
          </a:xfrm>
          <a:prstGeom prst="line">
            <a:avLst/>
          </a:prstGeom>
          <a:ln w="57150">
            <a:solidFill>
              <a:srgbClr val="CEC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文本框 31"/>
          <p:cNvSpPr txBox="1"/>
          <p:nvPr/>
        </p:nvSpPr>
        <p:spPr>
          <a:xfrm>
            <a:off x="8629282" y="5749190"/>
            <a:ext cx="3077296" cy="400110"/>
          </a:xfrm>
          <a:prstGeom prst="rect">
            <a:avLst/>
          </a:prstGeom>
          <a:noFill/>
        </p:spPr>
        <p:txBody>
          <a:bodyPr wrap="square" rtlCol="0" anchor="t">
            <a:spAutoFit/>
          </a:bodyPr>
          <a:lstStyle/>
          <a:p>
            <a:r>
              <a:rPr lang="zh-CN" altLang="en-US" sz="2000" b="1" dirty="0" smtClean="0">
                <a:solidFill>
                  <a:schemeClr val="bg1"/>
                </a:solidFill>
              </a:rPr>
              <a:t>移动滑块选择年份</a:t>
            </a:r>
            <a:endParaRPr lang="zh-CN" altLang="en-US" sz="2000" b="1" dirty="0">
              <a:solidFill>
                <a:schemeClr val="bg1"/>
              </a:solidFill>
            </a:endParaRPr>
          </a:p>
        </p:txBody>
      </p:sp>
      <p:cxnSp>
        <p:nvCxnSpPr>
          <p:cNvPr id="24" name="直接连接符 23"/>
          <p:cNvCxnSpPr/>
          <p:nvPr/>
        </p:nvCxnSpPr>
        <p:spPr>
          <a:xfrm flipV="1">
            <a:off x="5695226" y="2494845"/>
            <a:ext cx="2082933" cy="1483918"/>
          </a:xfrm>
          <a:prstGeom prst="line">
            <a:avLst/>
          </a:prstGeom>
          <a:ln w="57150">
            <a:solidFill>
              <a:srgbClr val="CEC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文本框 31"/>
          <p:cNvSpPr txBox="1"/>
          <p:nvPr/>
        </p:nvSpPr>
        <p:spPr>
          <a:xfrm>
            <a:off x="8331989" y="1560447"/>
            <a:ext cx="3077296" cy="400110"/>
          </a:xfrm>
          <a:prstGeom prst="rect">
            <a:avLst/>
          </a:prstGeom>
          <a:noFill/>
        </p:spPr>
        <p:txBody>
          <a:bodyPr wrap="square" rtlCol="0" anchor="t">
            <a:spAutoFit/>
          </a:bodyPr>
          <a:lstStyle/>
          <a:p>
            <a:r>
              <a:rPr lang="zh-CN" altLang="en-US" sz="2000" b="1" dirty="0" smtClean="0">
                <a:solidFill>
                  <a:schemeClr val="bg1"/>
                </a:solidFill>
              </a:rPr>
              <a:t>主题多层次可视化分析</a:t>
            </a:r>
            <a:endParaRPr lang="zh-CN" altLang="en-US" sz="2000" b="1" dirty="0">
              <a:solidFill>
                <a:schemeClr val="bg1"/>
              </a:solidFill>
            </a:endParaRPr>
          </a:p>
        </p:txBody>
      </p:sp>
    </p:spTree>
    <p:extLst>
      <p:ext uri="{BB962C8B-B14F-4D97-AF65-F5344CB8AC3E}">
        <p14:creationId xmlns:p14="http://schemas.microsoft.com/office/powerpoint/2010/main" val="3625053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532245"/>
            <a:ext cx="747395" cy="325755"/>
          </a:xfrm>
          <a:prstGeom prst="rect">
            <a:avLst/>
          </a:prstGeom>
        </p:spPr>
      </p:pic>
      <p:sp>
        <p:nvSpPr>
          <p:cNvPr id="11" name="TextBox 10"/>
          <p:cNvSpPr txBox="1"/>
          <p:nvPr/>
        </p:nvSpPr>
        <p:spPr>
          <a:xfrm>
            <a:off x="457933" y="145211"/>
            <a:ext cx="11114844" cy="645160"/>
          </a:xfrm>
          <a:prstGeom prst="rect">
            <a:avLst/>
          </a:prstGeom>
          <a:noFill/>
          <a:ln w="76200">
            <a:solidFill>
              <a:srgbClr val="CEC600"/>
            </a:solidFill>
          </a:ln>
        </p:spPr>
        <p:txBody>
          <a:bodyPr wrap="square" rtlCol="0">
            <a:spAutoFit/>
          </a:bodyPr>
          <a:lstStyle/>
          <a:p>
            <a:r>
              <a:rPr lang="en-US" altLang="zh-CN" sz="2800" b="1" dirty="0">
                <a:solidFill>
                  <a:prstClr val="white"/>
                </a:solidFill>
                <a:latin typeface="Trebuchet MS" panose="020B0603020202020204" pitchFamily="34" charset="0"/>
                <a:sym typeface="+mn-ea"/>
              </a:rPr>
              <a:t>Patents Search</a:t>
            </a:r>
            <a:r>
              <a:rPr lang="zh-CN" altLang="en-US" sz="2800" b="1" dirty="0">
                <a:solidFill>
                  <a:prstClr val="white"/>
                </a:solidFill>
                <a:latin typeface="Trebuchet MS" panose="020B0603020202020204" pitchFamily="34" charset="0"/>
                <a:sym typeface="+mn-ea"/>
              </a:rPr>
              <a:t>（</a:t>
            </a:r>
            <a:r>
              <a:rPr lang="en-US" altLang="zh-CN" sz="2800" b="1" dirty="0">
                <a:solidFill>
                  <a:prstClr val="white"/>
                </a:solidFill>
                <a:latin typeface="Trebuchet MS" panose="020B0603020202020204" pitchFamily="34" charset="0"/>
                <a:sym typeface="+mn-ea"/>
              </a:rPr>
              <a:t>Beta</a:t>
            </a:r>
            <a:r>
              <a:rPr lang="zh-CN" altLang="en-US" sz="2800" b="1" dirty="0">
                <a:solidFill>
                  <a:prstClr val="white"/>
                </a:solidFill>
                <a:latin typeface="Trebuchet MS" panose="020B0603020202020204" pitchFamily="34" charset="0"/>
                <a:sym typeface="+mn-ea"/>
              </a:rPr>
              <a:t>）</a:t>
            </a:r>
            <a:r>
              <a:rPr lang="en-US" altLang="zh-CN" sz="3600" b="1" dirty="0">
                <a:solidFill>
                  <a:prstClr val="white"/>
                </a:solidFill>
                <a:latin typeface="Trebuchet MS" panose="020B0603020202020204" pitchFamily="34" charset="0"/>
                <a:sym typeface="+mn-ea"/>
              </a:rPr>
              <a:t>                       </a:t>
            </a:r>
            <a:r>
              <a:rPr lang="zh-CN" altLang="en-US" sz="3600" b="1" dirty="0">
                <a:solidFill>
                  <a:prstClr val="white"/>
                </a:solidFill>
                <a:latin typeface="Trebuchet MS" panose="020B0603020202020204" pitchFamily="34" charset="0"/>
                <a:sym typeface="+mn-ea"/>
              </a:rPr>
              <a:t>专利检索（测试版）</a:t>
            </a:r>
          </a:p>
        </p:txBody>
      </p:sp>
      <p:cxnSp>
        <p:nvCxnSpPr>
          <p:cNvPr id="9" name="直接连接符 8"/>
          <p:cNvCxnSpPr/>
          <p:nvPr>
            <p:custDataLst>
              <p:tags r:id="rId1"/>
            </p:custDataLst>
          </p:nvPr>
        </p:nvCxnSpPr>
        <p:spPr>
          <a:xfrm>
            <a:off x="4268749" y="563378"/>
            <a:ext cx="3420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4319073" y="563378"/>
            <a:ext cx="1116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grpSp>
        <p:nvGrpSpPr>
          <p:cNvPr id="13" name="Group 9"/>
          <p:cNvGrpSpPr/>
          <p:nvPr/>
        </p:nvGrpSpPr>
        <p:grpSpPr>
          <a:xfrm>
            <a:off x="11819255" y="6604635"/>
            <a:ext cx="509905" cy="430530"/>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20" name="文本框 22"/>
          <p:cNvSpPr txBox="1"/>
          <p:nvPr/>
        </p:nvSpPr>
        <p:spPr>
          <a:xfrm>
            <a:off x="4364990" y="171175"/>
            <a:ext cx="1114408" cy="369332"/>
          </a:xfrm>
          <a:prstGeom prst="rect">
            <a:avLst/>
          </a:prstGeom>
          <a:noFill/>
        </p:spPr>
        <p:txBody>
          <a:bodyPr wrap="none" rtlCol="0" anchor="t">
            <a:spAutoFit/>
          </a:bodyPr>
          <a:lstStyle/>
          <a:p>
            <a:r>
              <a:rPr lang="zh-CN" altLang="en-US" b="1" dirty="0" smtClean="0">
                <a:solidFill>
                  <a:prstClr val="white"/>
                </a:solidFill>
                <a:ea typeface="宋体" panose="02010600030101010101" pitchFamily="2" charset="-122"/>
                <a:sym typeface="+mn-ea"/>
              </a:rPr>
              <a:t>专利检索</a:t>
            </a:r>
            <a:endParaRPr b="1" dirty="0">
              <a:solidFill>
                <a:prstClr val="white"/>
              </a:solidFill>
              <a:ea typeface="宋体" panose="02010600030101010101" pitchFamily="2" charset="-122"/>
              <a:sym typeface="+mn-ea"/>
            </a:endParaRPr>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0580" y="910519"/>
            <a:ext cx="4797425"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文本框 29"/>
          <p:cNvSpPr txBox="1"/>
          <p:nvPr/>
        </p:nvSpPr>
        <p:spPr>
          <a:xfrm>
            <a:off x="8242202" y="1166020"/>
            <a:ext cx="3330575" cy="461665"/>
          </a:xfrm>
          <a:prstGeom prst="rect">
            <a:avLst/>
          </a:prstGeom>
          <a:noFill/>
        </p:spPr>
        <p:txBody>
          <a:bodyPr wrap="square" rtlCol="0" anchor="t">
            <a:spAutoFit/>
          </a:bodyPr>
          <a:lstStyle/>
          <a:p>
            <a:pPr marL="457200" indent="-457200" algn="ctr">
              <a:buFont typeface="+mj-lt"/>
              <a:buAutoNum type="arabicPeriod" startAt="3"/>
            </a:pPr>
            <a:r>
              <a:rPr lang="zh-CN" altLang="en-US" sz="2400" b="1" dirty="0" smtClean="0">
                <a:solidFill>
                  <a:schemeClr val="bg1"/>
                </a:solidFill>
                <a:ea typeface="宋体" panose="02010600030101010101" pitchFamily="2" charset="-122"/>
                <a:sym typeface="+mn-ea"/>
              </a:rPr>
              <a:t>选择字段</a:t>
            </a:r>
            <a:endParaRPr lang="zh-CN" altLang="en-US" sz="2400" b="1" dirty="0">
              <a:solidFill>
                <a:schemeClr val="bg1"/>
              </a:solidFill>
              <a:ea typeface="宋体" panose="02010600030101010101" pitchFamily="2" charset="-122"/>
              <a:sym typeface="+mn-ea"/>
            </a:endParaRPr>
          </a:p>
        </p:txBody>
      </p:sp>
      <p:sp>
        <p:nvSpPr>
          <p:cNvPr id="22" name="文本框 29"/>
          <p:cNvSpPr txBox="1"/>
          <p:nvPr/>
        </p:nvSpPr>
        <p:spPr>
          <a:xfrm>
            <a:off x="373697" y="1196798"/>
            <a:ext cx="2369503" cy="400110"/>
          </a:xfrm>
          <a:prstGeom prst="rect">
            <a:avLst/>
          </a:prstGeom>
          <a:noFill/>
        </p:spPr>
        <p:txBody>
          <a:bodyPr wrap="square" rtlCol="0" anchor="t">
            <a:spAutoFit/>
          </a:bodyPr>
          <a:lstStyle/>
          <a:p>
            <a:pPr marL="457200" indent="-457200" algn="ctr">
              <a:buFont typeface="+mj-lt"/>
              <a:buAutoNum type="arabicPeriod"/>
            </a:pPr>
            <a:r>
              <a:rPr lang="zh-CN" altLang="en-US" sz="2000" b="1" dirty="0" smtClean="0">
                <a:solidFill>
                  <a:schemeClr val="bg1"/>
                </a:solidFill>
                <a:ea typeface="宋体" panose="02010600030101010101" pitchFamily="2" charset="-122"/>
                <a:sym typeface="+mn-ea"/>
              </a:rPr>
              <a:t>选择专利国别</a:t>
            </a:r>
            <a:endParaRPr lang="zh-CN" altLang="en-US" sz="2000" b="1" dirty="0">
              <a:solidFill>
                <a:schemeClr val="bg1"/>
              </a:solidFill>
              <a:ea typeface="宋体" panose="02010600030101010101" pitchFamily="2" charset="-122"/>
              <a:sym typeface="+mn-ea"/>
            </a:endParaRPr>
          </a:p>
        </p:txBody>
      </p:sp>
      <p:sp>
        <p:nvSpPr>
          <p:cNvPr id="23" name="文本框 29"/>
          <p:cNvSpPr txBox="1"/>
          <p:nvPr/>
        </p:nvSpPr>
        <p:spPr>
          <a:xfrm>
            <a:off x="4184915" y="1012131"/>
            <a:ext cx="2588965" cy="307777"/>
          </a:xfrm>
          <a:prstGeom prst="rect">
            <a:avLst/>
          </a:prstGeom>
          <a:noFill/>
        </p:spPr>
        <p:txBody>
          <a:bodyPr wrap="square" rtlCol="0" anchor="t">
            <a:spAutoFit/>
          </a:bodyPr>
          <a:lstStyle/>
          <a:p>
            <a:pPr marL="342900" indent="-342900" algn="ctr">
              <a:buFont typeface="+mj-lt"/>
              <a:buAutoNum type="arabicPeriod" startAt="2"/>
            </a:pPr>
            <a:r>
              <a:rPr lang="zh-CN" altLang="en-US" sz="1400" b="1" dirty="0" smtClean="0">
                <a:solidFill>
                  <a:srgbClr val="C00000"/>
                </a:solidFill>
                <a:ea typeface="宋体" panose="02010600030101010101" pitchFamily="2" charset="-122"/>
                <a:sym typeface="+mn-ea"/>
              </a:rPr>
              <a:t>输入检索策略</a:t>
            </a:r>
            <a:endParaRPr lang="zh-CN" altLang="en-US" sz="1400" b="1" dirty="0">
              <a:solidFill>
                <a:srgbClr val="C00000"/>
              </a:solidFill>
              <a:ea typeface="宋体" panose="02010600030101010101" pitchFamily="2" charset="-122"/>
              <a:sym typeface="+mn-ea"/>
            </a:endParaRPr>
          </a:p>
        </p:txBody>
      </p:sp>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3244" y="3100464"/>
            <a:ext cx="6874933" cy="357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文本框 16"/>
          <p:cNvSpPr txBox="1"/>
          <p:nvPr/>
        </p:nvSpPr>
        <p:spPr>
          <a:xfrm>
            <a:off x="220275" y="3291473"/>
            <a:ext cx="2082165" cy="3362524"/>
          </a:xfrm>
          <a:prstGeom prst="rect">
            <a:avLst/>
          </a:prstGeom>
          <a:noFill/>
          <a:ln w="9525">
            <a:noFill/>
          </a:ln>
        </p:spPr>
        <p:txBody>
          <a:bodyPr wrap="square">
            <a:spAutoFit/>
          </a:bodyPr>
          <a:lstStyle/>
          <a:p>
            <a:pPr algn="r">
              <a:lnSpc>
                <a:spcPct val="150000"/>
              </a:lnSpc>
              <a:buFont typeface="+mj-lt"/>
              <a:buNone/>
            </a:pPr>
            <a:r>
              <a:rPr lang="zh-CN" altLang="en-US" b="1" dirty="0">
                <a:solidFill>
                  <a:prstClr val="white"/>
                </a:solidFill>
                <a:latin typeface="Arial" panose="020B0604020202020204" pitchFamily="34" charset="0"/>
                <a:ea typeface="宋体" panose="02010600030101010101" pitchFamily="2" charset="-122"/>
              </a:rPr>
              <a:t>申请日期</a:t>
            </a:r>
          </a:p>
          <a:p>
            <a:pPr algn="r">
              <a:lnSpc>
                <a:spcPct val="150000"/>
              </a:lnSpc>
              <a:buFont typeface="+mj-lt"/>
              <a:buNone/>
            </a:pPr>
            <a:r>
              <a:rPr lang="zh-CN" altLang="en-US" b="1" dirty="0">
                <a:solidFill>
                  <a:prstClr val="white"/>
                </a:solidFill>
                <a:latin typeface="Arial" panose="020B0604020202020204" pitchFamily="34" charset="0"/>
                <a:ea typeface="宋体" panose="02010600030101010101" pitchFamily="2" charset="-122"/>
              </a:rPr>
              <a:t>公告日期</a:t>
            </a:r>
          </a:p>
          <a:p>
            <a:pPr algn="r">
              <a:lnSpc>
                <a:spcPct val="150000"/>
              </a:lnSpc>
              <a:buFont typeface="+mj-lt"/>
              <a:buNone/>
            </a:pPr>
            <a:r>
              <a:rPr lang="zh-CN" altLang="en-US" b="1" dirty="0">
                <a:solidFill>
                  <a:prstClr val="white"/>
                </a:solidFill>
                <a:latin typeface="Arial" panose="020B0604020202020204" pitchFamily="34" charset="0"/>
                <a:ea typeface="宋体" panose="02010600030101010101" pitchFamily="2" charset="-122"/>
              </a:rPr>
              <a:t>预计到期日</a:t>
            </a:r>
          </a:p>
          <a:p>
            <a:pPr algn="r">
              <a:lnSpc>
                <a:spcPct val="150000"/>
              </a:lnSpc>
              <a:buFont typeface="+mj-lt"/>
              <a:buNone/>
            </a:pPr>
            <a:r>
              <a:rPr lang="zh-CN" altLang="zh-CN" b="1" dirty="0">
                <a:solidFill>
                  <a:prstClr val="white"/>
                </a:solidFill>
                <a:latin typeface="Arial" panose="020B0604020202020204" pitchFamily="34" charset="0"/>
                <a:ea typeface="宋体" panose="02010600030101010101" pitchFamily="2" charset="-122"/>
              </a:rPr>
              <a:t>主题分析</a:t>
            </a:r>
          </a:p>
          <a:p>
            <a:pPr algn="r">
              <a:lnSpc>
                <a:spcPct val="150000"/>
              </a:lnSpc>
              <a:buFont typeface="+mj-lt"/>
              <a:buNone/>
            </a:pPr>
            <a:r>
              <a:rPr lang="zh-CN" altLang="zh-CN" b="1" dirty="0">
                <a:solidFill>
                  <a:prstClr val="white"/>
                </a:solidFill>
                <a:latin typeface="Arial" panose="020B0604020202020204" pitchFamily="34" charset="0"/>
                <a:ea typeface="宋体" panose="02010600030101010101" pitchFamily="2" charset="-122"/>
              </a:rPr>
              <a:t>状态分析</a:t>
            </a:r>
          </a:p>
          <a:p>
            <a:pPr algn="r">
              <a:lnSpc>
                <a:spcPct val="150000"/>
              </a:lnSpc>
              <a:buFont typeface="+mj-lt"/>
              <a:buNone/>
            </a:pPr>
            <a:r>
              <a:rPr lang="zh-CN" altLang="zh-CN" b="1" dirty="0">
                <a:solidFill>
                  <a:prstClr val="white"/>
                </a:solidFill>
                <a:latin typeface="Arial" panose="020B0604020202020204" pitchFamily="34" charset="0"/>
                <a:ea typeface="宋体" panose="02010600030101010101" pitchFamily="2" charset="-122"/>
              </a:rPr>
              <a:t>区域分析</a:t>
            </a:r>
          </a:p>
          <a:p>
            <a:pPr algn="r">
              <a:lnSpc>
                <a:spcPct val="150000"/>
              </a:lnSpc>
              <a:buFont typeface="+mj-lt"/>
              <a:buNone/>
            </a:pPr>
            <a:r>
              <a:rPr lang="zh-CN" altLang="zh-CN" b="1" dirty="0">
                <a:solidFill>
                  <a:prstClr val="white"/>
                </a:solidFill>
                <a:latin typeface="Arial" panose="020B0604020202020204" pitchFamily="34" charset="0"/>
                <a:ea typeface="宋体" panose="02010600030101010101" pitchFamily="2" charset="-122"/>
              </a:rPr>
              <a:t>专利权人分析</a:t>
            </a:r>
          </a:p>
          <a:p>
            <a:pPr algn="r">
              <a:lnSpc>
                <a:spcPct val="150000"/>
              </a:lnSpc>
              <a:buFont typeface="+mj-lt"/>
              <a:buNone/>
            </a:pPr>
            <a:r>
              <a:rPr lang="zh-CN" altLang="zh-CN" b="1" dirty="0">
                <a:solidFill>
                  <a:prstClr val="white"/>
                </a:solidFill>
                <a:latin typeface="Arial" panose="020B0604020202020204" pitchFamily="34" charset="0"/>
                <a:ea typeface="宋体" panose="02010600030101010101" pitchFamily="2" charset="-122"/>
              </a:rPr>
              <a:t>发明人分析</a:t>
            </a:r>
          </a:p>
        </p:txBody>
      </p:sp>
      <p:sp>
        <p:nvSpPr>
          <p:cNvPr id="25" name="文本框 29"/>
          <p:cNvSpPr txBox="1"/>
          <p:nvPr/>
        </p:nvSpPr>
        <p:spPr>
          <a:xfrm>
            <a:off x="9254656" y="3628390"/>
            <a:ext cx="2870915" cy="707886"/>
          </a:xfrm>
          <a:prstGeom prst="rect">
            <a:avLst/>
          </a:prstGeom>
          <a:noFill/>
        </p:spPr>
        <p:txBody>
          <a:bodyPr wrap="square" rtlCol="0" anchor="t">
            <a:spAutoFit/>
          </a:bodyPr>
          <a:lstStyle/>
          <a:p>
            <a:pPr algn="ctr"/>
            <a:r>
              <a:rPr lang="zh-CN" altLang="en-US" sz="2000" b="1" dirty="0">
                <a:solidFill>
                  <a:srgbClr val="FFC000"/>
                </a:solidFill>
                <a:ea typeface="宋体" panose="02010600030101010101" pitchFamily="2" charset="-122"/>
                <a:sym typeface="+mn-ea"/>
              </a:rPr>
              <a:t>可视化分析检索结果</a:t>
            </a:r>
          </a:p>
          <a:p>
            <a:pPr algn="ctr"/>
            <a:r>
              <a:rPr lang="zh-CN" altLang="en-US" sz="2000" b="1" dirty="0">
                <a:solidFill>
                  <a:srgbClr val="FFC000"/>
                </a:solidFill>
                <a:ea typeface="宋体" panose="02010600030101010101" pitchFamily="2" charset="-122"/>
                <a:sym typeface="+mn-ea"/>
              </a:rPr>
              <a:t>（多层次）</a:t>
            </a:r>
          </a:p>
        </p:txBody>
      </p:sp>
      <p:sp>
        <p:nvSpPr>
          <p:cNvPr id="26" name="文本框 30"/>
          <p:cNvSpPr txBox="1"/>
          <p:nvPr/>
        </p:nvSpPr>
        <p:spPr>
          <a:xfrm>
            <a:off x="9254656" y="4806950"/>
            <a:ext cx="2830055" cy="1323439"/>
          </a:xfrm>
          <a:prstGeom prst="rect">
            <a:avLst/>
          </a:prstGeom>
          <a:noFill/>
        </p:spPr>
        <p:txBody>
          <a:bodyPr wrap="square" rtlCol="0" anchor="t">
            <a:spAutoFit/>
          </a:bodyPr>
          <a:lstStyle/>
          <a:p>
            <a:pPr>
              <a:buClr>
                <a:srgbClr val="CEC600"/>
              </a:buClr>
              <a:buFont typeface="Wingdings" panose="05000000000000000000" charset="0"/>
              <a:buChar char="Ø"/>
            </a:pPr>
            <a:r>
              <a:rPr lang="zh-CN" altLang="en-US" sz="2000" b="1" dirty="0" smtClean="0">
                <a:solidFill>
                  <a:prstClr val="white"/>
                </a:solidFill>
              </a:rPr>
              <a:t>主题分析（</a:t>
            </a:r>
            <a:r>
              <a:rPr lang="zh-CN" altLang="en-US" sz="2000" b="1" dirty="0">
                <a:solidFill>
                  <a:prstClr val="white"/>
                </a:solidFill>
              </a:rPr>
              <a:t>多层次</a:t>
            </a:r>
            <a:r>
              <a:rPr lang="zh-CN" altLang="en-US" sz="2000" b="1" dirty="0" smtClean="0">
                <a:solidFill>
                  <a:prstClr val="white"/>
                </a:solidFill>
              </a:rPr>
              <a:t>）</a:t>
            </a:r>
            <a:endParaRPr lang="en-US" altLang="zh-CN" sz="2000" b="1" dirty="0" smtClean="0">
              <a:solidFill>
                <a:prstClr val="white"/>
              </a:solidFill>
            </a:endParaRPr>
          </a:p>
          <a:p>
            <a:pPr algn="ctr">
              <a:buClr>
                <a:srgbClr val="CEC600"/>
              </a:buClr>
            </a:pPr>
            <a:endParaRPr lang="en-US" altLang="zh-CN" sz="2000" b="1" dirty="0">
              <a:solidFill>
                <a:prstClr val="white"/>
              </a:solidFill>
            </a:endParaRPr>
          </a:p>
          <a:p>
            <a:pPr marL="285750" indent="-285750">
              <a:buClr>
                <a:srgbClr val="CEC600"/>
              </a:buClr>
              <a:buFont typeface="Wingdings" panose="05000000000000000000" charset="0"/>
              <a:buChar char="Ø"/>
            </a:pPr>
            <a:r>
              <a:rPr lang="zh-CN" altLang="en-US" sz="2000" b="1" dirty="0">
                <a:solidFill>
                  <a:prstClr val="white"/>
                </a:solidFill>
              </a:rPr>
              <a:t>受让人</a:t>
            </a:r>
            <a:r>
              <a:rPr lang="zh-CN" altLang="en-US" sz="2000" b="1" dirty="0" smtClean="0">
                <a:solidFill>
                  <a:prstClr val="white"/>
                </a:solidFill>
              </a:rPr>
              <a:t>细分（</a:t>
            </a:r>
            <a:r>
              <a:rPr lang="zh-CN" altLang="en-US" sz="2000" b="1" dirty="0">
                <a:solidFill>
                  <a:prstClr val="white"/>
                </a:solidFill>
              </a:rPr>
              <a:t>多层次）</a:t>
            </a:r>
          </a:p>
          <a:p>
            <a:pPr algn="ctr">
              <a:buClr>
                <a:srgbClr val="CEC600"/>
              </a:buClr>
            </a:pPr>
            <a:endParaRPr lang="zh-CN" altLang="en-US" sz="2000" b="1" dirty="0">
              <a:solidFill>
                <a:prstClr val="white"/>
              </a:solidFill>
            </a:endParaRPr>
          </a:p>
        </p:txBody>
      </p:sp>
    </p:spTree>
    <p:extLst>
      <p:ext uri="{BB962C8B-B14F-4D97-AF65-F5344CB8AC3E}">
        <p14:creationId xmlns:p14="http://schemas.microsoft.com/office/powerpoint/2010/main" val="998945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532245"/>
            <a:ext cx="747395" cy="325755"/>
          </a:xfrm>
          <a:prstGeom prst="rect">
            <a:avLst/>
          </a:prstGeom>
        </p:spPr>
      </p:pic>
      <p:sp>
        <p:nvSpPr>
          <p:cNvPr id="11" name="TextBox 10"/>
          <p:cNvSpPr txBox="1"/>
          <p:nvPr/>
        </p:nvSpPr>
        <p:spPr>
          <a:xfrm>
            <a:off x="457933" y="145211"/>
            <a:ext cx="11114844" cy="645160"/>
          </a:xfrm>
          <a:prstGeom prst="rect">
            <a:avLst/>
          </a:prstGeom>
          <a:noFill/>
          <a:ln w="76200">
            <a:solidFill>
              <a:srgbClr val="CEC600"/>
            </a:solidFill>
          </a:ln>
        </p:spPr>
        <p:txBody>
          <a:bodyPr wrap="square" rtlCol="0">
            <a:spAutoFit/>
          </a:bodyPr>
          <a:lstStyle/>
          <a:p>
            <a:r>
              <a:rPr lang="en-US" altLang="zh-CN" sz="2800" b="1" dirty="0">
                <a:solidFill>
                  <a:prstClr val="white"/>
                </a:solidFill>
                <a:latin typeface="Trebuchet MS" panose="020B0603020202020204" pitchFamily="34" charset="0"/>
                <a:sym typeface="+mn-ea"/>
              </a:rPr>
              <a:t>Patents Search</a:t>
            </a:r>
            <a:r>
              <a:rPr lang="zh-CN" altLang="en-US" sz="2800" b="1" dirty="0">
                <a:solidFill>
                  <a:prstClr val="white"/>
                </a:solidFill>
                <a:latin typeface="Trebuchet MS" panose="020B0603020202020204" pitchFamily="34" charset="0"/>
                <a:sym typeface="+mn-ea"/>
              </a:rPr>
              <a:t>（</a:t>
            </a:r>
            <a:r>
              <a:rPr lang="en-US" altLang="zh-CN" sz="2800" b="1" dirty="0">
                <a:solidFill>
                  <a:prstClr val="white"/>
                </a:solidFill>
                <a:latin typeface="Trebuchet MS" panose="020B0603020202020204" pitchFamily="34" charset="0"/>
                <a:sym typeface="+mn-ea"/>
              </a:rPr>
              <a:t>Beta</a:t>
            </a:r>
            <a:r>
              <a:rPr lang="zh-CN" altLang="en-US" sz="2800" b="1" dirty="0">
                <a:solidFill>
                  <a:prstClr val="white"/>
                </a:solidFill>
                <a:latin typeface="Trebuchet MS" panose="020B0603020202020204" pitchFamily="34" charset="0"/>
                <a:sym typeface="+mn-ea"/>
              </a:rPr>
              <a:t>）</a:t>
            </a:r>
            <a:r>
              <a:rPr lang="en-US" altLang="zh-CN" sz="3600" b="1" dirty="0">
                <a:solidFill>
                  <a:prstClr val="white"/>
                </a:solidFill>
                <a:latin typeface="Trebuchet MS" panose="020B0603020202020204" pitchFamily="34" charset="0"/>
                <a:sym typeface="+mn-ea"/>
              </a:rPr>
              <a:t>                       </a:t>
            </a:r>
            <a:r>
              <a:rPr lang="zh-CN" altLang="en-US" sz="3600" b="1" dirty="0">
                <a:solidFill>
                  <a:prstClr val="white"/>
                </a:solidFill>
                <a:latin typeface="Trebuchet MS" panose="020B0603020202020204" pitchFamily="34" charset="0"/>
                <a:sym typeface="+mn-ea"/>
              </a:rPr>
              <a:t>专利检索（测试版）</a:t>
            </a:r>
          </a:p>
        </p:txBody>
      </p:sp>
      <p:cxnSp>
        <p:nvCxnSpPr>
          <p:cNvPr id="9" name="直接连接符 8"/>
          <p:cNvCxnSpPr/>
          <p:nvPr>
            <p:custDataLst>
              <p:tags r:id="rId1"/>
            </p:custDataLst>
          </p:nvPr>
        </p:nvCxnSpPr>
        <p:spPr>
          <a:xfrm>
            <a:off x="4268749" y="563378"/>
            <a:ext cx="3420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4319073" y="563378"/>
            <a:ext cx="1116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8270240" y="1927860"/>
            <a:ext cx="3330575" cy="829945"/>
          </a:xfrm>
          <a:prstGeom prst="rect">
            <a:avLst/>
          </a:prstGeom>
          <a:noFill/>
        </p:spPr>
        <p:txBody>
          <a:bodyPr wrap="square" rtlCol="0" anchor="t">
            <a:spAutoFit/>
          </a:bodyPr>
          <a:lstStyle/>
          <a:p>
            <a:pPr algn="ctr"/>
            <a:r>
              <a:rPr lang="zh-CN" altLang="en-US" sz="2400" b="1" dirty="0">
                <a:solidFill>
                  <a:srgbClr val="FFC000"/>
                </a:solidFill>
                <a:ea typeface="宋体" panose="02010600030101010101" pitchFamily="2" charset="-122"/>
                <a:sym typeface="+mn-ea"/>
              </a:rPr>
              <a:t>可视化分析检索结果</a:t>
            </a:r>
          </a:p>
          <a:p>
            <a:pPr algn="ctr"/>
            <a:r>
              <a:rPr lang="zh-CN" altLang="en-US" sz="2400" b="1" dirty="0">
                <a:solidFill>
                  <a:srgbClr val="FFC000"/>
                </a:solidFill>
                <a:ea typeface="宋体" panose="02010600030101010101" pitchFamily="2" charset="-122"/>
                <a:sym typeface="+mn-ea"/>
              </a:rPr>
              <a:t>（多层次）</a:t>
            </a:r>
          </a:p>
        </p:txBody>
      </p:sp>
      <p:sp>
        <p:nvSpPr>
          <p:cNvPr id="31" name="文本框 30"/>
          <p:cNvSpPr txBox="1"/>
          <p:nvPr/>
        </p:nvSpPr>
        <p:spPr>
          <a:xfrm>
            <a:off x="8270240" y="3106420"/>
            <a:ext cx="2781935" cy="706755"/>
          </a:xfrm>
          <a:prstGeom prst="rect">
            <a:avLst/>
          </a:prstGeom>
          <a:noFill/>
        </p:spPr>
        <p:txBody>
          <a:bodyPr wrap="square" rtlCol="0" anchor="t">
            <a:spAutoFit/>
          </a:bodyPr>
          <a:lstStyle/>
          <a:p>
            <a:pPr marL="285750" indent="-285750" algn="ctr">
              <a:buClr>
                <a:srgbClr val="CEC600"/>
              </a:buClr>
              <a:buFont typeface="Wingdings" panose="05000000000000000000" charset="0"/>
              <a:buChar char="Ø"/>
            </a:pPr>
            <a:r>
              <a:rPr lang="zh-CN" altLang="en-US" sz="2000" b="1" dirty="0">
                <a:solidFill>
                  <a:prstClr val="white"/>
                </a:solidFill>
              </a:rPr>
              <a:t>人工智能主题分析（多层次）</a:t>
            </a:r>
          </a:p>
        </p:txBody>
      </p:sp>
      <p:sp>
        <p:nvSpPr>
          <p:cNvPr id="32" name="文本框 31"/>
          <p:cNvSpPr txBox="1"/>
          <p:nvPr/>
        </p:nvSpPr>
        <p:spPr>
          <a:xfrm>
            <a:off x="8463915" y="4100195"/>
            <a:ext cx="2364740" cy="706755"/>
          </a:xfrm>
          <a:prstGeom prst="rect">
            <a:avLst/>
          </a:prstGeom>
          <a:noFill/>
        </p:spPr>
        <p:txBody>
          <a:bodyPr wrap="square" rtlCol="0" anchor="t">
            <a:spAutoFit/>
          </a:bodyPr>
          <a:lstStyle/>
          <a:p>
            <a:pPr marL="285750" indent="-285750">
              <a:buClr>
                <a:srgbClr val="CEC600"/>
              </a:buClr>
              <a:buFont typeface="Wingdings" panose="05000000000000000000" charset="0"/>
              <a:buChar char="Ø"/>
            </a:pPr>
            <a:r>
              <a:rPr lang="zh-CN" altLang="en-US" sz="2000" b="1">
                <a:solidFill>
                  <a:prstClr val="white"/>
                </a:solidFill>
              </a:rPr>
              <a:t>受让人细分</a:t>
            </a:r>
          </a:p>
          <a:p>
            <a:pPr>
              <a:buClr>
                <a:srgbClr val="CEC600"/>
              </a:buClr>
              <a:buFont typeface="Wingdings" panose="05000000000000000000" charset="0"/>
              <a:buNone/>
            </a:pPr>
            <a:r>
              <a:rPr lang="en-US" altLang="zh-CN" sz="2000" b="1">
                <a:solidFill>
                  <a:prstClr val="white"/>
                </a:solidFill>
              </a:rPr>
              <a:t>    </a:t>
            </a:r>
            <a:r>
              <a:rPr lang="zh-CN" altLang="en-US" sz="2000" b="1">
                <a:solidFill>
                  <a:prstClr val="white"/>
                </a:solidFill>
              </a:rPr>
              <a:t>（多层次）</a:t>
            </a:r>
          </a:p>
        </p:txBody>
      </p:sp>
      <p:sp>
        <p:nvSpPr>
          <p:cNvPr id="17" name="文本框 16"/>
          <p:cNvSpPr txBox="1"/>
          <p:nvPr/>
        </p:nvSpPr>
        <p:spPr>
          <a:xfrm>
            <a:off x="367030" y="1927860"/>
            <a:ext cx="2082165" cy="3784600"/>
          </a:xfrm>
          <a:prstGeom prst="rect">
            <a:avLst/>
          </a:prstGeom>
          <a:noFill/>
          <a:ln w="9525">
            <a:noFill/>
          </a:ln>
        </p:spPr>
        <p:txBody>
          <a:bodyPr wrap="square">
            <a:spAutoFit/>
          </a:bodyPr>
          <a:lstStyle/>
          <a:p>
            <a:pPr algn="r">
              <a:lnSpc>
                <a:spcPct val="150000"/>
              </a:lnSpc>
              <a:buFont typeface="+mj-lt"/>
              <a:buNone/>
            </a:pPr>
            <a:r>
              <a:rPr lang="zh-CN" altLang="en-US" sz="2000" b="1" dirty="0">
                <a:solidFill>
                  <a:prstClr val="white"/>
                </a:solidFill>
                <a:latin typeface="Arial" panose="020B0604020202020204" pitchFamily="34" charset="0"/>
                <a:ea typeface="宋体" panose="02010600030101010101" pitchFamily="2" charset="-122"/>
              </a:rPr>
              <a:t>申请日期</a:t>
            </a:r>
          </a:p>
          <a:p>
            <a:pPr algn="r">
              <a:lnSpc>
                <a:spcPct val="150000"/>
              </a:lnSpc>
              <a:buFont typeface="+mj-lt"/>
              <a:buNone/>
            </a:pPr>
            <a:r>
              <a:rPr lang="zh-CN" altLang="en-US" sz="2000" b="1" dirty="0">
                <a:solidFill>
                  <a:prstClr val="white"/>
                </a:solidFill>
                <a:latin typeface="Arial" panose="020B0604020202020204" pitchFamily="34" charset="0"/>
                <a:ea typeface="宋体" panose="02010600030101010101" pitchFamily="2" charset="-122"/>
              </a:rPr>
              <a:t>公告日期</a:t>
            </a:r>
          </a:p>
          <a:p>
            <a:pPr algn="r">
              <a:lnSpc>
                <a:spcPct val="150000"/>
              </a:lnSpc>
              <a:buFont typeface="+mj-lt"/>
              <a:buNone/>
            </a:pPr>
            <a:r>
              <a:rPr lang="zh-CN" altLang="en-US" sz="2000" b="1" dirty="0">
                <a:solidFill>
                  <a:prstClr val="white"/>
                </a:solidFill>
                <a:latin typeface="Arial" panose="020B0604020202020204" pitchFamily="34" charset="0"/>
                <a:ea typeface="宋体" panose="02010600030101010101" pitchFamily="2" charset="-122"/>
              </a:rPr>
              <a:t>预计到期日</a:t>
            </a:r>
          </a:p>
          <a:p>
            <a:pPr algn="r">
              <a:lnSpc>
                <a:spcPct val="150000"/>
              </a:lnSpc>
              <a:buFont typeface="+mj-lt"/>
              <a:buNone/>
            </a:pPr>
            <a:r>
              <a:rPr lang="zh-CN" altLang="zh-CN" sz="2000" b="1" dirty="0">
                <a:solidFill>
                  <a:prstClr val="white"/>
                </a:solidFill>
                <a:latin typeface="Arial" panose="020B0604020202020204" pitchFamily="34" charset="0"/>
                <a:ea typeface="宋体" panose="02010600030101010101" pitchFamily="2" charset="-122"/>
              </a:rPr>
              <a:t>主题分析</a:t>
            </a:r>
          </a:p>
          <a:p>
            <a:pPr algn="r">
              <a:lnSpc>
                <a:spcPct val="150000"/>
              </a:lnSpc>
              <a:buFont typeface="+mj-lt"/>
              <a:buNone/>
            </a:pPr>
            <a:r>
              <a:rPr lang="zh-CN" altLang="zh-CN" sz="2000" b="1" dirty="0">
                <a:solidFill>
                  <a:prstClr val="white"/>
                </a:solidFill>
                <a:latin typeface="Arial" panose="020B0604020202020204" pitchFamily="34" charset="0"/>
                <a:ea typeface="宋体" panose="02010600030101010101" pitchFamily="2" charset="-122"/>
              </a:rPr>
              <a:t>状态分析</a:t>
            </a:r>
          </a:p>
          <a:p>
            <a:pPr algn="r">
              <a:lnSpc>
                <a:spcPct val="150000"/>
              </a:lnSpc>
              <a:buFont typeface="+mj-lt"/>
              <a:buNone/>
            </a:pPr>
            <a:r>
              <a:rPr lang="zh-CN" altLang="zh-CN" sz="2000" b="1" dirty="0">
                <a:solidFill>
                  <a:prstClr val="white"/>
                </a:solidFill>
                <a:latin typeface="Arial" panose="020B0604020202020204" pitchFamily="34" charset="0"/>
                <a:ea typeface="宋体" panose="02010600030101010101" pitchFamily="2" charset="-122"/>
              </a:rPr>
              <a:t>区域分析</a:t>
            </a:r>
          </a:p>
          <a:p>
            <a:pPr algn="r">
              <a:lnSpc>
                <a:spcPct val="150000"/>
              </a:lnSpc>
              <a:buFont typeface="+mj-lt"/>
              <a:buNone/>
            </a:pPr>
            <a:r>
              <a:rPr lang="zh-CN" altLang="zh-CN" sz="2000" b="1" dirty="0">
                <a:solidFill>
                  <a:prstClr val="white"/>
                </a:solidFill>
                <a:latin typeface="Arial" panose="020B0604020202020204" pitchFamily="34" charset="0"/>
                <a:ea typeface="宋体" panose="02010600030101010101" pitchFamily="2" charset="-122"/>
              </a:rPr>
              <a:t>专利权人分析</a:t>
            </a:r>
          </a:p>
          <a:p>
            <a:pPr algn="r">
              <a:lnSpc>
                <a:spcPct val="150000"/>
              </a:lnSpc>
              <a:buFont typeface="+mj-lt"/>
              <a:buNone/>
            </a:pPr>
            <a:r>
              <a:rPr lang="zh-CN" altLang="zh-CN" sz="2000" b="1" dirty="0">
                <a:solidFill>
                  <a:prstClr val="white"/>
                </a:solidFill>
                <a:latin typeface="Arial" panose="020B0604020202020204" pitchFamily="34" charset="0"/>
                <a:ea typeface="宋体" panose="02010600030101010101" pitchFamily="2" charset="-122"/>
              </a:rPr>
              <a:t>发明人分析</a:t>
            </a:r>
          </a:p>
        </p:txBody>
      </p:sp>
      <p:grpSp>
        <p:nvGrpSpPr>
          <p:cNvPr id="13" name="Group 9"/>
          <p:cNvGrpSpPr/>
          <p:nvPr/>
        </p:nvGrpSpPr>
        <p:grpSpPr>
          <a:xfrm>
            <a:off x="11819255" y="6604635"/>
            <a:ext cx="509905" cy="430530"/>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9365" y="936978"/>
            <a:ext cx="5924550" cy="5975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85223" y="1313934"/>
            <a:ext cx="2504212" cy="400110"/>
          </a:xfrm>
          <a:prstGeom prst="rect">
            <a:avLst/>
          </a:prstGeom>
        </p:spPr>
        <p:txBody>
          <a:bodyPr wrap="none">
            <a:spAutoFit/>
          </a:bodyPr>
          <a:lstStyle/>
          <a:p>
            <a:r>
              <a:rPr lang="en-US" altLang="zh-CN" sz="2000" dirty="0" smtClean="0">
                <a:solidFill>
                  <a:srgbClr val="C00000"/>
                </a:solidFill>
              </a:rPr>
              <a:t>3,635,530</a:t>
            </a:r>
            <a:r>
              <a:rPr lang="zh-CN" altLang="en-US" sz="2000" dirty="0" smtClean="0">
                <a:solidFill>
                  <a:srgbClr val="C00000"/>
                </a:solidFill>
              </a:rPr>
              <a:t>条专利数据</a:t>
            </a:r>
            <a:endParaRPr lang="zh-CN" altLang="en-US" sz="2000" dirty="0">
              <a:solidFill>
                <a:srgbClr val="C00000"/>
              </a:solidFill>
            </a:endParaRPr>
          </a:p>
        </p:txBody>
      </p:sp>
    </p:spTree>
    <p:extLst>
      <p:ext uri="{BB962C8B-B14F-4D97-AF65-F5344CB8AC3E}">
        <p14:creationId xmlns:p14="http://schemas.microsoft.com/office/powerpoint/2010/main" val="3664537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32245"/>
            <a:ext cx="747395" cy="325755"/>
          </a:xfrm>
          <a:prstGeom prst="rect">
            <a:avLst/>
          </a:prstGeom>
        </p:spPr>
      </p:pic>
      <p:sp>
        <p:nvSpPr>
          <p:cNvPr id="11" name="TextBox 10"/>
          <p:cNvSpPr txBox="1"/>
          <p:nvPr/>
        </p:nvSpPr>
        <p:spPr>
          <a:xfrm>
            <a:off x="220865" y="145211"/>
            <a:ext cx="11774865" cy="584775"/>
          </a:xfrm>
          <a:prstGeom prst="rect">
            <a:avLst/>
          </a:prstGeom>
          <a:noFill/>
          <a:ln w="76200">
            <a:solidFill>
              <a:srgbClr val="CEC600"/>
            </a:solidFill>
          </a:ln>
        </p:spPr>
        <p:txBody>
          <a:bodyPr wrap="square" rtlCol="0">
            <a:spAutoFit/>
          </a:bodyPr>
          <a:lstStyle/>
          <a:p>
            <a:r>
              <a:rPr lang="zh-CN" altLang="en-US" sz="3200" dirty="0" smtClean="0">
                <a:solidFill>
                  <a:prstClr val="white"/>
                </a:solidFill>
                <a:latin typeface="宋体" pitchFamily="2" charset="-122"/>
                <a:ea typeface="宋体" pitchFamily="2" charset="-122"/>
              </a:rPr>
              <a:t>专利服务    </a:t>
            </a:r>
            <a:r>
              <a:rPr lang="zh-CN" altLang="zh-CN" sz="3200" dirty="0" smtClean="0">
                <a:solidFill>
                  <a:prstClr val="white"/>
                </a:solidFill>
                <a:latin typeface="宋体" pitchFamily="2" charset="-122"/>
                <a:ea typeface="宋体" pitchFamily="2" charset="-122"/>
              </a:rPr>
              <a:t>对接</a:t>
            </a:r>
            <a:r>
              <a:rPr lang="zh-CN" altLang="zh-CN" sz="3200" dirty="0">
                <a:solidFill>
                  <a:prstClr val="white"/>
                </a:solidFill>
                <a:latin typeface="宋体" pitchFamily="2" charset="-122"/>
                <a:ea typeface="宋体" pitchFamily="2" charset="-122"/>
              </a:rPr>
              <a:t>全球</a:t>
            </a:r>
            <a:r>
              <a:rPr lang="en-US" altLang="zh-CN" sz="3200" dirty="0">
                <a:solidFill>
                  <a:prstClr val="white"/>
                </a:solidFill>
                <a:latin typeface="宋体" pitchFamily="2" charset="-122"/>
                <a:ea typeface="宋体" pitchFamily="2" charset="-122"/>
              </a:rPr>
              <a:t>7</a:t>
            </a:r>
            <a:r>
              <a:rPr lang="zh-CN" altLang="zh-CN" sz="3200" dirty="0">
                <a:solidFill>
                  <a:prstClr val="white"/>
                </a:solidFill>
                <a:latin typeface="宋体" pitchFamily="2" charset="-122"/>
                <a:ea typeface="宋体" pitchFamily="2" charset="-122"/>
              </a:rPr>
              <a:t>万家</a:t>
            </a:r>
            <a:r>
              <a:rPr lang="zh-CN" altLang="zh-CN" sz="3200" dirty="0" smtClean="0">
                <a:solidFill>
                  <a:prstClr val="white"/>
                </a:solidFill>
                <a:latin typeface="宋体" pitchFamily="2" charset="-122"/>
                <a:ea typeface="宋体" pitchFamily="2" charset="-122"/>
              </a:rPr>
              <a:t>公司</a:t>
            </a:r>
            <a:r>
              <a:rPr lang="zh-CN" altLang="en-US" sz="3200" dirty="0" smtClean="0">
                <a:solidFill>
                  <a:prstClr val="white"/>
                </a:solidFill>
                <a:latin typeface="宋体" pitchFamily="2" charset="-122"/>
                <a:ea typeface="宋体" pitchFamily="2" charset="-122"/>
              </a:rPr>
              <a:t>，</a:t>
            </a:r>
            <a:r>
              <a:rPr lang="zh-CN" altLang="zh-CN" sz="3200" dirty="0" smtClean="0">
                <a:solidFill>
                  <a:prstClr val="white"/>
                </a:solidFill>
                <a:latin typeface="宋体" pitchFamily="2" charset="-122"/>
                <a:ea typeface="宋体" pitchFamily="2" charset="-122"/>
              </a:rPr>
              <a:t>助推</a:t>
            </a:r>
            <a:r>
              <a:rPr lang="zh-CN" altLang="en-US" sz="3200" dirty="0" smtClean="0">
                <a:solidFill>
                  <a:prstClr val="white"/>
                </a:solidFill>
                <a:latin typeface="宋体" pitchFamily="2" charset="-122"/>
                <a:ea typeface="宋体" pitchFamily="2" charset="-122"/>
              </a:rPr>
              <a:t>校企合作、</a:t>
            </a:r>
            <a:r>
              <a:rPr lang="zh-CN" altLang="zh-CN" sz="3200" dirty="0" smtClean="0">
                <a:solidFill>
                  <a:prstClr val="white"/>
                </a:solidFill>
                <a:latin typeface="宋体" pitchFamily="2" charset="-122"/>
                <a:ea typeface="宋体" pitchFamily="2" charset="-122"/>
              </a:rPr>
              <a:t>成果</a:t>
            </a:r>
            <a:r>
              <a:rPr lang="zh-CN" altLang="zh-CN" sz="3200" dirty="0">
                <a:solidFill>
                  <a:prstClr val="white"/>
                </a:solidFill>
                <a:latin typeface="宋体" pitchFamily="2" charset="-122"/>
                <a:ea typeface="宋体" pitchFamily="2" charset="-122"/>
              </a:rPr>
              <a:t>转移转化</a:t>
            </a:r>
            <a:endParaRPr lang="zh-CN" altLang="en-US" sz="4000" b="1" dirty="0">
              <a:solidFill>
                <a:prstClr val="white"/>
              </a:solidFill>
              <a:latin typeface="Trebuchet MS" panose="020B0603020202020204" pitchFamily="34" charset="0"/>
              <a:sym typeface="+mn-ea"/>
            </a:endParaRPr>
          </a:p>
        </p:txBody>
      </p:sp>
      <p:grpSp>
        <p:nvGrpSpPr>
          <p:cNvPr id="13" name="Group 9"/>
          <p:cNvGrpSpPr/>
          <p:nvPr/>
        </p:nvGrpSpPr>
        <p:grpSpPr>
          <a:xfrm>
            <a:off x="11819255" y="6604635"/>
            <a:ext cx="509905" cy="430530"/>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395" y="4580198"/>
            <a:ext cx="1532961" cy="1863608"/>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1614" y="4530841"/>
            <a:ext cx="1488507" cy="1984288"/>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6400" y="4525572"/>
            <a:ext cx="1927357" cy="1989557"/>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8703" y="4515346"/>
            <a:ext cx="2572285" cy="1928460"/>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4436" y="4525572"/>
            <a:ext cx="2630480" cy="1972860"/>
          </a:xfrm>
          <a:prstGeom prst="rect">
            <a:avLst/>
          </a:prstGeom>
        </p:spPr>
      </p:pic>
      <p:sp>
        <p:nvSpPr>
          <p:cNvPr id="9" name="矩形 8"/>
          <p:cNvSpPr/>
          <p:nvPr/>
        </p:nvSpPr>
        <p:spPr>
          <a:xfrm>
            <a:off x="373696" y="1096413"/>
            <a:ext cx="11622034" cy="2862322"/>
          </a:xfrm>
          <a:prstGeom prst="rect">
            <a:avLst/>
          </a:prstGeom>
        </p:spPr>
        <p:txBody>
          <a:bodyPr wrap="square">
            <a:spAutoFit/>
          </a:bodyPr>
          <a:lstStyle/>
          <a:p>
            <a:pPr marL="342900" indent="-342900">
              <a:lnSpc>
                <a:spcPct val="150000"/>
              </a:lnSpc>
              <a:buClr>
                <a:srgbClr val="C00000"/>
              </a:buClr>
              <a:buFont typeface="Wingdings" pitchFamily="2" charset="2"/>
              <a:buChar char="p"/>
            </a:pPr>
            <a:r>
              <a:rPr lang="zh-CN" altLang="en-US" sz="2400" dirty="0" smtClean="0">
                <a:solidFill>
                  <a:schemeClr val="bg1"/>
                </a:solidFill>
              </a:rPr>
              <a:t>研判阿迪达斯运动鞋是否与如下两个专利存在侵权关系，如果存在侵权关系，是否能够寻求合作</a:t>
            </a:r>
            <a:endParaRPr lang="en-US" altLang="zh-CN" sz="2400" dirty="0" smtClean="0">
              <a:solidFill>
                <a:schemeClr val="bg1"/>
              </a:solidFill>
            </a:endParaRPr>
          </a:p>
          <a:p>
            <a:pPr marL="342900" indent="-342900">
              <a:lnSpc>
                <a:spcPct val="150000"/>
              </a:lnSpc>
              <a:buClr>
                <a:srgbClr val="C00000"/>
              </a:buClr>
              <a:buFont typeface="Wingdings" pitchFamily="2" charset="2"/>
              <a:buChar char="p"/>
            </a:pPr>
            <a:r>
              <a:rPr lang="zh-CN" altLang="en-US" sz="2400" dirty="0" smtClean="0">
                <a:solidFill>
                  <a:schemeClr val="bg1"/>
                </a:solidFill>
              </a:rPr>
              <a:t>如不存在侵权行为，如何需求合作，助推成果转移转化</a:t>
            </a:r>
            <a:endParaRPr lang="en-US" altLang="zh-CN" sz="2400" dirty="0" smtClean="0">
              <a:solidFill>
                <a:schemeClr val="bg1"/>
              </a:solidFill>
            </a:endParaRPr>
          </a:p>
          <a:p>
            <a:pPr marL="342900" indent="-342900">
              <a:lnSpc>
                <a:spcPct val="150000"/>
              </a:lnSpc>
              <a:buFont typeface="+mj-lt"/>
              <a:buAutoNum type="arabicPeriod"/>
            </a:pPr>
            <a:r>
              <a:rPr lang="en-US" altLang="zh-CN" sz="2400" dirty="0" smtClean="0">
                <a:solidFill>
                  <a:schemeClr val="bg1"/>
                </a:solidFill>
              </a:rPr>
              <a:t>CN201810108742-</a:t>
            </a:r>
            <a:r>
              <a:rPr lang="zh-CN" altLang="en-US" sz="2400" dirty="0">
                <a:solidFill>
                  <a:schemeClr val="bg1"/>
                </a:solidFill>
              </a:rPr>
              <a:t>基于</a:t>
            </a:r>
            <a:r>
              <a:rPr lang="en-US" altLang="zh-CN" sz="2400" dirty="0">
                <a:solidFill>
                  <a:schemeClr val="bg1"/>
                </a:solidFill>
              </a:rPr>
              <a:t>3D</a:t>
            </a:r>
            <a:r>
              <a:rPr lang="zh-CN" altLang="en-US" sz="2400" dirty="0">
                <a:solidFill>
                  <a:schemeClr val="bg1"/>
                </a:solidFill>
              </a:rPr>
              <a:t>打印的拉胀纤维、纱线或其制品的加工方法、装置及</a:t>
            </a:r>
            <a:r>
              <a:rPr lang="zh-CN" altLang="en-US" sz="2400" dirty="0" smtClean="0">
                <a:solidFill>
                  <a:schemeClr val="bg1"/>
                </a:solidFill>
              </a:rPr>
              <a:t>用途</a:t>
            </a:r>
            <a:endParaRPr lang="en-US" altLang="zh-CN" sz="2400" dirty="0" smtClean="0">
              <a:solidFill>
                <a:schemeClr val="bg1"/>
              </a:solidFill>
            </a:endParaRPr>
          </a:p>
          <a:p>
            <a:pPr marL="342900" indent="-342900">
              <a:lnSpc>
                <a:spcPct val="150000"/>
              </a:lnSpc>
              <a:buFont typeface="+mj-lt"/>
              <a:buAutoNum type="arabicPeriod"/>
            </a:pPr>
            <a:r>
              <a:rPr lang="en-US" altLang="zh-CN" sz="2400" dirty="0">
                <a:solidFill>
                  <a:schemeClr val="bg1"/>
                </a:solidFill>
              </a:rPr>
              <a:t>CN201810417048-</a:t>
            </a:r>
            <a:r>
              <a:rPr lang="zh-CN" altLang="en-US" sz="2400" dirty="0">
                <a:solidFill>
                  <a:schemeClr val="bg1"/>
                </a:solidFill>
              </a:rPr>
              <a:t>一种刚度梯度拉胀材料的制备方法和</a:t>
            </a:r>
            <a:r>
              <a:rPr lang="zh-CN" altLang="en-US" sz="2400" dirty="0" smtClean="0">
                <a:solidFill>
                  <a:schemeClr val="bg1"/>
                </a:solidFill>
              </a:rPr>
              <a:t>用途</a:t>
            </a:r>
            <a:endParaRPr lang="zh-CN" altLang="en-US" sz="2400" dirty="0">
              <a:solidFill>
                <a:schemeClr val="bg1"/>
              </a:solidFill>
            </a:endParaRPr>
          </a:p>
        </p:txBody>
      </p:sp>
    </p:spTree>
    <p:extLst>
      <p:ext uri="{BB962C8B-B14F-4D97-AF65-F5344CB8AC3E}">
        <p14:creationId xmlns:p14="http://schemas.microsoft.com/office/powerpoint/2010/main" val="2816057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32245"/>
            <a:ext cx="747395" cy="325755"/>
          </a:xfrm>
          <a:prstGeom prst="rect">
            <a:avLst/>
          </a:prstGeom>
        </p:spPr>
      </p:pic>
      <p:sp>
        <p:nvSpPr>
          <p:cNvPr id="11" name="TextBox 10"/>
          <p:cNvSpPr txBox="1"/>
          <p:nvPr/>
        </p:nvSpPr>
        <p:spPr>
          <a:xfrm>
            <a:off x="220865" y="145211"/>
            <a:ext cx="11464051" cy="584775"/>
          </a:xfrm>
          <a:prstGeom prst="rect">
            <a:avLst/>
          </a:prstGeom>
          <a:noFill/>
          <a:ln w="76200">
            <a:solidFill>
              <a:srgbClr val="CEC600"/>
            </a:solidFill>
          </a:ln>
        </p:spPr>
        <p:txBody>
          <a:bodyPr wrap="square" rtlCol="0">
            <a:spAutoFit/>
          </a:bodyPr>
          <a:lstStyle/>
          <a:p>
            <a:r>
              <a:rPr lang="zh-CN" altLang="zh-CN" sz="3200" dirty="0" smtClean="0">
                <a:solidFill>
                  <a:prstClr val="white"/>
                </a:solidFill>
                <a:latin typeface="宋体" pitchFamily="2" charset="-122"/>
                <a:ea typeface="宋体" pitchFamily="2" charset="-122"/>
              </a:rPr>
              <a:t>对接</a:t>
            </a:r>
            <a:r>
              <a:rPr lang="zh-CN" altLang="zh-CN" sz="3200" dirty="0">
                <a:solidFill>
                  <a:prstClr val="white"/>
                </a:solidFill>
                <a:latin typeface="宋体" pitchFamily="2" charset="-122"/>
                <a:ea typeface="宋体" pitchFamily="2" charset="-122"/>
              </a:rPr>
              <a:t>全球</a:t>
            </a:r>
            <a:r>
              <a:rPr lang="en-US" altLang="zh-CN" sz="3200" dirty="0">
                <a:solidFill>
                  <a:prstClr val="white"/>
                </a:solidFill>
                <a:latin typeface="宋体" pitchFamily="2" charset="-122"/>
                <a:ea typeface="宋体" pitchFamily="2" charset="-122"/>
              </a:rPr>
              <a:t>7</a:t>
            </a:r>
            <a:r>
              <a:rPr lang="zh-CN" altLang="zh-CN" sz="3200" dirty="0">
                <a:solidFill>
                  <a:prstClr val="white"/>
                </a:solidFill>
                <a:latin typeface="宋体" pitchFamily="2" charset="-122"/>
                <a:ea typeface="宋体" pitchFamily="2" charset="-122"/>
              </a:rPr>
              <a:t>万家公司</a:t>
            </a:r>
            <a:r>
              <a:rPr lang="zh-CN" altLang="zh-CN" sz="3200" dirty="0" smtClean="0">
                <a:solidFill>
                  <a:prstClr val="white"/>
                </a:solidFill>
                <a:latin typeface="宋体" pitchFamily="2" charset="-122"/>
                <a:ea typeface="宋体" pitchFamily="2" charset="-122"/>
              </a:rPr>
              <a:t>开展</a:t>
            </a:r>
            <a:r>
              <a:rPr lang="zh-CN" altLang="en-US" sz="3200" dirty="0" smtClean="0">
                <a:solidFill>
                  <a:prstClr val="white"/>
                </a:solidFill>
                <a:latin typeface="宋体" pitchFamily="2" charset="-122"/>
                <a:ea typeface="宋体" pitchFamily="2" charset="-122"/>
              </a:rPr>
              <a:t>校企</a:t>
            </a:r>
            <a:r>
              <a:rPr lang="zh-CN" altLang="zh-CN" sz="3200" dirty="0" smtClean="0">
                <a:solidFill>
                  <a:prstClr val="white"/>
                </a:solidFill>
                <a:latin typeface="宋体" pitchFamily="2" charset="-122"/>
                <a:ea typeface="宋体" pitchFamily="2" charset="-122"/>
              </a:rPr>
              <a:t>合作</a:t>
            </a:r>
            <a:r>
              <a:rPr lang="en-US" altLang="zh-CN" sz="3200" dirty="0" smtClean="0">
                <a:solidFill>
                  <a:prstClr val="white"/>
                </a:solidFill>
                <a:latin typeface="宋体" pitchFamily="2" charset="-122"/>
                <a:ea typeface="宋体" pitchFamily="2" charset="-122"/>
              </a:rPr>
              <a:t>          </a:t>
            </a:r>
            <a:r>
              <a:rPr lang="zh-CN" altLang="zh-CN" sz="3200" dirty="0" smtClean="0">
                <a:solidFill>
                  <a:prstClr val="white"/>
                </a:solidFill>
                <a:latin typeface="宋体" pitchFamily="2" charset="-122"/>
                <a:ea typeface="宋体" pitchFamily="2" charset="-122"/>
              </a:rPr>
              <a:t>助</a:t>
            </a:r>
            <a:r>
              <a:rPr lang="zh-CN" altLang="zh-CN" sz="3200" dirty="0">
                <a:solidFill>
                  <a:prstClr val="white"/>
                </a:solidFill>
                <a:latin typeface="宋体" pitchFamily="2" charset="-122"/>
                <a:ea typeface="宋体" pitchFamily="2" charset="-122"/>
              </a:rPr>
              <a:t>推成果转移转化</a:t>
            </a:r>
            <a:endParaRPr lang="zh-CN" altLang="en-US" sz="4000" b="1" dirty="0">
              <a:solidFill>
                <a:prstClr val="white"/>
              </a:solidFill>
              <a:latin typeface="Trebuchet MS" panose="020B0603020202020204" pitchFamily="34" charset="0"/>
              <a:sym typeface="+mn-ea"/>
            </a:endParaRPr>
          </a:p>
        </p:txBody>
      </p:sp>
      <p:grpSp>
        <p:nvGrpSpPr>
          <p:cNvPr id="13" name="Group 9"/>
          <p:cNvGrpSpPr/>
          <p:nvPr/>
        </p:nvGrpSpPr>
        <p:grpSpPr>
          <a:xfrm>
            <a:off x="11819255" y="6604635"/>
            <a:ext cx="509905" cy="430530"/>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65" y="1029935"/>
            <a:ext cx="5493769" cy="386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956" y="1029935"/>
            <a:ext cx="6035675" cy="386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600545" y="5502111"/>
            <a:ext cx="6495111" cy="584775"/>
          </a:xfrm>
          <a:prstGeom prst="rect">
            <a:avLst/>
          </a:prstGeom>
        </p:spPr>
        <p:txBody>
          <a:bodyPr wrap="none">
            <a:spAutoFit/>
          </a:bodyPr>
          <a:lstStyle/>
          <a:p>
            <a:r>
              <a:rPr lang="zh-CN" altLang="en-US" sz="3200" b="1" dirty="0" smtClean="0">
                <a:solidFill>
                  <a:schemeClr val="bg1"/>
                </a:solidFill>
              </a:rPr>
              <a:t>检索主题：</a:t>
            </a:r>
            <a:r>
              <a:rPr lang="en-US" altLang="zh-CN" sz="3200" b="1" dirty="0" smtClean="0">
                <a:solidFill>
                  <a:schemeClr val="bg1"/>
                </a:solidFill>
              </a:rPr>
              <a:t>gradient </a:t>
            </a:r>
            <a:r>
              <a:rPr lang="en-US" altLang="zh-CN" sz="3200" b="1" dirty="0" err="1">
                <a:solidFill>
                  <a:schemeClr val="bg1"/>
                </a:solidFill>
              </a:rPr>
              <a:t>auxetic</a:t>
            </a:r>
            <a:r>
              <a:rPr lang="en-US" altLang="zh-CN" sz="3200" b="1" dirty="0">
                <a:solidFill>
                  <a:schemeClr val="bg1"/>
                </a:solidFill>
              </a:rPr>
              <a:t> material</a:t>
            </a:r>
            <a:endParaRPr lang="zh-CN" altLang="en-US" sz="3200" b="1" dirty="0">
              <a:solidFill>
                <a:schemeClr val="bg1"/>
              </a:solidFill>
            </a:endParaRPr>
          </a:p>
        </p:txBody>
      </p:sp>
    </p:spTree>
    <p:extLst>
      <p:ext uri="{BB962C8B-B14F-4D97-AF65-F5344CB8AC3E}">
        <p14:creationId xmlns:p14="http://schemas.microsoft.com/office/powerpoint/2010/main" val="3211321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05575"/>
            <a:ext cx="807085" cy="352425"/>
          </a:xfrm>
          <a:prstGeom prst="rect">
            <a:avLst/>
          </a:prstGeom>
        </p:spPr>
      </p:pic>
      <p:grpSp>
        <p:nvGrpSpPr>
          <p:cNvPr id="10" name="Group 9"/>
          <p:cNvGrpSpPr/>
          <p:nvPr/>
        </p:nvGrpSpPr>
        <p:grpSpPr>
          <a:xfrm>
            <a:off x="11819255" y="6604635"/>
            <a:ext cx="509905" cy="430530"/>
            <a:chOff x="6096000" y="1628115"/>
            <a:chExt cx="6995312" cy="6577807"/>
          </a:xfrm>
          <a:solidFill>
            <a:srgbClr val="CED41F"/>
          </a:solidFill>
        </p:grpSpPr>
        <p:sp>
          <p:nvSpPr>
            <p:cNvPr id="2"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TextBox 10"/>
          <p:cNvSpPr txBox="1"/>
          <p:nvPr/>
        </p:nvSpPr>
        <p:spPr>
          <a:xfrm>
            <a:off x="538577" y="130606"/>
            <a:ext cx="11321537" cy="923330"/>
          </a:xfrm>
          <a:prstGeom prst="rect">
            <a:avLst/>
          </a:prstGeom>
          <a:noFill/>
          <a:ln w="76200">
            <a:solidFill>
              <a:srgbClr val="CEC600"/>
            </a:solidFill>
          </a:ln>
        </p:spPr>
        <p:txBody>
          <a:bodyPr wrap="square" rtlCol="0">
            <a:spAutoFit/>
          </a:bodyPr>
          <a:lstStyle/>
          <a:p>
            <a:pPr>
              <a:defRPr/>
            </a:pPr>
            <a:r>
              <a:rPr lang="en-US" altLang="zh-CN" sz="5400" b="1" dirty="0" err="1" smtClean="0">
                <a:solidFill>
                  <a:schemeClr val="bg1"/>
                </a:solidFill>
                <a:latin typeface="宋体" panose="02010600030101010101" pitchFamily="2" charset="-122"/>
                <a:ea typeface="宋体" panose="02010600030101010101" pitchFamily="2" charset="-122"/>
                <a:cs typeface="宋体" panose="02010600030101010101" pitchFamily="2" charset="-122"/>
                <a:sym typeface="+mn-lt"/>
              </a:rPr>
              <a:t>WTiN</a:t>
            </a:r>
            <a:r>
              <a:rPr lang="en-US" altLang="zh-CN" sz="54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lt"/>
              </a:rPr>
              <a:t>      </a:t>
            </a:r>
            <a:r>
              <a:rPr lang="zh-CN" altLang="en-US" sz="54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lt"/>
              </a:rPr>
              <a:t>世界性纺织</a:t>
            </a:r>
            <a:r>
              <a:rPr lang="zh-CN" altLang="en-US" sz="5400" b="1" dirty="0">
                <a:solidFill>
                  <a:schemeClr val="bg1"/>
                </a:solidFill>
                <a:latin typeface="宋体" panose="02010600030101010101" pitchFamily="2" charset="-122"/>
                <a:ea typeface="宋体" panose="02010600030101010101" pitchFamily="2" charset="-122"/>
                <a:cs typeface="宋体" panose="02010600030101010101" pitchFamily="2" charset="-122"/>
                <a:sym typeface="+mn-lt"/>
              </a:rPr>
              <a:t>学科信息平台</a:t>
            </a:r>
            <a:endParaRPr lang="zh-CN" altLang="en-US" sz="54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lt"/>
            </a:endParaRPr>
          </a:p>
        </p:txBody>
      </p:sp>
      <p:sp>
        <p:nvSpPr>
          <p:cNvPr id="13" name="文本框 12" descr="7b0a202020202262756c6c6574223a20227b5c2263617465676f727949645c223a31303030362c5c2274656d706c61746549645c223a32303233313438317d220a7d0a"/>
          <p:cNvSpPr txBox="1"/>
          <p:nvPr/>
        </p:nvSpPr>
        <p:spPr>
          <a:xfrm>
            <a:off x="179705" y="1151890"/>
            <a:ext cx="11856720" cy="1337945"/>
          </a:xfrm>
          <a:prstGeom prst="rect">
            <a:avLst/>
          </a:prstGeom>
          <a:noFill/>
          <a:ln>
            <a:gradFill/>
          </a:ln>
        </p:spPr>
        <p:txBody>
          <a:bodyPr wrap="square" rtlCol="0">
            <a:spAutoFit/>
          </a:bodyPr>
          <a:lstStyle/>
          <a:p>
            <a:pPr>
              <a:lnSpc>
                <a:spcPct val="150000"/>
              </a:lnSpc>
              <a:buBlip>
                <a:blip r:embed="rId4"/>
              </a:buBlip>
            </a:pPr>
            <a:r>
              <a:rPr lang="en-US" altLang="zh-CN" dirty="0">
                <a:solidFill>
                  <a:schemeClr val="bg1"/>
                </a:solidFill>
              </a:rPr>
              <a:t> </a:t>
            </a:r>
            <a:r>
              <a:rPr lang="zh-CN" altLang="zh-CN" dirty="0">
                <a:solidFill>
                  <a:schemeClr val="bg1"/>
                </a:solidFill>
              </a:rPr>
              <a:t>全称</a:t>
            </a:r>
            <a:r>
              <a:rPr lang="en-US" altLang="zh-CN" dirty="0">
                <a:solidFill>
                  <a:srgbClr val="FF0000"/>
                </a:solidFill>
              </a:rPr>
              <a:t>World Textile information </a:t>
            </a:r>
            <a:r>
              <a:rPr lang="en-US" altLang="zh-CN" dirty="0" smtClean="0">
                <a:solidFill>
                  <a:srgbClr val="FF0000"/>
                </a:solidFill>
              </a:rPr>
              <a:t>Network</a:t>
            </a:r>
            <a:r>
              <a:rPr lang="zh-CN" altLang="en-US" dirty="0" smtClean="0">
                <a:solidFill>
                  <a:srgbClr val="FF0000"/>
                </a:solidFill>
              </a:rPr>
              <a:t>（世界纺织信息网）</a:t>
            </a:r>
            <a:r>
              <a:rPr lang="zh-CN" altLang="zh-CN" dirty="0" smtClean="0">
                <a:solidFill>
                  <a:schemeClr val="bg1"/>
                </a:solidFill>
              </a:rPr>
              <a:t>，</a:t>
            </a:r>
            <a:r>
              <a:rPr lang="zh-CN" altLang="zh-CN" dirty="0">
                <a:solidFill>
                  <a:schemeClr val="bg1"/>
                </a:solidFill>
                <a:sym typeface="+mn-ea"/>
              </a:rPr>
              <a:t>来自英国利兹，</a:t>
            </a:r>
            <a:r>
              <a:rPr lang="zh-CN" altLang="zh-CN" dirty="0">
                <a:solidFill>
                  <a:schemeClr val="bg1"/>
                </a:solidFill>
              </a:rPr>
              <a:t>创立于</a:t>
            </a:r>
            <a:r>
              <a:rPr lang="en-US" altLang="zh-CN" dirty="0">
                <a:solidFill>
                  <a:schemeClr val="bg1"/>
                </a:solidFill>
              </a:rPr>
              <a:t>1880</a:t>
            </a:r>
            <a:r>
              <a:rPr lang="zh-CN" altLang="zh-CN" dirty="0">
                <a:solidFill>
                  <a:schemeClr val="bg1"/>
                </a:solidFill>
              </a:rPr>
              <a:t>年，历经</a:t>
            </a:r>
            <a:r>
              <a:rPr lang="en-US" altLang="zh-CN" dirty="0">
                <a:solidFill>
                  <a:schemeClr val="bg1"/>
                </a:solidFill>
              </a:rPr>
              <a:t>140</a:t>
            </a:r>
            <a:r>
              <a:rPr lang="zh-CN" altLang="zh-CN" dirty="0">
                <a:solidFill>
                  <a:schemeClr val="bg1"/>
                </a:solidFill>
              </a:rPr>
              <a:t>多年，</a:t>
            </a:r>
            <a:r>
              <a:rPr lang="zh-CN" altLang="en-US" dirty="0" smtClean="0">
                <a:solidFill>
                  <a:schemeClr val="bg1"/>
                </a:solidFill>
                <a:sym typeface="+mn-ea"/>
              </a:rPr>
              <a:t>为纺织服装产业链</a:t>
            </a:r>
            <a:r>
              <a:rPr lang="zh-CN" altLang="zh-CN" dirty="0">
                <a:solidFill>
                  <a:schemeClr val="bg1"/>
                </a:solidFill>
                <a:latin typeface="+mj-ea"/>
                <a:sym typeface="+mn-ea"/>
              </a:rPr>
              <a:t>提供前瞻的知识</a:t>
            </a:r>
            <a:r>
              <a:rPr lang="zh-CN" altLang="zh-CN" dirty="0" smtClean="0">
                <a:solidFill>
                  <a:schemeClr val="bg1"/>
                </a:solidFill>
                <a:latin typeface="+mj-ea"/>
                <a:sym typeface="+mn-ea"/>
              </a:rPr>
              <a:t>储备、</a:t>
            </a:r>
            <a:r>
              <a:rPr lang="zh-CN" altLang="en-US" dirty="0" smtClean="0">
                <a:solidFill>
                  <a:schemeClr val="bg1"/>
                </a:solidFill>
                <a:sym typeface="+mn-ea"/>
              </a:rPr>
              <a:t>高质量的商业信息和技术情报</a:t>
            </a:r>
          </a:p>
          <a:p>
            <a:pPr>
              <a:lnSpc>
                <a:spcPct val="150000"/>
              </a:lnSpc>
              <a:buBlip>
                <a:blip r:embed="rId4"/>
              </a:buBlip>
            </a:pPr>
            <a:r>
              <a:rPr lang="en-US" altLang="zh-CN" dirty="0" smtClean="0">
                <a:solidFill>
                  <a:schemeClr val="bg1"/>
                </a:solidFill>
                <a:sym typeface="+mn-ea"/>
              </a:rPr>
              <a:t> </a:t>
            </a:r>
            <a:r>
              <a:rPr lang="zh-CN" altLang="en-US" dirty="0" smtClean="0">
                <a:solidFill>
                  <a:schemeClr val="bg1"/>
                </a:solidFill>
                <a:sym typeface="+mn-ea"/>
              </a:rPr>
              <a:t>涵盖近</a:t>
            </a:r>
            <a:r>
              <a:rPr lang="en-US" altLang="zh-CN" b="1" dirty="0" smtClean="0">
                <a:solidFill>
                  <a:srgbClr val="FF0000"/>
                </a:solidFill>
                <a:latin typeface="+mn-ea"/>
                <a:sym typeface="+mn-ea"/>
              </a:rPr>
              <a:t>400</a:t>
            </a:r>
            <a:r>
              <a:rPr lang="zh-CN" altLang="zh-CN" b="1" dirty="0">
                <a:solidFill>
                  <a:srgbClr val="FF0000"/>
                </a:solidFill>
                <a:latin typeface="+mn-ea"/>
                <a:sym typeface="+mn-ea"/>
              </a:rPr>
              <a:t>万</a:t>
            </a:r>
            <a:r>
              <a:rPr lang="zh-CN" altLang="zh-CN" dirty="0">
                <a:solidFill>
                  <a:srgbClr val="FF0000"/>
                </a:solidFill>
                <a:latin typeface="+mn-ea"/>
                <a:sym typeface="+mn-ea"/>
              </a:rPr>
              <a:t>条</a:t>
            </a:r>
            <a:r>
              <a:rPr lang="zh-CN" altLang="zh-CN" dirty="0" smtClean="0">
                <a:solidFill>
                  <a:srgbClr val="FF0000"/>
                </a:solidFill>
                <a:latin typeface="+mn-ea"/>
                <a:sym typeface="+mn-ea"/>
              </a:rPr>
              <a:t>全球</a:t>
            </a:r>
            <a:r>
              <a:rPr lang="zh-CN" altLang="en-US" dirty="0" smtClean="0">
                <a:solidFill>
                  <a:srgbClr val="FF0000"/>
                </a:solidFill>
                <a:latin typeface="+mn-ea"/>
                <a:sym typeface="+mn-ea"/>
              </a:rPr>
              <a:t>纺织</a:t>
            </a:r>
            <a:r>
              <a:rPr lang="zh-CN" altLang="zh-CN" dirty="0" smtClean="0">
                <a:solidFill>
                  <a:srgbClr val="FF0000"/>
                </a:solidFill>
                <a:latin typeface="+mn-ea"/>
                <a:sym typeface="+mn-ea"/>
              </a:rPr>
              <a:t>面料</a:t>
            </a:r>
            <a:r>
              <a:rPr lang="zh-CN" altLang="zh-CN" dirty="0">
                <a:solidFill>
                  <a:srgbClr val="FF0000"/>
                </a:solidFill>
                <a:latin typeface="+mn-ea"/>
                <a:sym typeface="+mn-ea"/>
              </a:rPr>
              <a:t>专利库</a:t>
            </a:r>
            <a:r>
              <a:rPr lang="zh-CN" altLang="zh-CN" dirty="0">
                <a:latin typeface="+mn-ea"/>
                <a:sym typeface="+mn-ea"/>
              </a:rPr>
              <a:t>，</a:t>
            </a:r>
            <a:r>
              <a:rPr lang="zh-CN" altLang="zh-CN" dirty="0">
                <a:solidFill>
                  <a:schemeClr val="bg1"/>
                </a:solidFill>
                <a:latin typeface="+mn-ea"/>
                <a:sym typeface="+mn-ea"/>
              </a:rPr>
              <a:t>时间跨度长达</a:t>
            </a:r>
            <a:r>
              <a:rPr lang="en-US" altLang="zh-CN" b="1" dirty="0">
                <a:solidFill>
                  <a:schemeClr val="bg1"/>
                </a:solidFill>
                <a:latin typeface="+mn-ea"/>
                <a:sym typeface="+mn-ea"/>
              </a:rPr>
              <a:t>50</a:t>
            </a:r>
            <a:r>
              <a:rPr lang="zh-CN" altLang="zh-CN" b="1" dirty="0">
                <a:solidFill>
                  <a:schemeClr val="bg1"/>
                </a:solidFill>
                <a:latin typeface="+mn-ea"/>
                <a:sym typeface="+mn-ea"/>
              </a:rPr>
              <a:t>年</a:t>
            </a:r>
            <a:r>
              <a:rPr lang="zh-CN" altLang="zh-CN" dirty="0">
                <a:solidFill>
                  <a:schemeClr val="bg1"/>
                </a:solidFill>
                <a:latin typeface="+mn-ea"/>
                <a:sym typeface="+mn-ea"/>
              </a:rPr>
              <a:t>之</a:t>
            </a:r>
            <a:r>
              <a:rPr lang="zh-CN" altLang="zh-CN" dirty="0" smtClean="0">
                <a:solidFill>
                  <a:schemeClr val="bg1"/>
                </a:solidFill>
                <a:latin typeface="+mn-ea"/>
                <a:sym typeface="+mn-ea"/>
              </a:rPr>
              <a:t>久，</a:t>
            </a:r>
            <a:r>
              <a:rPr lang="zh-CN" altLang="en-US" dirty="0" smtClean="0">
                <a:solidFill>
                  <a:schemeClr val="bg1"/>
                </a:solidFill>
                <a:sym typeface="+mn-ea"/>
              </a:rPr>
              <a:t>触达全球</a:t>
            </a:r>
            <a:r>
              <a:rPr lang="en-US" altLang="zh-CN" dirty="0" smtClean="0">
                <a:solidFill>
                  <a:schemeClr val="bg1"/>
                </a:solidFill>
                <a:sym typeface="+mn-ea"/>
              </a:rPr>
              <a:t>7</a:t>
            </a:r>
            <a:r>
              <a:rPr lang="zh-CN" altLang="en-US" dirty="0" smtClean="0">
                <a:solidFill>
                  <a:schemeClr val="bg1"/>
                </a:solidFill>
                <a:sym typeface="+mn-ea"/>
              </a:rPr>
              <a:t>万家公司</a:t>
            </a:r>
            <a:endParaRPr lang="zh-CN" altLang="en-US" dirty="0" smtClean="0">
              <a:solidFill>
                <a:schemeClr val="bg1"/>
              </a:solidFill>
              <a:latin typeface="+mn-ea"/>
              <a:sym typeface="+mn-ea"/>
            </a:endParaRPr>
          </a:p>
        </p:txBody>
      </p:sp>
      <p:grpSp>
        <p:nvGrpSpPr>
          <p:cNvPr id="20" name="组合 19"/>
          <p:cNvGrpSpPr/>
          <p:nvPr/>
        </p:nvGrpSpPr>
        <p:grpSpPr>
          <a:xfrm>
            <a:off x="1047115" y="2625090"/>
            <a:ext cx="9203394" cy="4154654"/>
            <a:chOff x="1033" y="367"/>
            <a:chExt cx="16896" cy="8587"/>
          </a:xfrm>
        </p:grpSpPr>
        <p:pic>
          <p:nvPicPr>
            <p:cNvPr id="12" name="图片 11"/>
            <p:cNvPicPr>
              <a:picLocks noChangeAspect="1"/>
            </p:cNvPicPr>
            <p:nvPr/>
          </p:nvPicPr>
          <p:blipFill>
            <a:blip r:embed="rId5"/>
            <a:stretch>
              <a:fillRect/>
            </a:stretch>
          </p:blipFill>
          <p:spPr>
            <a:xfrm>
              <a:off x="1033" y="367"/>
              <a:ext cx="16739" cy="8587"/>
            </a:xfrm>
            <a:prstGeom prst="rect">
              <a:avLst/>
            </a:prstGeom>
          </p:spPr>
        </p:pic>
        <p:pic>
          <p:nvPicPr>
            <p:cNvPr id="9" name="图片 8"/>
            <p:cNvPicPr>
              <a:picLocks noChangeAspect="1"/>
            </p:cNvPicPr>
            <p:nvPr/>
          </p:nvPicPr>
          <p:blipFill>
            <a:blip r:embed="rId6"/>
            <a:srcRect t="7619"/>
            <a:stretch>
              <a:fillRect/>
            </a:stretch>
          </p:blipFill>
          <p:spPr>
            <a:xfrm>
              <a:off x="4995" y="4625"/>
              <a:ext cx="5831" cy="2292"/>
            </a:xfrm>
            <a:prstGeom prst="rect">
              <a:avLst/>
            </a:prstGeom>
          </p:spPr>
        </p:pic>
        <p:pic>
          <p:nvPicPr>
            <p:cNvPr id="15" name="图片 14"/>
            <p:cNvPicPr>
              <a:picLocks noChangeAspect="1"/>
            </p:cNvPicPr>
            <p:nvPr/>
          </p:nvPicPr>
          <p:blipFill>
            <a:blip r:embed="rId7"/>
            <a:srcRect l="3584" t="452" r="3289" b="6503"/>
            <a:stretch>
              <a:fillRect/>
            </a:stretch>
          </p:blipFill>
          <p:spPr>
            <a:xfrm>
              <a:off x="10920" y="591"/>
              <a:ext cx="6559" cy="5840"/>
            </a:xfrm>
            <a:prstGeom prst="rect">
              <a:avLst/>
            </a:prstGeom>
          </p:spPr>
        </p:pic>
        <p:sp>
          <p:nvSpPr>
            <p:cNvPr id="16" name="文本框 15"/>
            <p:cNvSpPr txBox="1"/>
            <p:nvPr/>
          </p:nvSpPr>
          <p:spPr>
            <a:xfrm>
              <a:off x="11914" y="6030"/>
              <a:ext cx="6015" cy="1269"/>
            </a:xfrm>
            <a:prstGeom prst="rect">
              <a:avLst/>
            </a:prstGeom>
            <a:noFill/>
          </p:spPr>
          <p:txBody>
            <a:bodyPr wrap="square" rtlCol="0" anchor="t">
              <a:spAutoFit/>
            </a:bodyPr>
            <a:lstStyle/>
            <a:p>
              <a:pPr algn="ctr"/>
              <a:endParaRPr lang="zh-CN" altLang="en-US" dirty="0">
                <a:solidFill>
                  <a:schemeClr val="tx1"/>
                </a:solidFill>
              </a:endParaRPr>
            </a:p>
            <a:p>
              <a:pPr algn="l">
                <a:buClrTx/>
                <a:buSzTx/>
                <a:buFontTx/>
              </a:pPr>
              <a:r>
                <a:rPr lang="zh-CN" altLang="en-US" sz="1600" dirty="0">
                  <a:solidFill>
                    <a:srgbClr val="C00000"/>
                  </a:solidFill>
                </a:rPr>
                <a:t>AI Topic Analysis (2015 - Present)</a:t>
              </a:r>
            </a:p>
          </p:txBody>
        </p:sp>
        <p:sp>
          <p:nvSpPr>
            <p:cNvPr id="17" name="文本框 16"/>
            <p:cNvSpPr txBox="1"/>
            <p:nvPr/>
          </p:nvSpPr>
          <p:spPr>
            <a:xfrm>
              <a:off x="4753" y="6917"/>
              <a:ext cx="5744" cy="697"/>
            </a:xfrm>
            <a:prstGeom prst="rect">
              <a:avLst/>
            </a:prstGeom>
            <a:noFill/>
          </p:spPr>
          <p:txBody>
            <a:bodyPr wrap="square" rtlCol="0" anchor="t">
              <a:spAutoFit/>
            </a:bodyPr>
            <a:lstStyle/>
            <a:p>
              <a:pPr algn="ctr">
                <a:buClrTx/>
                <a:buSzTx/>
                <a:buFontTx/>
              </a:pPr>
              <a:r>
                <a:rPr lang="zh-CN" altLang="en-US" sz="1600">
                  <a:solidFill>
                    <a:srgbClr val="C00000"/>
                  </a:solidFill>
                </a:rPr>
                <a:t>Top Assignees (Last 12 months)</a:t>
              </a:r>
            </a:p>
          </p:txBody>
        </p:sp>
        <p:sp>
          <p:nvSpPr>
            <p:cNvPr id="18" name="文本框 17"/>
            <p:cNvSpPr txBox="1"/>
            <p:nvPr/>
          </p:nvSpPr>
          <p:spPr>
            <a:xfrm>
              <a:off x="5152" y="4000"/>
              <a:ext cx="5021" cy="697"/>
            </a:xfrm>
            <a:prstGeom prst="rect">
              <a:avLst/>
            </a:prstGeom>
            <a:noFill/>
          </p:spPr>
          <p:txBody>
            <a:bodyPr wrap="square" rtlCol="0" anchor="t">
              <a:spAutoFit/>
            </a:bodyPr>
            <a:lstStyle/>
            <a:p>
              <a:r>
                <a:rPr lang="zh-CN" altLang="en-US" sz="1600">
                  <a:solidFill>
                    <a:srgbClr val="C00000"/>
                  </a:solidFill>
                </a:rPr>
                <a:t>Application/Publication Trends</a:t>
              </a:r>
            </a:p>
          </p:txBody>
        </p:sp>
        <p:pic>
          <p:nvPicPr>
            <p:cNvPr id="19" name="图片 18"/>
            <p:cNvPicPr>
              <a:picLocks noChangeAspect="1"/>
            </p:cNvPicPr>
            <p:nvPr/>
          </p:nvPicPr>
          <p:blipFill>
            <a:blip r:embed="rId8"/>
            <a:stretch>
              <a:fillRect/>
            </a:stretch>
          </p:blipFill>
          <p:spPr>
            <a:xfrm>
              <a:off x="4995" y="431"/>
              <a:ext cx="5745" cy="3569"/>
            </a:xfrm>
            <a:prstGeom prst="rect">
              <a:avLst/>
            </a:prstGeom>
          </p:spPr>
        </p:pic>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32245"/>
            <a:ext cx="747395" cy="325755"/>
          </a:xfrm>
          <a:prstGeom prst="rect">
            <a:avLst/>
          </a:prstGeom>
        </p:spPr>
      </p:pic>
      <p:sp>
        <p:nvSpPr>
          <p:cNvPr id="11" name="TextBox 10"/>
          <p:cNvSpPr txBox="1"/>
          <p:nvPr/>
        </p:nvSpPr>
        <p:spPr>
          <a:xfrm>
            <a:off x="220865" y="145211"/>
            <a:ext cx="11464051" cy="584775"/>
          </a:xfrm>
          <a:prstGeom prst="rect">
            <a:avLst/>
          </a:prstGeom>
          <a:noFill/>
          <a:ln w="76200">
            <a:solidFill>
              <a:srgbClr val="CEC600"/>
            </a:solidFill>
          </a:ln>
        </p:spPr>
        <p:txBody>
          <a:bodyPr wrap="square" rtlCol="0">
            <a:spAutoFit/>
          </a:bodyPr>
          <a:lstStyle/>
          <a:p>
            <a:r>
              <a:rPr lang="zh-CN" altLang="zh-CN" sz="3200" dirty="0" smtClean="0">
                <a:solidFill>
                  <a:prstClr val="white"/>
                </a:solidFill>
                <a:latin typeface="宋体" pitchFamily="2" charset="-122"/>
                <a:ea typeface="宋体" pitchFamily="2" charset="-122"/>
              </a:rPr>
              <a:t>对接</a:t>
            </a:r>
            <a:r>
              <a:rPr lang="zh-CN" altLang="zh-CN" sz="3200" dirty="0">
                <a:solidFill>
                  <a:prstClr val="white"/>
                </a:solidFill>
                <a:latin typeface="宋体" pitchFamily="2" charset="-122"/>
                <a:ea typeface="宋体" pitchFamily="2" charset="-122"/>
              </a:rPr>
              <a:t>全球</a:t>
            </a:r>
            <a:r>
              <a:rPr lang="en-US" altLang="zh-CN" sz="3200" dirty="0">
                <a:solidFill>
                  <a:prstClr val="white"/>
                </a:solidFill>
                <a:latin typeface="宋体" pitchFamily="2" charset="-122"/>
                <a:ea typeface="宋体" pitchFamily="2" charset="-122"/>
              </a:rPr>
              <a:t>7</a:t>
            </a:r>
            <a:r>
              <a:rPr lang="zh-CN" altLang="zh-CN" sz="3200" dirty="0">
                <a:solidFill>
                  <a:prstClr val="white"/>
                </a:solidFill>
                <a:latin typeface="宋体" pitchFamily="2" charset="-122"/>
                <a:ea typeface="宋体" pitchFamily="2" charset="-122"/>
              </a:rPr>
              <a:t>万家公司</a:t>
            </a:r>
            <a:r>
              <a:rPr lang="zh-CN" altLang="zh-CN" sz="3200" dirty="0" smtClean="0">
                <a:solidFill>
                  <a:prstClr val="white"/>
                </a:solidFill>
                <a:latin typeface="宋体" pitchFamily="2" charset="-122"/>
                <a:ea typeface="宋体" pitchFamily="2" charset="-122"/>
              </a:rPr>
              <a:t>开展</a:t>
            </a:r>
            <a:r>
              <a:rPr lang="zh-CN" altLang="en-US" sz="3200" dirty="0" smtClean="0">
                <a:solidFill>
                  <a:prstClr val="white"/>
                </a:solidFill>
                <a:latin typeface="宋体" pitchFamily="2" charset="-122"/>
                <a:ea typeface="宋体" pitchFamily="2" charset="-122"/>
              </a:rPr>
              <a:t>校企</a:t>
            </a:r>
            <a:r>
              <a:rPr lang="zh-CN" altLang="zh-CN" sz="3200" dirty="0" smtClean="0">
                <a:solidFill>
                  <a:prstClr val="white"/>
                </a:solidFill>
                <a:latin typeface="宋体" pitchFamily="2" charset="-122"/>
                <a:ea typeface="宋体" pitchFamily="2" charset="-122"/>
              </a:rPr>
              <a:t>合作</a:t>
            </a:r>
            <a:r>
              <a:rPr lang="en-US" altLang="zh-CN" sz="3200" dirty="0" smtClean="0">
                <a:solidFill>
                  <a:prstClr val="white"/>
                </a:solidFill>
                <a:latin typeface="宋体" pitchFamily="2" charset="-122"/>
                <a:ea typeface="宋体" pitchFamily="2" charset="-122"/>
              </a:rPr>
              <a:t>          </a:t>
            </a:r>
            <a:r>
              <a:rPr lang="zh-CN" altLang="zh-CN" sz="3200" dirty="0" smtClean="0">
                <a:solidFill>
                  <a:prstClr val="white"/>
                </a:solidFill>
                <a:latin typeface="宋体" pitchFamily="2" charset="-122"/>
                <a:ea typeface="宋体" pitchFamily="2" charset="-122"/>
              </a:rPr>
              <a:t>助</a:t>
            </a:r>
            <a:r>
              <a:rPr lang="zh-CN" altLang="zh-CN" sz="3200" dirty="0">
                <a:solidFill>
                  <a:prstClr val="white"/>
                </a:solidFill>
                <a:latin typeface="宋体" pitchFamily="2" charset="-122"/>
                <a:ea typeface="宋体" pitchFamily="2" charset="-122"/>
              </a:rPr>
              <a:t>推成果转移转化</a:t>
            </a:r>
            <a:endParaRPr lang="zh-CN" altLang="en-US" sz="4000" b="1" dirty="0">
              <a:solidFill>
                <a:prstClr val="white"/>
              </a:solidFill>
              <a:latin typeface="Trebuchet MS" panose="020B0603020202020204" pitchFamily="34" charset="0"/>
              <a:sym typeface="+mn-ea"/>
            </a:endParaRPr>
          </a:p>
        </p:txBody>
      </p:sp>
      <p:grpSp>
        <p:nvGrpSpPr>
          <p:cNvPr id="13" name="Group 9"/>
          <p:cNvGrpSpPr/>
          <p:nvPr/>
        </p:nvGrpSpPr>
        <p:grpSpPr>
          <a:xfrm>
            <a:off x="11819255" y="6604635"/>
            <a:ext cx="509905" cy="430530"/>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649" y="902827"/>
            <a:ext cx="5573066" cy="571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20865" y="1899193"/>
            <a:ext cx="5711500" cy="2123658"/>
          </a:xfrm>
          <a:prstGeom prst="rect">
            <a:avLst/>
          </a:prstGeom>
        </p:spPr>
        <p:txBody>
          <a:bodyPr wrap="none">
            <a:spAutoFit/>
          </a:bodyPr>
          <a:lstStyle/>
          <a:p>
            <a:pPr>
              <a:lnSpc>
                <a:spcPct val="150000"/>
              </a:lnSpc>
            </a:pPr>
            <a:r>
              <a:rPr lang="en-US" altLang="zh-CN" sz="2400" dirty="0">
                <a:solidFill>
                  <a:schemeClr val="bg1"/>
                </a:solidFill>
              </a:rPr>
              <a:t>US10751970B2 Three-dimensional </a:t>
            </a:r>
            <a:r>
              <a:rPr lang="en-US" altLang="zh-CN" sz="2400" dirty="0" smtClean="0">
                <a:solidFill>
                  <a:schemeClr val="bg1"/>
                </a:solidFill>
              </a:rPr>
              <a:t>structure</a:t>
            </a:r>
            <a:endParaRPr lang="en-US" altLang="zh-CN" sz="2400" dirty="0">
              <a:solidFill>
                <a:schemeClr val="bg1"/>
              </a:solidFill>
            </a:endParaRPr>
          </a:p>
          <a:p>
            <a:pPr>
              <a:lnSpc>
                <a:spcPct val="150000"/>
              </a:lnSpc>
            </a:pPr>
            <a:r>
              <a:rPr lang="en-US" altLang="zh-CN" sz="2400" dirty="0" smtClean="0">
                <a:solidFill>
                  <a:srgbClr val="C00000"/>
                </a:solidFill>
              </a:rPr>
              <a:t>AI ANALYSI</a:t>
            </a:r>
          </a:p>
          <a:p>
            <a:pPr>
              <a:lnSpc>
                <a:spcPct val="150000"/>
              </a:lnSpc>
            </a:pPr>
            <a:r>
              <a:rPr lang="en-US" altLang="zh-CN" sz="2400" b="1" dirty="0">
                <a:solidFill>
                  <a:srgbClr val="C00000"/>
                </a:solidFill>
              </a:rPr>
              <a:t>AI Matched Content</a:t>
            </a:r>
          </a:p>
          <a:p>
            <a:endParaRPr lang="en-US" altLang="zh-CN" sz="2400" dirty="0">
              <a:solidFill>
                <a:schemeClr val="bg1"/>
              </a:solidFill>
            </a:endParaRPr>
          </a:p>
        </p:txBody>
      </p:sp>
      <p:sp>
        <p:nvSpPr>
          <p:cNvPr id="4" name="矩形 3"/>
          <p:cNvSpPr/>
          <p:nvPr/>
        </p:nvSpPr>
        <p:spPr>
          <a:xfrm>
            <a:off x="7947378" y="1557867"/>
            <a:ext cx="654755" cy="225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C00000"/>
                </a:solidFill>
              </a:ln>
              <a:noFill/>
            </a:endParaRPr>
          </a:p>
        </p:txBody>
      </p:sp>
      <p:sp>
        <p:nvSpPr>
          <p:cNvPr id="17" name="矩形 16"/>
          <p:cNvSpPr/>
          <p:nvPr/>
        </p:nvSpPr>
        <p:spPr>
          <a:xfrm>
            <a:off x="7975916" y="1412592"/>
            <a:ext cx="581061" cy="371052"/>
          </a:xfrm>
          <a:prstGeom prst="rect">
            <a:avLst/>
          </a:prstGeom>
          <a:noFill/>
          <a:ln w="28575"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179415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5"/>
          <a:srcRect t="36905"/>
          <a:stretch>
            <a:fillRect/>
          </a:stretch>
        </p:blipFill>
        <p:spPr>
          <a:xfrm>
            <a:off x="2275205" y="182880"/>
            <a:ext cx="1332865" cy="676910"/>
          </a:xfrm>
          <a:prstGeom prst="rect">
            <a:avLst/>
          </a:prstGeom>
        </p:spPr>
      </p:pic>
      <p:pic>
        <p:nvPicPr>
          <p:cNvPr id="3" name="Picture 2"/>
          <p:cNvPicPr>
            <a:picLocks noChangeAspect="1"/>
          </p:cNvPicPr>
          <p:nvPr/>
        </p:nvPicPr>
        <p:blipFill>
          <a:blip r:embed="rId6"/>
          <a:stretch>
            <a:fillRect/>
          </a:stretch>
        </p:blipFill>
        <p:spPr>
          <a:xfrm>
            <a:off x="-60325" y="6517640"/>
            <a:ext cx="1019175" cy="445135"/>
          </a:xfrm>
          <a:prstGeom prst="rect">
            <a:avLst/>
          </a:prstGeom>
        </p:spPr>
      </p:pic>
      <p:sp>
        <p:nvSpPr>
          <p:cNvPr id="11" name="TextBox 10"/>
          <p:cNvSpPr txBox="1"/>
          <p:nvPr/>
        </p:nvSpPr>
        <p:spPr>
          <a:xfrm>
            <a:off x="457835" y="145415"/>
            <a:ext cx="11577955" cy="768350"/>
          </a:xfrm>
          <a:prstGeom prst="rect">
            <a:avLst/>
          </a:prstGeom>
          <a:noFill/>
          <a:ln w="76200">
            <a:solidFill>
              <a:srgbClr val="CEC600"/>
            </a:solidFill>
          </a:ln>
        </p:spPr>
        <p:txBody>
          <a:bodyPr wrap="square" rtlCol="0">
            <a:spAutoFit/>
          </a:bodyPr>
          <a:lstStyle/>
          <a:p>
            <a:pPr algn="l"/>
            <a:r>
              <a:rPr lang="en-US" altLang="zh-CN" sz="4400" b="1" dirty="0">
                <a:solidFill>
                  <a:schemeClr val="bg1"/>
                </a:solidFill>
                <a:latin typeface="Trebuchet MS" panose="020B0603020202020204" pitchFamily="34" charset="0"/>
                <a:sym typeface="+mn-ea"/>
              </a:rPr>
              <a:t>Events                                            </a:t>
            </a:r>
            <a:r>
              <a:rPr lang="zh-CN" altLang="en-US" sz="4400" b="1" dirty="0">
                <a:solidFill>
                  <a:schemeClr val="bg1"/>
                </a:solidFill>
                <a:latin typeface="Trebuchet MS" panose="020B0603020202020204" pitchFamily="34" charset="0"/>
                <a:sym typeface="+mn-ea"/>
              </a:rPr>
              <a:t>行业活动</a:t>
            </a:r>
          </a:p>
        </p:txBody>
      </p:sp>
      <p:cxnSp>
        <p:nvCxnSpPr>
          <p:cNvPr id="9" name="直接连接符 8"/>
          <p:cNvCxnSpPr/>
          <p:nvPr>
            <p:custDataLst>
              <p:tags r:id="rId1"/>
            </p:custDataLst>
          </p:nvPr>
        </p:nvCxnSpPr>
        <p:spPr>
          <a:xfrm>
            <a:off x="2744749" y="563378"/>
            <a:ext cx="68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2286438" y="521468"/>
            <a:ext cx="133200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7"/>
          <a:stretch>
            <a:fillRect/>
          </a:stretch>
        </p:blipFill>
        <p:spPr>
          <a:xfrm>
            <a:off x="106045" y="3987800"/>
            <a:ext cx="5870575" cy="2621280"/>
          </a:xfrm>
          <a:prstGeom prst="rect">
            <a:avLst/>
          </a:prstGeom>
        </p:spPr>
      </p:pic>
      <p:pic>
        <p:nvPicPr>
          <p:cNvPr id="13" name="图片 12"/>
          <p:cNvPicPr>
            <a:picLocks noChangeAspect="1"/>
          </p:cNvPicPr>
          <p:nvPr/>
        </p:nvPicPr>
        <p:blipFill>
          <a:blip r:embed="rId8"/>
          <a:stretch>
            <a:fillRect/>
          </a:stretch>
        </p:blipFill>
        <p:spPr>
          <a:xfrm>
            <a:off x="6047105" y="3992880"/>
            <a:ext cx="5995670" cy="2618740"/>
          </a:xfrm>
          <a:prstGeom prst="rect">
            <a:avLst/>
          </a:prstGeom>
        </p:spPr>
      </p:pic>
      <p:sp>
        <p:nvSpPr>
          <p:cNvPr id="15" name="文本框 14"/>
          <p:cNvSpPr txBox="1"/>
          <p:nvPr/>
        </p:nvSpPr>
        <p:spPr>
          <a:xfrm>
            <a:off x="106680" y="985520"/>
            <a:ext cx="5940425" cy="2968625"/>
          </a:xfrm>
          <a:prstGeom prst="rect">
            <a:avLst/>
          </a:prstGeom>
          <a:noFill/>
        </p:spPr>
        <p:txBody>
          <a:bodyPr wrap="square" rtlCol="0" anchor="t">
            <a:spAutoFit/>
          </a:bodyPr>
          <a:lstStyle/>
          <a:p>
            <a:pPr fontAlgn="auto">
              <a:spcAft>
                <a:spcPts val="600"/>
              </a:spcAft>
            </a:pPr>
            <a:r>
              <a:rPr lang="zh-CN" altLang="en-US" sz="2000" b="1">
                <a:solidFill>
                  <a:schemeClr val="bg1"/>
                </a:solidFill>
              </a:rPr>
              <a:t>知识共享、灵感激发</a:t>
            </a:r>
          </a:p>
          <a:p>
            <a:pPr fontAlgn="auto">
              <a:lnSpc>
                <a:spcPct val="150000"/>
              </a:lnSpc>
            </a:pPr>
            <a:r>
              <a:rPr lang="zh-CN" altLang="en-US" sz="1400" b="1">
                <a:solidFill>
                  <a:schemeClr val="bg1"/>
                </a:solidFill>
              </a:rPr>
              <a:t> 2022 年创新峰会：将在阿姆斯特丹举行，该板块为无法亲自出席的代表提供现场直播（在</a:t>
            </a:r>
            <a:r>
              <a:rPr lang="zh-CN" altLang="en-US" sz="1400" b="1">
                <a:solidFill>
                  <a:schemeClr val="bg1"/>
                </a:solidFill>
                <a:highlight>
                  <a:srgbClr val="FFFF00"/>
                </a:highlight>
              </a:rPr>
              <a:t> </a:t>
            </a:r>
            <a:r>
              <a:rPr lang="zh-CN" altLang="en-US" sz="1400" b="1">
                <a:solidFill>
                  <a:srgbClr val="C00000"/>
                </a:solidFill>
                <a:highlight>
                  <a:srgbClr val="FFFF00"/>
                </a:highlight>
              </a:rPr>
              <a:t>9 月 25 日至 30 日</a:t>
            </a:r>
            <a:r>
              <a:rPr lang="zh-CN" altLang="en-US" sz="1400" b="1">
                <a:solidFill>
                  <a:schemeClr val="bg1"/>
                </a:solidFill>
              </a:rPr>
              <a:t>的在线创新：纺织创新周期间）。</a:t>
            </a:r>
          </a:p>
          <a:p>
            <a:pPr fontAlgn="auto">
              <a:lnSpc>
                <a:spcPct val="150000"/>
              </a:lnSpc>
            </a:pPr>
            <a:r>
              <a:rPr lang="zh-CN" altLang="en-US" sz="1400" b="1">
                <a:solidFill>
                  <a:schemeClr val="bg1"/>
                </a:solidFill>
              </a:rPr>
              <a:t>Innovate 2022 将欢迎来自整个纺织界的创新者，包括原材料生产商、原始设备制造商、面料和服装制造商以及全球品牌。</a:t>
            </a:r>
          </a:p>
          <a:p>
            <a:pPr fontAlgn="auto">
              <a:lnSpc>
                <a:spcPct val="150000"/>
              </a:lnSpc>
            </a:pPr>
            <a:r>
              <a:rPr lang="zh-CN" altLang="en-US" sz="1400" b="1">
                <a:solidFill>
                  <a:schemeClr val="bg1"/>
                </a:solidFill>
              </a:rPr>
              <a:t>此活动的所有参与者都将寻求知识来推动他们的投资和购买决策</a:t>
            </a:r>
          </a:p>
          <a:p>
            <a:pPr fontAlgn="auto">
              <a:lnSpc>
                <a:spcPts val="2080"/>
              </a:lnSpc>
            </a:pPr>
            <a:endParaRPr lang="zh-CN" altLang="en-US" sz="1400" b="1">
              <a:solidFill>
                <a:schemeClr val="bg1"/>
              </a:solidFill>
            </a:endParaRPr>
          </a:p>
          <a:p>
            <a:pPr fontAlgn="auto">
              <a:lnSpc>
                <a:spcPts val="2080"/>
              </a:lnSpc>
              <a:spcAft>
                <a:spcPts val="600"/>
              </a:spcAft>
            </a:pPr>
            <a:r>
              <a:rPr lang="zh-CN" altLang="en-US" sz="2000" b="1">
                <a:solidFill>
                  <a:srgbClr val="C00000"/>
                </a:solidFill>
                <a:highlight>
                  <a:srgbClr val="FFFF00"/>
                </a:highlight>
              </a:rPr>
              <a:t>主题包括</a:t>
            </a:r>
          </a:p>
          <a:p>
            <a:pPr fontAlgn="auto">
              <a:lnSpc>
                <a:spcPts val="2080"/>
              </a:lnSpc>
            </a:pPr>
            <a:r>
              <a:rPr lang="zh-CN" altLang="en-US" sz="1400" b="1">
                <a:solidFill>
                  <a:schemeClr val="bg1"/>
                </a:solidFill>
              </a:rPr>
              <a:t>范式技术</a:t>
            </a:r>
            <a:r>
              <a:rPr lang="en-US" altLang="zh-CN" sz="1400" b="1">
                <a:solidFill>
                  <a:schemeClr val="bg1"/>
                </a:solidFill>
              </a:rPr>
              <a:t>        </a:t>
            </a:r>
            <a:r>
              <a:rPr lang="zh-CN" altLang="en-US" sz="1400" b="1">
                <a:solidFill>
                  <a:schemeClr val="bg1"/>
                </a:solidFill>
              </a:rPr>
              <a:t>供应链信赖</a:t>
            </a:r>
            <a:r>
              <a:rPr lang="en-US" altLang="zh-CN" sz="1400" b="1">
                <a:solidFill>
                  <a:schemeClr val="bg1"/>
                </a:solidFill>
              </a:rPr>
              <a:t>        </a:t>
            </a:r>
            <a:r>
              <a:rPr lang="zh-CN" altLang="en-US" sz="1400" b="1">
                <a:solidFill>
                  <a:schemeClr val="bg1"/>
                </a:solidFill>
              </a:rPr>
              <a:t>循环经济</a:t>
            </a:r>
            <a:r>
              <a:rPr lang="en-US" altLang="zh-CN" sz="1400" b="1">
                <a:solidFill>
                  <a:schemeClr val="bg1"/>
                </a:solidFill>
              </a:rPr>
              <a:t>           </a:t>
            </a:r>
            <a:r>
              <a:rPr lang="zh-CN" altLang="en-US" sz="1400" b="1">
                <a:solidFill>
                  <a:schemeClr val="bg1"/>
                </a:solidFill>
              </a:rPr>
              <a:t>政府政策</a:t>
            </a:r>
            <a:r>
              <a:rPr lang="en-US" altLang="zh-CN" sz="1400" b="1">
                <a:solidFill>
                  <a:schemeClr val="bg1"/>
                </a:solidFill>
              </a:rPr>
              <a:t>            </a:t>
            </a:r>
            <a:r>
              <a:rPr lang="zh-CN" altLang="en-US" sz="1400" b="1">
                <a:solidFill>
                  <a:schemeClr val="bg1"/>
                </a:solidFill>
                <a:sym typeface="+mn-ea"/>
              </a:rPr>
              <a:t>新商业模式</a:t>
            </a:r>
            <a:endParaRPr lang="zh-CN" altLang="en-US" sz="1400" b="1">
              <a:solidFill>
                <a:schemeClr val="bg1"/>
              </a:solidFill>
            </a:endParaRPr>
          </a:p>
        </p:txBody>
      </p:sp>
      <p:sp>
        <p:nvSpPr>
          <p:cNvPr id="16" name="文本框 15"/>
          <p:cNvSpPr txBox="1"/>
          <p:nvPr/>
        </p:nvSpPr>
        <p:spPr>
          <a:xfrm>
            <a:off x="6224270" y="985520"/>
            <a:ext cx="5730240" cy="3025140"/>
          </a:xfrm>
          <a:prstGeom prst="rect">
            <a:avLst/>
          </a:prstGeom>
          <a:noFill/>
        </p:spPr>
        <p:txBody>
          <a:bodyPr wrap="square" rtlCol="0" anchor="t">
            <a:spAutoFit/>
          </a:bodyPr>
          <a:lstStyle/>
          <a:p>
            <a:pPr fontAlgn="auto">
              <a:lnSpc>
                <a:spcPts val="2080"/>
              </a:lnSpc>
            </a:pPr>
            <a:r>
              <a:rPr lang="zh-CN" altLang="en-US">
                <a:solidFill>
                  <a:schemeClr val="bg1"/>
                </a:solidFill>
              </a:rPr>
              <a:t>2022 年 </a:t>
            </a:r>
            <a:r>
              <a:rPr lang="zh-CN" altLang="en-US">
                <a:solidFill>
                  <a:srgbClr val="C00000"/>
                </a:solidFill>
                <a:highlight>
                  <a:srgbClr val="FFFF00"/>
                </a:highlight>
              </a:rPr>
              <a:t>6 月 8 日至 9 日</a:t>
            </a:r>
            <a:r>
              <a:rPr lang="zh-CN" altLang="en-US">
                <a:solidFill>
                  <a:schemeClr val="bg1"/>
                </a:solidFill>
              </a:rPr>
              <a:t>意大利科莫直播</a:t>
            </a:r>
          </a:p>
          <a:p>
            <a:pPr fontAlgn="auto">
              <a:lnSpc>
                <a:spcPts val="2080"/>
              </a:lnSpc>
            </a:pPr>
            <a:r>
              <a:rPr lang="zh-CN" altLang="en-US" sz="1400">
                <a:solidFill>
                  <a:schemeClr val="bg1"/>
                </a:solidFill>
              </a:rPr>
              <a:t>连接数字纺织生态系统：印花机 OEM、织物和染料制造商、软件解决方案提供商、纺织印染和品牌</a:t>
            </a:r>
          </a:p>
          <a:p>
            <a:pPr fontAlgn="auto">
              <a:lnSpc>
                <a:spcPts val="2080"/>
              </a:lnSpc>
            </a:pPr>
            <a:r>
              <a:rPr lang="zh-CN" altLang="en-US" sz="1400">
                <a:solidFill>
                  <a:schemeClr val="bg1"/>
                </a:solidFill>
              </a:rPr>
              <a:t>向商业领袖介绍该行业面临的挑战、新兴趋势和市场洞察力</a:t>
            </a:r>
          </a:p>
          <a:p>
            <a:pPr fontAlgn="auto">
              <a:lnSpc>
                <a:spcPts val="2080"/>
              </a:lnSpc>
            </a:pPr>
            <a:r>
              <a:rPr lang="zh-CN" altLang="en-US" sz="1400">
                <a:solidFill>
                  <a:schemeClr val="bg1"/>
                </a:solidFill>
              </a:rPr>
              <a:t>会议内容</a:t>
            </a:r>
          </a:p>
          <a:p>
            <a:pPr fontAlgn="auto">
              <a:lnSpc>
                <a:spcPts val="2080"/>
              </a:lnSpc>
            </a:pPr>
            <a:r>
              <a:rPr lang="zh-CN" altLang="en-US" sz="1400">
                <a:solidFill>
                  <a:schemeClr val="bg1"/>
                </a:solidFill>
              </a:rPr>
              <a:t>纺织喷墨印花生态系统中的利益相关者之间的知识共享、共同目标</a:t>
            </a:r>
          </a:p>
          <a:p>
            <a:pPr fontAlgn="auto">
              <a:lnSpc>
                <a:spcPts val="2080"/>
              </a:lnSpc>
            </a:pPr>
            <a:r>
              <a:rPr lang="zh-CN" altLang="en-US" sz="1400">
                <a:solidFill>
                  <a:schemeClr val="bg1"/>
                </a:solidFill>
              </a:rPr>
              <a:t>技术路线图、到 2030 年的生产格局发展</a:t>
            </a:r>
          </a:p>
          <a:p>
            <a:pPr fontAlgn="auto">
              <a:lnSpc>
                <a:spcPts val="2080"/>
              </a:lnSpc>
            </a:pPr>
            <a:r>
              <a:rPr lang="zh-CN" altLang="en-US" sz="1400">
                <a:solidFill>
                  <a:schemeClr val="bg1"/>
                </a:solidFill>
              </a:rPr>
              <a:t>2030年的印染市场：喷墨印花在这十年将扮演什么角色</a:t>
            </a:r>
          </a:p>
          <a:p>
            <a:pPr fontAlgn="auto">
              <a:lnSpc>
                <a:spcPts val="2080"/>
              </a:lnSpc>
            </a:pPr>
            <a:r>
              <a:rPr lang="zh-CN" altLang="en-US" sz="1400">
                <a:solidFill>
                  <a:schemeClr val="bg1"/>
                </a:solidFill>
              </a:rPr>
              <a:t>政府政策的影响</a:t>
            </a:r>
          </a:p>
          <a:p>
            <a:pPr fontAlgn="auto">
              <a:lnSpc>
                <a:spcPts val="2080"/>
              </a:lnSpc>
            </a:pPr>
            <a:r>
              <a:rPr lang="zh-CN" altLang="en-US" sz="1400">
                <a:solidFill>
                  <a:schemeClr val="bg1"/>
                </a:solidFill>
              </a:rPr>
              <a:t>重点会议：材料、技术和染料创新</a:t>
            </a:r>
          </a:p>
          <a:p>
            <a:pPr fontAlgn="auto">
              <a:lnSpc>
                <a:spcPts val="2080"/>
              </a:lnSpc>
            </a:pPr>
            <a:r>
              <a:rPr lang="zh-CN" altLang="en-US" sz="1400">
                <a:solidFill>
                  <a:schemeClr val="bg1"/>
                </a:solidFill>
              </a:rPr>
              <a:t>创意思维：了解时尚运动服饰品牌需求</a:t>
            </a:r>
          </a:p>
        </p:txBody>
      </p:sp>
      <p:grpSp>
        <p:nvGrpSpPr>
          <p:cNvPr id="17" name="Group 9"/>
          <p:cNvGrpSpPr/>
          <p:nvPr/>
        </p:nvGrpSpPr>
        <p:grpSpPr>
          <a:xfrm>
            <a:off x="11819255" y="6604635"/>
            <a:ext cx="509905" cy="430530"/>
            <a:chOff x="6096000" y="1628115"/>
            <a:chExt cx="6995312" cy="6577807"/>
          </a:xfrm>
          <a:solidFill>
            <a:srgbClr val="CED41F"/>
          </a:solidFill>
        </p:grpSpPr>
        <p:sp>
          <p:nvSpPr>
            <p:cNvPr id="18"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8"/>
          <a:stretch>
            <a:fillRect/>
          </a:stretch>
        </p:blipFill>
        <p:spPr>
          <a:xfrm>
            <a:off x="0" y="6548120"/>
            <a:ext cx="710565" cy="309880"/>
          </a:xfrm>
          <a:prstGeom prst="rect">
            <a:avLst/>
          </a:prstGeom>
        </p:spPr>
      </p:pic>
      <p:sp>
        <p:nvSpPr>
          <p:cNvPr id="11"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4400" b="1" dirty="0">
                <a:solidFill>
                  <a:schemeClr val="bg1"/>
                </a:solidFill>
                <a:latin typeface="Trebuchet MS" panose="020B0603020202020204" pitchFamily="34" charset="0"/>
                <a:sym typeface="+mn-ea"/>
              </a:rPr>
              <a:t>Journals                                      </a:t>
            </a:r>
            <a:r>
              <a:rPr lang="zh-CN" altLang="en-US" sz="4400" b="1" dirty="0">
                <a:solidFill>
                  <a:schemeClr val="bg1"/>
                </a:solidFill>
                <a:latin typeface="Trebuchet MS" panose="020B0603020202020204" pitchFamily="34" charset="0"/>
                <a:sym typeface="+mn-ea"/>
              </a:rPr>
              <a:t>纺织期刊</a:t>
            </a:r>
          </a:p>
        </p:txBody>
      </p:sp>
      <p:cxnSp>
        <p:nvCxnSpPr>
          <p:cNvPr id="9" name="直接连接符 8"/>
          <p:cNvCxnSpPr/>
          <p:nvPr>
            <p:custDataLst>
              <p:tags r:id="rId1"/>
            </p:custDataLst>
          </p:nvPr>
        </p:nvCxnSpPr>
        <p:spPr>
          <a:xfrm>
            <a:off x="4154449"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2916993" y="563378"/>
            <a:ext cx="1224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59"/>
          <a:stretch>
            <a:fillRect/>
          </a:stretch>
        </p:blipFill>
        <p:spPr>
          <a:xfrm>
            <a:off x="2036445" y="929005"/>
            <a:ext cx="9638030" cy="1908810"/>
          </a:xfrm>
          <a:prstGeom prst="rect">
            <a:avLst/>
          </a:prstGeom>
        </p:spPr>
      </p:pic>
      <p:sp>
        <p:nvSpPr>
          <p:cNvPr id="67" name="文本框 66"/>
          <p:cNvSpPr txBox="1"/>
          <p:nvPr>
            <p:custDataLst>
              <p:tags r:id="rId3"/>
            </p:custDataLst>
          </p:nvPr>
        </p:nvSpPr>
        <p:spPr>
          <a:xfrm>
            <a:off x="231140" y="997690"/>
            <a:ext cx="2500630" cy="2032000"/>
          </a:xfrm>
          <a:prstGeom prst="rect">
            <a:avLst/>
          </a:prstGeom>
          <a:noFill/>
        </p:spPr>
        <p:txBody>
          <a:bodyPr wrap="square" rtlCol="0"/>
          <a:lstStyle/>
          <a:p>
            <a:pPr fontAlgn="auto">
              <a:lnSpc>
                <a:spcPct val="150000"/>
              </a:lnSpc>
            </a:pPr>
            <a:r>
              <a:rPr lang="zh-CN" altLang="en-US" sz="1400" b="1" spc="150" dirty="0">
                <a:solidFill>
                  <a:schemeClr val="bg1"/>
                </a:solidFill>
                <a:latin typeface="Arial" panose="020B0604020202020204" pitchFamily="34" charset="0"/>
                <a:ea typeface="微软雅黑" panose="020B0503020204020204" charset="-122"/>
                <a:sym typeface="Arial" panose="020B0604020202020204" pitchFamily="34" charset="0"/>
              </a:rPr>
              <a:t>数字</a:t>
            </a:r>
            <a:r>
              <a:rPr lang="zh-CN" altLang="en-US" sz="1400" b="1" spc="150" dirty="0" smtClean="0">
                <a:solidFill>
                  <a:schemeClr val="bg1"/>
                </a:solidFill>
                <a:latin typeface="Arial" panose="020B0604020202020204" pitchFamily="34" charset="0"/>
                <a:ea typeface="微软雅黑" panose="020B0503020204020204" charset="-122"/>
                <a:sym typeface="Arial" panose="020B0604020202020204" pitchFamily="34" charset="0"/>
              </a:rPr>
              <a:t>纺织</a:t>
            </a:r>
            <a:r>
              <a:rPr lang="zh-CN" altLang="en-US" sz="900" b="1" spc="150" dirty="0" smtClean="0">
                <a:solidFill>
                  <a:srgbClr val="C00000"/>
                </a:solidFill>
                <a:latin typeface="Arial" panose="020B0604020202020204" pitchFamily="34" charset="0"/>
                <a:ea typeface="微软雅黑" panose="020B0503020204020204" charset="-122"/>
                <a:sym typeface="Arial" panose="020B0604020202020204" pitchFamily="34" charset="0"/>
              </a:rPr>
              <a:t>（前面纸本无）</a:t>
            </a:r>
            <a:endParaRPr lang="zh-CN" altLang="en-US" sz="1200" b="1" spc="150" dirty="0">
              <a:solidFill>
                <a:srgbClr val="C00000"/>
              </a:solidFill>
              <a:latin typeface="Arial" panose="020B0604020202020204" pitchFamily="34" charset="0"/>
              <a:ea typeface="微软雅黑" panose="020B0503020204020204" charset="-122"/>
              <a:sym typeface="Arial" panose="020B0604020202020204" pitchFamily="34" charset="0"/>
            </a:endParaRPr>
          </a:p>
          <a:p>
            <a:pPr fontAlgn="auto">
              <a:lnSpc>
                <a:spcPct val="150000"/>
              </a:lnSpc>
            </a:pPr>
            <a:r>
              <a:rPr lang="zh-CN" altLang="en-US" sz="1400" b="1" spc="150" dirty="0">
                <a:solidFill>
                  <a:schemeClr val="bg1"/>
                </a:solidFill>
                <a:latin typeface="Arial" panose="020B0604020202020204" pitchFamily="34" charset="0"/>
                <a:ea typeface="微软雅黑" panose="020B0503020204020204" charset="-122"/>
                <a:sym typeface="Arial" panose="020B0604020202020204" pitchFamily="34" charset="0"/>
              </a:rPr>
              <a:t>国际染整</a:t>
            </a:r>
          </a:p>
          <a:p>
            <a:pPr fontAlgn="auto">
              <a:lnSpc>
                <a:spcPct val="150000"/>
              </a:lnSpc>
            </a:pPr>
            <a:r>
              <a:rPr lang="zh-CN" altLang="en-US" sz="1400" b="1" spc="150" dirty="0">
                <a:solidFill>
                  <a:schemeClr val="bg1"/>
                </a:solidFill>
                <a:latin typeface="Arial" panose="020B0604020202020204" pitchFamily="34" charset="0"/>
                <a:ea typeface="微软雅黑" panose="020B0503020204020204" charset="-122"/>
                <a:sym typeface="Arial" panose="020B0604020202020204" pitchFamily="34" charset="0"/>
              </a:rPr>
              <a:t>针织国际</a:t>
            </a:r>
          </a:p>
          <a:p>
            <a:pPr fontAlgn="auto">
              <a:lnSpc>
                <a:spcPct val="150000"/>
              </a:lnSpc>
            </a:pPr>
            <a:r>
              <a:rPr lang="zh-CN" altLang="en-US" sz="1400" b="1" spc="150" dirty="0">
                <a:solidFill>
                  <a:schemeClr val="bg1"/>
                </a:solidFill>
                <a:latin typeface="Arial" panose="020B0604020202020204" pitchFamily="34" charset="0"/>
                <a:ea typeface="微软雅黑" panose="020B0503020204020204" charset="-122"/>
                <a:sym typeface="Arial" panose="020B0604020202020204" pitchFamily="34" charset="0"/>
              </a:rPr>
              <a:t>国际非织造布报告</a:t>
            </a:r>
          </a:p>
          <a:p>
            <a:pPr fontAlgn="auto">
              <a:lnSpc>
                <a:spcPct val="150000"/>
              </a:lnSpc>
            </a:pPr>
            <a:r>
              <a:rPr lang="zh-CN" altLang="en-US" sz="1400" b="1" spc="150" dirty="0">
                <a:solidFill>
                  <a:schemeClr val="bg1"/>
                </a:solidFill>
                <a:latin typeface="Arial" panose="020B0604020202020204" pitchFamily="34" charset="0"/>
                <a:ea typeface="微软雅黑" panose="020B0503020204020204" charset="-122"/>
                <a:sym typeface="Arial" panose="020B0604020202020204" pitchFamily="34" charset="0"/>
              </a:rPr>
              <a:t>纺织</a:t>
            </a:r>
            <a:r>
              <a:rPr lang="en-US" altLang="zh-CN" sz="1400" b="1" spc="150" dirty="0">
                <a:solidFill>
                  <a:schemeClr val="bg1"/>
                </a:solidFill>
                <a:latin typeface="Arial" panose="020B0604020202020204" pitchFamily="34" charset="0"/>
                <a:ea typeface="微软雅黑" panose="020B0503020204020204" charset="-122"/>
                <a:sym typeface="Arial" panose="020B0604020202020204" pitchFamily="34" charset="0"/>
              </a:rPr>
              <a:t>4.0</a:t>
            </a:r>
          </a:p>
          <a:p>
            <a:pPr fontAlgn="auto">
              <a:lnSpc>
                <a:spcPct val="150000"/>
              </a:lnSpc>
            </a:pPr>
            <a:r>
              <a:rPr lang="zh-CN" altLang="en-US" sz="1400" b="1" spc="150" dirty="0">
                <a:solidFill>
                  <a:schemeClr val="bg1"/>
                </a:solidFill>
                <a:latin typeface="Arial" panose="020B0604020202020204" pitchFamily="34" charset="0"/>
                <a:ea typeface="微软雅黑" panose="020B0503020204020204" charset="-122"/>
                <a:sym typeface="Arial" panose="020B0604020202020204" pitchFamily="34" charset="0"/>
              </a:rPr>
              <a:t>捻</a:t>
            </a:r>
          </a:p>
        </p:txBody>
      </p:sp>
      <p:sp>
        <p:nvSpPr>
          <p:cNvPr id="13" name="矩形 12"/>
          <p:cNvSpPr/>
          <p:nvPr>
            <p:custDataLst>
              <p:tags r:id="rId4"/>
            </p:custDataLst>
          </p:nvPr>
        </p:nvSpPr>
        <p:spPr>
          <a:xfrm>
            <a:off x="184785" y="2991485"/>
            <a:ext cx="1980000" cy="3622675"/>
          </a:xfrm>
          <a:prstGeom prst="rect">
            <a:avLst/>
          </a:prstGeom>
          <a:noFill/>
          <a:ln w="38100">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4" name="椭圆 13"/>
          <p:cNvSpPr/>
          <p:nvPr>
            <p:custDataLst>
              <p:tags r:id="rId5"/>
            </p:custDataLst>
          </p:nvPr>
        </p:nvSpPr>
        <p:spPr>
          <a:xfrm>
            <a:off x="127635" y="2934970"/>
            <a:ext cx="114935" cy="1149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5" name="椭圆 14"/>
          <p:cNvSpPr/>
          <p:nvPr>
            <p:custDataLst>
              <p:tags r:id="rId6"/>
            </p:custDataLst>
          </p:nvPr>
        </p:nvSpPr>
        <p:spPr>
          <a:xfrm>
            <a:off x="1948180" y="6181725"/>
            <a:ext cx="114935" cy="1149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6" name="椭圆 15"/>
          <p:cNvSpPr/>
          <p:nvPr>
            <p:custDataLst>
              <p:tags r:id="rId7"/>
            </p:custDataLst>
          </p:nvPr>
        </p:nvSpPr>
        <p:spPr>
          <a:xfrm>
            <a:off x="127635" y="2934335"/>
            <a:ext cx="114935" cy="114935"/>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7" name="椭圆 16"/>
          <p:cNvSpPr/>
          <p:nvPr>
            <p:custDataLst>
              <p:tags r:id="rId8"/>
            </p:custDataLst>
          </p:nvPr>
        </p:nvSpPr>
        <p:spPr>
          <a:xfrm>
            <a:off x="1946275" y="6181090"/>
            <a:ext cx="114935" cy="114935"/>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8" name="矩形 17"/>
          <p:cNvSpPr/>
          <p:nvPr>
            <p:custDataLst>
              <p:tags r:id="rId9"/>
            </p:custDataLst>
          </p:nvPr>
        </p:nvSpPr>
        <p:spPr>
          <a:xfrm>
            <a:off x="231140" y="3058795"/>
            <a:ext cx="1980000" cy="60071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9"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10"/>
            </p:custDataLst>
          </p:nvPr>
        </p:nvSpPr>
        <p:spPr>
          <a:xfrm flipH="1">
            <a:off x="231140" y="3138805"/>
            <a:ext cx="534035" cy="520700"/>
          </a:xfrm>
          <a:prstGeom prst="rect">
            <a:avLst/>
          </a:prstGeom>
          <a:noFill/>
        </p:spPr>
        <p:txBody>
          <a:bodyPr wrap="square" rtlCol="0" anchor="ctr">
            <a:normAutofit fontScale="60000" lnSpcReduction="20000"/>
          </a:bodyPr>
          <a:lstStyle/>
          <a:p>
            <a:pPr algn="ctr"/>
            <a:r>
              <a:rPr lang="en-US" sz="3200" b="1" spc="300" dirty="0">
                <a:solidFill>
                  <a:schemeClr val="bg1"/>
                </a:solidFill>
                <a:latin typeface="Arial" panose="020B0604020202020204" pitchFamily="34" charset="0"/>
                <a:ea typeface="微软雅黑" panose="020B0503020204020204" charset="-122"/>
                <a:cs typeface="Montserrat Black"/>
                <a:sym typeface="Arial" panose="020B0604020202020204" pitchFamily="34" charset="0"/>
              </a:rPr>
              <a:t>01</a:t>
            </a:r>
          </a:p>
        </p:txBody>
      </p:sp>
      <p:sp>
        <p:nvSpPr>
          <p:cNvPr id="20" name="TextBox 21"/>
          <p:cNvSpPr txBox="1"/>
          <p:nvPr>
            <p:custDataLst>
              <p:tags r:id="rId11"/>
            </p:custDataLst>
          </p:nvPr>
        </p:nvSpPr>
        <p:spPr>
          <a:xfrm flipH="1">
            <a:off x="242570" y="3772535"/>
            <a:ext cx="2045970" cy="2919730"/>
          </a:xfrm>
          <a:prstGeom prst="rect">
            <a:avLst/>
          </a:prstGeom>
          <a:noFill/>
        </p:spPr>
        <p:txBody>
          <a:bodyPr wrap="square" rtlCol="0" anchor="ctr"/>
          <a:lstStyle/>
          <a:p>
            <a:pPr indent="0" fontAlgn="auto">
              <a:lnSpc>
                <a:spcPct val="125000"/>
              </a:lnSpc>
              <a:spcBef>
                <a:spcPts val="0"/>
              </a:spcBef>
              <a:spcAft>
                <a:spcPts val="0"/>
              </a:spcAft>
              <a:buFont typeface="+mj-lt"/>
              <a:buAutoNum type="arabicPeriod"/>
            </a:pPr>
            <a:r>
              <a:rPr lang="zh-CN" sz="940">
                <a:solidFill>
                  <a:schemeClr val="bg1"/>
                </a:solidFill>
                <a:latin typeface="Arial" panose="020B0604020202020204" pitchFamily="34" charset="0"/>
                <a:ea typeface="宋体" panose="02010600030101010101" pitchFamily="2" charset="-122"/>
                <a:sym typeface="+mn-ea"/>
              </a:rPr>
              <a:t>专注于快速发展的数字印染领域纺织品应用期刊</a:t>
            </a:r>
          </a:p>
          <a:p>
            <a:pPr indent="0" fontAlgn="auto">
              <a:lnSpc>
                <a:spcPct val="125000"/>
              </a:lnSpc>
              <a:buFont typeface="+mj-lt"/>
              <a:buAutoNum type="arabicPeriod"/>
            </a:pPr>
            <a:r>
              <a:rPr lang="zh-CN" altLang="en-US" sz="940" spc="150">
                <a:solidFill>
                  <a:schemeClr val="bg1"/>
                </a:solidFill>
                <a:uFillTx/>
                <a:latin typeface="Arial" panose="020B0604020202020204" pitchFamily="34" charset="0"/>
                <a:ea typeface="宋体" panose="02010600030101010101" pitchFamily="2" charset="-122"/>
                <a:sym typeface="+mn-ea"/>
              </a:rPr>
              <a:t>提供数字纺织品印花行业三个主要领域——传统纺织品、软标牌和服装——的用户和供应商信息</a:t>
            </a:r>
          </a:p>
          <a:p>
            <a:pPr indent="0" fontAlgn="auto">
              <a:lnSpc>
                <a:spcPct val="125000"/>
              </a:lnSpc>
              <a:buFont typeface="+mj-lt"/>
              <a:buAutoNum type="arabicPeriod"/>
            </a:pPr>
            <a:r>
              <a:rPr lang="zh-CN" altLang="en-US" sz="940" spc="150">
                <a:solidFill>
                  <a:schemeClr val="bg1"/>
                </a:solidFill>
                <a:uFillTx/>
                <a:latin typeface="Arial" panose="020B0604020202020204" pitchFamily="34" charset="0"/>
                <a:ea typeface="宋体" panose="02010600030101010101" pitchFamily="2" charset="-122"/>
                <a:sym typeface="+mn-ea"/>
              </a:rPr>
              <a:t>涵盖公司和产品新闻、市场分析、技术特点、业务概况以及相关的展览和会议。</a:t>
            </a:r>
          </a:p>
          <a:p>
            <a:pPr indent="0" fontAlgn="auto">
              <a:lnSpc>
                <a:spcPct val="125000"/>
              </a:lnSpc>
              <a:buFont typeface="+mj-lt"/>
              <a:buAutoNum type="arabicPeriod"/>
            </a:pPr>
            <a:r>
              <a:rPr lang="zh-CN" altLang="en-US" sz="940" spc="150">
                <a:solidFill>
                  <a:schemeClr val="bg1"/>
                </a:solidFill>
                <a:uFillTx/>
                <a:latin typeface="Arial" panose="020B0604020202020204" pitchFamily="34" charset="0"/>
                <a:ea typeface="宋体" panose="02010600030101010101" pitchFamily="2" charset="-122"/>
                <a:sym typeface="+mn-ea"/>
              </a:rPr>
              <a:t>覆盖数码印刷机械； 着色剂和助剂； 预处理和整理过程； 色彩管理； 软件等最新技术和产品信息。</a:t>
            </a:r>
          </a:p>
        </p:txBody>
      </p:sp>
      <p:sp>
        <p:nvSpPr>
          <p:cNvPr id="21" name="Rectangle 29"/>
          <p:cNvSpPr/>
          <p:nvPr>
            <p:custDataLst>
              <p:tags r:id="rId12"/>
            </p:custDataLst>
          </p:nvPr>
        </p:nvSpPr>
        <p:spPr>
          <a:xfrm flipH="1">
            <a:off x="710565" y="3138805"/>
            <a:ext cx="1672590" cy="456565"/>
          </a:xfrm>
          <a:prstGeom prst="rect">
            <a:avLst/>
          </a:prstGeom>
        </p:spPr>
        <p:txBody>
          <a:bodyPr wrap="square" anchor="ctr">
            <a:normAutofit fontScale="87500"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spcBef>
                <a:spcPts val="0"/>
              </a:spcBef>
              <a:spcAft>
                <a:spcPts val="0"/>
              </a:spcAft>
            </a:pPr>
            <a:r>
              <a:rPr lang="en-US" sz="2000" dirty="0">
                <a:solidFill>
                  <a:srgbClr val="C00000"/>
                </a:solidFill>
                <a:latin typeface="Arial" panose="020B0604020202020204" pitchFamily="34" charset="0"/>
                <a:ea typeface="宋体" panose="02010600030101010101" pitchFamily="2" charset="-122"/>
                <a:sym typeface="+mn-ea"/>
              </a:rPr>
              <a:t>Digital Textile</a:t>
            </a:r>
            <a:endParaRPr lang="en-US" altLang="en-US" sz="2000" b="1" spc="150" dirty="0">
              <a:solidFill>
                <a:srgbClr val="C00000"/>
              </a:solidFill>
              <a:uFillTx/>
              <a:latin typeface="Arial" panose="020B0604020202020204" pitchFamily="34" charset="0"/>
              <a:ea typeface="宋体" panose="02010600030101010101" pitchFamily="2" charset="-122"/>
              <a:sym typeface="+mn-ea"/>
            </a:endParaRPr>
          </a:p>
        </p:txBody>
      </p:sp>
      <p:sp>
        <p:nvSpPr>
          <p:cNvPr id="32" name="矩形 31"/>
          <p:cNvSpPr/>
          <p:nvPr>
            <p:custDataLst>
              <p:tags r:id="rId13"/>
            </p:custDataLst>
          </p:nvPr>
        </p:nvSpPr>
        <p:spPr>
          <a:xfrm>
            <a:off x="2207895" y="2991485"/>
            <a:ext cx="1980000" cy="3620770"/>
          </a:xfrm>
          <a:prstGeom prst="rect">
            <a:avLst/>
          </a:prstGeom>
          <a:noFill/>
          <a:ln w="38100">
            <a:solidFill>
              <a:schemeClr val="accent2">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3" name="椭圆 32"/>
          <p:cNvSpPr/>
          <p:nvPr>
            <p:custDataLst>
              <p:tags r:id="rId14"/>
            </p:custDataLst>
          </p:nvPr>
        </p:nvSpPr>
        <p:spPr>
          <a:xfrm>
            <a:off x="2150745" y="2934970"/>
            <a:ext cx="114935" cy="1149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4" name="椭圆 33"/>
          <p:cNvSpPr/>
          <p:nvPr>
            <p:custDataLst>
              <p:tags r:id="rId15"/>
            </p:custDataLst>
          </p:nvPr>
        </p:nvSpPr>
        <p:spPr>
          <a:xfrm>
            <a:off x="3950970" y="6181725"/>
            <a:ext cx="114935" cy="1149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5" name="椭圆 34"/>
          <p:cNvSpPr/>
          <p:nvPr>
            <p:custDataLst>
              <p:tags r:id="rId16"/>
            </p:custDataLst>
          </p:nvPr>
        </p:nvSpPr>
        <p:spPr>
          <a:xfrm>
            <a:off x="2150745" y="2934335"/>
            <a:ext cx="114935" cy="114935"/>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6" name="椭圆 35"/>
          <p:cNvSpPr/>
          <p:nvPr>
            <p:custDataLst>
              <p:tags r:id="rId17"/>
            </p:custDataLst>
          </p:nvPr>
        </p:nvSpPr>
        <p:spPr>
          <a:xfrm>
            <a:off x="3947160" y="6181090"/>
            <a:ext cx="114935" cy="114935"/>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7" name="矩形 36"/>
          <p:cNvSpPr/>
          <p:nvPr>
            <p:custDataLst>
              <p:tags r:id="rId18"/>
            </p:custDataLst>
          </p:nvPr>
        </p:nvSpPr>
        <p:spPr>
          <a:xfrm>
            <a:off x="2223135" y="3049905"/>
            <a:ext cx="1980000" cy="60071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9"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19"/>
            </p:custDataLst>
          </p:nvPr>
        </p:nvSpPr>
        <p:spPr>
          <a:xfrm flipH="1">
            <a:off x="2180447" y="3116580"/>
            <a:ext cx="646233" cy="547370"/>
          </a:xfrm>
          <a:prstGeom prst="rect">
            <a:avLst/>
          </a:prstGeom>
          <a:noFill/>
        </p:spPr>
        <p:txBody>
          <a:bodyPr wrap="square" rtlCol="0" anchor="ctr">
            <a:normAutofit fontScale="80000" lnSpcReduction="10000"/>
          </a:bodyPr>
          <a:lstStyle/>
          <a:p>
            <a:pPr algn="ctr"/>
            <a:r>
              <a:rPr lang="en-US" sz="3200" b="1" spc="300" dirty="0">
                <a:solidFill>
                  <a:schemeClr val="bg1"/>
                </a:solidFill>
                <a:latin typeface="Arial" panose="020B0604020202020204" pitchFamily="34" charset="0"/>
                <a:ea typeface="微软雅黑" panose="020B0503020204020204" charset="-122"/>
                <a:cs typeface="Montserrat Black"/>
                <a:sym typeface="Arial" panose="020B0604020202020204" pitchFamily="34" charset="0"/>
              </a:rPr>
              <a:t>02</a:t>
            </a:r>
          </a:p>
        </p:txBody>
      </p:sp>
      <p:sp>
        <p:nvSpPr>
          <p:cNvPr id="30" name="TextBox 21"/>
          <p:cNvSpPr txBox="1"/>
          <p:nvPr>
            <p:custDataLst>
              <p:tags r:id="rId20"/>
            </p:custDataLst>
          </p:nvPr>
        </p:nvSpPr>
        <p:spPr>
          <a:xfrm flipH="1">
            <a:off x="2270760" y="3772535"/>
            <a:ext cx="1979930" cy="2776855"/>
          </a:xfrm>
          <a:prstGeom prst="rect">
            <a:avLst/>
          </a:prstGeom>
          <a:noFill/>
        </p:spPr>
        <p:txBody>
          <a:bodyPr wrap="square" rtlCol="0" anchor="ctr"/>
          <a:lstStyle/>
          <a:p>
            <a:pPr indent="0" fontAlgn="auto">
              <a:lnSpc>
                <a:spcPct val="100000"/>
              </a:lnSpc>
              <a:spcBef>
                <a:spcPts val="200"/>
              </a:spcBef>
              <a:spcAft>
                <a:spcPts val="200"/>
              </a:spcAft>
              <a:buFont typeface="+mj-lt"/>
              <a:buAutoNum type="arabicPeriod"/>
            </a:pPr>
            <a:r>
              <a:rPr lang="zh-CN" altLang="en-US" sz="800" spc="150">
                <a:solidFill>
                  <a:schemeClr val="bg1"/>
                </a:solidFill>
                <a:uFillTx/>
                <a:latin typeface="Arial" panose="020B0604020202020204" pitchFamily="34" charset="0"/>
                <a:ea typeface="微软雅黑" panose="020B0503020204020204" charset="-122"/>
                <a:sym typeface="Arial" panose="020B0604020202020204" pitchFamily="34" charset="0"/>
              </a:rPr>
              <a:t>为纺织染整商、印染商、印刷商和涂层商提供重要的行业特定信息</a:t>
            </a:r>
          </a:p>
          <a:p>
            <a:pPr indent="0" fontAlgn="auto">
              <a:lnSpc>
                <a:spcPct val="100000"/>
              </a:lnSpc>
              <a:spcBef>
                <a:spcPts val="200"/>
              </a:spcBef>
              <a:spcAft>
                <a:spcPts val="200"/>
              </a:spcAft>
              <a:buFont typeface="+mj-lt"/>
              <a:buAutoNum type="arabicPeriod"/>
            </a:pPr>
            <a:r>
              <a:rPr lang="zh-CN" altLang="en-US" sz="800" spc="150">
                <a:solidFill>
                  <a:schemeClr val="bg1"/>
                </a:solidFill>
                <a:uFillTx/>
                <a:latin typeface="Arial" panose="020B0604020202020204" pitchFamily="34" charset="0"/>
                <a:ea typeface="微软雅黑" panose="020B0503020204020204" charset="-122"/>
                <a:sym typeface="Arial" panose="020B0604020202020204" pitchFamily="34" charset="0"/>
              </a:rPr>
              <a:t>专注于工艺、设备、染料以及化学和机械表面处理方面的创新</a:t>
            </a:r>
          </a:p>
          <a:p>
            <a:pPr indent="0" fontAlgn="auto">
              <a:lnSpc>
                <a:spcPct val="100000"/>
              </a:lnSpc>
              <a:spcBef>
                <a:spcPts val="200"/>
              </a:spcBef>
              <a:spcAft>
                <a:spcPts val="200"/>
              </a:spcAft>
              <a:buFont typeface="+mj-lt"/>
              <a:buAutoNum type="arabicPeriod"/>
            </a:pPr>
            <a:r>
              <a:rPr lang="zh-CN" altLang="en-US" sz="800" spc="150">
                <a:solidFill>
                  <a:schemeClr val="bg1"/>
                </a:solidFill>
                <a:uFillTx/>
                <a:latin typeface="Arial" panose="020B0604020202020204" pitchFamily="34" charset="0"/>
                <a:ea typeface="微软雅黑" panose="020B0503020204020204" charset="-122"/>
                <a:sym typeface="Arial" panose="020B0604020202020204" pitchFamily="34" charset="0"/>
              </a:rPr>
              <a:t>具有对可持续发展和技术纺织品等关键行业主题的专家洞察力</a:t>
            </a:r>
          </a:p>
          <a:p>
            <a:pPr indent="0" fontAlgn="auto">
              <a:lnSpc>
                <a:spcPct val="100000"/>
              </a:lnSpc>
              <a:spcBef>
                <a:spcPts val="200"/>
              </a:spcBef>
              <a:spcAft>
                <a:spcPts val="200"/>
              </a:spcAft>
              <a:buFont typeface="+mj-lt"/>
              <a:buAutoNum type="arabicPeriod"/>
            </a:pPr>
            <a:r>
              <a:rPr lang="zh-CN" altLang="en-US" sz="800" spc="150">
                <a:solidFill>
                  <a:schemeClr val="bg1"/>
                </a:solidFill>
                <a:uFillTx/>
                <a:latin typeface="Arial" panose="020B0604020202020204" pitchFamily="34" charset="0"/>
                <a:ea typeface="微软雅黑" panose="020B0503020204020204" charset="-122"/>
                <a:sym typeface="Arial" panose="020B0604020202020204" pitchFamily="34" charset="0"/>
              </a:rPr>
              <a:t>130 多年来，International Dyer &amp; Finisher 一直让纺织技术专家和管理人员专业地了解全球行业的商业和技术发展</a:t>
            </a:r>
          </a:p>
          <a:p>
            <a:pPr indent="0" fontAlgn="auto">
              <a:lnSpc>
                <a:spcPct val="100000"/>
              </a:lnSpc>
              <a:spcBef>
                <a:spcPts val="200"/>
              </a:spcBef>
              <a:spcAft>
                <a:spcPts val="200"/>
              </a:spcAft>
              <a:buFont typeface="+mj-lt"/>
              <a:buAutoNum type="arabicPeriod"/>
            </a:pPr>
            <a:r>
              <a:rPr lang="zh-CN" altLang="en-US" sz="800" spc="150">
                <a:solidFill>
                  <a:schemeClr val="bg1"/>
                </a:solidFill>
                <a:uFillTx/>
                <a:latin typeface="Arial" panose="020B0604020202020204" pitchFamily="34" charset="0"/>
                <a:ea typeface="微软雅黑" panose="020B0503020204020204" charset="-122"/>
                <a:sym typeface="Arial" panose="020B0604020202020204" pitchFamily="34" charset="0"/>
              </a:rPr>
              <a:t>涉及纺织品着色、湿法和机械整理、预处理和表面改性各个方面的深入简报</a:t>
            </a:r>
          </a:p>
          <a:p>
            <a:pPr indent="0" fontAlgn="auto">
              <a:lnSpc>
                <a:spcPct val="100000"/>
              </a:lnSpc>
              <a:spcBef>
                <a:spcPts val="200"/>
              </a:spcBef>
              <a:spcAft>
                <a:spcPts val="200"/>
              </a:spcAft>
              <a:buFont typeface="+mj-lt"/>
              <a:buAutoNum type="arabicPeriod"/>
            </a:pPr>
            <a:r>
              <a:rPr lang="zh-CN" altLang="en-US" sz="800" spc="150">
                <a:solidFill>
                  <a:schemeClr val="bg1"/>
                </a:solidFill>
                <a:uFillTx/>
                <a:latin typeface="Arial" panose="020B0604020202020204" pitchFamily="34" charset="0"/>
                <a:ea typeface="微软雅黑" panose="020B0503020204020204" charset="-122"/>
                <a:sym typeface="Arial" panose="020B0604020202020204" pitchFamily="34" charset="0"/>
              </a:rPr>
              <a:t>期刊原称 International Dyer，2018 年后，目前该期刊对所有功能性整理应用进行深入报道</a:t>
            </a:r>
          </a:p>
        </p:txBody>
      </p:sp>
      <p:sp>
        <p:nvSpPr>
          <p:cNvPr id="31" name="Rectangle 29"/>
          <p:cNvSpPr/>
          <p:nvPr>
            <p:custDataLst>
              <p:tags r:id="rId21"/>
            </p:custDataLst>
          </p:nvPr>
        </p:nvSpPr>
        <p:spPr>
          <a:xfrm flipH="1">
            <a:off x="2646045" y="3138170"/>
            <a:ext cx="1672590" cy="485775"/>
          </a:xfrm>
          <a:prstGeom prst="rect">
            <a:avLst/>
          </a:prstGeom>
        </p:spPr>
        <p:txBody>
          <a:bodyPr wrap="square" anchor="ctr">
            <a:normAutofit fontScale="4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spcBef>
                <a:spcPts val="0"/>
              </a:spcBef>
              <a:spcAft>
                <a:spcPts val="0"/>
              </a:spcAft>
            </a:pPr>
            <a:r>
              <a:rPr lang="zh-CN" altLang="en-US" sz="2000" b="1" spc="300">
                <a:solidFill>
                  <a:schemeClr val="bg1"/>
                </a:solidFill>
                <a:uFillTx/>
                <a:latin typeface="Arial" panose="020B0604020202020204" pitchFamily="34" charset="0"/>
                <a:ea typeface="微软雅黑" panose="020B0503020204020204" charset="-122"/>
                <a:sym typeface="Arial" panose="020B0604020202020204" pitchFamily="34" charset="0"/>
              </a:rPr>
              <a:t>International Dyer &amp; Finisher</a:t>
            </a:r>
          </a:p>
        </p:txBody>
      </p:sp>
      <p:sp>
        <p:nvSpPr>
          <p:cNvPr id="43" name="矩形 42"/>
          <p:cNvSpPr/>
          <p:nvPr>
            <p:custDataLst>
              <p:tags r:id="rId22"/>
            </p:custDataLst>
          </p:nvPr>
        </p:nvSpPr>
        <p:spPr>
          <a:xfrm>
            <a:off x="4264660" y="2973705"/>
            <a:ext cx="1980000" cy="3638550"/>
          </a:xfrm>
          <a:prstGeom prst="rect">
            <a:avLst/>
          </a:prstGeom>
          <a:noFill/>
          <a:ln w="38100">
            <a:solidFill>
              <a:schemeClr val="accent3">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4" name="椭圆 43"/>
          <p:cNvSpPr/>
          <p:nvPr>
            <p:custDataLst>
              <p:tags r:id="rId23"/>
            </p:custDataLst>
          </p:nvPr>
        </p:nvSpPr>
        <p:spPr>
          <a:xfrm>
            <a:off x="4002405" y="3023870"/>
            <a:ext cx="114935" cy="1149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5" name="椭圆 44"/>
          <p:cNvSpPr/>
          <p:nvPr>
            <p:custDataLst>
              <p:tags r:id="rId24"/>
            </p:custDataLst>
          </p:nvPr>
        </p:nvSpPr>
        <p:spPr>
          <a:xfrm>
            <a:off x="6374130" y="6163945"/>
            <a:ext cx="114935" cy="1149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6" name="椭圆 45"/>
          <p:cNvSpPr/>
          <p:nvPr>
            <p:custDataLst>
              <p:tags r:id="rId25"/>
            </p:custDataLst>
          </p:nvPr>
        </p:nvSpPr>
        <p:spPr>
          <a:xfrm>
            <a:off x="4002405" y="3023235"/>
            <a:ext cx="114935" cy="114935"/>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7" name="椭圆 46"/>
          <p:cNvSpPr/>
          <p:nvPr>
            <p:custDataLst>
              <p:tags r:id="rId26"/>
            </p:custDataLst>
          </p:nvPr>
        </p:nvSpPr>
        <p:spPr>
          <a:xfrm>
            <a:off x="6374130" y="6163310"/>
            <a:ext cx="114935" cy="114935"/>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8" name="矩形 47"/>
          <p:cNvSpPr/>
          <p:nvPr>
            <p:custDataLst>
              <p:tags r:id="rId27"/>
            </p:custDataLst>
          </p:nvPr>
        </p:nvSpPr>
        <p:spPr>
          <a:xfrm>
            <a:off x="4265295" y="3005455"/>
            <a:ext cx="1980000" cy="60071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0"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28"/>
            </p:custDataLst>
          </p:nvPr>
        </p:nvSpPr>
        <p:spPr>
          <a:xfrm flipH="1">
            <a:off x="4250690" y="3045460"/>
            <a:ext cx="564515" cy="528955"/>
          </a:xfrm>
          <a:prstGeom prst="rect">
            <a:avLst/>
          </a:prstGeom>
          <a:noFill/>
        </p:spPr>
        <p:txBody>
          <a:bodyPr wrap="square" rtlCol="0" anchor="ctr">
            <a:normAutofit fontScale="62500" lnSpcReduction="20000"/>
          </a:bodyPr>
          <a:lstStyle/>
          <a:p>
            <a:pPr algn="ctr"/>
            <a:r>
              <a:rPr lang="en-US" sz="3200" b="1" spc="300" dirty="0">
                <a:solidFill>
                  <a:schemeClr val="bg1"/>
                </a:solidFill>
                <a:latin typeface="Arial" panose="020B0604020202020204" pitchFamily="34" charset="0"/>
                <a:ea typeface="微软雅黑" panose="020B0503020204020204" charset="-122"/>
                <a:cs typeface="Montserrat Black"/>
                <a:sym typeface="Arial" panose="020B0604020202020204" pitchFamily="34" charset="0"/>
              </a:rPr>
              <a:t>03</a:t>
            </a:r>
          </a:p>
        </p:txBody>
      </p:sp>
      <p:sp>
        <p:nvSpPr>
          <p:cNvPr id="41" name="TextBox 21"/>
          <p:cNvSpPr txBox="1"/>
          <p:nvPr>
            <p:custDataLst>
              <p:tags r:id="rId29"/>
            </p:custDataLst>
          </p:nvPr>
        </p:nvSpPr>
        <p:spPr>
          <a:xfrm flipH="1">
            <a:off x="4317365" y="3663950"/>
            <a:ext cx="1979930" cy="2950845"/>
          </a:xfrm>
          <a:prstGeom prst="rect">
            <a:avLst/>
          </a:prstGeom>
          <a:noFill/>
        </p:spPr>
        <p:txBody>
          <a:bodyPr wrap="square" rtlCol="0" anchor="ctr"/>
          <a:lstStyle/>
          <a:p>
            <a:pPr indent="0" fontAlgn="auto">
              <a:lnSpc>
                <a:spcPct val="130000"/>
              </a:lnSpc>
              <a:buFont typeface="+mj-lt"/>
              <a:buAutoNum type="arabicPeriod"/>
            </a:pPr>
            <a:r>
              <a:rPr lang="zh-CN" altLang="en-US" sz="940" spc="150">
                <a:solidFill>
                  <a:schemeClr val="bg1"/>
                </a:solidFill>
                <a:uFillTx/>
                <a:latin typeface="Arial" panose="020B0604020202020204" pitchFamily="34" charset="0"/>
                <a:ea typeface="微软雅黑" panose="020B0503020204020204" charset="-122"/>
                <a:sym typeface="Arial" panose="020B0604020202020204" pitchFamily="34" charset="0"/>
              </a:rPr>
              <a:t>收录所有最新消息、活动评论、技术发展、针织业务概况、世界贸易立法更新、纤维和纱线发展、专利和全球趋势。</a:t>
            </a:r>
          </a:p>
          <a:p>
            <a:pPr indent="0" fontAlgn="auto">
              <a:lnSpc>
                <a:spcPct val="130000"/>
              </a:lnSpc>
              <a:buFont typeface="+mj-lt"/>
              <a:buAutoNum type="arabicPeriod"/>
            </a:pPr>
            <a:r>
              <a:rPr lang="zh-CN" altLang="en-US" sz="940" spc="150">
                <a:solidFill>
                  <a:schemeClr val="bg1"/>
                </a:solidFill>
                <a:uFillTx/>
                <a:latin typeface="Arial" panose="020B0604020202020204" pitchFamily="34" charset="0"/>
                <a:ea typeface="微软雅黑" panose="020B0503020204020204" charset="-122"/>
                <a:sym typeface="Arial" panose="020B0604020202020204" pitchFamily="34" charset="0"/>
              </a:rPr>
              <a:t>关注技术针织、数字化和可持续性。 </a:t>
            </a:r>
          </a:p>
          <a:p>
            <a:pPr indent="0" fontAlgn="auto">
              <a:lnSpc>
                <a:spcPct val="130000"/>
              </a:lnSpc>
              <a:buFont typeface="+mj-lt"/>
              <a:buAutoNum type="arabicPeriod"/>
            </a:pPr>
            <a:r>
              <a:rPr lang="zh-CN" altLang="en-US" sz="940" spc="150">
                <a:solidFill>
                  <a:schemeClr val="bg1"/>
                </a:solidFill>
                <a:uFillTx/>
                <a:latin typeface="Arial" panose="020B0604020202020204" pitchFamily="34" charset="0"/>
                <a:ea typeface="微软雅黑" panose="020B0503020204020204" charset="-122"/>
                <a:sym typeface="Arial" panose="020B0604020202020204" pitchFamily="34" charset="0"/>
              </a:rPr>
              <a:t>通过在这些领域运营的主要针织品公司的概况了解更多信息； 可用于生产技术纺织品和 3D 针织物的最新技术； 并分析此活动如何影响业务模式和组织原则。</a:t>
            </a:r>
          </a:p>
          <a:p>
            <a:pPr indent="0" fontAlgn="auto">
              <a:lnSpc>
                <a:spcPct val="130000"/>
              </a:lnSpc>
              <a:buFont typeface="+mj-lt"/>
              <a:buAutoNum type="arabicPeriod"/>
            </a:pPr>
            <a:r>
              <a:rPr lang="zh-CN" altLang="en-US" sz="940" spc="150">
                <a:solidFill>
                  <a:schemeClr val="bg1"/>
                </a:solidFill>
                <a:uFillTx/>
                <a:latin typeface="Arial" panose="020B0604020202020204" pitchFamily="34" charset="0"/>
                <a:ea typeface="微软雅黑" panose="020B0503020204020204" charset="-122"/>
                <a:sym typeface="Arial" panose="020B0604020202020204" pitchFamily="34" charset="0"/>
              </a:rPr>
              <a:t>关注智能纺织品新兴领域的发展，如许多新元件通过使用导电纱线进行机器针织。</a:t>
            </a:r>
          </a:p>
        </p:txBody>
      </p:sp>
      <p:sp>
        <p:nvSpPr>
          <p:cNvPr id="42" name="Rectangle 29"/>
          <p:cNvSpPr/>
          <p:nvPr>
            <p:custDataLst>
              <p:tags r:id="rId30"/>
            </p:custDataLst>
          </p:nvPr>
        </p:nvSpPr>
        <p:spPr>
          <a:xfrm flipH="1">
            <a:off x="4779645" y="3034665"/>
            <a:ext cx="1465580" cy="509270"/>
          </a:xfrm>
          <a:prstGeom prst="rect">
            <a:avLst/>
          </a:prstGeom>
        </p:spPr>
        <p:txBody>
          <a:bodyPr wrap="square" anchor="ctr">
            <a:normAutofit fontScale="4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spcBef>
                <a:spcPts val="0"/>
              </a:spcBef>
              <a:spcAft>
                <a:spcPts val="0"/>
              </a:spcAft>
            </a:pPr>
            <a:r>
              <a:rPr lang="zh-CN" altLang="en-US" sz="2000" b="1" spc="300" dirty="0">
                <a:solidFill>
                  <a:schemeClr val="bg1"/>
                </a:solidFill>
                <a:uFillTx/>
                <a:latin typeface="Arial" panose="020B0604020202020204" pitchFamily="34" charset="0"/>
                <a:ea typeface="微软雅黑" panose="020B0503020204020204" charset="-122"/>
                <a:sym typeface="Arial" panose="020B0604020202020204" pitchFamily="34" charset="0"/>
              </a:rPr>
              <a:t>Knitting International</a:t>
            </a:r>
          </a:p>
        </p:txBody>
      </p:sp>
      <p:sp>
        <p:nvSpPr>
          <p:cNvPr id="54" name="矩形 53"/>
          <p:cNvSpPr/>
          <p:nvPr>
            <p:custDataLst>
              <p:tags r:id="rId31"/>
            </p:custDataLst>
          </p:nvPr>
        </p:nvSpPr>
        <p:spPr>
          <a:xfrm>
            <a:off x="6299835" y="2991485"/>
            <a:ext cx="1980000" cy="3621405"/>
          </a:xfrm>
          <a:prstGeom prst="rect">
            <a:avLst/>
          </a:prstGeom>
          <a:noFill/>
          <a:ln w="38100">
            <a:solidFill>
              <a:schemeClr val="accent4">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5" name="椭圆 54"/>
          <p:cNvSpPr/>
          <p:nvPr>
            <p:custDataLst>
              <p:tags r:id="rId32"/>
            </p:custDataLst>
          </p:nvPr>
        </p:nvSpPr>
        <p:spPr>
          <a:xfrm>
            <a:off x="5871210" y="2943860"/>
            <a:ext cx="114935" cy="1149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6" name="椭圆 55"/>
          <p:cNvSpPr/>
          <p:nvPr>
            <p:custDataLst>
              <p:tags r:id="rId33"/>
            </p:custDataLst>
          </p:nvPr>
        </p:nvSpPr>
        <p:spPr>
          <a:xfrm>
            <a:off x="8414385" y="6181725"/>
            <a:ext cx="114935" cy="1149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7" name="椭圆 56"/>
          <p:cNvSpPr/>
          <p:nvPr>
            <p:custDataLst>
              <p:tags r:id="rId34"/>
            </p:custDataLst>
          </p:nvPr>
        </p:nvSpPr>
        <p:spPr>
          <a:xfrm>
            <a:off x="5871210" y="2943225"/>
            <a:ext cx="114935" cy="114935"/>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8" name="椭圆 57"/>
          <p:cNvSpPr/>
          <p:nvPr>
            <p:custDataLst>
              <p:tags r:id="rId35"/>
            </p:custDataLst>
          </p:nvPr>
        </p:nvSpPr>
        <p:spPr>
          <a:xfrm>
            <a:off x="8414385" y="6181090"/>
            <a:ext cx="114935" cy="114935"/>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9" name="矩形 58"/>
          <p:cNvSpPr/>
          <p:nvPr>
            <p:custDataLst>
              <p:tags r:id="rId36"/>
            </p:custDataLst>
          </p:nvPr>
        </p:nvSpPr>
        <p:spPr>
          <a:xfrm>
            <a:off x="6305550" y="3023235"/>
            <a:ext cx="1980000" cy="600710"/>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1"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37"/>
            </p:custDataLst>
          </p:nvPr>
        </p:nvSpPr>
        <p:spPr>
          <a:xfrm flipH="1">
            <a:off x="6299835" y="3072130"/>
            <a:ext cx="482600" cy="480695"/>
          </a:xfrm>
          <a:prstGeom prst="rect">
            <a:avLst/>
          </a:prstGeom>
          <a:noFill/>
        </p:spPr>
        <p:txBody>
          <a:bodyPr wrap="square" rtlCol="0" anchor="ctr">
            <a:normAutofit fontScale="45000" lnSpcReduction="20000"/>
          </a:bodyPr>
          <a:lstStyle/>
          <a:p>
            <a:pPr algn="ctr"/>
            <a:r>
              <a:rPr lang="en-US" sz="3200" b="1" spc="300" dirty="0">
                <a:solidFill>
                  <a:schemeClr val="bg1"/>
                </a:solidFill>
                <a:latin typeface="Arial" panose="020B0604020202020204" pitchFamily="34" charset="0"/>
                <a:ea typeface="微软雅黑" panose="020B0503020204020204" charset="-122"/>
                <a:cs typeface="Montserrat Black"/>
                <a:sym typeface="Arial" panose="020B0604020202020204" pitchFamily="34" charset="0"/>
              </a:rPr>
              <a:t>04</a:t>
            </a:r>
          </a:p>
        </p:txBody>
      </p:sp>
      <p:sp>
        <p:nvSpPr>
          <p:cNvPr id="52" name="TextBox 21"/>
          <p:cNvSpPr txBox="1"/>
          <p:nvPr>
            <p:custDataLst>
              <p:tags r:id="rId38"/>
            </p:custDataLst>
          </p:nvPr>
        </p:nvSpPr>
        <p:spPr>
          <a:xfrm flipH="1">
            <a:off x="6472555" y="3663950"/>
            <a:ext cx="1836420" cy="2884170"/>
          </a:xfrm>
          <a:prstGeom prst="rect">
            <a:avLst/>
          </a:prstGeom>
          <a:noFill/>
        </p:spPr>
        <p:txBody>
          <a:bodyPr wrap="square" rtlCol="0" anchor="ctr"/>
          <a:lstStyle/>
          <a:p>
            <a:pPr indent="0" fontAlgn="auto">
              <a:lnSpc>
                <a:spcPct val="130000"/>
              </a:lnSpc>
              <a:buFont typeface="+mj-lt"/>
              <a:buAutoNum type="arabicPeriod"/>
            </a:pPr>
            <a:r>
              <a:rPr lang="zh-CN" altLang="en-US" sz="1080" spc="150">
                <a:solidFill>
                  <a:schemeClr val="bg1"/>
                </a:solidFill>
                <a:uFillTx/>
                <a:latin typeface="Arial" panose="020B0604020202020204" pitchFamily="34" charset="0"/>
                <a:ea typeface="微软雅黑" panose="020B0503020204020204" charset="-122"/>
                <a:sym typeface="Arial" panose="020B0604020202020204" pitchFamily="34" charset="0"/>
              </a:rPr>
              <a:t>NRI 凭借其技术和行业专家团队，利用与协会、研究机构和市场领先企业的密切联系，提供涵盖世界所有领域的国际报告。</a:t>
            </a:r>
          </a:p>
          <a:p>
            <a:pPr indent="0" fontAlgn="auto">
              <a:lnSpc>
                <a:spcPct val="130000"/>
              </a:lnSpc>
              <a:buFont typeface="+mj-lt"/>
              <a:buAutoNum type="arabicPeriod"/>
            </a:pPr>
            <a:r>
              <a:rPr lang="zh-CN" altLang="en-US" sz="1080" spc="150">
                <a:solidFill>
                  <a:schemeClr val="bg1"/>
                </a:solidFill>
                <a:uFillTx/>
                <a:latin typeface="Arial" panose="020B0604020202020204" pitchFamily="34" charset="0"/>
                <a:ea typeface="微软雅黑" panose="020B0503020204020204" charset="-122"/>
                <a:sym typeface="Arial" panose="020B0604020202020204" pitchFamily="34" charset="0"/>
              </a:rPr>
              <a:t>每期推出卫生、过滤和汽车等非织造布关键领域最新创新市场情报报告</a:t>
            </a:r>
          </a:p>
          <a:p>
            <a:pPr indent="0" fontAlgn="auto">
              <a:lnSpc>
                <a:spcPct val="130000"/>
              </a:lnSpc>
              <a:buFont typeface="+mj-lt"/>
              <a:buAutoNum type="arabicPeriod"/>
            </a:pPr>
            <a:r>
              <a:rPr lang="zh-CN" altLang="en-US" sz="1080" spc="150">
                <a:solidFill>
                  <a:schemeClr val="bg1"/>
                </a:solidFill>
                <a:uFillTx/>
                <a:latin typeface="Arial" panose="020B0604020202020204" pitchFamily="34" charset="0"/>
                <a:ea typeface="微软雅黑" panose="020B0503020204020204" charset="-122"/>
                <a:sym typeface="Arial" panose="020B0604020202020204" pitchFamily="34" charset="0"/>
              </a:rPr>
              <a:t>涉及产品发布、区域和市场调查和报告、会议和展览评论以及领先行业人物的评论的新闻</a:t>
            </a:r>
          </a:p>
        </p:txBody>
      </p:sp>
      <p:sp>
        <p:nvSpPr>
          <p:cNvPr id="53" name="Rectangle 29"/>
          <p:cNvSpPr/>
          <p:nvPr>
            <p:custDataLst>
              <p:tags r:id="rId39"/>
            </p:custDataLst>
          </p:nvPr>
        </p:nvSpPr>
        <p:spPr>
          <a:xfrm flipH="1">
            <a:off x="6748145" y="3023235"/>
            <a:ext cx="1672590" cy="611505"/>
          </a:xfrm>
          <a:prstGeom prst="rect">
            <a:avLst/>
          </a:prstGeom>
        </p:spPr>
        <p:txBody>
          <a:bodyPr wrap="square" anchor="ctr">
            <a:normAutofit fontScale="3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spcBef>
                <a:spcPts val="0"/>
              </a:spcBef>
              <a:spcAft>
                <a:spcPts val="0"/>
              </a:spcAft>
            </a:pPr>
            <a:r>
              <a:rPr lang="zh-CN" altLang="en-US" sz="2000" b="1" spc="300">
                <a:solidFill>
                  <a:schemeClr val="bg1"/>
                </a:solidFill>
                <a:uFillTx/>
                <a:latin typeface="Arial" panose="020B0604020202020204" pitchFamily="34" charset="0"/>
                <a:ea typeface="微软雅黑" panose="020B0503020204020204" charset="-122"/>
                <a:sym typeface="Arial" panose="020B0604020202020204" pitchFamily="34" charset="0"/>
              </a:rPr>
              <a:t>Nonwovens Report International (NRI)</a:t>
            </a:r>
          </a:p>
        </p:txBody>
      </p:sp>
      <p:sp>
        <p:nvSpPr>
          <p:cNvPr id="22" name="矩形 21"/>
          <p:cNvSpPr/>
          <p:nvPr>
            <p:custDataLst>
              <p:tags r:id="rId40"/>
            </p:custDataLst>
          </p:nvPr>
        </p:nvSpPr>
        <p:spPr>
          <a:xfrm>
            <a:off x="8337550" y="2985135"/>
            <a:ext cx="1908000" cy="3627120"/>
          </a:xfrm>
          <a:prstGeom prst="rect">
            <a:avLst/>
          </a:prstGeom>
          <a:noFill/>
          <a:ln w="38100">
            <a:solidFill>
              <a:schemeClr val="accent3">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3" name="椭圆 22"/>
          <p:cNvSpPr/>
          <p:nvPr>
            <p:custDataLst>
              <p:tags r:id="rId41"/>
            </p:custDataLst>
          </p:nvPr>
        </p:nvSpPr>
        <p:spPr>
          <a:xfrm>
            <a:off x="9446895" y="6175375"/>
            <a:ext cx="114935" cy="1149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4" name="椭圆 23"/>
          <p:cNvSpPr/>
          <p:nvPr>
            <p:custDataLst>
              <p:tags r:id="rId42"/>
            </p:custDataLst>
          </p:nvPr>
        </p:nvSpPr>
        <p:spPr>
          <a:xfrm>
            <a:off x="9446895" y="6174740"/>
            <a:ext cx="114935" cy="114935"/>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5" name="矩形 24"/>
          <p:cNvSpPr/>
          <p:nvPr>
            <p:custDataLst>
              <p:tags r:id="rId43"/>
            </p:custDataLst>
          </p:nvPr>
        </p:nvSpPr>
        <p:spPr>
          <a:xfrm>
            <a:off x="8338185" y="3016885"/>
            <a:ext cx="1908000" cy="600710"/>
          </a:xfrm>
          <a:prstGeom prst="rect">
            <a:avLst/>
          </a:prstGeom>
          <a:gradFill>
            <a:gsLst>
              <a:gs pos="0">
                <a:srgbClr val="FBFB11"/>
              </a:gs>
              <a:gs pos="100000">
                <a:srgbClr val="83830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6"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44"/>
            </p:custDataLst>
          </p:nvPr>
        </p:nvSpPr>
        <p:spPr>
          <a:xfrm flipH="1">
            <a:off x="8308975" y="3094355"/>
            <a:ext cx="525145" cy="501015"/>
          </a:xfrm>
          <a:prstGeom prst="rect">
            <a:avLst/>
          </a:prstGeom>
          <a:noFill/>
        </p:spPr>
        <p:txBody>
          <a:bodyPr wrap="square" rtlCol="0" anchor="ctr">
            <a:normAutofit fontScale="55000" lnSpcReduction="20000"/>
          </a:bodyPr>
          <a:lstStyle/>
          <a:p>
            <a:pPr algn="ctr"/>
            <a:r>
              <a:rPr lang="en-US" sz="3200" b="1" spc="300" dirty="0">
                <a:solidFill>
                  <a:schemeClr val="bg1"/>
                </a:solidFill>
                <a:latin typeface="Arial" panose="020B0604020202020204" pitchFamily="34" charset="0"/>
                <a:ea typeface="微软雅黑" panose="020B0503020204020204" charset="-122"/>
                <a:cs typeface="Montserrat Black"/>
                <a:sym typeface="Arial" panose="020B0604020202020204" pitchFamily="34" charset="0"/>
              </a:rPr>
              <a:t>05</a:t>
            </a:r>
          </a:p>
        </p:txBody>
      </p:sp>
      <p:sp>
        <p:nvSpPr>
          <p:cNvPr id="27" name="TextBox 21"/>
          <p:cNvSpPr txBox="1"/>
          <p:nvPr>
            <p:custDataLst>
              <p:tags r:id="rId45"/>
            </p:custDataLst>
          </p:nvPr>
        </p:nvSpPr>
        <p:spPr>
          <a:xfrm flipH="1">
            <a:off x="8505190" y="3675380"/>
            <a:ext cx="1836420" cy="2708275"/>
          </a:xfrm>
          <a:prstGeom prst="rect">
            <a:avLst/>
          </a:prstGeom>
          <a:noFill/>
        </p:spPr>
        <p:txBody>
          <a:bodyPr wrap="square" rtlCol="0" anchor="ctr"/>
          <a:lstStyle/>
          <a:p>
            <a:pPr indent="0" fontAlgn="auto">
              <a:lnSpc>
                <a:spcPct val="200000"/>
              </a:lnSpc>
              <a:buFont typeface="+mj-lt"/>
              <a:buAutoNum type="arabicPeriod"/>
            </a:pPr>
            <a:r>
              <a:rPr lang="zh-CN" altLang="en-US" sz="1200" spc="150">
                <a:solidFill>
                  <a:schemeClr val="bg1"/>
                </a:solidFill>
                <a:uFillTx/>
                <a:latin typeface="Arial" panose="020B0604020202020204" pitchFamily="34" charset="0"/>
                <a:ea typeface="微软雅黑" panose="020B0503020204020204" charset="-122"/>
                <a:sym typeface="Arial" panose="020B0604020202020204" pitchFamily="34" charset="0"/>
              </a:rPr>
              <a:t>支持个性化趋势的技术到供应链透明度和可追溯性、智能工厂和供应链的最新工具、智能服装等。</a:t>
            </a:r>
          </a:p>
          <a:p>
            <a:pPr indent="0" fontAlgn="auto">
              <a:lnSpc>
                <a:spcPct val="200000"/>
              </a:lnSpc>
              <a:buFont typeface="+mj-lt"/>
              <a:buAutoNum type="arabicPeriod"/>
            </a:pPr>
            <a:r>
              <a:rPr lang="zh-CN" altLang="en-US" sz="1200" spc="150">
                <a:solidFill>
                  <a:schemeClr val="bg1"/>
                </a:solidFill>
                <a:uFillTx/>
                <a:latin typeface="Arial" panose="020B0604020202020204" pitchFamily="34" charset="0"/>
                <a:ea typeface="微软雅黑" panose="020B0503020204020204" charset="-122"/>
                <a:sym typeface="Arial" panose="020B0604020202020204" pitchFamily="34" charset="0"/>
              </a:rPr>
              <a:t>评估行业预测准确性</a:t>
            </a:r>
          </a:p>
        </p:txBody>
      </p:sp>
      <p:sp>
        <p:nvSpPr>
          <p:cNvPr id="28" name="Rectangle 29"/>
          <p:cNvSpPr/>
          <p:nvPr>
            <p:custDataLst>
              <p:tags r:id="rId46"/>
            </p:custDataLst>
          </p:nvPr>
        </p:nvSpPr>
        <p:spPr>
          <a:xfrm flipH="1">
            <a:off x="8729980" y="3088640"/>
            <a:ext cx="1672590" cy="456565"/>
          </a:xfrm>
          <a:prstGeom prst="rect">
            <a:avLst/>
          </a:prstGeom>
        </p:spPr>
        <p:txBody>
          <a:bodyPr wrap="square" anchor="ctr">
            <a:normAutofit fontScale="85000"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spcBef>
                <a:spcPts val="0"/>
              </a:spcBef>
              <a:spcAft>
                <a:spcPts val="0"/>
              </a:spcAft>
            </a:pPr>
            <a:r>
              <a:rPr lang="zh-CN" altLang="en-US" sz="2000" b="1" spc="300" dirty="0">
                <a:solidFill>
                  <a:schemeClr val="bg1"/>
                </a:solidFill>
                <a:uFillTx/>
                <a:latin typeface="Arial" panose="020B0604020202020204" pitchFamily="34" charset="0"/>
                <a:ea typeface="微软雅黑" panose="020B0503020204020204" charset="-122"/>
                <a:sym typeface="Arial" panose="020B0604020202020204" pitchFamily="34" charset="0"/>
              </a:rPr>
              <a:t>Textile 4.0 </a:t>
            </a:r>
          </a:p>
        </p:txBody>
      </p:sp>
      <p:sp>
        <p:nvSpPr>
          <p:cNvPr id="38" name="矩形 37"/>
          <p:cNvSpPr/>
          <p:nvPr>
            <p:custDataLst>
              <p:tags r:id="rId47"/>
            </p:custDataLst>
          </p:nvPr>
        </p:nvSpPr>
        <p:spPr>
          <a:xfrm>
            <a:off x="10297795" y="3016885"/>
            <a:ext cx="1836000" cy="3610610"/>
          </a:xfrm>
          <a:prstGeom prst="rect">
            <a:avLst/>
          </a:prstGeom>
          <a:noFill/>
          <a:ln w="38100">
            <a:solidFill>
              <a:schemeClr val="accent4">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9" name="椭圆 38"/>
          <p:cNvSpPr/>
          <p:nvPr>
            <p:custDataLst>
              <p:tags r:id="rId48"/>
            </p:custDataLst>
          </p:nvPr>
        </p:nvSpPr>
        <p:spPr>
          <a:xfrm>
            <a:off x="9525000" y="2955290"/>
            <a:ext cx="114935" cy="1149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9" name="椭圆 48"/>
          <p:cNvSpPr/>
          <p:nvPr>
            <p:custDataLst>
              <p:tags r:id="rId49"/>
            </p:custDataLst>
          </p:nvPr>
        </p:nvSpPr>
        <p:spPr>
          <a:xfrm>
            <a:off x="12401550" y="6193155"/>
            <a:ext cx="114935" cy="1149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0" name="椭圆 49"/>
          <p:cNvSpPr/>
          <p:nvPr>
            <p:custDataLst>
              <p:tags r:id="rId50"/>
            </p:custDataLst>
          </p:nvPr>
        </p:nvSpPr>
        <p:spPr>
          <a:xfrm>
            <a:off x="9525000" y="2954655"/>
            <a:ext cx="114935" cy="114935"/>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60" name="椭圆 59"/>
          <p:cNvSpPr/>
          <p:nvPr>
            <p:custDataLst>
              <p:tags r:id="rId51"/>
            </p:custDataLst>
          </p:nvPr>
        </p:nvSpPr>
        <p:spPr>
          <a:xfrm>
            <a:off x="12401550" y="6192520"/>
            <a:ext cx="114935" cy="114935"/>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61" name="矩形 60"/>
          <p:cNvSpPr/>
          <p:nvPr>
            <p:custDataLst>
              <p:tags r:id="rId52"/>
            </p:custDataLst>
          </p:nvPr>
        </p:nvSpPr>
        <p:spPr>
          <a:xfrm>
            <a:off x="10273665" y="3034665"/>
            <a:ext cx="1764000" cy="600710"/>
          </a:xfrm>
          <a:prstGeom prst="rect">
            <a:avLst/>
          </a:prstGeom>
          <a:gradFill>
            <a:gsLst>
              <a:gs pos="0">
                <a:srgbClr val="9EE256"/>
              </a:gs>
              <a:gs pos="100000">
                <a:srgbClr val="52762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62"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53"/>
            </p:custDataLst>
          </p:nvPr>
        </p:nvSpPr>
        <p:spPr>
          <a:xfrm flipH="1">
            <a:off x="10344150" y="3083560"/>
            <a:ext cx="516890" cy="522605"/>
          </a:xfrm>
          <a:prstGeom prst="rect">
            <a:avLst/>
          </a:prstGeom>
          <a:noFill/>
        </p:spPr>
        <p:txBody>
          <a:bodyPr wrap="square" rtlCol="0" anchor="ctr">
            <a:normAutofit fontScale="57500" lnSpcReduction="20000"/>
          </a:bodyPr>
          <a:lstStyle/>
          <a:p>
            <a:pPr algn="ctr"/>
            <a:r>
              <a:rPr lang="en-US" sz="3200" b="1" spc="300" dirty="0">
                <a:solidFill>
                  <a:schemeClr val="bg1"/>
                </a:solidFill>
                <a:latin typeface="Arial" panose="020B0604020202020204" pitchFamily="34" charset="0"/>
                <a:ea typeface="微软雅黑" panose="020B0503020204020204" charset="-122"/>
                <a:cs typeface="Montserrat Black"/>
                <a:sym typeface="Arial" panose="020B0604020202020204" pitchFamily="34" charset="0"/>
              </a:rPr>
              <a:t>06</a:t>
            </a:r>
          </a:p>
        </p:txBody>
      </p:sp>
      <p:sp>
        <p:nvSpPr>
          <p:cNvPr id="63" name="TextBox 21"/>
          <p:cNvSpPr txBox="1"/>
          <p:nvPr>
            <p:custDataLst>
              <p:tags r:id="rId54"/>
            </p:custDataLst>
          </p:nvPr>
        </p:nvSpPr>
        <p:spPr>
          <a:xfrm flipH="1">
            <a:off x="10316845" y="3676015"/>
            <a:ext cx="1764000" cy="2873375"/>
          </a:xfrm>
          <a:prstGeom prst="rect">
            <a:avLst/>
          </a:prstGeom>
          <a:noFill/>
        </p:spPr>
        <p:txBody>
          <a:bodyPr wrap="square" rtlCol="0" anchor="ctr"/>
          <a:lstStyle/>
          <a:p>
            <a:pPr indent="0" fontAlgn="auto">
              <a:lnSpc>
                <a:spcPct val="150000"/>
              </a:lnSpc>
              <a:buFont typeface="+mj-lt"/>
              <a:buAutoNum type="arabicPeriod"/>
            </a:pPr>
            <a:r>
              <a:rPr lang="zh-CN" altLang="en-US" sz="800" spc="150">
                <a:solidFill>
                  <a:schemeClr val="bg1"/>
                </a:solidFill>
                <a:uFillTx/>
                <a:latin typeface="Arial" panose="020B0604020202020204" pitchFamily="34" charset="0"/>
                <a:ea typeface="微软雅黑" panose="020B0503020204020204" charset="-122"/>
                <a:sym typeface="Arial" panose="020B0604020202020204" pitchFamily="34" charset="0"/>
              </a:rPr>
              <a:t>重点关注高端服装行业以及快速发展的运动/户外领域的创新和趋势，全面报道高性能纺织品的最新发展。</a:t>
            </a:r>
          </a:p>
          <a:p>
            <a:pPr indent="0" fontAlgn="auto">
              <a:lnSpc>
                <a:spcPct val="150000"/>
              </a:lnSpc>
              <a:buFont typeface="+mj-lt"/>
              <a:buAutoNum type="arabicPeriod"/>
            </a:pPr>
            <a:r>
              <a:rPr lang="zh-CN" altLang="en-US" sz="800" spc="150">
                <a:solidFill>
                  <a:schemeClr val="bg1"/>
                </a:solidFill>
                <a:uFillTx/>
                <a:latin typeface="Arial" panose="020B0604020202020204" pitchFamily="34" charset="0"/>
                <a:ea typeface="微软雅黑" panose="020B0503020204020204" charset="-122"/>
                <a:sym typeface="Arial" panose="020B0604020202020204" pitchFamily="34" charset="0"/>
              </a:rPr>
              <a:t>提供来自所有领先的国际纱线、面料和运动/户外服装展览的报告、公司简介、对关键高级人物的采访，以及提供对最新纺织品创新的独家见解的特别报告。</a:t>
            </a:r>
          </a:p>
          <a:p>
            <a:pPr indent="0" fontAlgn="auto">
              <a:lnSpc>
                <a:spcPct val="150000"/>
              </a:lnSpc>
              <a:buFont typeface="+mj-lt"/>
              <a:buAutoNum type="arabicPeriod"/>
            </a:pPr>
            <a:r>
              <a:rPr lang="zh-CN" altLang="en-US" sz="800" spc="150">
                <a:solidFill>
                  <a:schemeClr val="bg1"/>
                </a:solidFill>
                <a:uFillTx/>
                <a:latin typeface="Arial" panose="020B0604020202020204" pitchFamily="34" charset="0"/>
                <a:ea typeface="微软雅黑" panose="020B0503020204020204" charset="-122"/>
                <a:sym typeface="Arial" panose="020B0604020202020204" pitchFamily="34" charset="0"/>
              </a:rPr>
              <a:t>提供有关所有主要纤维市场的信息，以及有关影响纤维供需的关键行业问题的会议报告和深入专题。</a:t>
            </a:r>
          </a:p>
        </p:txBody>
      </p:sp>
      <p:sp>
        <p:nvSpPr>
          <p:cNvPr id="64" name="Rectangle 29"/>
          <p:cNvSpPr/>
          <p:nvPr>
            <p:custDataLst>
              <p:tags r:id="rId55"/>
            </p:custDataLst>
          </p:nvPr>
        </p:nvSpPr>
        <p:spPr>
          <a:xfrm flipH="1">
            <a:off x="10735310" y="3116580"/>
            <a:ext cx="1203325" cy="456565"/>
          </a:xfrm>
          <a:prstGeom prst="rect">
            <a:avLst/>
          </a:prstGeom>
        </p:spPr>
        <p:txBody>
          <a:bodyPr wrap="square" anchor="ctr">
            <a:normAutofit fontScale="87500"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40000"/>
              </a:lnSpc>
              <a:spcBef>
                <a:spcPts val="0"/>
              </a:spcBef>
              <a:spcAft>
                <a:spcPts val="0"/>
              </a:spcAft>
            </a:pPr>
            <a:r>
              <a:rPr lang="zh-CN" altLang="en-US" sz="2000" b="1" spc="300">
                <a:solidFill>
                  <a:schemeClr val="bg1"/>
                </a:solidFill>
                <a:uFillTx/>
                <a:latin typeface="Arial" panose="020B0604020202020204" pitchFamily="34" charset="0"/>
                <a:ea typeface="微软雅黑" panose="020B0503020204020204" charset="-122"/>
                <a:sym typeface="Arial" panose="020B0604020202020204" pitchFamily="34" charset="0"/>
              </a:rPr>
              <a:t>Twist</a:t>
            </a:r>
          </a:p>
        </p:txBody>
      </p:sp>
      <p:grpSp>
        <p:nvGrpSpPr>
          <p:cNvPr id="65" name="Group 9"/>
          <p:cNvGrpSpPr/>
          <p:nvPr/>
        </p:nvGrpSpPr>
        <p:grpSpPr>
          <a:xfrm>
            <a:off x="11819255" y="6604635"/>
            <a:ext cx="509905" cy="430530"/>
            <a:chOff x="6096000" y="1628115"/>
            <a:chExt cx="6995312" cy="6577807"/>
          </a:xfrm>
          <a:solidFill>
            <a:srgbClr val="CED41F"/>
          </a:solidFill>
        </p:grpSpPr>
        <p:sp>
          <p:nvSpPr>
            <p:cNvPr id="66"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487795"/>
            <a:ext cx="848995" cy="370205"/>
          </a:xfrm>
          <a:prstGeom prst="rect">
            <a:avLst/>
          </a:prstGeom>
        </p:spPr>
      </p:pic>
      <p:sp>
        <p:nvSpPr>
          <p:cNvPr id="11"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4400" b="1" dirty="0">
                <a:solidFill>
                  <a:schemeClr val="bg1"/>
                </a:solidFill>
                <a:latin typeface="Trebuchet MS" panose="020B0603020202020204" pitchFamily="34" charset="0"/>
                <a:sym typeface="+mn-ea"/>
              </a:rPr>
              <a:t>Talking Threads                                 </a:t>
            </a:r>
            <a:r>
              <a:rPr lang="zh-CN" altLang="en-US" sz="4400" b="1" dirty="0">
                <a:solidFill>
                  <a:schemeClr val="bg1"/>
                </a:solidFill>
                <a:latin typeface="Trebuchet MS" panose="020B0603020202020204" pitchFamily="34" charset="0"/>
                <a:sym typeface="+mn-ea"/>
              </a:rPr>
              <a:t>访谈</a:t>
            </a:r>
          </a:p>
        </p:txBody>
      </p:sp>
      <p:cxnSp>
        <p:nvCxnSpPr>
          <p:cNvPr id="9" name="直接连接符 8"/>
          <p:cNvCxnSpPr/>
          <p:nvPr>
            <p:custDataLst>
              <p:tags r:id="rId1"/>
            </p:custDataLst>
          </p:nvPr>
        </p:nvCxnSpPr>
        <p:spPr>
          <a:xfrm>
            <a:off x="5059324"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4671498" y="563378"/>
            <a:ext cx="504825"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
        <p:nvSpPr>
          <p:cNvPr id="100" name="文本框 99" descr="7b0a202020202262756c6c6574223a20227b5c2263617465676f727949645c223a31303030362c5c2274656d706c61746549645c223a32303233313433377d220a7d0a"/>
          <p:cNvSpPr txBox="1"/>
          <p:nvPr/>
        </p:nvSpPr>
        <p:spPr>
          <a:xfrm>
            <a:off x="5148580" y="1146810"/>
            <a:ext cx="6510655" cy="4247317"/>
          </a:xfrm>
          <a:prstGeom prst="rect">
            <a:avLst/>
          </a:prstGeom>
          <a:noFill/>
          <a:ln w="9525">
            <a:noFill/>
          </a:ln>
        </p:spPr>
        <p:txBody>
          <a:bodyPr wrap="square">
            <a:spAutoFit/>
          </a:bodyPr>
          <a:lstStyle/>
          <a:p>
            <a:pPr indent="0" fontAlgn="auto">
              <a:lnSpc>
                <a:spcPct val="150000"/>
              </a:lnSpc>
            </a:pPr>
            <a:r>
              <a:rPr lang="zh-CN" b="1" dirty="0">
                <a:solidFill>
                  <a:schemeClr val="bg1"/>
                </a:solidFill>
                <a:latin typeface="Arial" panose="020B0604020202020204" pitchFamily="34" charset="0"/>
                <a:ea typeface="宋体" panose="02010600030101010101" pitchFamily="2" charset="-122"/>
              </a:rPr>
              <a:t>每周，</a:t>
            </a:r>
            <a:r>
              <a:rPr lang="en-US" b="1" dirty="0" err="1">
                <a:solidFill>
                  <a:schemeClr val="bg1"/>
                </a:solidFill>
                <a:latin typeface="Arial" panose="020B0604020202020204" pitchFamily="34" charset="0"/>
                <a:ea typeface="宋体" panose="02010600030101010101" pitchFamily="2" charset="-122"/>
              </a:rPr>
              <a:t>WTiN</a:t>
            </a:r>
            <a:r>
              <a:rPr lang="en-US" b="1" dirty="0">
                <a:solidFill>
                  <a:schemeClr val="bg1"/>
                </a:solidFill>
                <a:latin typeface="Arial" panose="020B0604020202020204" pitchFamily="34" charset="0"/>
                <a:ea typeface="宋体" panose="02010600030101010101" pitchFamily="2" charset="-122"/>
              </a:rPr>
              <a:t> </a:t>
            </a:r>
            <a:r>
              <a:rPr lang="zh-CN" b="1" dirty="0">
                <a:solidFill>
                  <a:schemeClr val="bg1"/>
                </a:solidFill>
                <a:latin typeface="Arial" panose="020B0604020202020204" pitchFamily="34" charset="0"/>
                <a:ea typeface="宋体" panose="02010600030101010101" pitchFamily="2" charset="-122"/>
              </a:rPr>
              <a:t>都会带来整个纺织和服装供应链的最新消息和发展，突出创新方向</a:t>
            </a:r>
            <a:r>
              <a:rPr lang="zh-CN" b="1" dirty="0" smtClean="0">
                <a:solidFill>
                  <a:schemeClr val="bg1"/>
                </a:solidFill>
                <a:latin typeface="Arial" panose="020B0604020202020204" pitchFamily="34" charset="0"/>
                <a:ea typeface="宋体" panose="02010600030101010101" pitchFamily="2" charset="-122"/>
              </a:rPr>
              <a:t>以及行业</a:t>
            </a:r>
            <a:r>
              <a:rPr lang="zh-CN" b="1" dirty="0">
                <a:solidFill>
                  <a:schemeClr val="bg1"/>
                </a:solidFill>
                <a:latin typeface="Arial" panose="020B0604020202020204" pitchFamily="34" charset="0"/>
                <a:ea typeface="宋体" panose="02010600030101010101" pitchFamily="2" charset="-122"/>
              </a:rPr>
              <a:t>面临的主要挑战和机遇。</a:t>
            </a:r>
          </a:p>
          <a:p>
            <a:pPr indent="0" fontAlgn="auto">
              <a:lnSpc>
                <a:spcPct val="150000"/>
              </a:lnSpc>
            </a:pPr>
            <a:endParaRPr lang="zh-CN" b="1" dirty="0">
              <a:solidFill>
                <a:schemeClr val="bg1"/>
              </a:solidFill>
              <a:latin typeface="Arial" panose="020B0604020202020204" pitchFamily="34" charset="0"/>
              <a:ea typeface="宋体" panose="02010600030101010101" pitchFamily="2" charset="-122"/>
            </a:endParaRPr>
          </a:p>
          <a:p>
            <a:pPr indent="0" fontAlgn="auto">
              <a:lnSpc>
                <a:spcPct val="150000"/>
              </a:lnSpc>
              <a:buBlip>
                <a:blip r:embed="rId6"/>
              </a:buBlip>
            </a:pPr>
            <a:r>
              <a:rPr lang="en-US" altLang="zh-CN" b="1" dirty="0">
                <a:solidFill>
                  <a:schemeClr val="bg1"/>
                </a:solidFill>
                <a:latin typeface="Arial" panose="020B0604020202020204" pitchFamily="34" charset="0"/>
                <a:ea typeface="宋体" panose="02010600030101010101" pitchFamily="2" charset="-122"/>
              </a:rPr>
              <a:t> </a:t>
            </a:r>
            <a:r>
              <a:rPr lang="zh-CN" b="1" dirty="0">
                <a:solidFill>
                  <a:schemeClr val="bg1"/>
                </a:solidFill>
                <a:latin typeface="Arial" panose="020B0604020202020204" pitchFamily="34" charset="0"/>
                <a:ea typeface="宋体" panose="02010600030101010101" pitchFamily="2" charset="-122"/>
              </a:rPr>
              <a:t>本周：ITMA 亚洲特别展（2021 年 6 月 17 日）</a:t>
            </a:r>
          </a:p>
          <a:p>
            <a:pPr indent="0" fontAlgn="auto">
              <a:lnSpc>
                <a:spcPct val="150000"/>
              </a:lnSpc>
            </a:pPr>
            <a:r>
              <a:rPr lang="zh-CN" b="1" dirty="0">
                <a:solidFill>
                  <a:schemeClr val="bg1"/>
                </a:solidFill>
                <a:latin typeface="Arial" panose="020B0604020202020204" pitchFamily="34" charset="0"/>
                <a:ea typeface="宋体" panose="02010600030101010101" pitchFamily="2" charset="-122"/>
              </a:rPr>
              <a:t>回顾了 6 月 12 日至 16 日在上海举行的 ITMA 亚洲 + CITME 活动。 该展会标志着大型现场活动的回归，尽管缺乏国际参与者，但仍展示了整个纺织和服装价值链的最新创新和发展。</a:t>
            </a:r>
          </a:p>
          <a:p>
            <a:pPr indent="0" fontAlgn="auto">
              <a:lnSpc>
                <a:spcPct val="150000"/>
              </a:lnSpc>
            </a:pPr>
            <a:endParaRPr lang="zh-CN" b="1" dirty="0">
              <a:solidFill>
                <a:schemeClr val="bg1"/>
              </a:solidFill>
              <a:latin typeface="Arial" panose="020B0604020202020204" pitchFamily="34" charset="0"/>
              <a:ea typeface="宋体" panose="02010600030101010101" pitchFamily="2" charset="-122"/>
            </a:endParaRPr>
          </a:p>
          <a:p>
            <a:pPr indent="0" fontAlgn="auto">
              <a:lnSpc>
                <a:spcPct val="150000"/>
              </a:lnSpc>
              <a:buBlip>
                <a:blip r:embed="rId6"/>
              </a:buBlip>
            </a:pPr>
            <a:r>
              <a:rPr lang="en-US" altLang="zh-CN" b="1" dirty="0">
                <a:solidFill>
                  <a:schemeClr val="bg1"/>
                </a:solidFill>
                <a:latin typeface="Arial" panose="020B0604020202020204" pitchFamily="34" charset="0"/>
                <a:ea typeface="宋体" panose="02010600030101010101" pitchFamily="2" charset="-122"/>
              </a:rPr>
              <a:t> </a:t>
            </a:r>
            <a:r>
              <a:rPr lang="zh-CN" b="1" dirty="0">
                <a:solidFill>
                  <a:schemeClr val="bg1"/>
                </a:solidFill>
                <a:latin typeface="Arial" panose="020B0604020202020204" pitchFamily="34" charset="0"/>
                <a:ea typeface="宋体" panose="02010600030101010101" pitchFamily="2" charset="-122"/>
              </a:rPr>
              <a:t>往期访谈</a:t>
            </a:r>
          </a:p>
          <a:p>
            <a:pPr indent="0" fontAlgn="auto">
              <a:lnSpc>
                <a:spcPct val="150000"/>
              </a:lnSpc>
            </a:pPr>
            <a:endParaRPr lang="zh-CN" altLang="en-US" b="1" dirty="0">
              <a:solidFill>
                <a:schemeClr val="bg1"/>
              </a:solidFill>
              <a:latin typeface="Arial" panose="020B0604020202020204" pitchFamily="34" charset="0"/>
              <a:ea typeface="宋体" panose="02010600030101010101" pitchFamily="2" charset="-122"/>
            </a:endParaRPr>
          </a:p>
        </p:txBody>
      </p:sp>
      <p:pic>
        <p:nvPicPr>
          <p:cNvPr id="8" name="图片 7"/>
          <p:cNvPicPr>
            <a:picLocks noChangeAspect="1"/>
          </p:cNvPicPr>
          <p:nvPr/>
        </p:nvPicPr>
        <p:blipFill>
          <a:blip r:embed="rId7"/>
          <a:stretch>
            <a:fillRect/>
          </a:stretch>
        </p:blipFill>
        <p:spPr>
          <a:xfrm>
            <a:off x="1108710" y="1146810"/>
            <a:ext cx="3870960" cy="5640070"/>
          </a:xfrm>
          <a:prstGeom prst="rect">
            <a:avLst/>
          </a:prstGeom>
        </p:spPr>
      </p:pic>
      <p:grpSp>
        <p:nvGrpSpPr>
          <p:cNvPr id="13" name="Group 9"/>
          <p:cNvGrpSpPr/>
          <p:nvPr/>
        </p:nvGrpSpPr>
        <p:grpSpPr>
          <a:xfrm>
            <a:off x="11819255" y="6604635"/>
            <a:ext cx="509905" cy="430530"/>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583045"/>
            <a:ext cx="793115" cy="346075"/>
          </a:xfrm>
          <a:prstGeom prst="rect">
            <a:avLst/>
          </a:prstGeom>
        </p:spPr>
      </p:pic>
      <p:sp>
        <p:nvSpPr>
          <p:cNvPr id="11"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4400" b="1" dirty="0">
                <a:solidFill>
                  <a:schemeClr val="bg1"/>
                </a:solidFill>
                <a:latin typeface="Trebuchet MS" panose="020B0603020202020204" pitchFamily="34" charset="0"/>
                <a:sym typeface="+mn-ea"/>
              </a:rPr>
              <a:t>Podcast                                              </a:t>
            </a:r>
            <a:r>
              <a:rPr lang="zh-CN" altLang="en-US" sz="4400" b="1" dirty="0">
                <a:solidFill>
                  <a:schemeClr val="bg1"/>
                </a:solidFill>
                <a:latin typeface="Trebuchet MS" panose="020B0603020202020204" pitchFamily="34" charset="0"/>
                <a:sym typeface="+mn-ea"/>
              </a:rPr>
              <a:t>博客</a:t>
            </a:r>
          </a:p>
        </p:txBody>
      </p:sp>
      <p:cxnSp>
        <p:nvCxnSpPr>
          <p:cNvPr id="9" name="直接连接符 8"/>
          <p:cNvCxnSpPr/>
          <p:nvPr>
            <p:custDataLst>
              <p:tags r:id="rId1"/>
            </p:custDataLst>
          </p:nvPr>
        </p:nvCxnSpPr>
        <p:spPr>
          <a:xfrm>
            <a:off x="3654069" y="529723"/>
            <a:ext cx="662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2565838" y="529723"/>
            <a:ext cx="1080000"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6"/>
          <a:srcRect t="11928"/>
          <a:stretch>
            <a:fillRect/>
          </a:stretch>
        </p:blipFill>
        <p:spPr>
          <a:xfrm>
            <a:off x="236855" y="1009650"/>
            <a:ext cx="7244715" cy="5490845"/>
          </a:xfrm>
          <a:prstGeom prst="rect">
            <a:avLst/>
          </a:prstGeom>
        </p:spPr>
      </p:pic>
      <p:sp>
        <p:nvSpPr>
          <p:cNvPr id="100" name="文本框 99" descr="7b0a202020202262756c6c6574223a20227b5c2263617465676f727949645c223a31303030362c5c2274656d706c61746549645c223a32303233313438317d220a7d0a"/>
          <p:cNvSpPr txBox="1"/>
          <p:nvPr/>
        </p:nvSpPr>
        <p:spPr>
          <a:xfrm>
            <a:off x="7489190" y="1635760"/>
            <a:ext cx="4636135" cy="3416320"/>
          </a:xfrm>
          <a:prstGeom prst="rect">
            <a:avLst/>
          </a:prstGeom>
          <a:noFill/>
          <a:ln w="9525">
            <a:noFill/>
          </a:ln>
        </p:spPr>
        <p:txBody>
          <a:bodyPr wrap="square">
            <a:spAutoFit/>
          </a:bodyPr>
          <a:lstStyle/>
          <a:p>
            <a:pPr indent="0" fontAlgn="auto">
              <a:lnSpc>
                <a:spcPct val="150000"/>
              </a:lnSpc>
              <a:buBlip>
                <a:blip r:embed="rId7"/>
              </a:buBlip>
            </a:pPr>
            <a:r>
              <a:rPr lang="zh-CN" altLang="en-US" b="1" dirty="0">
                <a:solidFill>
                  <a:schemeClr val="bg1"/>
                </a:solidFill>
                <a:latin typeface="Arial" panose="020B0604020202020204" pitchFamily="34" charset="0"/>
                <a:ea typeface="宋体" panose="02010600030101010101" pitchFamily="2" charset="-122"/>
                <a:cs typeface="Arial" panose="020B0604020202020204" pitchFamily="34" charset="0"/>
              </a:rPr>
              <a:t>涵盖</a:t>
            </a:r>
            <a:r>
              <a:rPr lang="en-US" b="1" dirty="0">
                <a:solidFill>
                  <a:schemeClr val="bg1"/>
                </a:solidFill>
                <a:latin typeface="Arial" panose="020B0604020202020204" pitchFamily="34" charset="0"/>
                <a:ea typeface="宋体" panose="02010600030101010101" pitchFamily="2" charset="-122"/>
                <a:cs typeface="Arial" panose="020B0604020202020204" pitchFamily="34" charset="0"/>
              </a:rPr>
              <a:t> </a:t>
            </a:r>
            <a:r>
              <a:rPr lang="en-US" b="1" dirty="0">
                <a:solidFill>
                  <a:schemeClr val="bg1"/>
                </a:solidFill>
                <a:latin typeface="Arial" panose="020B0604020202020204" pitchFamily="34" charset="0"/>
                <a:ea typeface="宋体" panose="02010600030101010101" pitchFamily="2" charset="-122"/>
              </a:rPr>
              <a:t> </a:t>
            </a:r>
            <a:r>
              <a:rPr lang="en-US" b="1" dirty="0" err="1">
                <a:solidFill>
                  <a:schemeClr val="bg1"/>
                </a:solidFill>
                <a:latin typeface="Arial" panose="020B0604020202020204" pitchFamily="34" charset="0"/>
                <a:ea typeface="宋体" panose="02010600030101010101" pitchFamily="2" charset="-122"/>
              </a:rPr>
              <a:t>WTiN</a:t>
            </a:r>
            <a:r>
              <a:rPr lang="en-US" b="1" dirty="0">
                <a:solidFill>
                  <a:schemeClr val="bg1"/>
                </a:solidFill>
                <a:latin typeface="Arial" panose="020B0604020202020204" pitchFamily="34" charset="0"/>
                <a:ea typeface="宋体" panose="02010600030101010101" pitchFamily="2" charset="-122"/>
              </a:rPr>
              <a:t> </a:t>
            </a:r>
            <a:r>
              <a:rPr lang="zh-CN" b="1" dirty="0">
                <a:solidFill>
                  <a:schemeClr val="bg1"/>
                </a:solidFill>
                <a:latin typeface="Arial" panose="020B0604020202020204" pitchFamily="34" charset="0"/>
                <a:ea typeface="宋体" panose="02010600030101010101" pitchFamily="2" charset="-122"/>
              </a:rPr>
              <a:t>播客最新内容</a:t>
            </a:r>
            <a:r>
              <a:rPr lang="zh-CN" b="1" dirty="0" smtClean="0">
                <a:solidFill>
                  <a:schemeClr val="bg1"/>
                </a:solidFill>
                <a:latin typeface="Arial" panose="020B0604020202020204" pitchFamily="34" charset="0"/>
                <a:ea typeface="宋体" panose="02010600030101010101" pitchFamily="2" charset="-122"/>
              </a:rPr>
              <a:t>，</a:t>
            </a:r>
            <a:r>
              <a:rPr lang="zh-CN" altLang="en-US" b="1" dirty="0" smtClean="0">
                <a:solidFill>
                  <a:schemeClr val="bg1"/>
                </a:solidFill>
                <a:latin typeface="Arial" panose="020B0604020202020204" pitchFamily="34" charset="0"/>
                <a:ea typeface="宋体" panose="02010600030101010101" pitchFamily="2" charset="-122"/>
              </a:rPr>
              <a:t>和</a:t>
            </a:r>
            <a:r>
              <a:rPr lang="zh-CN" b="1" dirty="0" smtClean="0">
                <a:solidFill>
                  <a:schemeClr val="bg1"/>
                </a:solidFill>
                <a:latin typeface="Arial" panose="020B0604020202020204" pitchFamily="34" charset="0"/>
                <a:ea typeface="宋体" panose="02010600030101010101" pitchFamily="2" charset="-122"/>
              </a:rPr>
              <a:t>往</a:t>
            </a:r>
            <a:r>
              <a:rPr lang="zh-CN" b="1" dirty="0">
                <a:solidFill>
                  <a:schemeClr val="bg1"/>
                </a:solidFill>
                <a:latin typeface="Arial" panose="020B0604020202020204" pitchFamily="34" charset="0"/>
                <a:ea typeface="宋体" panose="02010600030101010101" pitchFamily="2" charset="-122"/>
              </a:rPr>
              <a:t>期内容</a:t>
            </a:r>
          </a:p>
          <a:p>
            <a:pPr indent="0" fontAlgn="auto">
              <a:lnSpc>
                <a:spcPct val="150000"/>
              </a:lnSpc>
              <a:buBlip>
                <a:blip r:embed="rId7"/>
              </a:buBlip>
            </a:pPr>
            <a:r>
              <a:rPr lang="zh-CN" altLang="en-US" b="1" dirty="0">
                <a:solidFill>
                  <a:schemeClr val="bg1"/>
                </a:solidFill>
                <a:latin typeface="Arial" panose="020B0604020202020204" pitchFamily="34" charset="0"/>
                <a:ea typeface="宋体" panose="02010600030101010101" pitchFamily="2" charset="-122"/>
                <a:sym typeface="+mn-ea"/>
              </a:rPr>
              <a:t>开设了系列专题，如专门介绍纺织和服装社区成员如何应对 Covid-19 危机等</a:t>
            </a:r>
          </a:p>
          <a:p>
            <a:pPr indent="0" fontAlgn="auto">
              <a:lnSpc>
                <a:spcPct val="150000"/>
              </a:lnSpc>
              <a:buBlip>
                <a:blip r:embed="rId7"/>
              </a:buBlip>
            </a:pPr>
            <a:r>
              <a:rPr lang="zh-CN" altLang="en-US" b="1" dirty="0">
                <a:solidFill>
                  <a:schemeClr val="bg1"/>
                </a:solidFill>
                <a:latin typeface="Arial" panose="020B0604020202020204" pitchFamily="34" charset="0"/>
                <a:ea typeface="宋体" panose="02010600030101010101" pitchFamily="2" charset="-122"/>
              </a:rPr>
              <a:t>可以在几个流行的平台上收听 WTiN 播客</a:t>
            </a:r>
          </a:p>
          <a:p>
            <a:pPr indent="0" fontAlgn="auto">
              <a:lnSpc>
                <a:spcPct val="150000"/>
              </a:lnSpc>
              <a:buBlip>
                <a:blip r:embed="rId7"/>
              </a:buBlip>
            </a:pPr>
            <a:r>
              <a:rPr lang="zh-CN" altLang="en-US" b="1" dirty="0">
                <a:solidFill>
                  <a:schemeClr val="bg1"/>
                </a:solidFill>
                <a:latin typeface="Arial" panose="020B0604020202020204" pitchFamily="34" charset="0"/>
                <a:ea typeface="宋体" panose="02010600030101010101" pitchFamily="2" charset="-122"/>
              </a:rPr>
              <a:t>播客目前完全免费</a:t>
            </a:r>
          </a:p>
          <a:p>
            <a:pPr indent="0" fontAlgn="auto">
              <a:lnSpc>
                <a:spcPct val="150000"/>
              </a:lnSpc>
              <a:buBlip>
                <a:blip r:embed="rId7"/>
              </a:buBlip>
            </a:pPr>
            <a:r>
              <a:rPr lang="zh-CN" altLang="en-US" b="1" dirty="0">
                <a:solidFill>
                  <a:schemeClr val="bg1"/>
                </a:solidFill>
                <a:latin typeface="Arial" panose="020B0604020202020204" pitchFamily="34" charset="0"/>
                <a:ea typeface="宋体" panose="02010600030101010101" pitchFamily="2" charset="-122"/>
              </a:rPr>
              <a:t>有任何反馈、想法或想要分享内容，通过 jowen@wtin.com 联系数字编辑和主播播客主持人 Jessica Owen</a:t>
            </a:r>
          </a:p>
        </p:txBody>
      </p:sp>
      <p:grpSp>
        <p:nvGrpSpPr>
          <p:cNvPr id="13" name="Group 9"/>
          <p:cNvGrpSpPr/>
          <p:nvPr/>
        </p:nvGrpSpPr>
        <p:grpSpPr>
          <a:xfrm>
            <a:off x="11819255" y="6604635"/>
            <a:ext cx="509905" cy="430530"/>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645275"/>
            <a:ext cx="574040" cy="250825"/>
          </a:xfrm>
          <a:prstGeom prst="rect">
            <a:avLst/>
          </a:prstGeom>
        </p:spPr>
      </p:pic>
      <p:sp>
        <p:nvSpPr>
          <p:cNvPr id="11" name="TextBox 10"/>
          <p:cNvSpPr txBox="1"/>
          <p:nvPr/>
        </p:nvSpPr>
        <p:spPr>
          <a:xfrm>
            <a:off x="457933" y="145211"/>
            <a:ext cx="11114844" cy="768350"/>
          </a:xfrm>
          <a:prstGeom prst="rect">
            <a:avLst/>
          </a:prstGeom>
          <a:noFill/>
          <a:ln w="76200">
            <a:solidFill>
              <a:srgbClr val="CEC600"/>
            </a:solidFill>
          </a:ln>
        </p:spPr>
        <p:txBody>
          <a:bodyPr wrap="square" rtlCol="0">
            <a:spAutoFit/>
          </a:bodyPr>
          <a:lstStyle/>
          <a:p>
            <a:r>
              <a:rPr lang="en-US" altLang="zh-CN" sz="4400" b="1" dirty="0">
                <a:solidFill>
                  <a:schemeClr val="bg1"/>
                </a:solidFill>
                <a:latin typeface="Trebuchet MS" panose="020B0603020202020204" pitchFamily="34" charset="0"/>
                <a:sym typeface="+mn-ea"/>
              </a:rPr>
              <a:t>Webinars                                 </a:t>
            </a:r>
            <a:r>
              <a:rPr lang="zh-CN" altLang="en-US" sz="4400" b="1" dirty="0">
                <a:solidFill>
                  <a:schemeClr val="bg1"/>
                </a:solidFill>
                <a:latin typeface="Trebuchet MS" panose="020B0603020202020204" pitchFamily="34" charset="0"/>
                <a:sym typeface="+mn-ea"/>
              </a:rPr>
              <a:t>网络研讨会</a:t>
            </a:r>
          </a:p>
        </p:txBody>
      </p:sp>
      <p:cxnSp>
        <p:nvCxnSpPr>
          <p:cNvPr id="9" name="直接连接符 8"/>
          <p:cNvCxnSpPr/>
          <p:nvPr>
            <p:custDataLst>
              <p:tags r:id="rId1"/>
            </p:custDataLst>
          </p:nvPr>
        </p:nvCxnSpPr>
        <p:spPr>
          <a:xfrm>
            <a:off x="3497224" y="563378"/>
            <a:ext cx="500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
            </p:custDataLst>
          </p:nvPr>
        </p:nvCxnSpPr>
        <p:spPr>
          <a:xfrm>
            <a:off x="3014148" y="563378"/>
            <a:ext cx="504825"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6"/>
          <a:stretch>
            <a:fillRect/>
          </a:stretch>
        </p:blipFill>
        <p:spPr>
          <a:xfrm>
            <a:off x="200660" y="915670"/>
            <a:ext cx="5852160" cy="5768340"/>
          </a:xfrm>
          <a:prstGeom prst="rect">
            <a:avLst/>
          </a:prstGeom>
        </p:spPr>
      </p:pic>
      <p:sp>
        <p:nvSpPr>
          <p:cNvPr id="100" name="文本框 99" descr="7b0a202020202262756c6c6574223a20227b5c2263617465676f727949645c223a31303030362c5c2274656d706c61746549645c223a32303233313438317d220a7d0a"/>
          <p:cNvSpPr txBox="1"/>
          <p:nvPr/>
        </p:nvSpPr>
        <p:spPr>
          <a:xfrm>
            <a:off x="6233795" y="1327785"/>
            <a:ext cx="5444490" cy="2861310"/>
          </a:xfrm>
          <a:prstGeom prst="rect">
            <a:avLst/>
          </a:prstGeom>
          <a:noFill/>
          <a:ln w="9525">
            <a:noFill/>
          </a:ln>
        </p:spPr>
        <p:txBody>
          <a:bodyPr wrap="square">
            <a:spAutoFit/>
          </a:bodyPr>
          <a:lstStyle/>
          <a:p>
            <a:pPr indent="0" fontAlgn="auto">
              <a:lnSpc>
                <a:spcPct val="200000"/>
              </a:lnSpc>
              <a:buBlip>
                <a:blip r:embed="rId7"/>
              </a:buBlip>
            </a:pPr>
            <a:r>
              <a:rPr lang="zh-CN" b="0" dirty="0">
                <a:solidFill>
                  <a:schemeClr val="bg1"/>
                </a:solidFill>
                <a:latin typeface="Arial" panose="020B0604020202020204" pitchFamily="34" charset="0"/>
                <a:ea typeface="宋体" panose="02010600030101010101" pitchFamily="2" charset="-122"/>
              </a:rPr>
              <a:t>该模块系</a:t>
            </a:r>
            <a:r>
              <a:rPr lang="en-US" b="0" dirty="0" err="1">
                <a:solidFill>
                  <a:schemeClr val="bg1"/>
                </a:solidFill>
                <a:latin typeface="Arial" panose="020B0604020202020204" pitchFamily="34" charset="0"/>
                <a:ea typeface="宋体" panose="02010600030101010101" pitchFamily="2" charset="-122"/>
              </a:rPr>
              <a:t>WTiN</a:t>
            </a:r>
            <a:r>
              <a:rPr lang="en-US" b="0" dirty="0">
                <a:solidFill>
                  <a:schemeClr val="bg1"/>
                </a:solidFill>
                <a:latin typeface="Arial" panose="020B0604020202020204" pitchFamily="34" charset="0"/>
                <a:ea typeface="宋体" panose="02010600030101010101" pitchFamily="2" charset="-122"/>
              </a:rPr>
              <a:t> </a:t>
            </a:r>
            <a:r>
              <a:rPr lang="zh-CN" b="0" dirty="0">
                <a:solidFill>
                  <a:schemeClr val="bg1"/>
                </a:solidFill>
                <a:latin typeface="Arial" panose="020B0604020202020204" pitchFamily="34" charset="0"/>
                <a:ea typeface="宋体" panose="02010600030101010101" pitchFamily="2" charset="-122"/>
              </a:rPr>
              <a:t>分析师举办的网络研讨会，其以易于理解的形式展示纺织和服装行业洞察力以及市场和技术情报，内容上涵盖了与纺织和服装行业从技术纺织品的创新到行业的数字化相关的各种主题。</a:t>
            </a:r>
          </a:p>
          <a:p>
            <a:pPr indent="0" fontAlgn="auto">
              <a:lnSpc>
                <a:spcPct val="200000"/>
              </a:lnSpc>
              <a:buBlip>
                <a:blip r:embed="rId7"/>
              </a:buBlip>
            </a:pPr>
            <a:r>
              <a:rPr lang="zh-CN" altLang="en-US" b="0" dirty="0">
                <a:solidFill>
                  <a:schemeClr val="bg1"/>
                </a:solidFill>
                <a:latin typeface="Arial" panose="020B0604020202020204" pitchFamily="34" charset="0"/>
                <a:ea typeface="宋体" panose="02010600030101010101" pitchFamily="2" charset="-122"/>
              </a:rPr>
              <a:t>各主题均可下载</a:t>
            </a:r>
            <a:r>
              <a:rPr lang="en-US" altLang="zh-CN" b="0" dirty="0" err="1">
                <a:solidFill>
                  <a:schemeClr val="bg1"/>
                </a:solidFill>
                <a:latin typeface="Arial" panose="020B0604020202020204" pitchFamily="34" charset="0"/>
                <a:ea typeface="宋体" panose="02010600030101010101" pitchFamily="2" charset="-122"/>
              </a:rPr>
              <a:t>pdf</a:t>
            </a:r>
            <a:r>
              <a:rPr lang="zh-CN" altLang="en-US" b="0" dirty="0">
                <a:solidFill>
                  <a:schemeClr val="bg1"/>
                </a:solidFill>
                <a:latin typeface="Arial" panose="020B0604020202020204" pitchFamily="34" charset="0"/>
                <a:ea typeface="宋体" panose="02010600030101010101" pitchFamily="2" charset="-122"/>
              </a:rPr>
              <a:t>版本</a:t>
            </a:r>
          </a:p>
        </p:txBody>
      </p:sp>
      <p:pic>
        <p:nvPicPr>
          <p:cNvPr id="13" name="图片 12"/>
          <p:cNvPicPr>
            <a:picLocks noChangeAspect="1"/>
          </p:cNvPicPr>
          <p:nvPr/>
        </p:nvPicPr>
        <p:blipFill>
          <a:blip r:embed="rId8"/>
          <a:stretch>
            <a:fillRect/>
          </a:stretch>
        </p:blipFill>
        <p:spPr>
          <a:xfrm>
            <a:off x="6145530" y="4707255"/>
            <a:ext cx="1986280" cy="1976755"/>
          </a:xfrm>
          <a:prstGeom prst="rect">
            <a:avLst/>
          </a:prstGeom>
        </p:spPr>
      </p:pic>
      <p:pic>
        <p:nvPicPr>
          <p:cNvPr id="14" name="图片 13"/>
          <p:cNvPicPr>
            <a:picLocks noChangeAspect="1"/>
          </p:cNvPicPr>
          <p:nvPr/>
        </p:nvPicPr>
        <p:blipFill>
          <a:blip r:embed="rId9"/>
          <a:stretch>
            <a:fillRect/>
          </a:stretch>
        </p:blipFill>
        <p:spPr>
          <a:xfrm>
            <a:off x="8411845" y="4676775"/>
            <a:ext cx="3471545" cy="1970405"/>
          </a:xfrm>
          <a:prstGeom prst="rect">
            <a:avLst/>
          </a:prstGeom>
        </p:spPr>
      </p:pic>
      <p:grpSp>
        <p:nvGrpSpPr>
          <p:cNvPr id="15" name="Group 9"/>
          <p:cNvGrpSpPr/>
          <p:nvPr/>
        </p:nvGrpSpPr>
        <p:grpSpPr>
          <a:xfrm>
            <a:off x="11819255" y="6604635"/>
            <a:ext cx="509905" cy="430530"/>
            <a:chOff x="6096000" y="1628115"/>
            <a:chExt cx="6995312" cy="6577807"/>
          </a:xfrm>
          <a:solidFill>
            <a:srgbClr val="CED41F"/>
          </a:solidFill>
        </p:grpSpPr>
        <p:sp>
          <p:nvSpPr>
            <p:cNvPr id="16"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90030"/>
            <a:ext cx="614680" cy="267970"/>
          </a:xfrm>
          <a:prstGeom prst="rect">
            <a:avLst/>
          </a:prstGeom>
        </p:spPr>
      </p:pic>
      <p:sp>
        <p:nvSpPr>
          <p:cNvPr id="11" name="TextBox 10"/>
          <p:cNvSpPr txBox="1"/>
          <p:nvPr/>
        </p:nvSpPr>
        <p:spPr>
          <a:xfrm>
            <a:off x="440074" y="154076"/>
            <a:ext cx="7892268" cy="922020"/>
          </a:xfrm>
          <a:prstGeom prst="rect">
            <a:avLst/>
          </a:prstGeom>
          <a:noFill/>
          <a:ln w="76200">
            <a:solidFill>
              <a:srgbClr val="CEC600"/>
            </a:solidFill>
          </a:ln>
        </p:spPr>
        <p:txBody>
          <a:bodyPr wrap="square" rtlCol="0">
            <a:spAutoFit/>
          </a:bodyPr>
          <a:lstStyle/>
          <a:p>
            <a:pPr algn="l"/>
            <a:r>
              <a:rPr lang="zh-CN" altLang="en-US" sz="5400" b="1" dirty="0">
                <a:solidFill>
                  <a:schemeClr val="bg1"/>
                </a:solidFill>
                <a:latin typeface="Trebuchet MS" panose="020B0603020202020204" pitchFamily="34" charset="0"/>
              </a:rPr>
              <a:t>其他小功能</a:t>
            </a:r>
          </a:p>
        </p:txBody>
      </p:sp>
      <p:pic>
        <p:nvPicPr>
          <p:cNvPr id="9" name="图片 8"/>
          <p:cNvPicPr>
            <a:picLocks noChangeAspect="1"/>
          </p:cNvPicPr>
          <p:nvPr/>
        </p:nvPicPr>
        <p:blipFill>
          <a:blip r:embed="rId4"/>
          <a:stretch>
            <a:fillRect/>
          </a:stretch>
        </p:blipFill>
        <p:spPr>
          <a:xfrm>
            <a:off x="2821305" y="4827270"/>
            <a:ext cx="1379220" cy="1303020"/>
          </a:xfrm>
          <a:prstGeom prst="rect">
            <a:avLst/>
          </a:prstGeom>
        </p:spPr>
      </p:pic>
      <p:grpSp>
        <p:nvGrpSpPr>
          <p:cNvPr id="15" name="Group 9"/>
          <p:cNvGrpSpPr/>
          <p:nvPr/>
        </p:nvGrpSpPr>
        <p:grpSpPr>
          <a:xfrm>
            <a:off x="11819255" y="6604635"/>
            <a:ext cx="509905" cy="430530"/>
            <a:chOff x="6096000" y="1628115"/>
            <a:chExt cx="6995312" cy="6577807"/>
          </a:xfrm>
          <a:solidFill>
            <a:srgbClr val="CED41F"/>
          </a:solidFill>
        </p:grpSpPr>
        <p:sp>
          <p:nvSpPr>
            <p:cNvPr id="16"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4" name="图片 13"/>
          <p:cNvPicPr>
            <a:picLocks noChangeAspect="1"/>
          </p:cNvPicPr>
          <p:nvPr/>
        </p:nvPicPr>
        <p:blipFill>
          <a:blip r:embed="rId5"/>
          <a:stretch>
            <a:fillRect/>
          </a:stretch>
        </p:blipFill>
        <p:spPr>
          <a:xfrm>
            <a:off x="3039110" y="2843530"/>
            <a:ext cx="8674735" cy="1785620"/>
          </a:xfrm>
          <a:prstGeom prst="rect">
            <a:avLst/>
          </a:prstGeom>
        </p:spPr>
      </p:pic>
      <p:pic>
        <p:nvPicPr>
          <p:cNvPr id="21" name="图片 20"/>
          <p:cNvPicPr>
            <a:picLocks noChangeAspect="1"/>
          </p:cNvPicPr>
          <p:nvPr/>
        </p:nvPicPr>
        <p:blipFill>
          <a:blip r:embed="rId6"/>
          <a:stretch>
            <a:fillRect/>
          </a:stretch>
        </p:blipFill>
        <p:spPr>
          <a:xfrm>
            <a:off x="3039110" y="1367790"/>
            <a:ext cx="8674735" cy="1296035"/>
          </a:xfrm>
          <a:prstGeom prst="rect">
            <a:avLst/>
          </a:prstGeom>
        </p:spPr>
      </p:pic>
      <p:pic>
        <p:nvPicPr>
          <p:cNvPr id="22" name="图片 21"/>
          <p:cNvPicPr>
            <a:picLocks noChangeAspect="1"/>
          </p:cNvPicPr>
          <p:nvPr/>
        </p:nvPicPr>
        <p:blipFill>
          <a:blip r:embed="rId7"/>
          <a:stretch>
            <a:fillRect/>
          </a:stretch>
        </p:blipFill>
        <p:spPr>
          <a:xfrm>
            <a:off x="269875" y="4810125"/>
            <a:ext cx="2397760" cy="1337310"/>
          </a:xfrm>
          <a:prstGeom prst="rect">
            <a:avLst/>
          </a:prstGeom>
        </p:spPr>
      </p:pic>
      <p:pic>
        <p:nvPicPr>
          <p:cNvPr id="24" name="图片 23"/>
          <p:cNvPicPr>
            <a:picLocks noChangeAspect="1"/>
          </p:cNvPicPr>
          <p:nvPr/>
        </p:nvPicPr>
        <p:blipFill>
          <a:blip r:embed="rId8"/>
          <a:stretch>
            <a:fillRect/>
          </a:stretch>
        </p:blipFill>
        <p:spPr>
          <a:xfrm>
            <a:off x="275590" y="1322705"/>
            <a:ext cx="2468245" cy="1981200"/>
          </a:xfrm>
          <a:prstGeom prst="rect">
            <a:avLst/>
          </a:prstGeom>
        </p:spPr>
      </p:pic>
      <p:pic>
        <p:nvPicPr>
          <p:cNvPr id="25" name="图片 24"/>
          <p:cNvPicPr>
            <a:picLocks noChangeAspect="1"/>
          </p:cNvPicPr>
          <p:nvPr/>
        </p:nvPicPr>
        <p:blipFill>
          <a:blip r:embed="rId9"/>
          <a:srcRect b="22512"/>
          <a:stretch>
            <a:fillRect/>
          </a:stretch>
        </p:blipFill>
        <p:spPr>
          <a:xfrm>
            <a:off x="275590" y="3463925"/>
            <a:ext cx="2468880" cy="1186815"/>
          </a:xfrm>
          <a:prstGeom prst="rect">
            <a:avLst/>
          </a:prstGeom>
        </p:spPr>
      </p:pic>
      <p:pic>
        <p:nvPicPr>
          <p:cNvPr id="26" name="图片 25"/>
          <p:cNvPicPr>
            <a:picLocks noChangeAspect="1"/>
          </p:cNvPicPr>
          <p:nvPr/>
        </p:nvPicPr>
        <p:blipFill>
          <a:blip r:embed="rId10"/>
          <a:srcRect l="5993" t="22332" b="4145"/>
          <a:stretch>
            <a:fillRect/>
          </a:stretch>
        </p:blipFill>
        <p:spPr>
          <a:xfrm>
            <a:off x="4425315" y="5027930"/>
            <a:ext cx="3506470" cy="901065"/>
          </a:xfrm>
          <a:prstGeom prst="rect">
            <a:avLst/>
          </a:prstGeom>
        </p:spPr>
      </p:pic>
      <p:sp>
        <p:nvSpPr>
          <p:cNvPr id="100" name="文本框 99" descr="7b0a202020202262756c6c6574223a20227b5c2263617465676f727949645c223a31303030362c5c2274656d706c61746549645c223a32303233313438317d220a7d0a"/>
          <p:cNvSpPr txBox="1"/>
          <p:nvPr/>
        </p:nvSpPr>
        <p:spPr>
          <a:xfrm>
            <a:off x="532765" y="5962015"/>
            <a:ext cx="8325485" cy="706755"/>
          </a:xfrm>
          <a:prstGeom prst="rect">
            <a:avLst/>
          </a:prstGeom>
          <a:noFill/>
          <a:ln w="9525">
            <a:noFill/>
          </a:ln>
        </p:spPr>
        <p:txBody>
          <a:bodyPr wrap="square">
            <a:spAutoFit/>
          </a:bodyPr>
          <a:lstStyle/>
          <a:p>
            <a:pPr indent="0" fontAlgn="auto">
              <a:lnSpc>
                <a:spcPct val="200000"/>
              </a:lnSpc>
              <a:buNone/>
            </a:pPr>
            <a:r>
              <a:rPr lang="en-US" altLang="zh-CN" b="0">
                <a:solidFill>
                  <a:schemeClr val="bg1"/>
                </a:solidFill>
                <a:latin typeface="Arial" panose="020B0604020202020204" pitchFamily="34" charset="0"/>
                <a:ea typeface="宋体" panose="02010600030101010101" pitchFamily="2" charset="-122"/>
              </a:rPr>
              <a:t>pdf</a:t>
            </a:r>
            <a:r>
              <a:rPr lang="zh-CN" altLang="en-US" b="0">
                <a:solidFill>
                  <a:schemeClr val="bg1"/>
                </a:solidFill>
                <a:latin typeface="Arial" panose="020B0604020202020204" pitchFamily="34" charset="0"/>
                <a:ea typeface="宋体" panose="02010600030101010101" pitchFamily="2" charset="-122"/>
              </a:rPr>
              <a:t>版本下载</a:t>
            </a:r>
            <a:r>
              <a:rPr lang="en-US" altLang="zh-CN" b="0">
                <a:solidFill>
                  <a:schemeClr val="bg1"/>
                </a:solidFill>
                <a:latin typeface="Arial" panose="020B0604020202020204" pitchFamily="34" charset="0"/>
                <a:ea typeface="宋体" panose="02010600030101010101" pitchFamily="2" charset="-122"/>
              </a:rPr>
              <a:t>               </a:t>
            </a:r>
            <a:r>
              <a:rPr lang="zh-CN" altLang="en-US" b="0">
                <a:solidFill>
                  <a:schemeClr val="bg1"/>
                </a:solidFill>
                <a:latin typeface="Arial" panose="020B0604020202020204" pitchFamily="34" charset="0"/>
                <a:ea typeface="宋体" panose="02010600030101010101" pitchFamily="2" charset="-122"/>
              </a:rPr>
              <a:t>联系</a:t>
            </a:r>
            <a:r>
              <a:rPr lang="en-US" altLang="zh-CN" b="0">
                <a:solidFill>
                  <a:schemeClr val="bg1"/>
                </a:solidFill>
                <a:latin typeface="Arial" panose="020B0604020202020204" pitchFamily="34" charset="0"/>
                <a:ea typeface="宋体" panose="02010600030101010101" pitchFamily="2" charset="-122"/>
              </a:rPr>
              <a:t>WTiN</a:t>
            </a:r>
            <a:r>
              <a:rPr lang="zh-CN" altLang="en-US" b="0">
                <a:solidFill>
                  <a:schemeClr val="bg1"/>
                </a:solidFill>
                <a:latin typeface="Arial" panose="020B0604020202020204" pitchFamily="34" charset="0"/>
                <a:ea typeface="宋体" panose="02010600030101010101" pitchFamily="2" charset="-122"/>
              </a:rPr>
              <a:t>团队</a:t>
            </a:r>
            <a:r>
              <a:rPr lang="en-US" altLang="zh-CN" b="0">
                <a:solidFill>
                  <a:schemeClr val="bg1"/>
                </a:solidFill>
                <a:latin typeface="Arial" panose="020B0604020202020204" pitchFamily="34" charset="0"/>
                <a:ea typeface="宋体" panose="02010600030101010101" pitchFamily="2" charset="-122"/>
              </a:rPr>
              <a:t>    </a:t>
            </a:r>
            <a:r>
              <a:rPr lang="zh-CN" altLang="en-US" b="0">
                <a:solidFill>
                  <a:schemeClr val="bg1"/>
                </a:solidFill>
                <a:latin typeface="Arial" panose="020B0604020202020204" pitchFamily="34" charset="0"/>
                <a:ea typeface="宋体" panose="02010600030101010101" pitchFamily="2" charset="-122"/>
              </a:rPr>
              <a:t>收藏</a:t>
            </a:r>
            <a:r>
              <a:rPr lang="en-US" altLang="zh-CN" b="0">
                <a:solidFill>
                  <a:schemeClr val="bg1"/>
                </a:solidFill>
                <a:latin typeface="Arial" panose="020B0604020202020204" pitchFamily="34" charset="0"/>
                <a:ea typeface="宋体" panose="02010600030101010101" pitchFamily="2" charset="-122"/>
              </a:rPr>
              <a:t>      </a:t>
            </a:r>
            <a:r>
              <a:rPr lang="zh-CN" altLang="en-US" b="0">
                <a:solidFill>
                  <a:schemeClr val="bg1"/>
                </a:solidFill>
                <a:latin typeface="Arial" panose="020B0604020202020204" pitchFamily="34" charset="0"/>
                <a:ea typeface="宋体" panose="02010600030101010101" pitchFamily="2" charset="-122"/>
              </a:rPr>
              <a:t>个性化定制</a:t>
            </a:r>
            <a:r>
              <a:rPr lang="en-US" altLang="zh-CN" b="0">
                <a:solidFill>
                  <a:schemeClr val="bg1"/>
                </a:solidFill>
                <a:latin typeface="Arial" panose="020B0604020202020204" pitchFamily="34" charset="0"/>
                <a:ea typeface="宋体" panose="02010600030101010101" pitchFamily="2" charset="-122"/>
              </a:rPr>
              <a:t>        </a:t>
            </a:r>
            <a:r>
              <a:rPr lang="zh-CN" altLang="en-US" sz="2000" b="1">
                <a:solidFill>
                  <a:srgbClr val="FF0000"/>
                </a:solidFill>
                <a:latin typeface="Arial" panose="020B0604020202020204" pitchFamily="34" charset="0"/>
                <a:ea typeface="宋体" panose="02010600030101010101" pitchFamily="2" charset="-122"/>
              </a:rPr>
              <a:t>全库检索</a:t>
            </a:r>
          </a:p>
        </p:txBody>
      </p:sp>
      <p:pic>
        <p:nvPicPr>
          <p:cNvPr id="27" name="图片 26"/>
          <p:cNvPicPr>
            <a:picLocks noChangeAspect="1"/>
          </p:cNvPicPr>
          <p:nvPr/>
        </p:nvPicPr>
        <p:blipFill>
          <a:blip r:embed="rId11"/>
          <a:stretch>
            <a:fillRect/>
          </a:stretch>
        </p:blipFill>
        <p:spPr>
          <a:xfrm>
            <a:off x="8047990" y="5055870"/>
            <a:ext cx="3770630" cy="845185"/>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3"/>
          <a:stretch>
            <a:fillRect/>
          </a:stretch>
        </p:blipFill>
        <p:spPr>
          <a:xfrm>
            <a:off x="0" y="6487795"/>
            <a:ext cx="848995" cy="370205"/>
          </a:xfrm>
          <a:prstGeom prst="rect">
            <a:avLst/>
          </a:prstGeom>
        </p:spPr>
      </p:pic>
      <p:sp>
        <p:nvSpPr>
          <p:cNvPr id="11" name="TextBox 10"/>
          <p:cNvSpPr txBox="1"/>
          <p:nvPr/>
        </p:nvSpPr>
        <p:spPr>
          <a:xfrm>
            <a:off x="281940" y="145211"/>
            <a:ext cx="11754651" cy="707886"/>
          </a:xfrm>
          <a:prstGeom prst="rect">
            <a:avLst/>
          </a:prstGeom>
          <a:noFill/>
          <a:ln w="76200">
            <a:solidFill>
              <a:srgbClr val="CEC600"/>
            </a:solidFill>
          </a:ln>
        </p:spPr>
        <p:txBody>
          <a:bodyPr wrap="square" rtlCol="0">
            <a:spAutoFit/>
          </a:bodyPr>
          <a:lstStyle/>
          <a:p>
            <a:r>
              <a:rPr lang="en-US" altLang="zh-CN" sz="4000" dirty="0" err="1">
                <a:solidFill>
                  <a:schemeClr val="accent4"/>
                </a:solidFill>
                <a:effectLst/>
                <a:latin typeface="黑体" panose="02010609060101010101" pitchFamily="49" charset="-122"/>
                <a:ea typeface="黑体" panose="02010609060101010101" pitchFamily="49" charset="-122"/>
                <a:cs typeface="黑体" panose="02010609060101010101" pitchFamily="49" charset="-122"/>
                <a:sym typeface="+mn-ea"/>
              </a:rPr>
              <a:t>WTiN于我</a:t>
            </a:r>
            <a:r>
              <a:rPr lang="zh-CN" altLang="en-US" sz="4000" dirty="0">
                <a:solidFill>
                  <a:schemeClr val="accent4"/>
                </a:solidFill>
                <a:effectLst/>
                <a:latin typeface="黑体" panose="02010609060101010101" pitchFamily="49" charset="-122"/>
                <a:ea typeface="黑体" panose="02010609060101010101" pitchFamily="49" charset="-122"/>
                <a:cs typeface="黑体" panose="02010609060101010101" pitchFamily="49" charset="-122"/>
                <a:sym typeface="+mn-ea"/>
              </a:rPr>
              <a:t>们</a:t>
            </a:r>
            <a:r>
              <a:rPr lang="en-US" altLang="zh-CN" sz="4000" dirty="0" err="1" smtClean="0">
                <a:solidFill>
                  <a:schemeClr val="accent4"/>
                </a:solidFill>
                <a:effectLst/>
                <a:latin typeface="黑体" panose="02010609060101010101" pitchFamily="49" charset="-122"/>
                <a:ea typeface="黑体" panose="02010609060101010101" pitchFamily="49" charset="-122"/>
                <a:cs typeface="黑体" panose="02010609060101010101" pitchFamily="49" charset="-122"/>
                <a:sym typeface="+mn-ea"/>
              </a:rPr>
              <a:t>有什么</a:t>
            </a:r>
            <a:r>
              <a:rPr lang="zh-CN" altLang="en-US" sz="4000" dirty="0" smtClean="0">
                <a:solidFill>
                  <a:schemeClr val="accent4"/>
                </a:solidFill>
                <a:effectLst/>
                <a:latin typeface="黑体" panose="02010609060101010101" pitchFamily="49" charset="-122"/>
                <a:ea typeface="黑体" panose="02010609060101010101" pitchFamily="49" charset="-122"/>
                <a:cs typeface="黑体" panose="02010609060101010101" pitchFamily="49" charset="-122"/>
                <a:sym typeface="+mn-ea"/>
              </a:rPr>
              <a:t>更广泛价值</a:t>
            </a:r>
            <a:r>
              <a:rPr lang="en-US" altLang="zh-CN" sz="4000" dirty="0" smtClean="0">
                <a:solidFill>
                  <a:schemeClr val="accent4"/>
                </a:solidFill>
                <a:effectLst/>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4000" b="1" dirty="0">
              <a:solidFill>
                <a:schemeClr val="bg1"/>
              </a:solidFill>
              <a:latin typeface="Trebuchet MS" panose="020B0603020202020204" pitchFamily="34" charset="0"/>
              <a:sym typeface="+mn-ea"/>
            </a:endParaRPr>
          </a:p>
        </p:txBody>
      </p:sp>
      <p:grpSp>
        <p:nvGrpSpPr>
          <p:cNvPr id="13" name="Group 9"/>
          <p:cNvGrpSpPr/>
          <p:nvPr/>
        </p:nvGrpSpPr>
        <p:grpSpPr>
          <a:xfrm>
            <a:off x="11819255" y="6604635"/>
            <a:ext cx="509905" cy="430530"/>
            <a:chOff x="6096000" y="1628115"/>
            <a:chExt cx="6995312" cy="6577807"/>
          </a:xfrm>
          <a:solidFill>
            <a:srgbClr val="CED41F"/>
          </a:solidFill>
        </p:grpSpPr>
        <p:sp>
          <p:nvSpPr>
            <p:cNvPr id="14"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8" name="Freeform 7"/>
          <p:cNvSpPr>
            <a:spLocks noEditPoints="1"/>
          </p:cNvSpPr>
          <p:nvPr>
            <p:custDataLst>
              <p:tags r:id="rId1"/>
            </p:custDataLst>
          </p:nvPr>
        </p:nvSpPr>
        <p:spPr bwMode="auto">
          <a:xfrm>
            <a:off x="8691880" y="1143492"/>
            <a:ext cx="1325880" cy="5337810"/>
          </a:xfrm>
          <a:custGeom>
            <a:avLst/>
            <a:gdLst>
              <a:gd name="T0" fmla="*/ 1764 w 4053"/>
              <a:gd name="T1" fmla="*/ 0 h 16197"/>
              <a:gd name="T2" fmla="*/ 2323 w 4053"/>
              <a:gd name="T3" fmla="*/ 0 h 16197"/>
              <a:gd name="T4" fmla="*/ 2323 w 4053"/>
              <a:gd name="T5" fmla="*/ 892 h 16197"/>
              <a:gd name="T6" fmla="*/ 1764 w 4053"/>
              <a:gd name="T7" fmla="*/ 892 h 16197"/>
              <a:gd name="T8" fmla="*/ 1764 w 4053"/>
              <a:gd name="T9" fmla="*/ 0 h 16197"/>
              <a:gd name="T10" fmla="*/ 1831 w 4053"/>
              <a:gd name="T11" fmla="*/ 11317 h 16197"/>
              <a:gd name="T12" fmla="*/ 2256 w 4053"/>
              <a:gd name="T13" fmla="*/ 11317 h 16197"/>
              <a:gd name="T14" fmla="*/ 2256 w 4053"/>
              <a:gd name="T15" fmla="*/ 13709 h 16197"/>
              <a:gd name="T16" fmla="*/ 4053 w 4053"/>
              <a:gd name="T17" fmla="*/ 15988 h 16197"/>
              <a:gd name="T18" fmla="*/ 3787 w 4053"/>
              <a:gd name="T19" fmla="*/ 16197 h 16197"/>
              <a:gd name="T20" fmla="*/ 2256 w 4053"/>
              <a:gd name="T21" fmla="*/ 14256 h 16197"/>
              <a:gd name="T22" fmla="*/ 2256 w 4053"/>
              <a:gd name="T23" fmla="*/ 16151 h 16197"/>
              <a:gd name="T24" fmla="*/ 1831 w 4053"/>
              <a:gd name="T25" fmla="*/ 16151 h 16197"/>
              <a:gd name="T26" fmla="*/ 1831 w 4053"/>
              <a:gd name="T27" fmla="*/ 14215 h 16197"/>
              <a:gd name="T28" fmla="*/ 266 w 4053"/>
              <a:gd name="T29" fmla="*/ 16197 h 16197"/>
              <a:gd name="T30" fmla="*/ 0 w 4053"/>
              <a:gd name="T31" fmla="*/ 15988 h 16197"/>
              <a:gd name="T32" fmla="*/ 1831 w 4053"/>
              <a:gd name="T33" fmla="*/ 13668 h 16197"/>
              <a:gd name="T34" fmla="*/ 1831 w 4053"/>
              <a:gd name="T35" fmla="*/ 11317 h 16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53" h="16197">
                <a:moveTo>
                  <a:pt x="1764" y="0"/>
                </a:moveTo>
                <a:lnTo>
                  <a:pt x="2323" y="0"/>
                </a:lnTo>
                <a:lnTo>
                  <a:pt x="2323" y="892"/>
                </a:lnTo>
                <a:lnTo>
                  <a:pt x="1764" y="892"/>
                </a:lnTo>
                <a:lnTo>
                  <a:pt x="1764" y="0"/>
                </a:lnTo>
                <a:close/>
                <a:moveTo>
                  <a:pt x="1831" y="11317"/>
                </a:moveTo>
                <a:lnTo>
                  <a:pt x="2256" y="11317"/>
                </a:lnTo>
                <a:lnTo>
                  <a:pt x="2256" y="13709"/>
                </a:lnTo>
                <a:lnTo>
                  <a:pt x="4053" y="15988"/>
                </a:lnTo>
                <a:lnTo>
                  <a:pt x="3787" y="16197"/>
                </a:lnTo>
                <a:lnTo>
                  <a:pt x="2256" y="14256"/>
                </a:lnTo>
                <a:lnTo>
                  <a:pt x="2256" y="16151"/>
                </a:lnTo>
                <a:lnTo>
                  <a:pt x="1831" y="16151"/>
                </a:lnTo>
                <a:lnTo>
                  <a:pt x="1831" y="14215"/>
                </a:lnTo>
                <a:lnTo>
                  <a:pt x="266" y="16197"/>
                </a:lnTo>
                <a:lnTo>
                  <a:pt x="0" y="15988"/>
                </a:lnTo>
                <a:lnTo>
                  <a:pt x="1831" y="13668"/>
                </a:lnTo>
                <a:lnTo>
                  <a:pt x="1831" y="11317"/>
                </a:lnTo>
                <a:close/>
              </a:path>
            </a:pathLst>
          </a:custGeom>
          <a:solidFill>
            <a:schemeClr val="dk1">
              <a:lumMod val="85000"/>
              <a:lumOff val="1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charset="-122"/>
              <a:cs typeface="+mn-cs"/>
            </a:endParaRPr>
          </a:p>
        </p:txBody>
      </p:sp>
      <p:sp>
        <p:nvSpPr>
          <p:cNvPr id="96" name="Freeform 5"/>
          <p:cNvSpPr/>
          <p:nvPr>
            <p:custDataLst>
              <p:tags r:id="rId2"/>
            </p:custDataLst>
          </p:nvPr>
        </p:nvSpPr>
        <p:spPr bwMode="auto">
          <a:xfrm>
            <a:off x="6892925" y="1285097"/>
            <a:ext cx="5232646" cy="3594735"/>
          </a:xfrm>
          <a:custGeom>
            <a:avLst/>
            <a:gdLst>
              <a:gd name="T0" fmla="*/ 233 w 15146"/>
              <a:gd name="T1" fmla="*/ 466 h 10425"/>
              <a:gd name="T2" fmla="*/ 186 w 15146"/>
              <a:gd name="T3" fmla="*/ 460 h 10425"/>
              <a:gd name="T4" fmla="*/ 142 w 15146"/>
              <a:gd name="T5" fmla="*/ 447 h 10425"/>
              <a:gd name="T6" fmla="*/ 68 w 15146"/>
              <a:gd name="T7" fmla="*/ 397 h 10425"/>
              <a:gd name="T8" fmla="*/ 19 w 15146"/>
              <a:gd name="T9" fmla="*/ 323 h 10425"/>
              <a:gd name="T10" fmla="*/ 5 w 15146"/>
              <a:gd name="T11" fmla="*/ 279 h 10425"/>
              <a:gd name="T12" fmla="*/ 0 w 15146"/>
              <a:gd name="T13" fmla="*/ 233 h 10425"/>
              <a:gd name="T14" fmla="*/ 3 w 15146"/>
              <a:gd name="T15" fmla="*/ 197 h 10425"/>
              <a:gd name="T16" fmla="*/ 15 w 15146"/>
              <a:gd name="T17" fmla="*/ 154 h 10425"/>
              <a:gd name="T18" fmla="*/ 54 w 15146"/>
              <a:gd name="T19" fmla="*/ 85 h 10425"/>
              <a:gd name="T20" fmla="*/ 123 w 15146"/>
              <a:gd name="T21" fmla="*/ 28 h 10425"/>
              <a:gd name="T22" fmla="*/ 175 w 15146"/>
              <a:gd name="T23" fmla="*/ 8 h 10425"/>
              <a:gd name="T24" fmla="*/ 221 w 15146"/>
              <a:gd name="T25" fmla="*/ 1 h 10425"/>
              <a:gd name="T26" fmla="*/ 14938 w 15146"/>
              <a:gd name="T27" fmla="*/ 2 h 10425"/>
              <a:gd name="T28" fmla="*/ 14983 w 15146"/>
              <a:gd name="T29" fmla="*/ 11 h 10425"/>
              <a:gd name="T30" fmla="*/ 15044 w 15146"/>
              <a:gd name="T31" fmla="*/ 40 h 10425"/>
              <a:gd name="T32" fmla="*/ 15106 w 15146"/>
              <a:gd name="T33" fmla="*/ 104 h 10425"/>
              <a:gd name="T34" fmla="*/ 15135 w 15146"/>
              <a:gd name="T35" fmla="*/ 164 h 10425"/>
              <a:gd name="T36" fmla="*/ 15145 w 15146"/>
              <a:gd name="T37" fmla="*/ 209 h 10425"/>
              <a:gd name="T38" fmla="*/ 15146 w 15146"/>
              <a:gd name="T39" fmla="*/ 245 h 10425"/>
              <a:gd name="T40" fmla="*/ 15138 w 15146"/>
              <a:gd name="T41" fmla="*/ 291 h 10425"/>
              <a:gd name="T42" fmla="*/ 15118 w 15146"/>
              <a:gd name="T43" fmla="*/ 343 h 10425"/>
              <a:gd name="T44" fmla="*/ 15061 w 15146"/>
              <a:gd name="T45" fmla="*/ 412 h 10425"/>
              <a:gd name="T46" fmla="*/ 14993 w 15146"/>
              <a:gd name="T47" fmla="*/ 451 h 10425"/>
              <a:gd name="T48" fmla="*/ 14949 w 15146"/>
              <a:gd name="T49" fmla="*/ 462 h 10425"/>
              <a:gd name="T50" fmla="*/ 14729 w 15146"/>
              <a:gd name="T51" fmla="*/ 466 h 10425"/>
              <a:gd name="T52" fmla="*/ 14938 w 15146"/>
              <a:gd name="T53" fmla="*/ 9960 h 10425"/>
              <a:gd name="T54" fmla="*/ 14983 w 15146"/>
              <a:gd name="T55" fmla="*/ 9970 h 10425"/>
              <a:gd name="T56" fmla="*/ 15044 w 15146"/>
              <a:gd name="T57" fmla="*/ 9999 h 10425"/>
              <a:gd name="T58" fmla="*/ 15106 w 15146"/>
              <a:gd name="T59" fmla="*/ 10062 h 10425"/>
              <a:gd name="T60" fmla="*/ 15135 w 15146"/>
              <a:gd name="T61" fmla="*/ 10123 h 10425"/>
              <a:gd name="T62" fmla="*/ 15145 w 15146"/>
              <a:gd name="T63" fmla="*/ 10168 h 10425"/>
              <a:gd name="T64" fmla="*/ 15146 w 15146"/>
              <a:gd name="T65" fmla="*/ 10203 h 10425"/>
              <a:gd name="T66" fmla="*/ 15138 w 15146"/>
              <a:gd name="T67" fmla="*/ 10249 h 10425"/>
              <a:gd name="T68" fmla="*/ 15118 w 15146"/>
              <a:gd name="T69" fmla="*/ 10303 h 10425"/>
              <a:gd name="T70" fmla="*/ 15061 w 15146"/>
              <a:gd name="T71" fmla="*/ 10371 h 10425"/>
              <a:gd name="T72" fmla="*/ 14993 w 15146"/>
              <a:gd name="T73" fmla="*/ 10410 h 10425"/>
              <a:gd name="T74" fmla="*/ 14949 w 15146"/>
              <a:gd name="T75" fmla="*/ 10421 h 10425"/>
              <a:gd name="T76" fmla="*/ 233 w 15146"/>
              <a:gd name="T77" fmla="*/ 10425 h 10425"/>
              <a:gd name="T78" fmla="*/ 186 w 15146"/>
              <a:gd name="T79" fmla="*/ 10419 h 10425"/>
              <a:gd name="T80" fmla="*/ 142 w 15146"/>
              <a:gd name="T81" fmla="*/ 10406 h 10425"/>
              <a:gd name="T82" fmla="*/ 68 w 15146"/>
              <a:gd name="T83" fmla="*/ 10356 h 10425"/>
              <a:gd name="T84" fmla="*/ 19 w 15146"/>
              <a:gd name="T85" fmla="*/ 10282 h 10425"/>
              <a:gd name="T86" fmla="*/ 5 w 15146"/>
              <a:gd name="T87" fmla="*/ 10238 h 10425"/>
              <a:gd name="T88" fmla="*/ 0 w 15146"/>
              <a:gd name="T89" fmla="*/ 10191 h 10425"/>
              <a:gd name="T90" fmla="*/ 3 w 15146"/>
              <a:gd name="T91" fmla="*/ 10156 h 10425"/>
              <a:gd name="T92" fmla="*/ 15 w 15146"/>
              <a:gd name="T93" fmla="*/ 10112 h 10425"/>
              <a:gd name="T94" fmla="*/ 54 w 15146"/>
              <a:gd name="T95" fmla="*/ 10044 h 10425"/>
              <a:gd name="T96" fmla="*/ 123 w 15146"/>
              <a:gd name="T97" fmla="*/ 9987 h 10425"/>
              <a:gd name="T98" fmla="*/ 175 w 15146"/>
              <a:gd name="T99" fmla="*/ 9967 h 10425"/>
              <a:gd name="T100" fmla="*/ 221 w 15146"/>
              <a:gd name="T101" fmla="*/ 9959 h 10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46" h="10425">
                <a:moveTo>
                  <a:pt x="233" y="9959"/>
                </a:moveTo>
                <a:lnTo>
                  <a:pt x="418" y="9959"/>
                </a:lnTo>
                <a:lnTo>
                  <a:pt x="418" y="466"/>
                </a:lnTo>
                <a:lnTo>
                  <a:pt x="233" y="466"/>
                </a:lnTo>
                <a:lnTo>
                  <a:pt x="221" y="466"/>
                </a:lnTo>
                <a:lnTo>
                  <a:pt x="209" y="465"/>
                </a:lnTo>
                <a:lnTo>
                  <a:pt x="198" y="462"/>
                </a:lnTo>
                <a:lnTo>
                  <a:pt x="186" y="460"/>
                </a:lnTo>
                <a:lnTo>
                  <a:pt x="175" y="458"/>
                </a:lnTo>
                <a:lnTo>
                  <a:pt x="164" y="455"/>
                </a:lnTo>
                <a:lnTo>
                  <a:pt x="153" y="451"/>
                </a:lnTo>
                <a:lnTo>
                  <a:pt x="142" y="447"/>
                </a:lnTo>
                <a:lnTo>
                  <a:pt x="123" y="437"/>
                </a:lnTo>
                <a:lnTo>
                  <a:pt x="103" y="425"/>
                </a:lnTo>
                <a:lnTo>
                  <a:pt x="85" y="412"/>
                </a:lnTo>
                <a:lnTo>
                  <a:pt x="68" y="397"/>
                </a:lnTo>
                <a:lnTo>
                  <a:pt x="54" y="381"/>
                </a:lnTo>
                <a:lnTo>
                  <a:pt x="40" y="363"/>
                </a:lnTo>
                <a:lnTo>
                  <a:pt x="29" y="343"/>
                </a:lnTo>
                <a:lnTo>
                  <a:pt x="19" y="323"/>
                </a:lnTo>
                <a:lnTo>
                  <a:pt x="15" y="313"/>
                </a:lnTo>
                <a:lnTo>
                  <a:pt x="10" y="302"/>
                </a:lnTo>
                <a:lnTo>
                  <a:pt x="8" y="291"/>
                </a:lnTo>
                <a:lnTo>
                  <a:pt x="5" y="279"/>
                </a:lnTo>
                <a:lnTo>
                  <a:pt x="3" y="268"/>
                </a:lnTo>
                <a:lnTo>
                  <a:pt x="2" y="256"/>
                </a:lnTo>
                <a:lnTo>
                  <a:pt x="0" y="245"/>
                </a:lnTo>
                <a:lnTo>
                  <a:pt x="0" y="233"/>
                </a:lnTo>
                <a:lnTo>
                  <a:pt x="0" y="233"/>
                </a:lnTo>
                <a:lnTo>
                  <a:pt x="0" y="221"/>
                </a:lnTo>
                <a:lnTo>
                  <a:pt x="2" y="209"/>
                </a:lnTo>
                <a:lnTo>
                  <a:pt x="3" y="197"/>
                </a:lnTo>
                <a:lnTo>
                  <a:pt x="5" y="186"/>
                </a:lnTo>
                <a:lnTo>
                  <a:pt x="8" y="174"/>
                </a:lnTo>
                <a:lnTo>
                  <a:pt x="10" y="164"/>
                </a:lnTo>
                <a:lnTo>
                  <a:pt x="15" y="154"/>
                </a:lnTo>
                <a:lnTo>
                  <a:pt x="19" y="143"/>
                </a:lnTo>
                <a:lnTo>
                  <a:pt x="29" y="122"/>
                </a:lnTo>
                <a:lnTo>
                  <a:pt x="40" y="104"/>
                </a:lnTo>
                <a:lnTo>
                  <a:pt x="54" y="85"/>
                </a:lnTo>
                <a:lnTo>
                  <a:pt x="68" y="69"/>
                </a:lnTo>
                <a:lnTo>
                  <a:pt x="85" y="53"/>
                </a:lnTo>
                <a:lnTo>
                  <a:pt x="103" y="40"/>
                </a:lnTo>
                <a:lnTo>
                  <a:pt x="123" y="28"/>
                </a:lnTo>
                <a:lnTo>
                  <a:pt x="142" y="19"/>
                </a:lnTo>
                <a:lnTo>
                  <a:pt x="153" y="14"/>
                </a:lnTo>
                <a:lnTo>
                  <a:pt x="164" y="11"/>
                </a:lnTo>
                <a:lnTo>
                  <a:pt x="175" y="8"/>
                </a:lnTo>
                <a:lnTo>
                  <a:pt x="186" y="5"/>
                </a:lnTo>
                <a:lnTo>
                  <a:pt x="198" y="3"/>
                </a:lnTo>
                <a:lnTo>
                  <a:pt x="209" y="2"/>
                </a:lnTo>
                <a:lnTo>
                  <a:pt x="221" y="1"/>
                </a:lnTo>
                <a:lnTo>
                  <a:pt x="233" y="0"/>
                </a:lnTo>
                <a:lnTo>
                  <a:pt x="14914" y="0"/>
                </a:lnTo>
                <a:lnTo>
                  <a:pt x="14926" y="1"/>
                </a:lnTo>
                <a:lnTo>
                  <a:pt x="14938" y="2"/>
                </a:lnTo>
                <a:lnTo>
                  <a:pt x="14949" y="3"/>
                </a:lnTo>
                <a:lnTo>
                  <a:pt x="14961" y="5"/>
                </a:lnTo>
                <a:lnTo>
                  <a:pt x="14972" y="8"/>
                </a:lnTo>
                <a:lnTo>
                  <a:pt x="14983" y="11"/>
                </a:lnTo>
                <a:lnTo>
                  <a:pt x="14993" y="14"/>
                </a:lnTo>
                <a:lnTo>
                  <a:pt x="15004" y="19"/>
                </a:lnTo>
                <a:lnTo>
                  <a:pt x="15024" y="28"/>
                </a:lnTo>
                <a:lnTo>
                  <a:pt x="15044" y="40"/>
                </a:lnTo>
                <a:lnTo>
                  <a:pt x="15061" y="53"/>
                </a:lnTo>
                <a:lnTo>
                  <a:pt x="15077" y="69"/>
                </a:lnTo>
                <a:lnTo>
                  <a:pt x="15093" y="85"/>
                </a:lnTo>
                <a:lnTo>
                  <a:pt x="15106" y="104"/>
                </a:lnTo>
                <a:lnTo>
                  <a:pt x="15118" y="122"/>
                </a:lnTo>
                <a:lnTo>
                  <a:pt x="15127" y="143"/>
                </a:lnTo>
                <a:lnTo>
                  <a:pt x="15132" y="154"/>
                </a:lnTo>
                <a:lnTo>
                  <a:pt x="15135" y="164"/>
                </a:lnTo>
                <a:lnTo>
                  <a:pt x="15138" y="174"/>
                </a:lnTo>
                <a:lnTo>
                  <a:pt x="15142" y="186"/>
                </a:lnTo>
                <a:lnTo>
                  <a:pt x="15144" y="197"/>
                </a:lnTo>
                <a:lnTo>
                  <a:pt x="15145" y="209"/>
                </a:lnTo>
                <a:lnTo>
                  <a:pt x="15146" y="221"/>
                </a:lnTo>
                <a:lnTo>
                  <a:pt x="15146" y="233"/>
                </a:lnTo>
                <a:lnTo>
                  <a:pt x="15146" y="233"/>
                </a:lnTo>
                <a:lnTo>
                  <a:pt x="15146" y="245"/>
                </a:lnTo>
                <a:lnTo>
                  <a:pt x="15145" y="256"/>
                </a:lnTo>
                <a:lnTo>
                  <a:pt x="15144" y="268"/>
                </a:lnTo>
                <a:lnTo>
                  <a:pt x="15142" y="279"/>
                </a:lnTo>
                <a:lnTo>
                  <a:pt x="15138" y="291"/>
                </a:lnTo>
                <a:lnTo>
                  <a:pt x="15135" y="302"/>
                </a:lnTo>
                <a:lnTo>
                  <a:pt x="15132" y="313"/>
                </a:lnTo>
                <a:lnTo>
                  <a:pt x="15127" y="323"/>
                </a:lnTo>
                <a:lnTo>
                  <a:pt x="15118" y="343"/>
                </a:lnTo>
                <a:lnTo>
                  <a:pt x="15106" y="363"/>
                </a:lnTo>
                <a:lnTo>
                  <a:pt x="15093" y="381"/>
                </a:lnTo>
                <a:lnTo>
                  <a:pt x="15077" y="397"/>
                </a:lnTo>
                <a:lnTo>
                  <a:pt x="15061" y="412"/>
                </a:lnTo>
                <a:lnTo>
                  <a:pt x="15044" y="425"/>
                </a:lnTo>
                <a:lnTo>
                  <a:pt x="15024" y="437"/>
                </a:lnTo>
                <a:lnTo>
                  <a:pt x="15004" y="447"/>
                </a:lnTo>
                <a:lnTo>
                  <a:pt x="14993" y="451"/>
                </a:lnTo>
                <a:lnTo>
                  <a:pt x="14983" y="455"/>
                </a:lnTo>
                <a:lnTo>
                  <a:pt x="14972" y="458"/>
                </a:lnTo>
                <a:lnTo>
                  <a:pt x="14961" y="460"/>
                </a:lnTo>
                <a:lnTo>
                  <a:pt x="14949" y="462"/>
                </a:lnTo>
                <a:lnTo>
                  <a:pt x="14938" y="465"/>
                </a:lnTo>
                <a:lnTo>
                  <a:pt x="14926" y="466"/>
                </a:lnTo>
                <a:lnTo>
                  <a:pt x="14914" y="466"/>
                </a:lnTo>
                <a:lnTo>
                  <a:pt x="14729" y="466"/>
                </a:lnTo>
                <a:lnTo>
                  <a:pt x="14729" y="9959"/>
                </a:lnTo>
                <a:lnTo>
                  <a:pt x="14914" y="9959"/>
                </a:lnTo>
                <a:lnTo>
                  <a:pt x="14926" y="9959"/>
                </a:lnTo>
                <a:lnTo>
                  <a:pt x="14938" y="9960"/>
                </a:lnTo>
                <a:lnTo>
                  <a:pt x="14949" y="9962"/>
                </a:lnTo>
                <a:lnTo>
                  <a:pt x="14961" y="9964"/>
                </a:lnTo>
                <a:lnTo>
                  <a:pt x="14972" y="9967"/>
                </a:lnTo>
                <a:lnTo>
                  <a:pt x="14983" y="9970"/>
                </a:lnTo>
                <a:lnTo>
                  <a:pt x="14993" y="9973"/>
                </a:lnTo>
                <a:lnTo>
                  <a:pt x="15004" y="9978"/>
                </a:lnTo>
                <a:lnTo>
                  <a:pt x="15024" y="9987"/>
                </a:lnTo>
                <a:lnTo>
                  <a:pt x="15044" y="9999"/>
                </a:lnTo>
                <a:lnTo>
                  <a:pt x="15061" y="10012"/>
                </a:lnTo>
                <a:lnTo>
                  <a:pt x="15077" y="10028"/>
                </a:lnTo>
                <a:lnTo>
                  <a:pt x="15093" y="10044"/>
                </a:lnTo>
                <a:lnTo>
                  <a:pt x="15106" y="10062"/>
                </a:lnTo>
                <a:lnTo>
                  <a:pt x="15118" y="10081"/>
                </a:lnTo>
                <a:lnTo>
                  <a:pt x="15127" y="10102"/>
                </a:lnTo>
                <a:lnTo>
                  <a:pt x="15132" y="10112"/>
                </a:lnTo>
                <a:lnTo>
                  <a:pt x="15135" y="10123"/>
                </a:lnTo>
                <a:lnTo>
                  <a:pt x="15138" y="10133"/>
                </a:lnTo>
                <a:lnTo>
                  <a:pt x="15142" y="10145"/>
                </a:lnTo>
                <a:lnTo>
                  <a:pt x="15144" y="10156"/>
                </a:lnTo>
                <a:lnTo>
                  <a:pt x="15145" y="10168"/>
                </a:lnTo>
                <a:lnTo>
                  <a:pt x="15146" y="10179"/>
                </a:lnTo>
                <a:lnTo>
                  <a:pt x="15146" y="10191"/>
                </a:lnTo>
                <a:lnTo>
                  <a:pt x="15146" y="10191"/>
                </a:lnTo>
                <a:lnTo>
                  <a:pt x="15146" y="10203"/>
                </a:lnTo>
                <a:lnTo>
                  <a:pt x="15145" y="10215"/>
                </a:lnTo>
                <a:lnTo>
                  <a:pt x="15144" y="10227"/>
                </a:lnTo>
                <a:lnTo>
                  <a:pt x="15142" y="10238"/>
                </a:lnTo>
                <a:lnTo>
                  <a:pt x="15138" y="10249"/>
                </a:lnTo>
                <a:lnTo>
                  <a:pt x="15135" y="10261"/>
                </a:lnTo>
                <a:lnTo>
                  <a:pt x="15132" y="10271"/>
                </a:lnTo>
                <a:lnTo>
                  <a:pt x="15127" y="10282"/>
                </a:lnTo>
                <a:lnTo>
                  <a:pt x="15118" y="10303"/>
                </a:lnTo>
                <a:lnTo>
                  <a:pt x="15106" y="10321"/>
                </a:lnTo>
                <a:lnTo>
                  <a:pt x="15093" y="10340"/>
                </a:lnTo>
                <a:lnTo>
                  <a:pt x="15077" y="10356"/>
                </a:lnTo>
                <a:lnTo>
                  <a:pt x="15061" y="10371"/>
                </a:lnTo>
                <a:lnTo>
                  <a:pt x="15044" y="10384"/>
                </a:lnTo>
                <a:lnTo>
                  <a:pt x="15024" y="10396"/>
                </a:lnTo>
                <a:lnTo>
                  <a:pt x="15004" y="10406"/>
                </a:lnTo>
                <a:lnTo>
                  <a:pt x="14993" y="10410"/>
                </a:lnTo>
                <a:lnTo>
                  <a:pt x="14983" y="10414"/>
                </a:lnTo>
                <a:lnTo>
                  <a:pt x="14972" y="10417"/>
                </a:lnTo>
                <a:lnTo>
                  <a:pt x="14961" y="10419"/>
                </a:lnTo>
                <a:lnTo>
                  <a:pt x="14949" y="10421"/>
                </a:lnTo>
                <a:lnTo>
                  <a:pt x="14938" y="10422"/>
                </a:lnTo>
                <a:lnTo>
                  <a:pt x="14926" y="10424"/>
                </a:lnTo>
                <a:lnTo>
                  <a:pt x="14914" y="10425"/>
                </a:lnTo>
                <a:lnTo>
                  <a:pt x="233" y="10425"/>
                </a:lnTo>
                <a:lnTo>
                  <a:pt x="221" y="10424"/>
                </a:lnTo>
                <a:lnTo>
                  <a:pt x="209" y="10422"/>
                </a:lnTo>
                <a:lnTo>
                  <a:pt x="198" y="10421"/>
                </a:lnTo>
                <a:lnTo>
                  <a:pt x="186" y="10419"/>
                </a:lnTo>
                <a:lnTo>
                  <a:pt x="175" y="10417"/>
                </a:lnTo>
                <a:lnTo>
                  <a:pt x="164" y="10414"/>
                </a:lnTo>
                <a:lnTo>
                  <a:pt x="153" y="10410"/>
                </a:lnTo>
                <a:lnTo>
                  <a:pt x="142" y="10406"/>
                </a:lnTo>
                <a:lnTo>
                  <a:pt x="123" y="10396"/>
                </a:lnTo>
                <a:lnTo>
                  <a:pt x="103" y="10384"/>
                </a:lnTo>
                <a:lnTo>
                  <a:pt x="85" y="10371"/>
                </a:lnTo>
                <a:lnTo>
                  <a:pt x="68" y="10356"/>
                </a:lnTo>
                <a:lnTo>
                  <a:pt x="54" y="10340"/>
                </a:lnTo>
                <a:lnTo>
                  <a:pt x="40" y="10321"/>
                </a:lnTo>
                <a:lnTo>
                  <a:pt x="29" y="10303"/>
                </a:lnTo>
                <a:lnTo>
                  <a:pt x="19" y="10282"/>
                </a:lnTo>
                <a:lnTo>
                  <a:pt x="15" y="10271"/>
                </a:lnTo>
                <a:lnTo>
                  <a:pt x="10" y="10261"/>
                </a:lnTo>
                <a:lnTo>
                  <a:pt x="8" y="10249"/>
                </a:lnTo>
                <a:lnTo>
                  <a:pt x="5" y="10238"/>
                </a:lnTo>
                <a:lnTo>
                  <a:pt x="3" y="10227"/>
                </a:lnTo>
                <a:lnTo>
                  <a:pt x="2" y="10215"/>
                </a:lnTo>
                <a:lnTo>
                  <a:pt x="0" y="10203"/>
                </a:lnTo>
                <a:lnTo>
                  <a:pt x="0" y="10191"/>
                </a:lnTo>
                <a:lnTo>
                  <a:pt x="0" y="10191"/>
                </a:lnTo>
                <a:lnTo>
                  <a:pt x="0" y="10179"/>
                </a:lnTo>
                <a:lnTo>
                  <a:pt x="2" y="10168"/>
                </a:lnTo>
                <a:lnTo>
                  <a:pt x="3" y="10156"/>
                </a:lnTo>
                <a:lnTo>
                  <a:pt x="5" y="10145"/>
                </a:lnTo>
                <a:lnTo>
                  <a:pt x="8" y="10133"/>
                </a:lnTo>
                <a:lnTo>
                  <a:pt x="10" y="10123"/>
                </a:lnTo>
                <a:lnTo>
                  <a:pt x="15" y="10112"/>
                </a:lnTo>
                <a:lnTo>
                  <a:pt x="19" y="10102"/>
                </a:lnTo>
                <a:lnTo>
                  <a:pt x="29" y="10081"/>
                </a:lnTo>
                <a:lnTo>
                  <a:pt x="40" y="10062"/>
                </a:lnTo>
                <a:lnTo>
                  <a:pt x="54" y="10044"/>
                </a:lnTo>
                <a:lnTo>
                  <a:pt x="68" y="10028"/>
                </a:lnTo>
                <a:lnTo>
                  <a:pt x="85" y="10012"/>
                </a:lnTo>
                <a:lnTo>
                  <a:pt x="103" y="9999"/>
                </a:lnTo>
                <a:lnTo>
                  <a:pt x="123" y="9987"/>
                </a:lnTo>
                <a:lnTo>
                  <a:pt x="142" y="9978"/>
                </a:lnTo>
                <a:lnTo>
                  <a:pt x="153" y="9973"/>
                </a:lnTo>
                <a:lnTo>
                  <a:pt x="164" y="9970"/>
                </a:lnTo>
                <a:lnTo>
                  <a:pt x="175" y="9967"/>
                </a:lnTo>
                <a:lnTo>
                  <a:pt x="186" y="9964"/>
                </a:lnTo>
                <a:lnTo>
                  <a:pt x="198" y="9962"/>
                </a:lnTo>
                <a:lnTo>
                  <a:pt x="209" y="9960"/>
                </a:lnTo>
                <a:lnTo>
                  <a:pt x="221" y="9959"/>
                </a:lnTo>
                <a:lnTo>
                  <a:pt x="233" y="9959"/>
                </a:lnTo>
                <a:close/>
              </a:path>
            </a:pathLst>
          </a:custGeom>
          <a:solidFill>
            <a:schemeClr val="l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charset="-122"/>
              <a:cs typeface="+mn-cs"/>
            </a:endParaRPr>
          </a:p>
        </p:txBody>
      </p:sp>
      <p:sp>
        <p:nvSpPr>
          <p:cNvPr id="97" name="Rectangle 6"/>
          <p:cNvSpPr>
            <a:spLocks noChangeArrowheads="1"/>
          </p:cNvSpPr>
          <p:nvPr>
            <p:custDataLst>
              <p:tags r:id="rId3"/>
            </p:custDataLst>
          </p:nvPr>
        </p:nvSpPr>
        <p:spPr bwMode="auto">
          <a:xfrm>
            <a:off x="7089140" y="1435592"/>
            <a:ext cx="4815630" cy="3270885"/>
          </a:xfrm>
          <a:prstGeom prst="rect">
            <a:avLst/>
          </a:prstGeom>
          <a:solidFill>
            <a:schemeClr val="l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charset="-122"/>
              <a:cs typeface="+mn-cs"/>
            </a:endParaRPr>
          </a:p>
        </p:txBody>
      </p:sp>
      <p:sp>
        <p:nvSpPr>
          <p:cNvPr id="156" name="文本框 155"/>
          <p:cNvSpPr txBox="1"/>
          <p:nvPr>
            <p:custDataLst>
              <p:tags r:id="rId4"/>
            </p:custDataLst>
          </p:nvPr>
        </p:nvSpPr>
        <p:spPr>
          <a:xfrm>
            <a:off x="7216775" y="2988167"/>
            <a:ext cx="1668780" cy="354330"/>
          </a:xfrm>
          <a:prstGeom prst="rect">
            <a:avLst/>
          </a:prstGeom>
          <a:noFill/>
        </p:spPr>
        <p:txBody>
          <a:bodyPr wrap="square" rtlCol="0"/>
          <a:lstStyle/>
          <a:p>
            <a:pPr marL="0" marR="0" lvl="0" indent="0" algn="ctr" defTabSz="914400" rtl="0" fontAlgn="auto">
              <a:lnSpc>
                <a:spcPct val="100000"/>
              </a:lnSpc>
              <a:spcBef>
                <a:spcPts val="0"/>
              </a:spcBef>
              <a:spcAft>
                <a:spcPts val="0"/>
              </a:spcAft>
              <a:buClrTx/>
              <a:buSzTx/>
              <a:buFontTx/>
              <a:buNone/>
            </a:pPr>
            <a:r>
              <a:rPr kumimoji="0" lang="zh-CN" altLang="en-US" sz="1600" b="1" i="0" spc="150" baseline="0" noProof="0">
                <a:ln>
                  <a:noFill/>
                </a:ln>
                <a:solidFill>
                  <a:schemeClr val="dk1">
                    <a:lumMod val="85000"/>
                    <a:lumOff val="15000"/>
                  </a:schemeClr>
                </a:solidFill>
                <a:effectLst/>
                <a:uLnTx/>
                <a:uFillTx/>
                <a:latin typeface="Arial" panose="020B0604020202020204" pitchFamily="34" charset="0"/>
                <a:ea typeface="微软雅黑" panose="020B0503020204020204" charset="-122"/>
                <a:cs typeface="+mn-cs"/>
              </a:rPr>
              <a:t>纺织信息参考</a:t>
            </a:r>
          </a:p>
        </p:txBody>
      </p:sp>
      <p:grpSp>
        <p:nvGrpSpPr>
          <p:cNvPr id="2" name="组合 1"/>
          <p:cNvGrpSpPr/>
          <p:nvPr>
            <p:custDataLst>
              <p:tags r:id="rId5"/>
            </p:custDataLst>
          </p:nvPr>
        </p:nvGrpSpPr>
        <p:grpSpPr>
          <a:xfrm>
            <a:off x="7917180" y="3489817"/>
            <a:ext cx="332105" cy="572135"/>
            <a:chOff x="12960" y="5179"/>
            <a:chExt cx="560" cy="965"/>
          </a:xfrm>
        </p:grpSpPr>
        <p:sp>
          <p:nvSpPr>
            <p:cNvPr id="99" name="Isosceles Triangle 118"/>
            <p:cNvSpPr/>
            <p:nvPr>
              <p:custDataLst>
                <p:tags r:id="rId59"/>
              </p:custDataLst>
            </p:nvPr>
          </p:nvSpPr>
          <p:spPr bwMode="auto">
            <a:xfrm flipV="1">
              <a:off x="13168" y="5179"/>
              <a:ext cx="142" cy="90"/>
            </a:xfrm>
            <a:prstGeom prst="triangle">
              <a:avLst/>
            </a:prstGeom>
            <a:solidFill>
              <a:schemeClr val="accent1"/>
            </a:soli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pPr>
              <a:endParaRPr kumimoji="0" lang="en-US" sz="36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109" name="Rounded Rectangle 126"/>
            <p:cNvSpPr/>
            <p:nvPr>
              <p:custDataLst>
                <p:tags r:id="rId60"/>
              </p:custDataLst>
            </p:nvPr>
          </p:nvSpPr>
          <p:spPr>
            <a:xfrm>
              <a:off x="12960" y="5278"/>
              <a:ext cx="560" cy="86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charset="-122"/>
                <a:cs typeface="+mn-cs"/>
              </a:endParaRPr>
            </a:p>
          </p:txBody>
        </p:sp>
      </p:grpSp>
      <p:sp>
        <p:nvSpPr>
          <p:cNvPr id="110" name="文本框 109"/>
          <p:cNvSpPr txBox="1"/>
          <p:nvPr>
            <p:custDataLst>
              <p:tags r:id="rId6"/>
            </p:custDataLst>
          </p:nvPr>
        </p:nvSpPr>
        <p:spPr>
          <a:xfrm>
            <a:off x="7219315" y="4115927"/>
            <a:ext cx="1492885" cy="582295"/>
          </a:xfrm>
          <a:prstGeom prst="rect">
            <a:avLst/>
          </a:prstGeom>
          <a:noFill/>
        </p:spPr>
        <p:txBody>
          <a:bodyPr wrap="square" rtlCol="0">
            <a:normAutofit fontScale="85000" lnSpcReduction="20000"/>
          </a:bodyPr>
          <a:lstStyle/>
          <a:p>
            <a:pPr marL="0" marR="0" lvl="0" indent="0" algn="ctr" defTabSz="914400" rtl="0" fontAlgn="auto">
              <a:lnSpc>
                <a:spcPct val="150000"/>
              </a:lnSpc>
              <a:spcBef>
                <a:spcPts val="0"/>
              </a:spcBef>
              <a:spcAft>
                <a:spcPts val="0"/>
              </a:spcAft>
              <a:buClrTx/>
              <a:buSzTx/>
              <a:buFontTx/>
              <a:buNone/>
            </a:pPr>
            <a:r>
              <a:rPr kumimoji="0" lang="zh-CN" altLang="en-US" sz="1400" b="1" i="0" spc="150" baseline="0" noProof="0" dirty="0" smtClean="0">
                <a:ln>
                  <a:noFill/>
                </a:ln>
                <a:solidFill>
                  <a:schemeClr val="accent1"/>
                </a:solidFill>
                <a:effectLst/>
                <a:uLnTx/>
                <a:uFillTx/>
                <a:latin typeface="Arial" panose="020B0604020202020204" pitchFamily="34" charset="0"/>
                <a:ea typeface="微软雅黑" panose="020B0503020204020204" charset="-122"/>
                <a:cs typeface="+mn-cs"/>
              </a:rPr>
              <a:t>前沿情报</a:t>
            </a:r>
            <a:r>
              <a:rPr kumimoji="0" lang="zh-CN" altLang="en-US" sz="1400" b="1" i="0" spc="150" baseline="0" noProof="0" dirty="0">
                <a:ln>
                  <a:noFill/>
                </a:ln>
                <a:solidFill>
                  <a:schemeClr val="accent1"/>
                </a:solidFill>
                <a:effectLst/>
                <a:uLnTx/>
                <a:uFillTx/>
                <a:latin typeface="Arial" panose="020B0604020202020204" pitchFamily="34" charset="0"/>
                <a:ea typeface="微软雅黑" panose="020B0503020204020204" charset="-122"/>
                <a:cs typeface="+mn-cs"/>
              </a:rPr>
              <a:t>翻译</a:t>
            </a:r>
          </a:p>
          <a:p>
            <a:pPr marL="0" marR="0" lvl="0" indent="0" algn="ctr" defTabSz="914400" rtl="0" fontAlgn="auto">
              <a:lnSpc>
                <a:spcPct val="150000"/>
              </a:lnSpc>
              <a:spcBef>
                <a:spcPts val="0"/>
              </a:spcBef>
              <a:spcAft>
                <a:spcPts val="0"/>
              </a:spcAft>
              <a:buClrTx/>
              <a:buSzTx/>
              <a:buFontTx/>
              <a:buNone/>
            </a:pPr>
            <a:r>
              <a:rPr kumimoji="0" lang="zh-CN" altLang="en-US" sz="1400" b="1" i="0" spc="150" baseline="0" noProof="0" dirty="0">
                <a:ln>
                  <a:noFill/>
                </a:ln>
                <a:solidFill>
                  <a:schemeClr val="accent1"/>
                </a:solidFill>
                <a:effectLst/>
                <a:uLnTx/>
                <a:uFillTx/>
                <a:latin typeface="Arial" panose="020B0604020202020204" pitchFamily="34" charset="0"/>
                <a:ea typeface="微软雅黑" panose="020B0503020204020204" charset="-122"/>
                <a:cs typeface="+mn-cs"/>
              </a:rPr>
              <a:t>选稿</a:t>
            </a:r>
            <a:r>
              <a:rPr kumimoji="0" lang="en-US" altLang="zh-CN" sz="1400" b="1" i="0" spc="150" baseline="0" noProof="0" dirty="0">
                <a:ln>
                  <a:noFill/>
                </a:ln>
                <a:solidFill>
                  <a:schemeClr val="accent1"/>
                </a:solidFill>
                <a:effectLst/>
                <a:uLnTx/>
                <a:uFillTx/>
                <a:latin typeface="Arial" panose="020B0604020202020204" pitchFamily="34" charset="0"/>
                <a:ea typeface="微软雅黑" panose="020B0503020204020204" charset="-122"/>
                <a:cs typeface="+mn-cs"/>
              </a:rPr>
              <a:t>/</a:t>
            </a:r>
            <a:r>
              <a:rPr kumimoji="0" lang="zh-CN" altLang="en-US" sz="1400" b="1" i="0" spc="150" baseline="0" noProof="0" dirty="0">
                <a:ln>
                  <a:noFill/>
                </a:ln>
                <a:solidFill>
                  <a:schemeClr val="accent1"/>
                </a:solidFill>
                <a:effectLst/>
                <a:uLnTx/>
                <a:uFillTx/>
                <a:latin typeface="Arial" panose="020B0604020202020204" pitchFamily="34" charset="0"/>
                <a:ea typeface="微软雅黑" panose="020B0503020204020204" charset="-122"/>
                <a:cs typeface="+mn-cs"/>
              </a:rPr>
              <a:t>推送</a:t>
            </a:r>
          </a:p>
        </p:txBody>
      </p:sp>
      <p:sp>
        <p:nvSpPr>
          <p:cNvPr id="157" name="文本框 156"/>
          <p:cNvSpPr txBox="1"/>
          <p:nvPr>
            <p:custDataLst>
              <p:tags r:id="rId7"/>
            </p:custDataLst>
          </p:nvPr>
        </p:nvSpPr>
        <p:spPr>
          <a:xfrm>
            <a:off x="8579911" y="2132187"/>
            <a:ext cx="1986280" cy="708660"/>
          </a:xfrm>
          <a:prstGeom prst="rect">
            <a:avLst/>
          </a:prstGeom>
          <a:noFill/>
        </p:spPr>
        <p:txBody>
          <a:bodyPr wrap="square" rtlCol="0">
            <a:normAutofit fontScale="90000" lnSpcReduction="10000"/>
          </a:bodyPr>
          <a:lstStyle>
            <a:defPPr>
              <a:defRPr lang="zh-CN"/>
            </a:defPPr>
            <a:lvl1pPr marR="0" lvl="0" indent="0" algn="ctr" fontAlgn="auto">
              <a:lnSpc>
                <a:spcPct val="100000"/>
              </a:lnSpc>
              <a:spcBef>
                <a:spcPts val="0"/>
              </a:spcBef>
              <a:spcAft>
                <a:spcPts val="0"/>
              </a:spcAft>
              <a:buClrTx/>
              <a:buSzTx/>
              <a:buFontTx/>
              <a:buNone/>
              <a:defRPr kumimoji="0" sz="2400" b="1" i="0" u="none" strike="noStrike" cap="none" spc="150" normalizeH="0" baseline="0">
                <a:ln>
                  <a:noFill/>
                </a:ln>
                <a:solidFill>
                  <a:srgbClr val="000000">
                    <a:lumMod val="75000"/>
                    <a:lumOff val="25000"/>
                  </a:srgbClr>
                </a:solidFill>
                <a:effectLst/>
                <a:uLnTx/>
                <a:uFillTx/>
                <a:latin typeface="微软雅黑" panose="020B0503020204020204" charset="-122"/>
                <a:ea typeface="微软雅黑" panose="020B0503020204020204" charset="-122"/>
              </a:defRPr>
            </a:lvl1pPr>
          </a:lstStyle>
          <a:p>
            <a:pPr>
              <a:lnSpc>
                <a:spcPct val="150000"/>
              </a:lnSpc>
            </a:pPr>
            <a:r>
              <a:rPr lang="zh-CN" altLang="en-US" sz="1600" dirty="0">
                <a:solidFill>
                  <a:schemeClr val="dk1">
                    <a:lumMod val="85000"/>
                    <a:lumOff val="15000"/>
                  </a:schemeClr>
                </a:solidFill>
                <a:latin typeface="Arial" panose="020B0604020202020204" pitchFamily="34" charset="0"/>
              </a:rPr>
              <a:t>开展专利服务，助力校企合作、成果转化</a:t>
            </a:r>
          </a:p>
        </p:txBody>
      </p:sp>
      <p:grpSp>
        <p:nvGrpSpPr>
          <p:cNvPr id="4" name="组合 3"/>
          <p:cNvGrpSpPr/>
          <p:nvPr>
            <p:custDataLst>
              <p:tags r:id="rId8"/>
            </p:custDataLst>
          </p:nvPr>
        </p:nvGrpSpPr>
        <p:grpSpPr>
          <a:xfrm>
            <a:off x="9394757" y="2975467"/>
            <a:ext cx="335915" cy="1090295"/>
            <a:chOff x="14745" y="4335"/>
            <a:chExt cx="566" cy="1837"/>
          </a:xfrm>
        </p:grpSpPr>
        <p:sp>
          <p:nvSpPr>
            <p:cNvPr id="112" name="Isosceles Triangle 118"/>
            <p:cNvSpPr/>
            <p:nvPr>
              <p:custDataLst>
                <p:tags r:id="rId57"/>
              </p:custDataLst>
            </p:nvPr>
          </p:nvSpPr>
          <p:spPr bwMode="auto">
            <a:xfrm flipV="1">
              <a:off x="14958" y="4335"/>
              <a:ext cx="142" cy="90"/>
            </a:xfrm>
            <a:prstGeom prst="triangle">
              <a:avLst/>
            </a:prstGeom>
            <a:solidFill>
              <a:schemeClr val="accent2"/>
            </a:soli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pPr>
              <a:endParaRPr kumimoji="0" lang="en-US" sz="36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114" name="Rounded Rectangle 127"/>
            <p:cNvSpPr/>
            <p:nvPr>
              <p:custDataLst>
                <p:tags r:id="rId58"/>
              </p:custDataLst>
            </p:nvPr>
          </p:nvSpPr>
          <p:spPr>
            <a:xfrm>
              <a:off x="14745" y="4438"/>
              <a:ext cx="567" cy="173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charset="-122"/>
                <a:cs typeface="+mn-cs"/>
              </a:endParaRPr>
            </a:p>
          </p:txBody>
        </p:sp>
      </p:grpSp>
      <p:sp>
        <p:nvSpPr>
          <p:cNvPr id="116" name="文本框 115"/>
          <p:cNvSpPr txBox="1"/>
          <p:nvPr>
            <p:custDataLst>
              <p:tags r:id="rId9"/>
            </p:custDataLst>
          </p:nvPr>
        </p:nvSpPr>
        <p:spPr>
          <a:xfrm>
            <a:off x="8888167" y="4115927"/>
            <a:ext cx="1429879" cy="579120"/>
          </a:xfrm>
          <a:prstGeom prst="rect">
            <a:avLst/>
          </a:prstGeom>
          <a:noFill/>
        </p:spPr>
        <p:txBody>
          <a:bodyPr wrap="square" rtlCol="0">
            <a:normAutofit fontScale="85000" lnSpcReduction="20000"/>
          </a:bodyPr>
          <a:lstStyle/>
          <a:p>
            <a:pPr marL="0" marR="0" lvl="0" indent="0" algn="ctr" defTabSz="914400" rtl="0" fontAlgn="auto">
              <a:lnSpc>
                <a:spcPct val="150000"/>
              </a:lnSpc>
              <a:spcBef>
                <a:spcPts val="0"/>
              </a:spcBef>
              <a:spcAft>
                <a:spcPts val="0"/>
              </a:spcAft>
              <a:buClrTx/>
              <a:buSzTx/>
              <a:buFontTx/>
              <a:buNone/>
            </a:pPr>
            <a:r>
              <a:rPr kumimoji="0" lang="zh-CN" altLang="en-US" sz="1400" b="1" i="0" spc="150" baseline="0" noProof="0" dirty="0">
                <a:ln>
                  <a:noFill/>
                </a:ln>
                <a:solidFill>
                  <a:schemeClr val="accent2"/>
                </a:solidFill>
                <a:effectLst/>
                <a:uLnTx/>
                <a:uFillTx/>
                <a:latin typeface="Arial" panose="020B0604020202020204" pitchFamily="34" charset="0"/>
                <a:ea typeface="微软雅黑" panose="020B0503020204020204" charset="-122"/>
                <a:cs typeface="+mn-cs"/>
              </a:rPr>
              <a:t>对接纺织服装专利与企业情报</a:t>
            </a:r>
          </a:p>
        </p:txBody>
      </p:sp>
      <p:sp>
        <p:nvSpPr>
          <p:cNvPr id="158" name="文本框 157"/>
          <p:cNvSpPr txBox="1"/>
          <p:nvPr>
            <p:custDataLst>
              <p:tags r:id="rId10"/>
            </p:custDataLst>
          </p:nvPr>
        </p:nvSpPr>
        <p:spPr>
          <a:xfrm>
            <a:off x="10034974" y="1421976"/>
            <a:ext cx="1887010" cy="678180"/>
          </a:xfrm>
          <a:prstGeom prst="rect">
            <a:avLst/>
          </a:prstGeom>
          <a:noFill/>
        </p:spPr>
        <p:txBody>
          <a:bodyPr wrap="square" rtlCol="0">
            <a:noAutofit/>
          </a:bodyPr>
          <a:lstStyle>
            <a:defPPr>
              <a:defRPr lang="zh-CN"/>
            </a:defPPr>
            <a:lvl1pPr marR="0" lvl="0" indent="0" algn="ctr" fontAlgn="auto">
              <a:lnSpc>
                <a:spcPct val="100000"/>
              </a:lnSpc>
              <a:spcBef>
                <a:spcPts val="0"/>
              </a:spcBef>
              <a:spcAft>
                <a:spcPts val="0"/>
              </a:spcAft>
              <a:buClrTx/>
              <a:buSzTx/>
              <a:buFontTx/>
              <a:buNone/>
              <a:defRPr kumimoji="0" sz="2400" b="1" i="0" u="none" strike="noStrike" cap="none" spc="150" normalizeH="0" baseline="0">
                <a:ln>
                  <a:noFill/>
                </a:ln>
                <a:solidFill>
                  <a:srgbClr val="000000">
                    <a:lumMod val="75000"/>
                    <a:lumOff val="25000"/>
                  </a:srgbClr>
                </a:solidFill>
                <a:effectLst/>
                <a:uLnTx/>
                <a:uFillTx/>
                <a:latin typeface="微软雅黑" panose="020B0503020204020204" charset="-122"/>
                <a:ea typeface="微软雅黑" panose="020B0503020204020204" charset="-122"/>
              </a:defRPr>
            </a:lvl1pPr>
          </a:lstStyle>
          <a:p>
            <a:pPr>
              <a:lnSpc>
                <a:spcPct val="150000"/>
              </a:lnSpc>
            </a:pPr>
            <a:r>
              <a:rPr lang="zh-CN" altLang="en-US" sz="1400" dirty="0" smtClean="0">
                <a:solidFill>
                  <a:schemeClr val="dk1">
                    <a:lumMod val="85000"/>
                    <a:lumOff val="15000"/>
                  </a:schemeClr>
                </a:solidFill>
                <a:latin typeface="Arial" panose="020B0604020202020204" pitchFamily="34" charset="0"/>
              </a:rPr>
              <a:t>对接</a:t>
            </a:r>
            <a:r>
              <a:rPr lang="zh-CN" altLang="en-US" sz="1400" dirty="0">
                <a:solidFill>
                  <a:schemeClr val="dk1">
                    <a:lumMod val="85000"/>
                    <a:lumOff val="15000"/>
                  </a:schemeClr>
                </a:solidFill>
                <a:latin typeface="Arial" panose="020B0604020202020204" pitchFamily="34" charset="0"/>
              </a:rPr>
              <a:t>国家</a:t>
            </a:r>
            <a:r>
              <a:rPr lang="zh-CN" altLang="en-US" sz="1400" dirty="0" smtClean="0">
                <a:solidFill>
                  <a:schemeClr val="dk1">
                    <a:lumMod val="85000"/>
                    <a:lumOff val="15000"/>
                  </a:schemeClr>
                </a:solidFill>
                <a:latin typeface="Arial" panose="020B0604020202020204" pitchFamily="34" charset="0"/>
              </a:rPr>
              <a:t>战略，解决“卡脖子”问题</a:t>
            </a:r>
            <a:endParaRPr lang="zh-CN" altLang="en-US" sz="1400" dirty="0">
              <a:solidFill>
                <a:schemeClr val="dk1">
                  <a:lumMod val="85000"/>
                  <a:lumOff val="15000"/>
                </a:schemeClr>
              </a:solidFill>
              <a:latin typeface="Arial" panose="020B0604020202020204" pitchFamily="34" charset="0"/>
              <a:cs typeface="Arial" panose="020B0604020202020204" pitchFamily="34" charset="0"/>
            </a:endParaRPr>
          </a:p>
        </p:txBody>
      </p:sp>
      <p:grpSp>
        <p:nvGrpSpPr>
          <p:cNvPr id="5" name="组合 4"/>
          <p:cNvGrpSpPr/>
          <p:nvPr>
            <p:custDataLst>
              <p:tags r:id="rId11"/>
            </p:custDataLst>
          </p:nvPr>
        </p:nvGrpSpPr>
        <p:grpSpPr>
          <a:xfrm>
            <a:off x="10821886" y="2132187"/>
            <a:ext cx="335915" cy="1931670"/>
            <a:chOff x="16482" y="3744"/>
            <a:chExt cx="566" cy="2405"/>
          </a:xfrm>
        </p:grpSpPr>
        <p:sp>
          <p:nvSpPr>
            <p:cNvPr id="115" name="Isosceles Triangle 118"/>
            <p:cNvSpPr/>
            <p:nvPr>
              <p:custDataLst>
                <p:tags r:id="rId55"/>
              </p:custDataLst>
            </p:nvPr>
          </p:nvSpPr>
          <p:spPr bwMode="auto">
            <a:xfrm flipV="1">
              <a:off x="16695" y="3744"/>
              <a:ext cx="142" cy="90"/>
            </a:xfrm>
            <a:prstGeom prst="triangle">
              <a:avLst/>
            </a:prstGeom>
            <a:solidFill>
              <a:schemeClr val="accent3"/>
            </a:soli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pPr>
              <a:endParaRPr kumimoji="0" lang="en-US" sz="3600" b="0" i="0" u="none" strike="noStrike" kern="0" cap="none" spc="0" normalizeH="0" baseline="0" noProof="0" dirty="0">
                <a:ln>
                  <a:noFill/>
                </a:ln>
                <a:solidFill>
                  <a:schemeClr val="accent3"/>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120" name="Rounded Rectangle 128"/>
            <p:cNvSpPr/>
            <p:nvPr>
              <p:custDataLst>
                <p:tags r:id="rId56"/>
              </p:custDataLst>
            </p:nvPr>
          </p:nvSpPr>
          <p:spPr>
            <a:xfrm>
              <a:off x="16482" y="3837"/>
              <a:ext cx="567" cy="231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schemeClr val="accent3"/>
                </a:solidFill>
                <a:effectLst/>
                <a:uLnTx/>
                <a:uFillTx/>
                <a:latin typeface="Arial" panose="020B0604020202020204" pitchFamily="34" charset="0"/>
                <a:ea typeface="微软雅黑" panose="020B0503020204020204" charset="-122"/>
                <a:cs typeface="+mn-cs"/>
              </a:endParaRPr>
            </a:p>
          </p:txBody>
        </p:sp>
      </p:grpSp>
      <p:sp>
        <p:nvSpPr>
          <p:cNvPr id="121" name="文本框 120"/>
          <p:cNvSpPr txBox="1"/>
          <p:nvPr>
            <p:custDataLst>
              <p:tags r:id="rId12"/>
            </p:custDataLst>
          </p:nvPr>
        </p:nvSpPr>
        <p:spPr>
          <a:xfrm>
            <a:off x="10462476" y="4115927"/>
            <a:ext cx="1310005" cy="530225"/>
          </a:xfrm>
          <a:prstGeom prst="rect">
            <a:avLst/>
          </a:prstGeom>
          <a:noFill/>
        </p:spPr>
        <p:txBody>
          <a:bodyPr wrap="square" rtlCol="0"/>
          <a:lstStyle/>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200" b="1" i="0" spc="150" baseline="0" noProof="0" dirty="0">
                <a:ln>
                  <a:noFill/>
                </a:ln>
                <a:solidFill>
                  <a:srgbClr val="C00000"/>
                </a:solidFill>
                <a:effectLst/>
                <a:uLnTx/>
                <a:uFillTx/>
                <a:latin typeface="Arial" panose="020B0604020202020204" pitchFamily="34" charset="0"/>
                <a:ea typeface="微软雅黑" panose="020B0503020204020204" charset="-122"/>
                <a:cs typeface="+mn-cs"/>
              </a:rPr>
              <a:t>更多探索案例</a:t>
            </a:r>
          </a:p>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200" b="1" i="0" spc="150" baseline="0" noProof="0" dirty="0" smtClean="0">
                <a:ln>
                  <a:noFill/>
                </a:ln>
                <a:solidFill>
                  <a:srgbClr val="C00000"/>
                </a:solidFill>
                <a:effectLst/>
                <a:uLnTx/>
                <a:uFillTx/>
                <a:latin typeface="Arial" panose="020B0604020202020204" pitchFamily="34" charset="0"/>
                <a:ea typeface="微软雅黑" panose="020B0503020204020204" charset="-122"/>
                <a:cs typeface="Arial" panose="020B0604020202020204" pitchFamily="34" charset="0"/>
              </a:rPr>
              <a:t>助推科创……</a:t>
            </a:r>
            <a:endParaRPr kumimoji="0" lang="zh-CN" altLang="en-US" sz="1200" b="1" i="0" spc="150" baseline="0" noProof="0" dirty="0">
              <a:ln>
                <a:noFill/>
              </a:ln>
              <a:solidFill>
                <a:srgbClr val="C00000"/>
              </a:solidFill>
              <a:effectLst/>
              <a:uLnTx/>
              <a:uFillTx/>
              <a:latin typeface="Arial" panose="020B0604020202020204" pitchFamily="34" charset="0"/>
              <a:ea typeface="微软雅黑" panose="020B0503020204020204" charset="-122"/>
              <a:cs typeface="Arial" panose="020B0604020202020204" pitchFamily="34" charset="0"/>
            </a:endParaRPr>
          </a:p>
        </p:txBody>
      </p:sp>
      <p:pic>
        <p:nvPicPr>
          <p:cNvPr id="6" name="图片 5"/>
          <p:cNvPicPr>
            <a:picLocks noChangeAspect="1"/>
          </p:cNvPicPr>
          <p:nvPr>
            <p:custDataLst>
              <p:tags r:id="rId13"/>
            </p:custDataLst>
          </p:nvPr>
        </p:nvPicPr>
        <p:blipFill>
          <a:blip r:embed="rId64">
            <a:extLst>
              <a:ext uri="{28A0092B-C50C-407E-A947-70E740481C1C}">
                <a14:useLocalDpi xmlns:a14="http://schemas.microsoft.com/office/drawing/2010/main" val="0"/>
              </a:ext>
            </a:extLst>
          </a:blip>
          <a:stretch>
            <a:fillRect/>
          </a:stretch>
        </p:blipFill>
        <p:spPr>
          <a:xfrm>
            <a:off x="281940" y="1324256"/>
            <a:ext cx="5948726" cy="4932000"/>
          </a:xfrm>
          <a:prstGeom prst="rect">
            <a:avLst/>
          </a:prstGeom>
        </p:spPr>
      </p:pic>
      <p:sp>
        <p:nvSpPr>
          <p:cNvPr id="7" name="Forma libre 8"/>
          <p:cNvSpPr/>
          <p:nvPr>
            <p:custDataLst>
              <p:tags r:id="rId14"/>
            </p:custDataLst>
          </p:nvPr>
        </p:nvSpPr>
        <p:spPr bwMode="auto">
          <a:xfrm flipH="1">
            <a:off x="3950098" y="1324575"/>
            <a:ext cx="2268000" cy="3163166"/>
          </a:xfrm>
          <a:custGeom>
            <a:avLst/>
            <a:gdLst>
              <a:gd name="connsiteX0" fmla="*/ 2833035 w 2833035"/>
              <a:gd name="connsiteY0" fmla="*/ 0 h 2867590"/>
              <a:gd name="connsiteX1" fmla="*/ 166413 w 2833035"/>
              <a:gd name="connsiteY1" fmla="*/ 0 h 2867590"/>
              <a:gd name="connsiteX2" fmla="*/ 0 w 2833035"/>
              <a:gd name="connsiteY2" fmla="*/ 166413 h 2867590"/>
              <a:gd name="connsiteX3" fmla="*/ 0 w 2833035"/>
              <a:gd name="connsiteY3" fmla="*/ 2867590 h 2867590"/>
              <a:gd name="connsiteX4" fmla="*/ 1737983 w 2833035"/>
              <a:gd name="connsiteY4" fmla="*/ 2867590 h 286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3035" h="2867590">
                <a:moveTo>
                  <a:pt x="2833035" y="0"/>
                </a:moveTo>
                <a:lnTo>
                  <a:pt x="166413" y="0"/>
                </a:lnTo>
                <a:cubicBezTo>
                  <a:pt x="74506" y="0"/>
                  <a:pt x="0" y="74506"/>
                  <a:pt x="0" y="166413"/>
                </a:cubicBezTo>
                <a:lnTo>
                  <a:pt x="0" y="2867590"/>
                </a:lnTo>
                <a:lnTo>
                  <a:pt x="1737983" y="2867590"/>
                </a:lnTo>
                <a:close/>
              </a:path>
            </a:pathLst>
          </a:custGeom>
          <a:gradFill>
            <a:gsLst>
              <a:gs pos="0">
                <a:srgbClr val="FFFFFF">
                  <a:alpha val="39000"/>
                </a:srgbClr>
              </a:gs>
              <a:gs pos="100000">
                <a:srgbClr val="FFFFFF">
                  <a:alpha val="0"/>
                </a:srgbClr>
              </a:gs>
            </a:gsLst>
            <a:lin ang="5400000" scaled="0"/>
          </a:gradFill>
          <a:ln>
            <a:noFill/>
          </a:ln>
        </p:spPr>
        <p:txBody>
          <a:bodyPr vert="horz" wrap="square" lIns="91440" tIns="45721" rIns="91440" bIns="45721" numCol="1" rtlCol="0" anchor="t" anchorCtr="0" compatLnSpc="1"/>
          <a:lstStyle/>
          <a:p>
            <a:pPr marL="0" marR="0" lvl="0" indent="0" algn="ctr" defTabSz="914400" rtl="0" eaLnBrk="1" fontAlgn="auto" latinLnBrk="0" hangingPunct="1">
              <a:lnSpc>
                <a:spcPct val="100000"/>
              </a:lnSpc>
              <a:spcBef>
                <a:spcPts val="0"/>
              </a:spcBef>
              <a:spcAft>
                <a:spcPts val="0"/>
              </a:spcAft>
              <a:buClrTx/>
              <a:buSzTx/>
              <a:buFontTx/>
              <a:buNone/>
            </a:pPr>
            <a:endParaRPr kumimoji="0" lang="es-ES_tradnl" sz="135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endParaRPr>
          </a:p>
        </p:txBody>
      </p:sp>
      <p:sp>
        <p:nvSpPr>
          <p:cNvPr id="84" name="矩形 83"/>
          <p:cNvSpPr/>
          <p:nvPr>
            <p:custDataLst>
              <p:tags r:id="rId15"/>
            </p:custDataLst>
          </p:nvPr>
        </p:nvSpPr>
        <p:spPr>
          <a:xfrm>
            <a:off x="549275" y="1603867"/>
            <a:ext cx="5400000" cy="3518535"/>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Arial" panose="020B0604020202020204" pitchFamily="34" charset="0"/>
              <a:ea typeface="微软雅黑" panose="020B0503020204020204" charset="-122"/>
            </a:endParaRPr>
          </a:p>
        </p:txBody>
      </p:sp>
      <p:sp>
        <p:nvSpPr>
          <p:cNvPr id="25" name="Freeform 26"/>
          <p:cNvSpPr>
            <a:spLocks noEditPoints="1"/>
          </p:cNvSpPr>
          <p:nvPr>
            <p:custDataLst>
              <p:tags r:id="rId16"/>
            </p:custDataLst>
          </p:nvPr>
        </p:nvSpPr>
        <p:spPr bwMode="auto">
          <a:xfrm>
            <a:off x="4364990" y="2840847"/>
            <a:ext cx="706120" cy="1910715"/>
          </a:xfrm>
          <a:custGeom>
            <a:avLst/>
            <a:gdLst>
              <a:gd name="T0" fmla="*/ 140 w 140"/>
              <a:gd name="T1" fmla="*/ 0 h 774"/>
              <a:gd name="T2" fmla="*/ 102 w 140"/>
              <a:gd name="T3" fmla="*/ 2 h 774"/>
              <a:gd name="T4" fmla="*/ 60 w 140"/>
              <a:gd name="T5" fmla="*/ 4 h 774"/>
              <a:gd name="T6" fmla="*/ 0 w 140"/>
              <a:gd name="T7" fmla="*/ 4 h 774"/>
              <a:gd name="T8" fmla="*/ 0 w 140"/>
              <a:gd name="T9" fmla="*/ 20 h 774"/>
              <a:gd name="T10" fmla="*/ 2 w 140"/>
              <a:gd name="T11" fmla="*/ 58 h 774"/>
              <a:gd name="T12" fmla="*/ 2 w 140"/>
              <a:gd name="T13" fmla="*/ 58 h 774"/>
              <a:gd name="T14" fmla="*/ 4 w 140"/>
              <a:gd name="T15" fmla="*/ 100 h 774"/>
              <a:gd name="T16" fmla="*/ 4 w 140"/>
              <a:gd name="T17" fmla="*/ 160 h 774"/>
              <a:gd name="T18" fmla="*/ 2 w 140"/>
              <a:gd name="T19" fmla="*/ 202 h 774"/>
              <a:gd name="T20" fmla="*/ 0 w 140"/>
              <a:gd name="T21" fmla="*/ 240 h 774"/>
              <a:gd name="T22" fmla="*/ 0 w 140"/>
              <a:gd name="T23" fmla="*/ 260 h 774"/>
              <a:gd name="T24" fmla="*/ 2 w 140"/>
              <a:gd name="T25" fmla="*/ 298 h 774"/>
              <a:gd name="T26" fmla="*/ 2 w 140"/>
              <a:gd name="T27" fmla="*/ 298 h 774"/>
              <a:gd name="T28" fmla="*/ 4 w 140"/>
              <a:gd name="T29" fmla="*/ 340 h 774"/>
              <a:gd name="T30" fmla="*/ 4 w 140"/>
              <a:gd name="T31" fmla="*/ 400 h 774"/>
              <a:gd name="T32" fmla="*/ 2 w 140"/>
              <a:gd name="T33" fmla="*/ 442 h 774"/>
              <a:gd name="T34" fmla="*/ 0 w 140"/>
              <a:gd name="T35" fmla="*/ 480 h 774"/>
              <a:gd name="T36" fmla="*/ 0 w 140"/>
              <a:gd name="T37" fmla="*/ 500 h 774"/>
              <a:gd name="T38" fmla="*/ 2 w 140"/>
              <a:gd name="T39" fmla="*/ 538 h 774"/>
              <a:gd name="T40" fmla="*/ 2 w 140"/>
              <a:gd name="T41" fmla="*/ 538 h 774"/>
              <a:gd name="T42" fmla="*/ 4 w 140"/>
              <a:gd name="T43" fmla="*/ 580 h 774"/>
              <a:gd name="T44" fmla="*/ 4 w 140"/>
              <a:gd name="T45" fmla="*/ 640 h 774"/>
              <a:gd name="T46" fmla="*/ 2 w 140"/>
              <a:gd name="T47" fmla="*/ 682 h 774"/>
              <a:gd name="T48" fmla="*/ 0 w 140"/>
              <a:gd name="T49" fmla="*/ 720 h 774"/>
              <a:gd name="T50" fmla="*/ 0 w 140"/>
              <a:gd name="T51" fmla="*/ 740 h 774"/>
              <a:gd name="T52" fmla="*/ 1 w 140"/>
              <a:gd name="T53" fmla="*/ 751 h 774"/>
              <a:gd name="T54" fmla="*/ 1 w 140"/>
              <a:gd name="T55" fmla="*/ 751 h 774"/>
              <a:gd name="T56" fmla="*/ 11 w 140"/>
              <a:gd name="T57" fmla="*/ 752 h 774"/>
              <a:gd name="T58" fmla="*/ 26 w 140"/>
              <a:gd name="T59" fmla="*/ 757 h 774"/>
              <a:gd name="T60" fmla="*/ 29 w 140"/>
              <a:gd name="T61" fmla="*/ 756 h 774"/>
              <a:gd name="T62" fmla="*/ 66 w 140"/>
              <a:gd name="T63" fmla="*/ 768 h 774"/>
              <a:gd name="T64" fmla="*/ 71 w 140"/>
              <a:gd name="T65" fmla="*/ 774 h 774"/>
              <a:gd name="T66" fmla="*/ 71 w 140"/>
              <a:gd name="T67" fmla="*/ 774 h 774"/>
              <a:gd name="T68" fmla="*/ 71 w 140"/>
              <a:gd name="T69" fmla="*/ 773 h 774"/>
              <a:gd name="T70" fmla="*/ 84 w 140"/>
              <a:gd name="T71" fmla="*/ 765 h 774"/>
              <a:gd name="T72" fmla="*/ 104 w 140"/>
              <a:gd name="T73" fmla="*/ 763 h 774"/>
              <a:gd name="T74" fmla="*/ 115 w 140"/>
              <a:gd name="T75" fmla="*/ 759 h 774"/>
              <a:gd name="T76" fmla="*/ 123 w 140"/>
              <a:gd name="T77" fmla="*/ 757 h 774"/>
              <a:gd name="T78" fmla="*/ 138 w 140"/>
              <a:gd name="T79" fmla="*/ 752 h 774"/>
              <a:gd name="T80" fmla="*/ 138 w 140"/>
              <a:gd name="T81" fmla="*/ 688 h 774"/>
              <a:gd name="T82" fmla="*/ 138 w 140"/>
              <a:gd name="T83" fmla="*/ 688 h 774"/>
              <a:gd name="T84" fmla="*/ 140 w 140"/>
              <a:gd name="T85" fmla="*/ 650 h 774"/>
              <a:gd name="T86" fmla="*/ 140 w 140"/>
              <a:gd name="T87" fmla="*/ 630 h 774"/>
              <a:gd name="T88" fmla="*/ 138 w 140"/>
              <a:gd name="T89" fmla="*/ 592 h 774"/>
              <a:gd name="T90" fmla="*/ 136 w 140"/>
              <a:gd name="T91" fmla="*/ 550 h 774"/>
              <a:gd name="T92" fmla="*/ 136 w 140"/>
              <a:gd name="T93" fmla="*/ 490 h 774"/>
              <a:gd name="T94" fmla="*/ 138 w 140"/>
              <a:gd name="T95" fmla="*/ 448 h 774"/>
              <a:gd name="T96" fmla="*/ 138 w 140"/>
              <a:gd name="T97" fmla="*/ 448 h 774"/>
              <a:gd name="T98" fmla="*/ 140 w 140"/>
              <a:gd name="T99" fmla="*/ 410 h 774"/>
              <a:gd name="T100" fmla="*/ 140 w 140"/>
              <a:gd name="T101" fmla="*/ 390 h 774"/>
              <a:gd name="T102" fmla="*/ 138 w 140"/>
              <a:gd name="T103" fmla="*/ 352 h 774"/>
              <a:gd name="T104" fmla="*/ 136 w 140"/>
              <a:gd name="T105" fmla="*/ 310 h 774"/>
              <a:gd name="T106" fmla="*/ 136 w 140"/>
              <a:gd name="T107" fmla="*/ 250 h 774"/>
              <a:gd name="T108" fmla="*/ 138 w 140"/>
              <a:gd name="T109" fmla="*/ 208 h 774"/>
              <a:gd name="T110" fmla="*/ 138 w 140"/>
              <a:gd name="T111" fmla="*/ 208 h 774"/>
              <a:gd name="T112" fmla="*/ 140 w 140"/>
              <a:gd name="T113" fmla="*/ 170 h 774"/>
              <a:gd name="T114" fmla="*/ 140 w 140"/>
              <a:gd name="T115" fmla="*/ 150 h 774"/>
              <a:gd name="T116" fmla="*/ 138 w 140"/>
              <a:gd name="T117" fmla="*/ 112 h 774"/>
              <a:gd name="T118" fmla="*/ 136 w 140"/>
              <a:gd name="T119" fmla="*/ 70 h 774"/>
              <a:gd name="T120" fmla="*/ 136 w 140"/>
              <a:gd name="T121" fmla="*/ 1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 h="774">
                <a:moveTo>
                  <a:pt x="140" y="0"/>
                </a:moveTo>
                <a:cubicBezTo>
                  <a:pt x="120" y="0"/>
                  <a:pt x="120" y="0"/>
                  <a:pt x="120" y="0"/>
                </a:cubicBezTo>
                <a:cubicBezTo>
                  <a:pt x="119" y="0"/>
                  <a:pt x="118" y="1"/>
                  <a:pt x="118" y="2"/>
                </a:cubicBezTo>
                <a:cubicBezTo>
                  <a:pt x="118" y="3"/>
                  <a:pt x="119" y="4"/>
                  <a:pt x="120" y="4"/>
                </a:cubicBezTo>
                <a:cubicBezTo>
                  <a:pt x="140" y="4"/>
                  <a:pt x="140" y="4"/>
                  <a:pt x="140" y="4"/>
                </a:cubicBezTo>
                <a:cubicBezTo>
                  <a:pt x="140" y="0"/>
                  <a:pt x="140" y="0"/>
                  <a:pt x="140" y="0"/>
                </a:cubicBezTo>
                <a:close/>
                <a:moveTo>
                  <a:pt x="100" y="0"/>
                </a:moveTo>
                <a:cubicBezTo>
                  <a:pt x="80" y="0"/>
                  <a:pt x="80" y="0"/>
                  <a:pt x="80" y="0"/>
                </a:cubicBezTo>
                <a:cubicBezTo>
                  <a:pt x="79" y="0"/>
                  <a:pt x="78" y="1"/>
                  <a:pt x="78" y="2"/>
                </a:cubicBezTo>
                <a:cubicBezTo>
                  <a:pt x="78" y="3"/>
                  <a:pt x="79" y="4"/>
                  <a:pt x="80" y="4"/>
                </a:cubicBezTo>
                <a:cubicBezTo>
                  <a:pt x="100" y="4"/>
                  <a:pt x="100" y="4"/>
                  <a:pt x="100" y="4"/>
                </a:cubicBezTo>
                <a:cubicBezTo>
                  <a:pt x="102" y="4"/>
                  <a:pt x="102" y="3"/>
                  <a:pt x="102" y="2"/>
                </a:cubicBezTo>
                <a:cubicBezTo>
                  <a:pt x="102" y="1"/>
                  <a:pt x="102" y="0"/>
                  <a:pt x="100" y="0"/>
                </a:cubicBezTo>
                <a:close/>
                <a:moveTo>
                  <a:pt x="60" y="0"/>
                </a:moveTo>
                <a:cubicBezTo>
                  <a:pt x="40" y="0"/>
                  <a:pt x="40" y="0"/>
                  <a:pt x="40" y="0"/>
                </a:cubicBezTo>
                <a:cubicBezTo>
                  <a:pt x="39" y="0"/>
                  <a:pt x="38" y="1"/>
                  <a:pt x="38" y="2"/>
                </a:cubicBezTo>
                <a:cubicBezTo>
                  <a:pt x="38" y="3"/>
                  <a:pt x="39" y="4"/>
                  <a:pt x="40" y="4"/>
                </a:cubicBezTo>
                <a:cubicBezTo>
                  <a:pt x="60" y="4"/>
                  <a:pt x="60" y="4"/>
                  <a:pt x="60" y="4"/>
                </a:cubicBezTo>
                <a:cubicBezTo>
                  <a:pt x="62" y="4"/>
                  <a:pt x="62" y="3"/>
                  <a:pt x="62" y="2"/>
                </a:cubicBezTo>
                <a:cubicBezTo>
                  <a:pt x="62" y="1"/>
                  <a:pt x="62" y="0"/>
                  <a:pt x="60" y="0"/>
                </a:cubicBezTo>
                <a:close/>
                <a:moveTo>
                  <a:pt x="20" y="0"/>
                </a:moveTo>
                <a:cubicBezTo>
                  <a:pt x="0" y="0"/>
                  <a:pt x="0" y="0"/>
                  <a:pt x="0" y="0"/>
                </a:cubicBezTo>
                <a:cubicBezTo>
                  <a:pt x="0" y="0"/>
                  <a:pt x="0" y="0"/>
                  <a:pt x="0" y="0"/>
                </a:cubicBezTo>
                <a:cubicBezTo>
                  <a:pt x="0" y="4"/>
                  <a:pt x="0" y="4"/>
                  <a:pt x="0" y="4"/>
                </a:cubicBezTo>
                <a:cubicBezTo>
                  <a:pt x="0" y="4"/>
                  <a:pt x="0" y="4"/>
                  <a:pt x="0" y="4"/>
                </a:cubicBezTo>
                <a:cubicBezTo>
                  <a:pt x="20" y="4"/>
                  <a:pt x="20" y="4"/>
                  <a:pt x="20" y="4"/>
                </a:cubicBezTo>
                <a:cubicBezTo>
                  <a:pt x="22" y="4"/>
                  <a:pt x="22" y="3"/>
                  <a:pt x="22" y="2"/>
                </a:cubicBezTo>
                <a:cubicBezTo>
                  <a:pt x="22" y="1"/>
                  <a:pt x="22" y="0"/>
                  <a:pt x="20" y="0"/>
                </a:cubicBezTo>
                <a:close/>
                <a:moveTo>
                  <a:pt x="2" y="18"/>
                </a:moveTo>
                <a:cubicBezTo>
                  <a:pt x="1" y="18"/>
                  <a:pt x="0" y="18"/>
                  <a:pt x="0" y="20"/>
                </a:cubicBezTo>
                <a:cubicBezTo>
                  <a:pt x="0" y="40"/>
                  <a:pt x="0" y="40"/>
                  <a:pt x="0" y="40"/>
                </a:cubicBezTo>
                <a:cubicBezTo>
                  <a:pt x="0" y="41"/>
                  <a:pt x="1" y="42"/>
                  <a:pt x="2" y="42"/>
                </a:cubicBezTo>
                <a:cubicBezTo>
                  <a:pt x="4" y="42"/>
                  <a:pt x="4" y="41"/>
                  <a:pt x="4" y="40"/>
                </a:cubicBezTo>
                <a:cubicBezTo>
                  <a:pt x="4" y="20"/>
                  <a:pt x="4" y="20"/>
                  <a:pt x="4" y="20"/>
                </a:cubicBezTo>
                <a:cubicBezTo>
                  <a:pt x="4" y="18"/>
                  <a:pt x="4" y="18"/>
                  <a:pt x="2" y="18"/>
                </a:cubicBezTo>
                <a:close/>
                <a:moveTo>
                  <a:pt x="2" y="58"/>
                </a:moveTo>
                <a:cubicBezTo>
                  <a:pt x="1" y="58"/>
                  <a:pt x="0" y="58"/>
                  <a:pt x="0" y="60"/>
                </a:cubicBezTo>
                <a:cubicBezTo>
                  <a:pt x="0" y="80"/>
                  <a:pt x="0" y="80"/>
                  <a:pt x="0" y="80"/>
                </a:cubicBezTo>
                <a:cubicBezTo>
                  <a:pt x="0" y="81"/>
                  <a:pt x="1" y="82"/>
                  <a:pt x="2" y="82"/>
                </a:cubicBezTo>
                <a:cubicBezTo>
                  <a:pt x="4" y="82"/>
                  <a:pt x="4" y="81"/>
                  <a:pt x="4" y="80"/>
                </a:cubicBezTo>
                <a:cubicBezTo>
                  <a:pt x="4" y="60"/>
                  <a:pt x="4" y="60"/>
                  <a:pt x="4" y="60"/>
                </a:cubicBezTo>
                <a:cubicBezTo>
                  <a:pt x="4" y="58"/>
                  <a:pt x="4" y="58"/>
                  <a:pt x="2" y="58"/>
                </a:cubicBezTo>
                <a:close/>
                <a:moveTo>
                  <a:pt x="2" y="98"/>
                </a:moveTo>
                <a:cubicBezTo>
                  <a:pt x="1" y="98"/>
                  <a:pt x="0" y="98"/>
                  <a:pt x="0" y="100"/>
                </a:cubicBezTo>
                <a:cubicBezTo>
                  <a:pt x="0" y="120"/>
                  <a:pt x="0" y="120"/>
                  <a:pt x="0" y="120"/>
                </a:cubicBezTo>
                <a:cubicBezTo>
                  <a:pt x="0" y="121"/>
                  <a:pt x="1" y="122"/>
                  <a:pt x="2" y="122"/>
                </a:cubicBezTo>
                <a:cubicBezTo>
                  <a:pt x="4" y="122"/>
                  <a:pt x="4" y="121"/>
                  <a:pt x="4" y="120"/>
                </a:cubicBezTo>
                <a:cubicBezTo>
                  <a:pt x="4" y="100"/>
                  <a:pt x="4" y="100"/>
                  <a:pt x="4" y="100"/>
                </a:cubicBezTo>
                <a:cubicBezTo>
                  <a:pt x="4" y="98"/>
                  <a:pt x="4" y="98"/>
                  <a:pt x="2" y="98"/>
                </a:cubicBezTo>
                <a:close/>
                <a:moveTo>
                  <a:pt x="2" y="138"/>
                </a:moveTo>
                <a:cubicBezTo>
                  <a:pt x="1" y="138"/>
                  <a:pt x="0" y="138"/>
                  <a:pt x="0" y="140"/>
                </a:cubicBezTo>
                <a:cubicBezTo>
                  <a:pt x="0" y="160"/>
                  <a:pt x="0" y="160"/>
                  <a:pt x="0" y="160"/>
                </a:cubicBezTo>
                <a:cubicBezTo>
                  <a:pt x="0" y="161"/>
                  <a:pt x="1" y="162"/>
                  <a:pt x="2" y="162"/>
                </a:cubicBezTo>
                <a:cubicBezTo>
                  <a:pt x="4" y="162"/>
                  <a:pt x="4" y="161"/>
                  <a:pt x="4" y="160"/>
                </a:cubicBezTo>
                <a:cubicBezTo>
                  <a:pt x="4" y="140"/>
                  <a:pt x="4" y="140"/>
                  <a:pt x="4" y="140"/>
                </a:cubicBezTo>
                <a:cubicBezTo>
                  <a:pt x="4" y="138"/>
                  <a:pt x="4" y="138"/>
                  <a:pt x="2" y="138"/>
                </a:cubicBezTo>
                <a:close/>
                <a:moveTo>
                  <a:pt x="2" y="178"/>
                </a:moveTo>
                <a:cubicBezTo>
                  <a:pt x="1" y="178"/>
                  <a:pt x="0" y="178"/>
                  <a:pt x="0" y="180"/>
                </a:cubicBezTo>
                <a:cubicBezTo>
                  <a:pt x="0" y="200"/>
                  <a:pt x="0" y="200"/>
                  <a:pt x="0" y="200"/>
                </a:cubicBezTo>
                <a:cubicBezTo>
                  <a:pt x="0" y="201"/>
                  <a:pt x="1" y="202"/>
                  <a:pt x="2" y="202"/>
                </a:cubicBezTo>
                <a:cubicBezTo>
                  <a:pt x="4" y="202"/>
                  <a:pt x="4" y="201"/>
                  <a:pt x="4" y="200"/>
                </a:cubicBezTo>
                <a:cubicBezTo>
                  <a:pt x="4" y="180"/>
                  <a:pt x="4" y="180"/>
                  <a:pt x="4" y="180"/>
                </a:cubicBezTo>
                <a:cubicBezTo>
                  <a:pt x="4" y="178"/>
                  <a:pt x="4" y="178"/>
                  <a:pt x="2" y="178"/>
                </a:cubicBezTo>
                <a:close/>
                <a:moveTo>
                  <a:pt x="2" y="218"/>
                </a:moveTo>
                <a:cubicBezTo>
                  <a:pt x="1" y="218"/>
                  <a:pt x="0" y="218"/>
                  <a:pt x="0" y="220"/>
                </a:cubicBezTo>
                <a:cubicBezTo>
                  <a:pt x="0" y="240"/>
                  <a:pt x="0" y="240"/>
                  <a:pt x="0" y="240"/>
                </a:cubicBezTo>
                <a:cubicBezTo>
                  <a:pt x="0" y="241"/>
                  <a:pt x="1" y="242"/>
                  <a:pt x="2" y="242"/>
                </a:cubicBezTo>
                <a:cubicBezTo>
                  <a:pt x="4" y="242"/>
                  <a:pt x="4" y="241"/>
                  <a:pt x="4" y="240"/>
                </a:cubicBezTo>
                <a:cubicBezTo>
                  <a:pt x="4" y="220"/>
                  <a:pt x="4" y="220"/>
                  <a:pt x="4" y="220"/>
                </a:cubicBezTo>
                <a:cubicBezTo>
                  <a:pt x="4" y="218"/>
                  <a:pt x="4" y="218"/>
                  <a:pt x="2" y="218"/>
                </a:cubicBezTo>
                <a:close/>
                <a:moveTo>
                  <a:pt x="2" y="258"/>
                </a:moveTo>
                <a:cubicBezTo>
                  <a:pt x="1" y="258"/>
                  <a:pt x="0" y="258"/>
                  <a:pt x="0" y="260"/>
                </a:cubicBezTo>
                <a:cubicBezTo>
                  <a:pt x="0" y="280"/>
                  <a:pt x="0" y="280"/>
                  <a:pt x="0" y="280"/>
                </a:cubicBezTo>
                <a:cubicBezTo>
                  <a:pt x="0" y="281"/>
                  <a:pt x="1" y="282"/>
                  <a:pt x="2" y="282"/>
                </a:cubicBezTo>
                <a:cubicBezTo>
                  <a:pt x="4" y="282"/>
                  <a:pt x="4" y="281"/>
                  <a:pt x="4" y="280"/>
                </a:cubicBezTo>
                <a:cubicBezTo>
                  <a:pt x="4" y="260"/>
                  <a:pt x="4" y="260"/>
                  <a:pt x="4" y="260"/>
                </a:cubicBezTo>
                <a:cubicBezTo>
                  <a:pt x="4" y="258"/>
                  <a:pt x="4" y="258"/>
                  <a:pt x="2" y="258"/>
                </a:cubicBezTo>
                <a:close/>
                <a:moveTo>
                  <a:pt x="2" y="298"/>
                </a:moveTo>
                <a:cubicBezTo>
                  <a:pt x="1" y="298"/>
                  <a:pt x="0" y="298"/>
                  <a:pt x="0" y="300"/>
                </a:cubicBezTo>
                <a:cubicBezTo>
                  <a:pt x="0" y="320"/>
                  <a:pt x="0" y="320"/>
                  <a:pt x="0" y="320"/>
                </a:cubicBezTo>
                <a:cubicBezTo>
                  <a:pt x="0" y="321"/>
                  <a:pt x="1" y="322"/>
                  <a:pt x="2" y="322"/>
                </a:cubicBezTo>
                <a:cubicBezTo>
                  <a:pt x="4" y="322"/>
                  <a:pt x="4" y="321"/>
                  <a:pt x="4" y="320"/>
                </a:cubicBezTo>
                <a:cubicBezTo>
                  <a:pt x="4" y="300"/>
                  <a:pt x="4" y="300"/>
                  <a:pt x="4" y="300"/>
                </a:cubicBezTo>
                <a:cubicBezTo>
                  <a:pt x="4" y="298"/>
                  <a:pt x="4" y="298"/>
                  <a:pt x="2" y="298"/>
                </a:cubicBezTo>
                <a:close/>
                <a:moveTo>
                  <a:pt x="2" y="338"/>
                </a:moveTo>
                <a:cubicBezTo>
                  <a:pt x="1" y="338"/>
                  <a:pt x="0" y="338"/>
                  <a:pt x="0" y="340"/>
                </a:cubicBezTo>
                <a:cubicBezTo>
                  <a:pt x="0" y="360"/>
                  <a:pt x="0" y="360"/>
                  <a:pt x="0" y="360"/>
                </a:cubicBezTo>
                <a:cubicBezTo>
                  <a:pt x="0" y="361"/>
                  <a:pt x="1" y="362"/>
                  <a:pt x="2" y="362"/>
                </a:cubicBezTo>
                <a:cubicBezTo>
                  <a:pt x="4" y="362"/>
                  <a:pt x="4" y="361"/>
                  <a:pt x="4" y="360"/>
                </a:cubicBezTo>
                <a:cubicBezTo>
                  <a:pt x="4" y="340"/>
                  <a:pt x="4" y="340"/>
                  <a:pt x="4" y="340"/>
                </a:cubicBezTo>
                <a:cubicBezTo>
                  <a:pt x="4" y="338"/>
                  <a:pt x="4" y="338"/>
                  <a:pt x="2" y="338"/>
                </a:cubicBezTo>
                <a:close/>
                <a:moveTo>
                  <a:pt x="2" y="378"/>
                </a:moveTo>
                <a:cubicBezTo>
                  <a:pt x="1" y="378"/>
                  <a:pt x="0" y="378"/>
                  <a:pt x="0" y="380"/>
                </a:cubicBezTo>
                <a:cubicBezTo>
                  <a:pt x="0" y="400"/>
                  <a:pt x="0" y="400"/>
                  <a:pt x="0" y="400"/>
                </a:cubicBezTo>
                <a:cubicBezTo>
                  <a:pt x="0" y="401"/>
                  <a:pt x="1" y="402"/>
                  <a:pt x="2" y="402"/>
                </a:cubicBezTo>
                <a:cubicBezTo>
                  <a:pt x="4" y="402"/>
                  <a:pt x="4" y="401"/>
                  <a:pt x="4" y="400"/>
                </a:cubicBezTo>
                <a:cubicBezTo>
                  <a:pt x="4" y="380"/>
                  <a:pt x="4" y="380"/>
                  <a:pt x="4" y="380"/>
                </a:cubicBezTo>
                <a:cubicBezTo>
                  <a:pt x="4" y="378"/>
                  <a:pt x="4" y="378"/>
                  <a:pt x="2" y="378"/>
                </a:cubicBezTo>
                <a:close/>
                <a:moveTo>
                  <a:pt x="2" y="418"/>
                </a:moveTo>
                <a:cubicBezTo>
                  <a:pt x="1" y="418"/>
                  <a:pt x="0" y="418"/>
                  <a:pt x="0" y="420"/>
                </a:cubicBezTo>
                <a:cubicBezTo>
                  <a:pt x="0" y="440"/>
                  <a:pt x="0" y="440"/>
                  <a:pt x="0" y="440"/>
                </a:cubicBezTo>
                <a:cubicBezTo>
                  <a:pt x="0" y="441"/>
                  <a:pt x="1" y="442"/>
                  <a:pt x="2" y="442"/>
                </a:cubicBezTo>
                <a:cubicBezTo>
                  <a:pt x="4" y="442"/>
                  <a:pt x="4" y="441"/>
                  <a:pt x="4" y="440"/>
                </a:cubicBezTo>
                <a:cubicBezTo>
                  <a:pt x="4" y="420"/>
                  <a:pt x="4" y="420"/>
                  <a:pt x="4" y="420"/>
                </a:cubicBezTo>
                <a:cubicBezTo>
                  <a:pt x="4" y="418"/>
                  <a:pt x="4" y="418"/>
                  <a:pt x="2" y="418"/>
                </a:cubicBezTo>
                <a:close/>
                <a:moveTo>
                  <a:pt x="2" y="458"/>
                </a:moveTo>
                <a:cubicBezTo>
                  <a:pt x="1" y="458"/>
                  <a:pt x="0" y="458"/>
                  <a:pt x="0" y="460"/>
                </a:cubicBezTo>
                <a:cubicBezTo>
                  <a:pt x="0" y="480"/>
                  <a:pt x="0" y="480"/>
                  <a:pt x="0" y="480"/>
                </a:cubicBezTo>
                <a:cubicBezTo>
                  <a:pt x="0" y="481"/>
                  <a:pt x="1" y="482"/>
                  <a:pt x="2" y="482"/>
                </a:cubicBezTo>
                <a:cubicBezTo>
                  <a:pt x="4" y="482"/>
                  <a:pt x="4" y="481"/>
                  <a:pt x="4" y="480"/>
                </a:cubicBezTo>
                <a:cubicBezTo>
                  <a:pt x="4" y="460"/>
                  <a:pt x="4" y="460"/>
                  <a:pt x="4" y="460"/>
                </a:cubicBezTo>
                <a:cubicBezTo>
                  <a:pt x="4" y="458"/>
                  <a:pt x="4" y="458"/>
                  <a:pt x="2" y="458"/>
                </a:cubicBezTo>
                <a:close/>
                <a:moveTo>
                  <a:pt x="2" y="498"/>
                </a:moveTo>
                <a:cubicBezTo>
                  <a:pt x="1" y="498"/>
                  <a:pt x="0" y="498"/>
                  <a:pt x="0" y="500"/>
                </a:cubicBezTo>
                <a:cubicBezTo>
                  <a:pt x="0" y="520"/>
                  <a:pt x="0" y="520"/>
                  <a:pt x="0" y="520"/>
                </a:cubicBezTo>
                <a:cubicBezTo>
                  <a:pt x="0" y="521"/>
                  <a:pt x="1" y="522"/>
                  <a:pt x="2" y="522"/>
                </a:cubicBezTo>
                <a:cubicBezTo>
                  <a:pt x="4" y="522"/>
                  <a:pt x="4" y="521"/>
                  <a:pt x="4" y="520"/>
                </a:cubicBezTo>
                <a:cubicBezTo>
                  <a:pt x="4" y="500"/>
                  <a:pt x="4" y="500"/>
                  <a:pt x="4" y="500"/>
                </a:cubicBezTo>
                <a:cubicBezTo>
                  <a:pt x="4" y="498"/>
                  <a:pt x="4" y="498"/>
                  <a:pt x="2" y="498"/>
                </a:cubicBezTo>
                <a:close/>
                <a:moveTo>
                  <a:pt x="2" y="538"/>
                </a:moveTo>
                <a:cubicBezTo>
                  <a:pt x="1" y="538"/>
                  <a:pt x="0" y="538"/>
                  <a:pt x="0" y="540"/>
                </a:cubicBezTo>
                <a:cubicBezTo>
                  <a:pt x="0" y="560"/>
                  <a:pt x="0" y="560"/>
                  <a:pt x="0" y="560"/>
                </a:cubicBezTo>
                <a:cubicBezTo>
                  <a:pt x="0" y="561"/>
                  <a:pt x="1" y="562"/>
                  <a:pt x="2" y="562"/>
                </a:cubicBezTo>
                <a:cubicBezTo>
                  <a:pt x="4" y="562"/>
                  <a:pt x="4" y="561"/>
                  <a:pt x="4" y="560"/>
                </a:cubicBezTo>
                <a:cubicBezTo>
                  <a:pt x="4" y="540"/>
                  <a:pt x="4" y="540"/>
                  <a:pt x="4" y="540"/>
                </a:cubicBezTo>
                <a:cubicBezTo>
                  <a:pt x="4" y="538"/>
                  <a:pt x="4" y="538"/>
                  <a:pt x="2" y="538"/>
                </a:cubicBezTo>
                <a:close/>
                <a:moveTo>
                  <a:pt x="2" y="578"/>
                </a:moveTo>
                <a:cubicBezTo>
                  <a:pt x="1" y="578"/>
                  <a:pt x="0" y="578"/>
                  <a:pt x="0" y="580"/>
                </a:cubicBezTo>
                <a:cubicBezTo>
                  <a:pt x="0" y="600"/>
                  <a:pt x="0" y="600"/>
                  <a:pt x="0" y="600"/>
                </a:cubicBezTo>
                <a:cubicBezTo>
                  <a:pt x="0" y="601"/>
                  <a:pt x="1" y="602"/>
                  <a:pt x="2" y="602"/>
                </a:cubicBezTo>
                <a:cubicBezTo>
                  <a:pt x="4" y="602"/>
                  <a:pt x="4" y="601"/>
                  <a:pt x="4" y="600"/>
                </a:cubicBezTo>
                <a:cubicBezTo>
                  <a:pt x="4" y="580"/>
                  <a:pt x="4" y="580"/>
                  <a:pt x="4" y="580"/>
                </a:cubicBezTo>
                <a:cubicBezTo>
                  <a:pt x="4" y="578"/>
                  <a:pt x="4" y="578"/>
                  <a:pt x="2" y="578"/>
                </a:cubicBezTo>
                <a:close/>
                <a:moveTo>
                  <a:pt x="2" y="618"/>
                </a:moveTo>
                <a:cubicBezTo>
                  <a:pt x="1" y="618"/>
                  <a:pt x="0" y="618"/>
                  <a:pt x="0" y="620"/>
                </a:cubicBezTo>
                <a:cubicBezTo>
                  <a:pt x="0" y="640"/>
                  <a:pt x="0" y="640"/>
                  <a:pt x="0" y="640"/>
                </a:cubicBezTo>
                <a:cubicBezTo>
                  <a:pt x="0" y="641"/>
                  <a:pt x="1" y="642"/>
                  <a:pt x="2" y="642"/>
                </a:cubicBezTo>
                <a:cubicBezTo>
                  <a:pt x="4" y="642"/>
                  <a:pt x="4" y="641"/>
                  <a:pt x="4" y="640"/>
                </a:cubicBezTo>
                <a:cubicBezTo>
                  <a:pt x="4" y="620"/>
                  <a:pt x="4" y="620"/>
                  <a:pt x="4" y="620"/>
                </a:cubicBezTo>
                <a:cubicBezTo>
                  <a:pt x="4" y="618"/>
                  <a:pt x="4" y="618"/>
                  <a:pt x="2" y="618"/>
                </a:cubicBezTo>
                <a:close/>
                <a:moveTo>
                  <a:pt x="2" y="658"/>
                </a:moveTo>
                <a:cubicBezTo>
                  <a:pt x="1" y="658"/>
                  <a:pt x="0" y="658"/>
                  <a:pt x="0" y="660"/>
                </a:cubicBezTo>
                <a:cubicBezTo>
                  <a:pt x="0" y="680"/>
                  <a:pt x="0" y="680"/>
                  <a:pt x="0" y="680"/>
                </a:cubicBezTo>
                <a:cubicBezTo>
                  <a:pt x="0" y="681"/>
                  <a:pt x="1" y="682"/>
                  <a:pt x="2" y="682"/>
                </a:cubicBezTo>
                <a:cubicBezTo>
                  <a:pt x="4" y="682"/>
                  <a:pt x="4" y="681"/>
                  <a:pt x="4" y="680"/>
                </a:cubicBezTo>
                <a:cubicBezTo>
                  <a:pt x="4" y="660"/>
                  <a:pt x="4" y="660"/>
                  <a:pt x="4" y="660"/>
                </a:cubicBezTo>
                <a:cubicBezTo>
                  <a:pt x="4" y="658"/>
                  <a:pt x="4" y="658"/>
                  <a:pt x="2" y="658"/>
                </a:cubicBezTo>
                <a:close/>
                <a:moveTo>
                  <a:pt x="2" y="698"/>
                </a:moveTo>
                <a:cubicBezTo>
                  <a:pt x="1" y="698"/>
                  <a:pt x="0" y="698"/>
                  <a:pt x="0" y="700"/>
                </a:cubicBezTo>
                <a:cubicBezTo>
                  <a:pt x="0" y="720"/>
                  <a:pt x="0" y="720"/>
                  <a:pt x="0" y="720"/>
                </a:cubicBezTo>
                <a:cubicBezTo>
                  <a:pt x="0" y="721"/>
                  <a:pt x="1" y="722"/>
                  <a:pt x="2" y="722"/>
                </a:cubicBezTo>
                <a:cubicBezTo>
                  <a:pt x="4" y="722"/>
                  <a:pt x="4" y="721"/>
                  <a:pt x="4" y="720"/>
                </a:cubicBezTo>
                <a:cubicBezTo>
                  <a:pt x="4" y="700"/>
                  <a:pt x="4" y="700"/>
                  <a:pt x="4" y="700"/>
                </a:cubicBezTo>
                <a:cubicBezTo>
                  <a:pt x="4" y="698"/>
                  <a:pt x="4" y="698"/>
                  <a:pt x="2" y="698"/>
                </a:cubicBezTo>
                <a:close/>
                <a:moveTo>
                  <a:pt x="2" y="738"/>
                </a:moveTo>
                <a:cubicBezTo>
                  <a:pt x="1" y="738"/>
                  <a:pt x="0" y="738"/>
                  <a:pt x="0" y="740"/>
                </a:cubicBezTo>
                <a:cubicBezTo>
                  <a:pt x="0" y="751"/>
                  <a:pt x="0" y="751"/>
                  <a:pt x="0" y="751"/>
                </a:cubicBezTo>
                <a:cubicBezTo>
                  <a:pt x="0" y="751"/>
                  <a:pt x="0" y="751"/>
                  <a:pt x="0" y="751"/>
                </a:cubicBezTo>
                <a:cubicBezTo>
                  <a:pt x="0" y="751"/>
                  <a:pt x="0" y="751"/>
                  <a:pt x="1" y="751"/>
                </a:cubicBezTo>
                <a:cubicBezTo>
                  <a:pt x="1" y="751"/>
                  <a:pt x="1" y="751"/>
                  <a:pt x="1" y="751"/>
                </a:cubicBezTo>
                <a:cubicBezTo>
                  <a:pt x="1" y="751"/>
                  <a:pt x="1" y="751"/>
                  <a:pt x="1" y="751"/>
                </a:cubicBezTo>
                <a:cubicBezTo>
                  <a:pt x="1" y="751"/>
                  <a:pt x="1" y="751"/>
                  <a:pt x="1" y="751"/>
                </a:cubicBezTo>
                <a:cubicBezTo>
                  <a:pt x="1" y="751"/>
                  <a:pt x="1" y="751"/>
                  <a:pt x="1" y="751"/>
                </a:cubicBezTo>
                <a:cubicBezTo>
                  <a:pt x="1" y="751"/>
                  <a:pt x="1" y="751"/>
                  <a:pt x="1" y="751"/>
                </a:cubicBezTo>
                <a:cubicBezTo>
                  <a:pt x="1" y="751"/>
                  <a:pt x="1" y="751"/>
                  <a:pt x="1" y="751"/>
                </a:cubicBezTo>
                <a:cubicBezTo>
                  <a:pt x="1" y="751"/>
                  <a:pt x="1" y="751"/>
                  <a:pt x="1" y="751"/>
                </a:cubicBezTo>
                <a:cubicBezTo>
                  <a:pt x="1" y="751"/>
                  <a:pt x="1" y="751"/>
                  <a:pt x="1" y="751"/>
                </a:cubicBezTo>
                <a:cubicBezTo>
                  <a:pt x="1" y="751"/>
                  <a:pt x="1" y="751"/>
                  <a:pt x="1" y="751"/>
                </a:cubicBezTo>
                <a:cubicBezTo>
                  <a:pt x="1" y="751"/>
                  <a:pt x="1" y="751"/>
                  <a:pt x="1" y="751"/>
                </a:cubicBezTo>
                <a:cubicBezTo>
                  <a:pt x="1" y="751"/>
                  <a:pt x="1" y="751"/>
                  <a:pt x="1" y="751"/>
                </a:cubicBezTo>
                <a:cubicBezTo>
                  <a:pt x="1" y="751"/>
                  <a:pt x="1" y="751"/>
                  <a:pt x="1" y="751"/>
                </a:cubicBezTo>
                <a:cubicBezTo>
                  <a:pt x="9" y="754"/>
                  <a:pt x="9" y="754"/>
                  <a:pt x="9" y="754"/>
                </a:cubicBezTo>
                <a:cubicBezTo>
                  <a:pt x="9" y="754"/>
                  <a:pt x="9" y="754"/>
                  <a:pt x="9" y="754"/>
                </a:cubicBezTo>
                <a:cubicBezTo>
                  <a:pt x="10" y="754"/>
                  <a:pt x="11" y="753"/>
                  <a:pt x="11" y="752"/>
                </a:cubicBezTo>
                <a:cubicBezTo>
                  <a:pt x="11" y="751"/>
                  <a:pt x="11" y="750"/>
                  <a:pt x="10" y="750"/>
                </a:cubicBezTo>
                <a:cubicBezTo>
                  <a:pt x="4" y="748"/>
                  <a:pt x="4" y="748"/>
                  <a:pt x="4" y="748"/>
                </a:cubicBezTo>
                <a:cubicBezTo>
                  <a:pt x="4" y="740"/>
                  <a:pt x="4" y="740"/>
                  <a:pt x="4" y="740"/>
                </a:cubicBezTo>
                <a:cubicBezTo>
                  <a:pt x="4" y="738"/>
                  <a:pt x="4" y="738"/>
                  <a:pt x="2" y="738"/>
                </a:cubicBezTo>
                <a:close/>
                <a:moveTo>
                  <a:pt x="28" y="756"/>
                </a:moveTo>
                <a:cubicBezTo>
                  <a:pt x="27" y="756"/>
                  <a:pt x="27" y="756"/>
                  <a:pt x="26" y="757"/>
                </a:cubicBezTo>
                <a:cubicBezTo>
                  <a:pt x="26" y="758"/>
                  <a:pt x="27" y="759"/>
                  <a:pt x="28" y="760"/>
                </a:cubicBezTo>
                <a:cubicBezTo>
                  <a:pt x="47" y="766"/>
                  <a:pt x="47" y="766"/>
                  <a:pt x="47" y="766"/>
                </a:cubicBezTo>
                <a:cubicBezTo>
                  <a:pt x="47" y="766"/>
                  <a:pt x="47" y="766"/>
                  <a:pt x="47" y="766"/>
                </a:cubicBezTo>
                <a:cubicBezTo>
                  <a:pt x="48" y="766"/>
                  <a:pt x="49" y="766"/>
                  <a:pt x="49" y="765"/>
                </a:cubicBezTo>
                <a:cubicBezTo>
                  <a:pt x="49" y="764"/>
                  <a:pt x="49" y="762"/>
                  <a:pt x="48" y="762"/>
                </a:cubicBezTo>
                <a:cubicBezTo>
                  <a:pt x="29" y="756"/>
                  <a:pt x="29" y="756"/>
                  <a:pt x="29" y="756"/>
                </a:cubicBezTo>
                <a:cubicBezTo>
                  <a:pt x="29" y="756"/>
                  <a:pt x="28" y="756"/>
                  <a:pt x="28" y="756"/>
                </a:cubicBezTo>
                <a:close/>
                <a:moveTo>
                  <a:pt x="84" y="765"/>
                </a:moveTo>
                <a:cubicBezTo>
                  <a:pt x="84" y="765"/>
                  <a:pt x="84" y="765"/>
                  <a:pt x="83" y="765"/>
                </a:cubicBezTo>
                <a:cubicBezTo>
                  <a:pt x="70" y="769"/>
                  <a:pt x="70" y="769"/>
                  <a:pt x="70" y="769"/>
                </a:cubicBezTo>
                <a:cubicBezTo>
                  <a:pt x="67" y="768"/>
                  <a:pt x="67" y="768"/>
                  <a:pt x="67" y="768"/>
                </a:cubicBezTo>
                <a:cubicBezTo>
                  <a:pt x="67" y="768"/>
                  <a:pt x="66" y="768"/>
                  <a:pt x="66" y="768"/>
                </a:cubicBezTo>
                <a:cubicBezTo>
                  <a:pt x="65" y="768"/>
                  <a:pt x="65" y="769"/>
                  <a:pt x="64" y="770"/>
                </a:cubicBezTo>
                <a:cubicBezTo>
                  <a:pt x="64" y="771"/>
                  <a:pt x="65" y="772"/>
                  <a:pt x="66" y="772"/>
                </a:cubicBezTo>
                <a:cubicBezTo>
                  <a:pt x="70" y="774"/>
                  <a:pt x="70" y="774"/>
                  <a:pt x="70" y="774"/>
                </a:cubicBezTo>
                <a:cubicBezTo>
                  <a:pt x="70" y="774"/>
                  <a:pt x="70" y="774"/>
                  <a:pt x="70" y="774"/>
                </a:cubicBezTo>
                <a:cubicBezTo>
                  <a:pt x="70" y="774"/>
                  <a:pt x="70" y="774"/>
                  <a:pt x="71" y="774"/>
                </a:cubicBezTo>
                <a:cubicBezTo>
                  <a:pt x="71" y="774"/>
                  <a:pt x="71" y="774"/>
                  <a:pt x="71" y="774"/>
                </a:cubicBezTo>
                <a:cubicBezTo>
                  <a:pt x="71" y="774"/>
                  <a:pt x="71" y="774"/>
                  <a:pt x="71" y="774"/>
                </a:cubicBezTo>
                <a:cubicBezTo>
                  <a:pt x="71" y="774"/>
                  <a:pt x="71" y="774"/>
                  <a:pt x="71" y="774"/>
                </a:cubicBezTo>
                <a:cubicBezTo>
                  <a:pt x="71" y="774"/>
                  <a:pt x="71" y="774"/>
                  <a:pt x="71" y="774"/>
                </a:cubicBezTo>
                <a:cubicBezTo>
                  <a:pt x="71" y="774"/>
                  <a:pt x="71" y="774"/>
                  <a:pt x="71" y="774"/>
                </a:cubicBezTo>
                <a:cubicBezTo>
                  <a:pt x="71" y="774"/>
                  <a:pt x="71" y="774"/>
                  <a:pt x="71" y="774"/>
                </a:cubicBezTo>
                <a:cubicBezTo>
                  <a:pt x="71" y="774"/>
                  <a:pt x="71" y="774"/>
                  <a:pt x="71" y="774"/>
                </a:cubicBezTo>
                <a:cubicBezTo>
                  <a:pt x="71" y="774"/>
                  <a:pt x="71" y="774"/>
                  <a:pt x="71" y="774"/>
                </a:cubicBezTo>
                <a:cubicBezTo>
                  <a:pt x="71" y="774"/>
                  <a:pt x="71" y="774"/>
                  <a:pt x="71" y="774"/>
                </a:cubicBezTo>
                <a:cubicBezTo>
                  <a:pt x="71" y="774"/>
                  <a:pt x="71" y="774"/>
                  <a:pt x="71" y="774"/>
                </a:cubicBezTo>
                <a:cubicBezTo>
                  <a:pt x="71" y="774"/>
                  <a:pt x="71" y="774"/>
                  <a:pt x="71" y="774"/>
                </a:cubicBezTo>
                <a:cubicBezTo>
                  <a:pt x="71" y="774"/>
                  <a:pt x="71" y="773"/>
                  <a:pt x="71" y="773"/>
                </a:cubicBezTo>
                <a:cubicBezTo>
                  <a:pt x="71" y="773"/>
                  <a:pt x="71" y="773"/>
                  <a:pt x="71" y="773"/>
                </a:cubicBezTo>
                <a:cubicBezTo>
                  <a:pt x="71" y="773"/>
                  <a:pt x="71" y="773"/>
                  <a:pt x="71" y="773"/>
                </a:cubicBezTo>
                <a:cubicBezTo>
                  <a:pt x="71" y="773"/>
                  <a:pt x="71" y="773"/>
                  <a:pt x="71" y="773"/>
                </a:cubicBezTo>
                <a:cubicBezTo>
                  <a:pt x="71" y="773"/>
                  <a:pt x="71" y="773"/>
                  <a:pt x="71" y="773"/>
                </a:cubicBezTo>
                <a:cubicBezTo>
                  <a:pt x="85" y="769"/>
                  <a:pt x="85" y="769"/>
                  <a:pt x="85" y="769"/>
                </a:cubicBezTo>
                <a:cubicBezTo>
                  <a:pt x="86" y="769"/>
                  <a:pt x="86" y="768"/>
                  <a:pt x="86" y="767"/>
                </a:cubicBezTo>
                <a:cubicBezTo>
                  <a:pt x="86" y="766"/>
                  <a:pt x="85" y="765"/>
                  <a:pt x="84" y="765"/>
                </a:cubicBezTo>
                <a:close/>
                <a:moveTo>
                  <a:pt x="122" y="753"/>
                </a:moveTo>
                <a:cubicBezTo>
                  <a:pt x="122" y="753"/>
                  <a:pt x="122" y="753"/>
                  <a:pt x="122" y="753"/>
                </a:cubicBezTo>
                <a:cubicBezTo>
                  <a:pt x="102" y="759"/>
                  <a:pt x="102" y="759"/>
                  <a:pt x="102" y="759"/>
                </a:cubicBezTo>
                <a:cubicBezTo>
                  <a:pt x="101" y="759"/>
                  <a:pt x="101" y="761"/>
                  <a:pt x="101" y="762"/>
                </a:cubicBezTo>
                <a:cubicBezTo>
                  <a:pt x="101" y="762"/>
                  <a:pt x="102" y="763"/>
                  <a:pt x="103" y="763"/>
                </a:cubicBezTo>
                <a:cubicBezTo>
                  <a:pt x="103" y="763"/>
                  <a:pt x="104" y="763"/>
                  <a:pt x="104" y="763"/>
                </a:cubicBezTo>
                <a:cubicBezTo>
                  <a:pt x="115" y="759"/>
                  <a:pt x="115" y="759"/>
                  <a:pt x="115" y="759"/>
                </a:cubicBezTo>
                <a:cubicBezTo>
                  <a:pt x="115" y="759"/>
                  <a:pt x="115" y="759"/>
                  <a:pt x="115" y="759"/>
                </a:cubicBezTo>
                <a:cubicBezTo>
                  <a:pt x="115" y="759"/>
                  <a:pt x="115" y="759"/>
                  <a:pt x="115" y="759"/>
                </a:cubicBezTo>
                <a:cubicBezTo>
                  <a:pt x="115" y="759"/>
                  <a:pt x="115" y="759"/>
                  <a:pt x="115" y="759"/>
                </a:cubicBezTo>
                <a:cubicBezTo>
                  <a:pt x="115" y="759"/>
                  <a:pt x="115" y="759"/>
                  <a:pt x="115" y="759"/>
                </a:cubicBezTo>
                <a:cubicBezTo>
                  <a:pt x="115" y="759"/>
                  <a:pt x="115" y="759"/>
                  <a:pt x="115" y="759"/>
                </a:cubicBezTo>
                <a:cubicBezTo>
                  <a:pt x="115" y="759"/>
                  <a:pt x="115" y="759"/>
                  <a:pt x="115" y="759"/>
                </a:cubicBezTo>
                <a:cubicBezTo>
                  <a:pt x="115" y="759"/>
                  <a:pt x="115" y="759"/>
                  <a:pt x="115" y="759"/>
                </a:cubicBezTo>
                <a:cubicBezTo>
                  <a:pt x="115" y="759"/>
                  <a:pt x="115" y="759"/>
                  <a:pt x="115" y="759"/>
                </a:cubicBezTo>
                <a:cubicBezTo>
                  <a:pt x="115" y="759"/>
                  <a:pt x="115" y="759"/>
                  <a:pt x="115" y="759"/>
                </a:cubicBezTo>
                <a:cubicBezTo>
                  <a:pt x="115" y="759"/>
                  <a:pt x="115" y="759"/>
                  <a:pt x="115" y="759"/>
                </a:cubicBezTo>
                <a:cubicBezTo>
                  <a:pt x="119" y="758"/>
                  <a:pt x="123" y="757"/>
                  <a:pt x="123" y="757"/>
                </a:cubicBezTo>
                <a:cubicBezTo>
                  <a:pt x="124" y="756"/>
                  <a:pt x="124" y="755"/>
                  <a:pt x="124" y="754"/>
                </a:cubicBezTo>
                <a:cubicBezTo>
                  <a:pt x="124" y="753"/>
                  <a:pt x="123" y="753"/>
                  <a:pt x="122" y="753"/>
                </a:cubicBezTo>
                <a:close/>
                <a:moveTo>
                  <a:pt x="138" y="728"/>
                </a:moveTo>
                <a:cubicBezTo>
                  <a:pt x="137" y="728"/>
                  <a:pt x="136" y="729"/>
                  <a:pt x="136" y="730"/>
                </a:cubicBezTo>
                <a:cubicBezTo>
                  <a:pt x="136" y="750"/>
                  <a:pt x="136" y="750"/>
                  <a:pt x="136" y="750"/>
                </a:cubicBezTo>
                <a:cubicBezTo>
                  <a:pt x="136" y="751"/>
                  <a:pt x="137" y="752"/>
                  <a:pt x="138" y="752"/>
                </a:cubicBezTo>
                <a:cubicBezTo>
                  <a:pt x="139" y="752"/>
                  <a:pt x="139" y="752"/>
                  <a:pt x="139" y="752"/>
                </a:cubicBezTo>
                <a:cubicBezTo>
                  <a:pt x="140" y="751"/>
                  <a:pt x="140" y="751"/>
                  <a:pt x="140" y="751"/>
                </a:cubicBezTo>
                <a:cubicBezTo>
                  <a:pt x="140" y="751"/>
                  <a:pt x="140" y="750"/>
                  <a:pt x="140" y="750"/>
                </a:cubicBezTo>
                <a:cubicBezTo>
                  <a:pt x="140" y="730"/>
                  <a:pt x="140" y="730"/>
                  <a:pt x="140" y="730"/>
                </a:cubicBezTo>
                <a:cubicBezTo>
                  <a:pt x="140" y="729"/>
                  <a:pt x="140" y="728"/>
                  <a:pt x="138" y="728"/>
                </a:cubicBezTo>
                <a:close/>
                <a:moveTo>
                  <a:pt x="138" y="688"/>
                </a:moveTo>
                <a:cubicBezTo>
                  <a:pt x="137" y="688"/>
                  <a:pt x="136" y="689"/>
                  <a:pt x="136" y="690"/>
                </a:cubicBezTo>
                <a:cubicBezTo>
                  <a:pt x="136" y="710"/>
                  <a:pt x="136" y="710"/>
                  <a:pt x="136" y="710"/>
                </a:cubicBezTo>
                <a:cubicBezTo>
                  <a:pt x="136" y="711"/>
                  <a:pt x="137" y="712"/>
                  <a:pt x="138" y="712"/>
                </a:cubicBezTo>
                <a:cubicBezTo>
                  <a:pt x="140" y="712"/>
                  <a:pt x="140" y="711"/>
                  <a:pt x="140" y="710"/>
                </a:cubicBezTo>
                <a:cubicBezTo>
                  <a:pt x="140" y="690"/>
                  <a:pt x="140" y="690"/>
                  <a:pt x="140" y="690"/>
                </a:cubicBezTo>
                <a:cubicBezTo>
                  <a:pt x="140" y="689"/>
                  <a:pt x="140" y="688"/>
                  <a:pt x="138" y="688"/>
                </a:cubicBezTo>
                <a:close/>
                <a:moveTo>
                  <a:pt x="138" y="648"/>
                </a:moveTo>
                <a:cubicBezTo>
                  <a:pt x="137" y="648"/>
                  <a:pt x="136" y="649"/>
                  <a:pt x="136" y="650"/>
                </a:cubicBezTo>
                <a:cubicBezTo>
                  <a:pt x="136" y="670"/>
                  <a:pt x="136" y="670"/>
                  <a:pt x="136" y="670"/>
                </a:cubicBezTo>
                <a:cubicBezTo>
                  <a:pt x="136" y="671"/>
                  <a:pt x="137" y="672"/>
                  <a:pt x="138" y="672"/>
                </a:cubicBezTo>
                <a:cubicBezTo>
                  <a:pt x="140" y="672"/>
                  <a:pt x="140" y="671"/>
                  <a:pt x="140" y="670"/>
                </a:cubicBezTo>
                <a:cubicBezTo>
                  <a:pt x="140" y="650"/>
                  <a:pt x="140" y="650"/>
                  <a:pt x="140" y="650"/>
                </a:cubicBezTo>
                <a:cubicBezTo>
                  <a:pt x="140" y="649"/>
                  <a:pt x="140" y="648"/>
                  <a:pt x="138" y="648"/>
                </a:cubicBezTo>
                <a:close/>
                <a:moveTo>
                  <a:pt x="138" y="608"/>
                </a:moveTo>
                <a:cubicBezTo>
                  <a:pt x="137" y="608"/>
                  <a:pt x="136" y="609"/>
                  <a:pt x="136" y="610"/>
                </a:cubicBezTo>
                <a:cubicBezTo>
                  <a:pt x="136" y="630"/>
                  <a:pt x="136" y="630"/>
                  <a:pt x="136" y="630"/>
                </a:cubicBezTo>
                <a:cubicBezTo>
                  <a:pt x="136" y="631"/>
                  <a:pt x="137" y="632"/>
                  <a:pt x="138" y="632"/>
                </a:cubicBezTo>
                <a:cubicBezTo>
                  <a:pt x="140" y="632"/>
                  <a:pt x="140" y="631"/>
                  <a:pt x="140" y="630"/>
                </a:cubicBezTo>
                <a:cubicBezTo>
                  <a:pt x="140" y="610"/>
                  <a:pt x="140" y="610"/>
                  <a:pt x="140" y="610"/>
                </a:cubicBezTo>
                <a:cubicBezTo>
                  <a:pt x="140" y="609"/>
                  <a:pt x="140" y="608"/>
                  <a:pt x="138" y="608"/>
                </a:cubicBezTo>
                <a:close/>
                <a:moveTo>
                  <a:pt x="138" y="568"/>
                </a:moveTo>
                <a:cubicBezTo>
                  <a:pt x="137" y="568"/>
                  <a:pt x="136" y="569"/>
                  <a:pt x="136" y="570"/>
                </a:cubicBezTo>
                <a:cubicBezTo>
                  <a:pt x="136" y="590"/>
                  <a:pt x="136" y="590"/>
                  <a:pt x="136" y="590"/>
                </a:cubicBezTo>
                <a:cubicBezTo>
                  <a:pt x="136" y="591"/>
                  <a:pt x="137" y="592"/>
                  <a:pt x="138" y="592"/>
                </a:cubicBezTo>
                <a:cubicBezTo>
                  <a:pt x="140" y="592"/>
                  <a:pt x="140" y="591"/>
                  <a:pt x="140" y="590"/>
                </a:cubicBezTo>
                <a:cubicBezTo>
                  <a:pt x="140" y="570"/>
                  <a:pt x="140" y="570"/>
                  <a:pt x="140" y="570"/>
                </a:cubicBezTo>
                <a:cubicBezTo>
                  <a:pt x="140" y="569"/>
                  <a:pt x="140" y="568"/>
                  <a:pt x="138" y="568"/>
                </a:cubicBezTo>
                <a:close/>
                <a:moveTo>
                  <a:pt x="138" y="528"/>
                </a:moveTo>
                <a:cubicBezTo>
                  <a:pt x="137" y="528"/>
                  <a:pt x="136" y="529"/>
                  <a:pt x="136" y="530"/>
                </a:cubicBezTo>
                <a:cubicBezTo>
                  <a:pt x="136" y="550"/>
                  <a:pt x="136" y="550"/>
                  <a:pt x="136" y="550"/>
                </a:cubicBezTo>
                <a:cubicBezTo>
                  <a:pt x="136" y="551"/>
                  <a:pt x="137" y="552"/>
                  <a:pt x="138" y="552"/>
                </a:cubicBezTo>
                <a:cubicBezTo>
                  <a:pt x="140" y="552"/>
                  <a:pt x="140" y="551"/>
                  <a:pt x="140" y="550"/>
                </a:cubicBezTo>
                <a:cubicBezTo>
                  <a:pt x="140" y="530"/>
                  <a:pt x="140" y="530"/>
                  <a:pt x="140" y="530"/>
                </a:cubicBezTo>
                <a:cubicBezTo>
                  <a:pt x="140" y="529"/>
                  <a:pt x="140" y="528"/>
                  <a:pt x="138" y="528"/>
                </a:cubicBezTo>
                <a:close/>
                <a:moveTo>
                  <a:pt x="138" y="488"/>
                </a:moveTo>
                <a:cubicBezTo>
                  <a:pt x="137" y="488"/>
                  <a:pt x="136" y="489"/>
                  <a:pt x="136" y="490"/>
                </a:cubicBezTo>
                <a:cubicBezTo>
                  <a:pt x="136" y="510"/>
                  <a:pt x="136" y="510"/>
                  <a:pt x="136" y="510"/>
                </a:cubicBezTo>
                <a:cubicBezTo>
                  <a:pt x="136" y="511"/>
                  <a:pt x="137" y="512"/>
                  <a:pt x="138" y="512"/>
                </a:cubicBezTo>
                <a:cubicBezTo>
                  <a:pt x="140" y="512"/>
                  <a:pt x="140" y="511"/>
                  <a:pt x="140" y="510"/>
                </a:cubicBezTo>
                <a:cubicBezTo>
                  <a:pt x="140" y="490"/>
                  <a:pt x="140" y="490"/>
                  <a:pt x="140" y="490"/>
                </a:cubicBezTo>
                <a:cubicBezTo>
                  <a:pt x="140" y="489"/>
                  <a:pt x="140" y="488"/>
                  <a:pt x="138" y="488"/>
                </a:cubicBezTo>
                <a:close/>
                <a:moveTo>
                  <a:pt x="138" y="448"/>
                </a:moveTo>
                <a:cubicBezTo>
                  <a:pt x="137" y="448"/>
                  <a:pt x="136" y="449"/>
                  <a:pt x="136" y="450"/>
                </a:cubicBezTo>
                <a:cubicBezTo>
                  <a:pt x="136" y="470"/>
                  <a:pt x="136" y="470"/>
                  <a:pt x="136" y="470"/>
                </a:cubicBezTo>
                <a:cubicBezTo>
                  <a:pt x="136" y="471"/>
                  <a:pt x="137" y="472"/>
                  <a:pt x="138" y="472"/>
                </a:cubicBezTo>
                <a:cubicBezTo>
                  <a:pt x="140" y="472"/>
                  <a:pt x="140" y="471"/>
                  <a:pt x="140" y="470"/>
                </a:cubicBezTo>
                <a:cubicBezTo>
                  <a:pt x="140" y="450"/>
                  <a:pt x="140" y="450"/>
                  <a:pt x="140" y="450"/>
                </a:cubicBezTo>
                <a:cubicBezTo>
                  <a:pt x="140" y="449"/>
                  <a:pt x="140" y="448"/>
                  <a:pt x="138" y="448"/>
                </a:cubicBezTo>
                <a:close/>
                <a:moveTo>
                  <a:pt x="138" y="408"/>
                </a:moveTo>
                <a:cubicBezTo>
                  <a:pt x="137" y="408"/>
                  <a:pt x="136" y="409"/>
                  <a:pt x="136" y="410"/>
                </a:cubicBezTo>
                <a:cubicBezTo>
                  <a:pt x="136" y="430"/>
                  <a:pt x="136" y="430"/>
                  <a:pt x="136" y="430"/>
                </a:cubicBezTo>
                <a:cubicBezTo>
                  <a:pt x="136" y="431"/>
                  <a:pt x="137" y="432"/>
                  <a:pt x="138" y="432"/>
                </a:cubicBezTo>
                <a:cubicBezTo>
                  <a:pt x="140" y="432"/>
                  <a:pt x="140" y="431"/>
                  <a:pt x="140" y="430"/>
                </a:cubicBezTo>
                <a:cubicBezTo>
                  <a:pt x="140" y="410"/>
                  <a:pt x="140" y="410"/>
                  <a:pt x="140" y="410"/>
                </a:cubicBezTo>
                <a:cubicBezTo>
                  <a:pt x="140" y="409"/>
                  <a:pt x="140" y="408"/>
                  <a:pt x="138" y="408"/>
                </a:cubicBezTo>
                <a:close/>
                <a:moveTo>
                  <a:pt x="138" y="368"/>
                </a:moveTo>
                <a:cubicBezTo>
                  <a:pt x="137" y="368"/>
                  <a:pt x="136" y="369"/>
                  <a:pt x="136" y="370"/>
                </a:cubicBezTo>
                <a:cubicBezTo>
                  <a:pt x="136" y="390"/>
                  <a:pt x="136" y="390"/>
                  <a:pt x="136" y="390"/>
                </a:cubicBezTo>
                <a:cubicBezTo>
                  <a:pt x="136" y="391"/>
                  <a:pt x="137" y="392"/>
                  <a:pt x="138" y="392"/>
                </a:cubicBezTo>
                <a:cubicBezTo>
                  <a:pt x="140" y="392"/>
                  <a:pt x="140" y="391"/>
                  <a:pt x="140" y="390"/>
                </a:cubicBezTo>
                <a:cubicBezTo>
                  <a:pt x="140" y="370"/>
                  <a:pt x="140" y="370"/>
                  <a:pt x="140" y="370"/>
                </a:cubicBezTo>
                <a:cubicBezTo>
                  <a:pt x="140" y="369"/>
                  <a:pt x="140" y="368"/>
                  <a:pt x="138" y="368"/>
                </a:cubicBezTo>
                <a:close/>
                <a:moveTo>
                  <a:pt x="138" y="328"/>
                </a:moveTo>
                <a:cubicBezTo>
                  <a:pt x="137" y="328"/>
                  <a:pt x="136" y="329"/>
                  <a:pt x="136" y="330"/>
                </a:cubicBezTo>
                <a:cubicBezTo>
                  <a:pt x="136" y="350"/>
                  <a:pt x="136" y="350"/>
                  <a:pt x="136" y="350"/>
                </a:cubicBezTo>
                <a:cubicBezTo>
                  <a:pt x="136" y="351"/>
                  <a:pt x="137" y="352"/>
                  <a:pt x="138" y="352"/>
                </a:cubicBezTo>
                <a:cubicBezTo>
                  <a:pt x="140" y="352"/>
                  <a:pt x="140" y="351"/>
                  <a:pt x="140" y="350"/>
                </a:cubicBezTo>
                <a:cubicBezTo>
                  <a:pt x="140" y="330"/>
                  <a:pt x="140" y="330"/>
                  <a:pt x="140" y="330"/>
                </a:cubicBezTo>
                <a:cubicBezTo>
                  <a:pt x="140" y="329"/>
                  <a:pt x="140" y="328"/>
                  <a:pt x="138" y="328"/>
                </a:cubicBezTo>
                <a:close/>
                <a:moveTo>
                  <a:pt x="138" y="288"/>
                </a:moveTo>
                <a:cubicBezTo>
                  <a:pt x="137" y="288"/>
                  <a:pt x="136" y="289"/>
                  <a:pt x="136" y="290"/>
                </a:cubicBezTo>
                <a:cubicBezTo>
                  <a:pt x="136" y="310"/>
                  <a:pt x="136" y="310"/>
                  <a:pt x="136" y="310"/>
                </a:cubicBezTo>
                <a:cubicBezTo>
                  <a:pt x="136" y="311"/>
                  <a:pt x="137" y="312"/>
                  <a:pt x="138" y="312"/>
                </a:cubicBezTo>
                <a:cubicBezTo>
                  <a:pt x="140" y="312"/>
                  <a:pt x="140" y="311"/>
                  <a:pt x="140" y="310"/>
                </a:cubicBezTo>
                <a:cubicBezTo>
                  <a:pt x="140" y="290"/>
                  <a:pt x="140" y="290"/>
                  <a:pt x="140" y="290"/>
                </a:cubicBezTo>
                <a:cubicBezTo>
                  <a:pt x="140" y="289"/>
                  <a:pt x="140" y="288"/>
                  <a:pt x="138" y="288"/>
                </a:cubicBezTo>
                <a:close/>
                <a:moveTo>
                  <a:pt x="138" y="248"/>
                </a:moveTo>
                <a:cubicBezTo>
                  <a:pt x="137" y="248"/>
                  <a:pt x="136" y="249"/>
                  <a:pt x="136" y="250"/>
                </a:cubicBezTo>
                <a:cubicBezTo>
                  <a:pt x="136" y="270"/>
                  <a:pt x="136" y="270"/>
                  <a:pt x="136" y="270"/>
                </a:cubicBezTo>
                <a:cubicBezTo>
                  <a:pt x="136" y="271"/>
                  <a:pt x="137" y="272"/>
                  <a:pt x="138" y="272"/>
                </a:cubicBezTo>
                <a:cubicBezTo>
                  <a:pt x="140" y="272"/>
                  <a:pt x="140" y="271"/>
                  <a:pt x="140" y="270"/>
                </a:cubicBezTo>
                <a:cubicBezTo>
                  <a:pt x="140" y="250"/>
                  <a:pt x="140" y="250"/>
                  <a:pt x="140" y="250"/>
                </a:cubicBezTo>
                <a:cubicBezTo>
                  <a:pt x="140" y="249"/>
                  <a:pt x="140" y="248"/>
                  <a:pt x="138" y="248"/>
                </a:cubicBezTo>
                <a:close/>
                <a:moveTo>
                  <a:pt x="138" y="208"/>
                </a:moveTo>
                <a:cubicBezTo>
                  <a:pt x="137" y="208"/>
                  <a:pt x="136" y="209"/>
                  <a:pt x="136" y="210"/>
                </a:cubicBezTo>
                <a:cubicBezTo>
                  <a:pt x="136" y="230"/>
                  <a:pt x="136" y="230"/>
                  <a:pt x="136" y="230"/>
                </a:cubicBezTo>
                <a:cubicBezTo>
                  <a:pt x="136" y="231"/>
                  <a:pt x="137" y="232"/>
                  <a:pt x="138" y="232"/>
                </a:cubicBezTo>
                <a:cubicBezTo>
                  <a:pt x="140" y="232"/>
                  <a:pt x="140" y="231"/>
                  <a:pt x="140" y="230"/>
                </a:cubicBezTo>
                <a:cubicBezTo>
                  <a:pt x="140" y="210"/>
                  <a:pt x="140" y="210"/>
                  <a:pt x="140" y="210"/>
                </a:cubicBezTo>
                <a:cubicBezTo>
                  <a:pt x="140" y="209"/>
                  <a:pt x="140" y="208"/>
                  <a:pt x="138" y="208"/>
                </a:cubicBezTo>
                <a:close/>
                <a:moveTo>
                  <a:pt x="138" y="168"/>
                </a:moveTo>
                <a:cubicBezTo>
                  <a:pt x="137" y="168"/>
                  <a:pt x="136" y="169"/>
                  <a:pt x="136" y="170"/>
                </a:cubicBezTo>
                <a:cubicBezTo>
                  <a:pt x="136" y="190"/>
                  <a:pt x="136" y="190"/>
                  <a:pt x="136" y="190"/>
                </a:cubicBezTo>
                <a:cubicBezTo>
                  <a:pt x="136" y="191"/>
                  <a:pt x="137" y="192"/>
                  <a:pt x="138" y="192"/>
                </a:cubicBezTo>
                <a:cubicBezTo>
                  <a:pt x="140" y="192"/>
                  <a:pt x="140" y="191"/>
                  <a:pt x="140" y="190"/>
                </a:cubicBezTo>
                <a:cubicBezTo>
                  <a:pt x="140" y="170"/>
                  <a:pt x="140" y="170"/>
                  <a:pt x="140" y="170"/>
                </a:cubicBezTo>
                <a:cubicBezTo>
                  <a:pt x="140" y="169"/>
                  <a:pt x="140" y="168"/>
                  <a:pt x="138" y="168"/>
                </a:cubicBezTo>
                <a:close/>
                <a:moveTo>
                  <a:pt x="138" y="128"/>
                </a:moveTo>
                <a:cubicBezTo>
                  <a:pt x="137" y="128"/>
                  <a:pt x="136" y="129"/>
                  <a:pt x="136" y="130"/>
                </a:cubicBezTo>
                <a:cubicBezTo>
                  <a:pt x="136" y="150"/>
                  <a:pt x="136" y="150"/>
                  <a:pt x="136" y="150"/>
                </a:cubicBezTo>
                <a:cubicBezTo>
                  <a:pt x="136" y="151"/>
                  <a:pt x="137" y="152"/>
                  <a:pt x="138" y="152"/>
                </a:cubicBezTo>
                <a:cubicBezTo>
                  <a:pt x="140" y="152"/>
                  <a:pt x="140" y="151"/>
                  <a:pt x="140" y="150"/>
                </a:cubicBezTo>
                <a:cubicBezTo>
                  <a:pt x="140" y="130"/>
                  <a:pt x="140" y="130"/>
                  <a:pt x="140" y="130"/>
                </a:cubicBezTo>
                <a:cubicBezTo>
                  <a:pt x="140" y="129"/>
                  <a:pt x="140" y="128"/>
                  <a:pt x="138" y="128"/>
                </a:cubicBezTo>
                <a:close/>
                <a:moveTo>
                  <a:pt x="138" y="88"/>
                </a:moveTo>
                <a:cubicBezTo>
                  <a:pt x="137" y="88"/>
                  <a:pt x="136" y="89"/>
                  <a:pt x="136" y="90"/>
                </a:cubicBezTo>
                <a:cubicBezTo>
                  <a:pt x="136" y="110"/>
                  <a:pt x="136" y="110"/>
                  <a:pt x="136" y="110"/>
                </a:cubicBezTo>
                <a:cubicBezTo>
                  <a:pt x="136" y="111"/>
                  <a:pt x="137" y="112"/>
                  <a:pt x="138" y="112"/>
                </a:cubicBezTo>
                <a:cubicBezTo>
                  <a:pt x="140" y="112"/>
                  <a:pt x="140" y="111"/>
                  <a:pt x="140" y="110"/>
                </a:cubicBezTo>
                <a:cubicBezTo>
                  <a:pt x="140" y="90"/>
                  <a:pt x="140" y="90"/>
                  <a:pt x="140" y="90"/>
                </a:cubicBezTo>
                <a:cubicBezTo>
                  <a:pt x="140" y="89"/>
                  <a:pt x="140" y="88"/>
                  <a:pt x="138" y="88"/>
                </a:cubicBezTo>
                <a:close/>
                <a:moveTo>
                  <a:pt x="138" y="48"/>
                </a:moveTo>
                <a:cubicBezTo>
                  <a:pt x="137" y="48"/>
                  <a:pt x="136" y="49"/>
                  <a:pt x="136" y="50"/>
                </a:cubicBezTo>
                <a:cubicBezTo>
                  <a:pt x="136" y="70"/>
                  <a:pt x="136" y="70"/>
                  <a:pt x="136" y="70"/>
                </a:cubicBezTo>
                <a:cubicBezTo>
                  <a:pt x="136" y="71"/>
                  <a:pt x="137" y="72"/>
                  <a:pt x="138" y="72"/>
                </a:cubicBezTo>
                <a:cubicBezTo>
                  <a:pt x="140" y="72"/>
                  <a:pt x="140" y="71"/>
                  <a:pt x="140" y="70"/>
                </a:cubicBezTo>
                <a:cubicBezTo>
                  <a:pt x="140" y="50"/>
                  <a:pt x="140" y="50"/>
                  <a:pt x="140" y="50"/>
                </a:cubicBezTo>
                <a:cubicBezTo>
                  <a:pt x="140" y="49"/>
                  <a:pt x="140" y="48"/>
                  <a:pt x="138" y="48"/>
                </a:cubicBezTo>
                <a:close/>
                <a:moveTo>
                  <a:pt x="138" y="8"/>
                </a:moveTo>
                <a:cubicBezTo>
                  <a:pt x="137" y="8"/>
                  <a:pt x="136" y="9"/>
                  <a:pt x="136" y="10"/>
                </a:cubicBezTo>
                <a:cubicBezTo>
                  <a:pt x="136" y="30"/>
                  <a:pt x="136" y="30"/>
                  <a:pt x="136" y="30"/>
                </a:cubicBezTo>
                <a:cubicBezTo>
                  <a:pt x="136" y="31"/>
                  <a:pt x="137" y="32"/>
                  <a:pt x="138" y="32"/>
                </a:cubicBezTo>
                <a:cubicBezTo>
                  <a:pt x="140" y="32"/>
                  <a:pt x="140" y="31"/>
                  <a:pt x="140" y="30"/>
                </a:cubicBezTo>
                <a:cubicBezTo>
                  <a:pt x="140" y="10"/>
                  <a:pt x="140" y="10"/>
                  <a:pt x="140" y="10"/>
                </a:cubicBezTo>
                <a:cubicBezTo>
                  <a:pt x="140" y="9"/>
                  <a:pt x="140" y="8"/>
                  <a:pt x="138" y="8"/>
                </a:cubicBezTo>
                <a:close/>
              </a:path>
            </a:pathLst>
          </a:custGeom>
          <a:solidFill>
            <a:schemeClr val="dk2"/>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sp>
        <p:nvSpPr>
          <p:cNvPr id="27" name="Freeform 40"/>
          <p:cNvSpPr/>
          <p:nvPr>
            <p:custDataLst>
              <p:tags r:id="rId17"/>
            </p:custDataLst>
          </p:nvPr>
        </p:nvSpPr>
        <p:spPr bwMode="auto">
          <a:xfrm>
            <a:off x="4364990" y="4648057"/>
            <a:ext cx="356870" cy="99060"/>
          </a:xfrm>
          <a:custGeom>
            <a:avLst/>
            <a:gdLst>
              <a:gd name="T0" fmla="*/ 0 w 212"/>
              <a:gd name="T1" fmla="*/ 0 h 2045"/>
              <a:gd name="T2" fmla="*/ 212 w 212"/>
              <a:gd name="T3" fmla="*/ 70 h 2045"/>
              <a:gd name="T4" fmla="*/ 212 w 212"/>
              <a:gd name="T5" fmla="*/ 2045 h 2045"/>
              <a:gd name="T6" fmla="*/ 0 w 212"/>
              <a:gd name="T7" fmla="*/ 1975 h 2045"/>
              <a:gd name="T8" fmla="*/ 0 w 212"/>
              <a:gd name="T9" fmla="*/ 0 h 2045"/>
              <a:gd name="connsiteX0" fmla="*/ 0 w 10000"/>
              <a:gd name="connsiteY0" fmla="*/ 9316 h 9658"/>
              <a:gd name="connsiteX1" fmla="*/ 10000 w 10000"/>
              <a:gd name="connsiteY1" fmla="*/ 0 h 9658"/>
              <a:gd name="connsiteX2" fmla="*/ 10000 w 10000"/>
              <a:gd name="connsiteY2" fmla="*/ 9658 h 9658"/>
              <a:gd name="connsiteX3" fmla="*/ 0 w 10000"/>
              <a:gd name="connsiteY3" fmla="*/ 9316 h 9658"/>
              <a:gd name="connsiteX0-1" fmla="*/ 0 w 10000"/>
              <a:gd name="connsiteY0-2" fmla="*/ 35 h 389"/>
              <a:gd name="connsiteX1-3" fmla="*/ 9704 w 10000"/>
              <a:gd name="connsiteY1-4" fmla="*/ 0 h 389"/>
              <a:gd name="connsiteX2-5" fmla="*/ 10000 w 10000"/>
              <a:gd name="connsiteY2-6" fmla="*/ 389 h 389"/>
              <a:gd name="connsiteX3-7" fmla="*/ 0 w 10000"/>
              <a:gd name="connsiteY3-8" fmla="*/ 35 h 389"/>
              <a:gd name="connsiteX0-9" fmla="*/ 0 w 10000"/>
              <a:gd name="connsiteY0-10" fmla="*/ 900 h 10000"/>
              <a:gd name="connsiteX1-11" fmla="*/ 9926 w 10000"/>
              <a:gd name="connsiteY1-12" fmla="*/ 0 h 10000"/>
              <a:gd name="connsiteX2-13" fmla="*/ 10000 w 10000"/>
              <a:gd name="connsiteY2-14" fmla="*/ 10000 h 10000"/>
              <a:gd name="connsiteX3-15" fmla="*/ 0 w 10000"/>
              <a:gd name="connsiteY3-16" fmla="*/ 900 h 10000"/>
              <a:gd name="connsiteX0-17" fmla="*/ 0 w 10000"/>
              <a:gd name="connsiteY0-18" fmla="*/ 0 h 12133"/>
              <a:gd name="connsiteX1-19" fmla="*/ 9926 w 10000"/>
              <a:gd name="connsiteY1-20" fmla="*/ 2133 h 12133"/>
              <a:gd name="connsiteX2-21" fmla="*/ 10000 w 10000"/>
              <a:gd name="connsiteY2-22" fmla="*/ 12133 h 12133"/>
              <a:gd name="connsiteX3-23" fmla="*/ 0 w 10000"/>
              <a:gd name="connsiteY3-24" fmla="*/ 0 h 12133"/>
              <a:gd name="connsiteX0-25" fmla="*/ 0 w 10007"/>
              <a:gd name="connsiteY0-26" fmla="*/ 0 h 12133"/>
              <a:gd name="connsiteX1-27" fmla="*/ 10000 w 10007"/>
              <a:gd name="connsiteY1-28" fmla="*/ 754 h 12133"/>
              <a:gd name="connsiteX2-29" fmla="*/ 10000 w 10007"/>
              <a:gd name="connsiteY2-30" fmla="*/ 12133 h 12133"/>
              <a:gd name="connsiteX3-31" fmla="*/ 0 w 10007"/>
              <a:gd name="connsiteY3-32" fmla="*/ 0 h 12133"/>
              <a:gd name="connsiteX0-33" fmla="*/ 0 w 9637"/>
              <a:gd name="connsiteY0-34" fmla="*/ 0 h 11581"/>
              <a:gd name="connsiteX1-35" fmla="*/ 9630 w 9637"/>
              <a:gd name="connsiteY1-36" fmla="*/ 202 h 11581"/>
              <a:gd name="connsiteX2-37" fmla="*/ 9630 w 9637"/>
              <a:gd name="connsiteY2-38" fmla="*/ 11581 h 11581"/>
              <a:gd name="connsiteX3-39" fmla="*/ 0 w 9637"/>
              <a:gd name="connsiteY3-40" fmla="*/ 0 h 11581"/>
              <a:gd name="connsiteX0-41" fmla="*/ 0 w 10000"/>
              <a:gd name="connsiteY0-42" fmla="*/ 64 h 10064"/>
              <a:gd name="connsiteX1-43" fmla="*/ 9993 w 10000"/>
              <a:gd name="connsiteY1-44" fmla="*/ 0 h 10064"/>
              <a:gd name="connsiteX2-45" fmla="*/ 9993 w 10000"/>
              <a:gd name="connsiteY2-46" fmla="*/ 10064 h 10064"/>
              <a:gd name="connsiteX3-47" fmla="*/ 0 w 10000"/>
              <a:gd name="connsiteY3-48" fmla="*/ 64 h 10064"/>
              <a:gd name="connsiteX0-49" fmla="*/ 0 w 10154"/>
              <a:gd name="connsiteY0-50" fmla="*/ 302 h 10064"/>
              <a:gd name="connsiteX1-51" fmla="*/ 10147 w 10154"/>
              <a:gd name="connsiteY1-52" fmla="*/ 0 h 10064"/>
              <a:gd name="connsiteX2-53" fmla="*/ 10147 w 10154"/>
              <a:gd name="connsiteY2-54" fmla="*/ 10064 h 10064"/>
              <a:gd name="connsiteX3-55" fmla="*/ 0 w 10154"/>
              <a:gd name="connsiteY3-56" fmla="*/ 302 h 10064"/>
              <a:gd name="connsiteX0-57" fmla="*/ 0 w 10461"/>
              <a:gd name="connsiteY0-58" fmla="*/ 67 h 10064"/>
              <a:gd name="connsiteX1-59" fmla="*/ 10454 w 10461"/>
              <a:gd name="connsiteY1-60" fmla="*/ 0 h 10064"/>
              <a:gd name="connsiteX2-61" fmla="*/ 10454 w 10461"/>
              <a:gd name="connsiteY2-62" fmla="*/ 10064 h 10064"/>
              <a:gd name="connsiteX3-63" fmla="*/ 0 w 10461"/>
              <a:gd name="connsiteY3-64" fmla="*/ 67 h 10064"/>
              <a:gd name="connsiteX0-65" fmla="*/ 0 w 10538"/>
              <a:gd name="connsiteY0-66" fmla="*/ 67 h 10064"/>
              <a:gd name="connsiteX1-67" fmla="*/ 10531 w 10538"/>
              <a:gd name="connsiteY1-68" fmla="*/ 0 h 10064"/>
              <a:gd name="connsiteX2-69" fmla="*/ 10531 w 10538"/>
              <a:gd name="connsiteY2-70" fmla="*/ 10064 h 10064"/>
              <a:gd name="connsiteX3-71" fmla="*/ 0 w 10538"/>
              <a:gd name="connsiteY3-72" fmla="*/ 67 h 10064"/>
              <a:gd name="connsiteX0-73" fmla="*/ 0 w 10538"/>
              <a:gd name="connsiteY0-74" fmla="*/ 67 h 7770"/>
              <a:gd name="connsiteX1-75" fmla="*/ 10531 w 10538"/>
              <a:gd name="connsiteY1-76" fmla="*/ 0 h 7770"/>
              <a:gd name="connsiteX2-77" fmla="*/ 10531 w 10538"/>
              <a:gd name="connsiteY2-78" fmla="*/ 7770 h 7770"/>
              <a:gd name="connsiteX3-79" fmla="*/ 0 w 10538"/>
              <a:gd name="connsiteY3-80" fmla="*/ 67 h 7770"/>
              <a:gd name="connsiteX0-81" fmla="*/ 0 w 9705"/>
              <a:gd name="connsiteY0-82" fmla="*/ 0 h 11686"/>
              <a:gd name="connsiteX1-83" fmla="*/ 9698 w 9705"/>
              <a:gd name="connsiteY1-84" fmla="*/ 1686 h 11686"/>
              <a:gd name="connsiteX2-85" fmla="*/ 9698 w 9705"/>
              <a:gd name="connsiteY2-86" fmla="*/ 11686 h 11686"/>
              <a:gd name="connsiteX3-87" fmla="*/ 0 w 9705"/>
              <a:gd name="connsiteY3-88" fmla="*/ 0 h 11686"/>
              <a:gd name="connsiteX0-89" fmla="*/ 0 w 10000"/>
              <a:gd name="connsiteY0-90" fmla="*/ 0 h 10000"/>
              <a:gd name="connsiteX1-91" fmla="*/ 9993 w 10000"/>
              <a:gd name="connsiteY1-92" fmla="*/ 432 h 10000"/>
              <a:gd name="connsiteX2-93" fmla="*/ 9993 w 10000"/>
              <a:gd name="connsiteY2-94" fmla="*/ 10000 h 10000"/>
              <a:gd name="connsiteX3-95" fmla="*/ 0 w 10000"/>
              <a:gd name="connsiteY3-96" fmla="*/ 0 h 10000"/>
              <a:gd name="connsiteX0-97" fmla="*/ 0 w 10000"/>
              <a:gd name="connsiteY0-98" fmla="*/ 0 h 10000"/>
              <a:gd name="connsiteX1-99" fmla="*/ 9993 w 10000"/>
              <a:gd name="connsiteY1-100" fmla="*/ 179 h 10000"/>
              <a:gd name="connsiteX2-101" fmla="*/ 9993 w 10000"/>
              <a:gd name="connsiteY2-102" fmla="*/ 10000 h 10000"/>
              <a:gd name="connsiteX3-103" fmla="*/ 0 w 10000"/>
              <a:gd name="connsiteY3-104" fmla="*/ 0 h 10000"/>
              <a:gd name="connsiteX0-105" fmla="*/ 0 w 10000"/>
              <a:gd name="connsiteY0-106" fmla="*/ 0 h 10000"/>
              <a:gd name="connsiteX1-107" fmla="*/ 9993 w 10000"/>
              <a:gd name="connsiteY1-108" fmla="*/ 179 h 10000"/>
              <a:gd name="connsiteX2-109" fmla="*/ 9993 w 10000"/>
              <a:gd name="connsiteY2-110" fmla="*/ 10000 h 10000"/>
              <a:gd name="connsiteX3-111" fmla="*/ 0 w 10000"/>
              <a:gd name="connsiteY3-112" fmla="*/ 0 h 10000"/>
              <a:gd name="connsiteX0-113" fmla="*/ 0 w 10069"/>
              <a:gd name="connsiteY0-114" fmla="*/ 0 h 10000"/>
              <a:gd name="connsiteX1-115" fmla="*/ 10066 w 10069"/>
              <a:gd name="connsiteY1-116" fmla="*/ 179 h 10000"/>
              <a:gd name="connsiteX2-117" fmla="*/ 9993 w 10069"/>
              <a:gd name="connsiteY2-118" fmla="*/ 10000 h 10000"/>
              <a:gd name="connsiteX3-119" fmla="*/ 0 w 10069"/>
              <a:gd name="connsiteY3-120" fmla="*/ 0 h 10000"/>
            </a:gdLst>
            <a:ahLst/>
            <a:cxnLst>
              <a:cxn ang="0">
                <a:pos x="connsiteX0-1" y="connsiteY0-2"/>
              </a:cxn>
              <a:cxn ang="0">
                <a:pos x="connsiteX1-3" y="connsiteY1-4"/>
              </a:cxn>
              <a:cxn ang="0">
                <a:pos x="connsiteX2-5" y="connsiteY2-6"/>
              </a:cxn>
              <a:cxn ang="0">
                <a:pos x="connsiteX3-7" y="connsiteY3-8"/>
              </a:cxn>
            </a:cxnLst>
            <a:rect l="l" t="t" r="r" b="b"/>
            <a:pathLst>
              <a:path w="10069" h="10000">
                <a:moveTo>
                  <a:pt x="0" y="0"/>
                </a:moveTo>
                <a:lnTo>
                  <a:pt x="10066" y="179"/>
                </a:lnTo>
                <a:cubicBezTo>
                  <a:pt x="10092" y="3348"/>
                  <a:pt x="9968" y="6830"/>
                  <a:pt x="9993" y="10000"/>
                </a:cubicBezTo>
                <a:lnTo>
                  <a:pt x="0" y="0"/>
                </a:lnTo>
                <a:close/>
              </a:path>
            </a:pathLst>
          </a:custGeom>
          <a:solidFill>
            <a:schemeClr val="accent4">
              <a:lumMod val="50000"/>
              <a:lumOff val="50000"/>
            </a:schemeClr>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sp>
        <p:nvSpPr>
          <p:cNvPr id="33" name="Freeform 41"/>
          <p:cNvSpPr/>
          <p:nvPr>
            <p:custDataLst>
              <p:tags r:id="rId18"/>
            </p:custDataLst>
          </p:nvPr>
        </p:nvSpPr>
        <p:spPr bwMode="auto">
          <a:xfrm>
            <a:off x="4718050" y="4649962"/>
            <a:ext cx="362585" cy="92710"/>
          </a:xfrm>
          <a:custGeom>
            <a:avLst/>
            <a:gdLst>
              <a:gd name="T0" fmla="*/ 0 w 213"/>
              <a:gd name="T1" fmla="*/ 70 h 2045"/>
              <a:gd name="T2" fmla="*/ 213 w 213"/>
              <a:gd name="T3" fmla="*/ 0 h 2045"/>
              <a:gd name="T4" fmla="*/ 213 w 213"/>
              <a:gd name="T5" fmla="*/ 1975 h 2045"/>
              <a:gd name="T6" fmla="*/ 0 w 213"/>
              <a:gd name="T7" fmla="*/ 2045 h 2045"/>
              <a:gd name="T8" fmla="*/ 0 w 213"/>
              <a:gd name="T9" fmla="*/ 70 h 2045"/>
              <a:gd name="connsiteX0" fmla="*/ 0 w 10000"/>
              <a:gd name="connsiteY0" fmla="*/ 0 h 9658"/>
              <a:gd name="connsiteX1" fmla="*/ 10000 w 10000"/>
              <a:gd name="connsiteY1" fmla="*/ 9316 h 9658"/>
              <a:gd name="connsiteX2" fmla="*/ 0 w 10000"/>
              <a:gd name="connsiteY2" fmla="*/ 9658 h 9658"/>
              <a:gd name="connsiteX3" fmla="*/ 0 w 10000"/>
              <a:gd name="connsiteY3" fmla="*/ 0 h 9658"/>
              <a:gd name="connsiteX0-1" fmla="*/ 196 w 10000"/>
              <a:gd name="connsiteY0-2" fmla="*/ 0 h 474"/>
              <a:gd name="connsiteX1-3" fmla="*/ 10000 w 10000"/>
              <a:gd name="connsiteY1-4" fmla="*/ 120 h 474"/>
              <a:gd name="connsiteX2-5" fmla="*/ 0 w 10000"/>
              <a:gd name="connsiteY2-6" fmla="*/ 474 h 474"/>
              <a:gd name="connsiteX3-7" fmla="*/ 196 w 10000"/>
              <a:gd name="connsiteY3-8" fmla="*/ 0 h 474"/>
              <a:gd name="connsiteX0-9" fmla="*/ 11 w 10110"/>
              <a:gd name="connsiteY0-10" fmla="*/ 0 h 7963"/>
              <a:gd name="connsiteX1-11" fmla="*/ 10110 w 10110"/>
              <a:gd name="connsiteY1-12" fmla="*/ 495 h 7963"/>
              <a:gd name="connsiteX2-13" fmla="*/ 110 w 10110"/>
              <a:gd name="connsiteY2-14" fmla="*/ 7963 h 7963"/>
              <a:gd name="connsiteX3-15" fmla="*/ 11 w 10110"/>
              <a:gd name="connsiteY3-16" fmla="*/ 0 h 7963"/>
              <a:gd name="connsiteX0-17" fmla="*/ 11 w 10000"/>
              <a:gd name="connsiteY0-18" fmla="*/ 231 h 9378"/>
              <a:gd name="connsiteX1-19" fmla="*/ 10000 w 10000"/>
              <a:gd name="connsiteY1-20" fmla="*/ 0 h 9378"/>
              <a:gd name="connsiteX2-21" fmla="*/ 109 w 10000"/>
              <a:gd name="connsiteY2-22" fmla="*/ 9378 h 9378"/>
              <a:gd name="connsiteX3-23" fmla="*/ 11 w 10000"/>
              <a:gd name="connsiteY3-24" fmla="*/ 231 h 9378"/>
              <a:gd name="connsiteX0-25" fmla="*/ 48 w 9891"/>
              <a:gd name="connsiteY0-26" fmla="*/ 0 h 10256"/>
              <a:gd name="connsiteX1-27" fmla="*/ 9891 w 9891"/>
              <a:gd name="connsiteY1-28" fmla="*/ 256 h 10256"/>
              <a:gd name="connsiteX2-29" fmla="*/ 0 w 9891"/>
              <a:gd name="connsiteY2-30" fmla="*/ 10256 h 10256"/>
              <a:gd name="connsiteX3-31" fmla="*/ 48 w 9891"/>
              <a:gd name="connsiteY3-32" fmla="*/ 0 h 10256"/>
              <a:gd name="connsiteX0-33" fmla="*/ 49 w 10000"/>
              <a:gd name="connsiteY0-34" fmla="*/ 0 h 10489"/>
              <a:gd name="connsiteX1-35" fmla="*/ 10000 w 10000"/>
              <a:gd name="connsiteY1-36" fmla="*/ 739 h 10489"/>
              <a:gd name="connsiteX2-37" fmla="*/ 0 w 10000"/>
              <a:gd name="connsiteY2-38" fmla="*/ 10489 h 10489"/>
              <a:gd name="connsiteX3-39" fmla="*/ 49 w 10000"/>
              <a:gd name="connsiteY3-40" fmla="*/ 0 h 10489"/>
              <a:gd name="connsiteX0-41" fmla="*/ 49 w 10000"/>
              <a:gd name="connsiteY0-42" fmla="*/ 0 h 10489"/>
              <a:gd name="connsiteX1-43" fmla="*/ 10000 w 10000"/>
              <a:gd name="connsiteY1-44" fmla="*/ 250 h 10489"/>
              <a:gd name="connsiteX2-45" fmla="*/ 0 w 10000"/>
              <a:gd name="connsiteY2-46" fmla="*/ 10489 h 10489"/>
              <a:gd name="connsiteX3-47" fmla="*/ 49 w 10000"/>
              <a:gd name="connsiteY3-48" fmla="*/ 0 h 10489"/>
              <a:gd name="connsiteX0-49" fmla="*/ 122 w 10073"/>
              <a:gd name="connsiteY0-50" fmla="*/ 0 h 8287"/>
              <a:gd name="connsiteX1-51" fmla="*/ 10073 w 10073"/>
              <a:gd name="connsiteY1-52" fmla="*/ 250 h 8287"/>
              <a:gd name="connsiteX2-53" fmla="*/ 0 w 10073"/>
              <a:gd name="connsiteY2-54" fmla="*/ 8287 h 8287"/>
              <a:gd name="connsiteX3-55" fmla="*/ 122 w 10073"/>
              <a:gd name="connsiteY3-56" fmla="*/ 0 h 8287"/>
              <a:gd name="connsiteX0-57" fmla="*/ 121 w 9854"/>
              <a:gd name="connsiteY0-58" fmla="*/ 1765 h 11765"/>
              <a:gd name="connsiteX1-59" fmla="*/ 9854 w 9854"/>
              <a:gd name="connsiteY1-60" fmla="*/ 0 h 11765"/>
              <a:gd name="connsiteX2-61" fmla="*/ 0 w 9854"/>
              <a:gd name="connsiteY2-62" fmla="*/ 11765 h 11765"/>
              <a:gd name="connsiteX3-63" fmla="*/ 121 w 9854"/>
              <a:gd name="connsiteY3-64" fmla="*/ 1765 h 11765"/>
              <a:gd name="connsiteX0-65" fmla="*/ 49 w 9926"/>
              <a:gd name="connsiteY0-66" fmla="*/ 1500 h 9749"/>
              <a:gd name="connsiteX1-67" fmla="*/ 9926 w 9926"/>
              <a:gd name="connsiteY1-68" fmla="*/ 0 h 9749"/>
              <a:gd name="connsiteX2-69" fmla="*/ 0 w 9926"/>
              <a:gd name="connsiteY2-70" fmla="*/ 9749 h 9749"/>
              <a:gd name="connsiteX3-71" fmla="*/ 49 w 9926"/>
              <a:gd name="connsiteY3-72" fmla="*/ 1500 h 9749"/>
              <a:gd name="connsiteX0-73" fmla="*/ 121 w 10000"/>
              <a:gd name="connsiteY0-74" fmla="*/ 252 h 10000"/>
              <a:gd name="connsiteX1-75" fmla="*/ 10000 w 10000"/>
              <a:gd name="connsiteY1-76" fmla="*/ 0 h 10000"/>
              <a:gd name="connsiteX2-77" fmla="*/ 0 w 10000"/>
              <a:gd name="connsiteY2-78" fmla="*/ 10000 h 10000"/>
              <a:gd name="connsiteX3-79" fmla="*/ 121 w 10000"/>
              <a:gd name="connsiteY3-80" fmla="*/ 252 h 10000"/>
              <a:gd name="connsiteX0-81" fmla="*/ 49 w 10000"/>
              <a:gd name="connsiteY0-82" fmla="*/ 0 h 10005"/>
              <a:gd name="connsiteX1-83" fmla="*/ 10000 w 10000"/>
              <a:gd name="connsiteY1-84" fmla="*/ 5 h 10005"/>
              <a:gd name="connsiteX2-85" fmla="*/ 0 w 10000"/>
              <a:gd name="connsiteY2-86" fmla="*/ 10005 h 10005"/>
              <a:gd name="connsiteX3-87" fmla="*/ 49 w 10000"/>
              <a:gd name="connsiteY3-88" fmla="*/ 0 h 10005"/>
            </a:gdLst>
            <a:ahLst/>
            <a:cxnLst>
              <a:cxn ang="0">
                <a:pos x="connsiteX0-1" y="connsiteY0-2"/>
              </a:cxn>
              <a:cxn ang="0">
                <a:pos x="connsiteX1-3" y="connsiteY1-4"/>
              </a:cxn>
              <a:cxn ang="0">
                <a:pos x="connsiteX2-5" y="connsiteY2-6"/>
              </a:cxn>
              <a:cxn ang="0">
                <a:pos x="connsiteX3-7" y="connsiteY3-8"/>
              </a:cxn>
            </a:cxnLst>
            <a:rect l="l" t="t" r="r" b="b"/>
            <a:pathLst>
              <a:path w="10000" h="10005">
                <a:moveTo>
                  <a:pt x="49" y="0"/>
                </a:moveTo>
                <a:lnTo>
                  <a:pt x="10000" y="5"/>
                </a:lnTo>
                <a:lnTo>
                  <a:pt x="0" y="10005"/>
                </a:lnTo>
                <a:cubicBezTo>
                  <a:pt x="66" y="5425"/>
                  <a:pt x="-16" y="4580"/>
                  <a:pt x="49" y="0"/>
                </a:cubicBezTo>
                <a:close/>
              </a:path>
            </a:pathLst>
          </a:custGeom>
          <a:solidFill>
            <a:schemeClr val="accent4">
              <a:lumMod val="50000"/>
              <a:lumOff val="50000"/>
            </a:schemeClr>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grpSp>
        <p:nvGrpSpPr>
          <p:cNvPr id="35" name="组合 34"/>
          <p:cNvGrpSpPr/>
          <p:nvPr>
            <p:custDataLst>
              <p:tags r:id="rId19"/>
            </p:custDataLst>
          </p:nvPr>
        </p:nvGrpSpPr>
        <p:grpSpPr>
          <a:xfrm>
            <a:off x="4367530" y="3936857"/>
            <a:ext cx="711835" cy="713105"/>
            <a:chOff x="6925" y="7031"/>
            <a:chExt cx="1121" cy="2482"/>
          </a:xfrm>
        </p:grpSpPr>
        <p:grpSp>
          <p:nvGrpSpPr>
            <p:cNvPr id="37" name="组合 36"/>
            <p:cNvGrpSpPr/>
            <p:nvPr>
              <p:custDataLst>
                <p:tags r:id="rId51"/>
              </p:custDataLst>
            </p:nvPr>
          </p:nvGrpSpPr>
          <p:grpSpPr>
            <a:xfrm>
              <a:off x="6925" y="7143"/>
              <a:ext cx="1118" cy="2370"/>
              <a:chOff x="6925" y="7143"/>
              <a:chExt cx="1118" cy="2370"/>
            </a:xfrm>
          </p:grpSpPr>
          <p:sp>
            <p:nvSpPr>
              <p:cNvPr id="38" name="Freeform 40"/>
              <p:cNvSpPr/>
              <p:nvPr>
                <p:custDataLst>
                  <p:tags r:id="rId53"/>
                </p:custDataLst>
              </p:nvPr>
            </p:nvSpPr>
            <p:spPr bwMode="auto">
              <a:xfrm>
                <a:off x="6925" y="7143"/>
                <a:ext cx="557" cy="2370"/>
              </a:xfrm>
              <a:prstGeom prst="rect">
                <a:avLst/>
              </a:prstGeom>
              <a:solidFill>
                <a:schemeClr val="accent4">
                  <a:lumMod val="50000"/>
                  <a:lumOff val="50000"/>
                </a:schemeClr>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sp>
            <p:nvSpPr>
              <p:cNvPr id="40" name="Freeform 41"/>
              <p:cNvSpPr/>
              <p:nvPr>
                <p:custDataLst>
                  <p:tags r:id="rId54"/>
                </p:custDataLst>
              </p:nvPr>
            </p:nvSpPr>
            <p:spPr bwMode="auto">
              <a:xfrm>
                <a:off x="7477" y="7143"/>
                <a:ext cx="567" cy="2370"/>
              </a:xfrm>
              <a:prstGeom prst="rect">
                <a:avLst/>
              </a:prstGeom>
              <a:solidFill>
                <a:schemeClr val="accent4">
                  <a:lumMod val="50000"/>
                  <a:lumOff val="50000"/>
                </a:schemeClr>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grpSp>
        <p:sp>
          <p:nvSpPr>
            <p:cNvPr id="41" name="Freeform 38"/>
            <p:cNvSpPr/>
            <p:nvPr>
              <p:custDataLst>
                <p:tags r:id="rId52"/>
              </p:custDataLst>
            </p:nvPr>
          </p:nvSpPr>
          <p:spPr bwMode="auto">
            <a:xfrm>
              <a:off x="6928" y="7031"/>
              <a:ext cx="1119" cy="242"/>
            </a:xfrm>
            <a:custGeom>
              <a:avLst/>
              <a:gdLst>
                <a:gd name="T0" fmla="*/ 425 w 425"/>
                <a:gd name="T1" fmla="*/ 67 h 137"/>
                <a:gd name="T2" fmla="*/ 212 w 425"/>
                <a:gd name="T3" fmla="*/ 0 h 137"/>
                <a:gd name="T4" fmla="*/ 0 w 425"/>
                <a:gd name="T5" fmla="*/ 67 h 137"/>
                <a:gd name="T6" fmla="*/ 212 w 425"/>
                <a:gd name="T7" fmla="*/ 137 h 137"/>
                <a:gd name="T8" fmla="*/ 425 w 425"/>
                <a:gd name="T9" fmla="*/ 67 h 137"/>
              </a:gdLst>
              <a:ahLst/>
              <a:cxnLst>
                <a:cxn ang="0">
                  <a:pos x="T0" y="T1"/>
                </a:cxn>
                <a:cxn ang="0">
                  <a:pos x="T2" y="T3"/>
                </a:cxn>
                <a:cxn ang="0">
                  <a:pos x="T4" y="T5"/>
                </a:cxn>
                <a:cxn ang="0">
                  <a:pos x="T6" y="T7"/>
                </a:cxn>
                <a:cxn ang="0">
                  <a:pos x="T8" y="T9"/>
                </a:cxn>
              </a:cxnLst>
              <a:rect l="0" t="0" r="r" b="b"/>
              <a:pathLst>
                <a:path w="425" h="137">
                  <a:moveTo>
                    <a:pt x="425" y="67"/>
                  </a:moveTo>
                  <a:lnTo>
                    <a:pt x="212" y="0"/>
                  </a:lnTo>
                  <a:lnTo>
                    <a:pt x="0" y="67"/>
                  </a:lnTo>
                  <a:lnTo>
                    <a:pt x="212" y="137"/>
                  </a:lnTo>
                  <a:lnTo>
                    <a:pt x="425" y="67"/>
                  </a:lnTo>
                  <a:close/>
                </a:path>
              </a:pathLst>
            </a:custGeom>
            <a:solidFill>
              <a:schemeClr val="accent4"/>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grpSp>
      <p:sp>
        <p:nvSpPr>
          <p:cNvPr id="43" name="Freeform 36"/>
          <p:cNvSpPr>
            <a:spLocks noEditPoints="1"/>
          </p:cNvSpPr>
          <p:nvPr>
            <p:custDataLst>
              <p:tags r:id="rId20"/>
            </p:custDataLst>
          </p:nvPr>
        </p:nvSpPr>
        <p:spPr bwMode="auto">
          <a:xfrm>
            <a:off x="3022600" y="2840212"/>
            <a:ext cx="720725" cy="1910715"/>
          </a:xfrm>
          <a:custGeom>
            <a:avLst/>
            <a:gdLst>
              <a:gd name="T0" fmla="*/ 140 w 140"/>
              <a:gd name="T1" fmla="*/ 0 h 774"/>
              <a:gd name="T2" fmla="*/ 102 w 140"/>
              <a:gd name="T3" fmla="*/ 2 h 774"/>
              <a:gd name="T4" fmla="*/ 60 w 140"/>
              <a:gd name="T5" fmla="*/ 4 h 774"/>
              <a:gd name="T6" fmla="*/ 0 w 140"/>
              <a:gd name="T7" fmla="*/ 4 h 774"/>
              <a:gd name="T8" fmla="*/ 0 w 140"/>
              <a:gd name="T9" fmla="*/ 20 h 774"/>
              <a:gd name="T10" fmla="*/ 2 w 140"/>
              <a:gd name="T11" fmla="*/ 58 h 774"/>
              <a:gd name="T12" fmla="*/ 2 w 140"/>
              <a:gd name="T13" fmla="*/ 58 h 774"/>
              <a:gd name="T14" fmla="*/ 4 w 140"/>
              <a:gd name="T15" fmla="*/ 100 h 774"/>
              <a:gd name="T16" fmla="*/ 4 w 140"/>
              <a:gd name="T17" fmla="*/ 160 h 774"/>
              <a:gd name="T18" fmla="*/ 2 w 140"/>
              <a:gd name="T19" fmla="*/ 202 h 774"/>
              <a:gd name="T20" fmla="*/ 0 w 140"/>
              <a:gd name="T21" fmla="*/ 240 h 774"/>
              <a:gd name="T22" fmla="*/ 0 w 140"/>
              <a:gd name="T23" fmla="*/ 260 h 774"/>
              <a:gd name="T24" fmla="*/ 2 w 140"/>
              <a:gd name="T25" fmla="*/ 298 h 774"/>
              <a:gd name="T26" fmla="*/ 2 w 140"/>
              <a:gd name="T27" fmla="*/ 298 h 774"/>
              <a:gd name="T28" fmla="*/ 4 w 140"/>
              <a:gd name="T29" fmla="*/ 340 h 774"/>
              <a:gd name="T30" fmla="*/ 4 w 140"/>
              <a:gd name="T31" fmla="*/ 400 h 774"/>
              <a:gd name="T32" fmla="*/ 2 w 140"/>
              <a:gd name="T33" fmla="*/ 442 h 774"/>
              <a:gd name="T34" fmla="*/ 0 w 140"/>
              <a:gd name="T35" fmla="*/ 480 h 774"/>
              <a:gd name="T36" fmla="*/ 0 w 140"/>
              <a:gd name="T37" fmla="*/ 500 h 774"/>
              <a:gd name="T38" fmla="*/ 2 w 140"/>
              <a:gd name="T39" fmla="*/ 538 h 774"/>
              <a:gd name="T40" fmla="*/ 2 w 140"/>
              <a:gd name="T41" fmla="*/ 538 h 774"/>
              <a:gd name="T42" fmla="*/ 4 w 140"/>
              <a:gd name="T43" fmla="*/ 580 h 774"/>
              <a:gd name="T44" fmla="*/ 4 w 140"/>
              <a:gd name="T45" fmla="*/ 640 h 774"/>
              <a:gd name="T46" fmla="*/ 2 w 140"/>
              <a:gd name="T47" fmla="*/ 682 h 774"/>
              <a:gd name="T48" fmla="*/ 0 w 140"/>
              <a:gd name="T49" fmla="*/ 720 h 774"/>
              <a:gd name="T50" fmla="*/ 0 w 140"/>
              <a:gd name="T51" fmla="*/ 740 h 774"/>
              <a:gd name="T52" fmla="*/ 0 w 140"/>
              <a:gd name="T53" fmla="*/ 751 h 774"/>
              <a:gd name="T54" fmla="*/ 0 w 140"/>
              <a:gd name="T55" fmla="*/ 751 h 774"/>
              <a:gd name="T56" fmla="*/ 10 w 140"/>
              <a:gd name="T57" fmla="*/ 752 h 774"/>
              <a:gd name="T58" fmla="*/ 26 w 140"/>
              <a:gd name="T59" fmla="*/ 757 h 774"/>
              <a:gd name="T60" fmla="*/ 28 w 140"/>
              <a:gd name="T61" fmla="*/ 756 h 774"/>
              <a:gd name="T62" fmla="*/ 66 w 140"/>
              <a:gd name="T63" fmla="*/ 768 h 774"/>
              <a:gd name="T64" fmla="*/ 70 w 140"/>
              <a:gd name="T65" fmla="*/ 774 h 774"/>
              <a:gd name="T66" fmla="*/ 70 w 140"/>
              <a:gd name="T67" fmla="*/ 774 h 774"/>
              <a:gd name="T68" fmla="*/ 70 w 140"/>
              <a:gd name="T69" fmla="*/ 773 h 774"/>
              <a:gd name="T70" fmla="*/ 83 w 140"/>
              <a:gd name="T71" fmla="*/ 765 h 774"/>
              <a:gd name="T72" fmla="*/ 103 w 140"/>
              <a:gd name="T73" fmla="*/ 763 h 774"/>
              <a:gd name="T74" fmla="*/ 115 w 140"/>
              <a:gd name="T75" fmla="*/ 759 h 774"/>
              <a:gd name="T76" fmla="*/ 122 w 140"/>
              <a:gd name="T77" fmla="*/ 757 h 774"/>
              <a:gd name="T78" fmla="*/ 138 w 140"/>
              <a:gd name="T79" fmla="*/ 752 h 774"/>
              <a:gd name="T80" fmla="*/ 138 w 140"/>
              <a:gd name="T81" fmla="*/ 688 h 774"/>
              <a:gd name="T82" fmla="*/ 138 w 140"/>
              <a:gd name="T83" fmla="*/ 688 h 774"/>
              <a:gd name="T84" fmla="*/ 140 w 140"/>
              <a:gd name="T85" fmla="*/ 650 h 774"/>
              <a:gd name="T86" fmla="*/ 140 w 140"/>
              <a:gd name="T87" fmla="*/ 630 h 774"/>
              <a:gd name="T88" fmla="*/ 138 w 140"/>
              <a:gd name="T89" fmla="*/ 592 h 774"/>
              <a:gd name="T90" fmla="*/ 136 w 140"/>
              <a:gd name="T91" fmla="*/ 550 h 774"/>
              <a:gd name="T92" fmla="*/ 136 w 140"/>
              <a:gd name="T93" fmla="*/ 490 h 774"/>
              <a:gd name="T94" fmla="*/ 138 w 140"/>
              <a:gd name="T95" fmla="*/ 448 h 774"/>
              <a:gd name="T96" fmla="*/ 138 w 140"/>
              <a:gd name="T97" fmla="*/ 448 h 774"/>
              <a:gd name="T98" fmla="*/ 140 w 140"/>
              <a:gd name="T99" fmla="*/ 410 h 774"/>
              <a:gd name="T100" fmla="*/ 140 w 140"/>
              <a:gd name="T101" fmla="*/ 390 h 774"/>
              <a:gd name="T102" fmla="*/ 138 w 140"/>
              <a:gd name="T103" fmla="*/ 352 h 774"/>
              <a:gd name="T104" fmla="*/ 136 w 140"/>
              <a:gd name="T105" fmla="*/ 310 h 774"/>
              <a:gd name="T106" fmla="*/ 136 w 140"/>
              <a:gd name="T107" fmla="*/ 250 h 774"/>
              <a:gd name="T108" fmla="*/ 138 w 140"/>
              <a:gd name="T109" fmla="*/ 208 h 774"/>
              <a:gd name="T110" fmla="*/ 138 w 140"/>
              <a:gd name="T111" fmla="*/ 208 h 774"/>
              <a:gd name="T112" fmla="*/ 140 w 140"/>
              <a:gd name="T113" fmla="*/ 170 h 774"/>
              <a:gd name="T114" fmla="*/ 140 w 140"/>
              <a:gd name="T115" fmla="*/ 150 h 774"/>
              <a:gd name="T116" fmla="*/ 138 w 140"/>
              <a:gd name="T117" fmla="*/ 112 h 774"/>
              <a:gd name="T118" fmla="*/ 136 w 140"/>
              <a:gd name="T119" fmla="*/ 70 h 774"/>
              <a:gd name="T120" fmla="*/ 136 w 140"/>
              <a:gd name="T121" fmla="*/ 1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 h="774">
                <a:moveTo>
                  <a:pt x="140" y="0"/>
                </a:moveTo>
                <a:cubicBezTo>
                  <a:pt x="120" y="0"/>
                  <a:pt x="120" y="0"/>
                  <a:pt x="120" y="0"/>
                </a:cubicBezTo>
                <a:cubicBezTo>
                  <a:pt x="119" y="0"/>
                  <a:pt x="118" y="1"/>
                  <a:pt x="118" y="2"/>
                </a:cubicBezTo>
                <a:cubicBezTo>
                  <a:pt x="118" y="3"/>
                  <a:pt x="119" y="4"/>
                  <a:pt x="120" y="4"/>
                </a:cubicBezTo>
                <a:cubicBezTo>
                  <a:pt x="140" y="4"/>
                  <a:pt x="140" y="4"/>
                  <a:pt x="140" y="4"/>
                </a:cubicBezTo>
                <a:cubicBezTo>
                  <a:pt x="140" y="0"/>
                  <a:pt x="140" y="0"/>
                  <a:pt x="140" y="0"/>
                </a:cubicBezTo>
                <a:close/>
                <a:moveTo>
                  <a:pt x="100" y="0"/>
                </a:moveTo>
                <a:cubicBezTo>
                  <a:pt x="80" y="0"/>
                  <a:pt x="80" y="0"/>
                  <a:pt x="80" y="0"/>
                </a:cubicBezTo>
                <a:cubicBezTo>
                  <a:pt x="79" y="0"/>
                  <a:pt x="78" y="1"/>
                  <a:pt x="78" y="2"/>
                </a:cubicBezTo>
                <a:cubicBezTo>
                  <a:pt x="78" y="3"/>
                  <a:pt x="79" y="4"/>
                  <a:pt x="80" y="4"/>
                </a:cubicBezTo>
                <a:cubicBezTo>
                  <a:pt x="100" y="4"/>
                  <a:pt x="100" y="4"/>
                  <a:pt x="100" y="4"/>
                </a:cubicBezTo>
                <a:cubicBezTo>
                  <a:pt x="101" y="4"/>
                  <a:pt x="102" y="3"/>
                  <a:pt x="102" y="2"/>
                </a:cubicBezTo>
                <a:cubicBezTo>
                  <a:pt x="102" y="1"/>
                  <a:pt x="101" y="0"/>
                  <a:pt x="100" y="0"/>
                </a:cubicBezTo>
                <a:close/>
                <a:moveTo>
                  <a:pt x="60" y="0"/>
                </a:moveTo>
                <a:cubicBezTo>
                  <a:pt x="40" y="0"/>
                  <a:pt x="40" y="0"/>
                  <a:pt x="40" y="0"/>
                </a:cubicBezTo>
                <a:cubicBezTo>
                  <a:pt x="39" y="0"/>
                  <a:pt x="38" y="1"/>
                  <a:pt x="38" y="2"/>
                </a:cubicBezTo>
                <a:cubicBezTo>
                  <a:pt x="38" y="3"/>
                  <a:pt x="39" y="4"/>
                  <a:pt x="40" y="4"/>
                </a:cubicBezTo>
                <a:cubicBezTo>
                  <a:pt x="60" y="4"/>
                  <a:pt x="60" y="4"/>
                  <a:pt x="60" y="4"/>
                </a:cubicBezTo>
                <a:cubicBezTo>
                  <a:pt x="61" y="4"/>
                  <a:pt x="62" y="3"/>
                  <a:pt x="62" y="2"/>
                </a:cubicBezTo>
                <a:cubicBezTo>
                  <a:pt x="62" y="1"/>
                  <a:pt x="61" y="0"/>
                  <a:pt x="60" y="0"/>
                </a:cubicBezTo>
                <a:close/>
                <a:moveTo>
                  <a:pt x="20" y="0"/>
                </a:moveTo>
                <a:cubicBezTo>
                  <a:pt x="0" y="0"/>
                  <a:pt x="0" y="0"/>
                  <a:pt x="0" y="0"/>
                </a:cubicBezTo>
                <a:cubicBezTo>
                  <a:pt x="0" y="0"/>
                  <a:pt x="0" y="0"/>
                  <a:pt x="0" y="0"/>
                </a:cubicBezTo>
                <a:cubicBezTo>
                  <a:pt x="0" y="4"/>
                  <a:pt x="0" y="4"/>
                  <a:pt x="0" y="4"/>
                </a:cubicBezTo>
                <a:cubicBezTo>
                  <a:pt x="0" y="4"/>
                  <a:pt x="0" y="4"/>
                  <a:pt x="0" y="4"/>
                </a:cubicBezTo>
                <a:cubicBezTo>
                  <a:pt x="20" y="4"/>
                  <a:pt x="20" y="4"/>
                  <a:pt x="20" y="4"/>
                </a:cubicBezTo>
                <a:cubicBezTo>
                  <a:pt x="21" y="4"/>
                  <a:pt x="22" y="3"/>
                  <a:pt x="22" y="2"/>
                </a:cubicBezTo>
                <a:cubicBezTo>
                  <a:pt x="22" y="1"/>
                  <a:pt x="21" y="0"/>
                  <a:pt x="20" y="0"/>
                </a:cubicBezTo>
                <a:close/>
                <a:moveTo>
                  <a:pt x="2" y="18"/>
                </a:moveTo>
                <a:cubicBezTo>
                  <a:pt x="1" y="18"/>
                  <a:pt x="0" y="18"/>
                  <a:pt x="0" y="20"/>
                </a:cubicBezTo>
                <a:cubicBezTo>
                  <a:pt x="0" y="40"/>
                  <a:pt x="0" y="40"/>
                  <a:pt x="0" y="40"/>
                </a:cubicBezTo>
                <a:cubicBezTo>
                  <a:pt x="0" y="41"/>
                  <a:pt x="1" y="42"/>
                  <a:pt x="2" y="42"/>
                </a:cubicBezTo>
                <a:cubicBezTo>
                  <a:pt x="3" y="42"/>
                  <a:pt x="4" y="41"/>
                  <a:pt x="4" y="40"/>
                </a:cubicBezTo>
                <a:cubicBezTo>
                  <a:pt x="4" y="20"/>
                  <a:pt x="4" y="20"/>
                  <a:pt x="4" y="20"/>
                </a:cubicBezTo>
                <a:cubicBezTo>
                  <a:pt x="4" y="18"/>
                  <a:pt x="3" y="18"/>
                  <a:pt x="2" y="18"/>
                </a:cubicBezTo>
                <a:close/>
                <a:moveTo>
                  <a:pt x="2" y="58"/>
                </a:moveTo>
                <a:cubicBezTo>
                  <a:pt x="1" y="58"/>
                  <a:pt x="0" y="58"/>
                  <a:pt x="0" y="60"/>
                </a:cubicBezTo>
                <a:cubicBezTo>
                  <a:pt x="0" y="80"/>
                  <a:pt x="0" y="80"/>
                  <a:pt x="0" y="80"/>
                </a:cubicBezTo>
                <a:cubicBezTo>
                  <a:pt x="0" y="81"/>
                  <a:pt x="1" y="82"/>
                  <a:pt x="2" y="82"/>
                </a:cubicBezTo>
                <a:cubicBezTo>
                  <a:pt x="3" y="82"/>
                  <a:pt x="4" y="81"/>
                  <a:pt x="4" y="80"/>
                </a:cubicBezTo>
                <a:cubicBezTo>
                  <a:pt x="4" y="60"/>
                  <a:pt x="4" y="60"/>
                  <a:pt x="4" y="60"/>
                </a:cubicBezTo>
                <a:cubicBezTo>
                  <a:pt x="4" y="58"/>
                  <a:pt x="3" y="58"/>
                  <a:pt x="2" y="58"/>
                </a:cubicBezTo>
                <a:close/>
                <a:moveTo>
                  <a:pt x="2" y="98"/>
                </a:moveTo>
                <a:cubicBezTo>
                  <a:pt x="1" y="98"/>
                  <a:pt x="0" y="98"/>
                  <a:pt x="0" y="100"/>
                </a:cubicBezTo>
                <a:cubicBezTo>
                  <a:pt x="0" y="120"/>
                  <a:pt x="0" y="120"/>
                  <a:pt x="0" y="120"/>
                </a:cubicBezTo>
                <a:cubicBezTo>
                  <a:pt x="0" y="121"/>
                  <a:pt x="1" y="122"/>
                  <a:pt x="2" y="122"/>
                </a:cubicBezTo>
                <a:cubicBezTo>
                  <a:pt x="3" y="122"/>
                  <a:pt x="4" y="121"/>
                  <a:pt x="4" y="120"/>
                </a:cubicBezTo>
                <a:cubicBezTo>
                  <a:pt x="4" y="100"/>
                  <a:pt x="4" y="100"/>
                  <a:pt x="4" y="100"/>
                </a:cubicBezTo>
                <a:cubicBezTo>
                  <a:pt x="4" y="98"/>
                  <a:pt x="3" y="98"/>
                  <a:pt x="2" y="98"/>
                </a:cubicBezTo>
                <a:close/>
                <a:moveTo>
                  <a:pt x="2" y="138"/>
                </a:moveTo>
                <a:cubicBezTo>
                  <a:pt x="1" y="138"/>
                  <a:pt x="0" y="138"/>
                  <a:pt x="0" y="140"/>
                </a:cubicBezTo>
                <a:cubicBezTo>
                  <a:pt x="0" y="160"/>
                  <a:pt x="0" y="160"/>
                  <a:pt x="0" y="160"/>
                </a:cubicBezTo>
                <a:cubicBezTo>
                  <a:pt x="0" y="161"/>
                  <a:pt x="1" y="162"/>
                  <a:pt x="2" y="162"/>
                </a:cubicBezTo>
                <a:cubicBezTo>
                  <a:pt x="3" y="162"/>
                  <a:pt x="4" y="161"/>
                  <a:pt x="4" y="160"/>
                </a:cubicBezTo>
                <a:cubicBezTo>
                  <a:pt x="4" y="140"/>
                  <a:pt x="4" y="140"/>
                  <a:pt x="4" y="140"/>
                </a:cubicBezTo>
                <a:cubicBezTo>
                  <a:pt x="4" y="138"/>
                  <a:pt x="3" y="138"/>
                  <a:pt x="2" y="138"/>
                </a:cubicBezTo>
                <a:close/>
                <a:moveTo>
                  <a:pt x="2" y="178"/>
                </a:moveTo>
                <a:cubicBezTo>
                  <a:pt x="1" y="178"/>
                  <a:pt x="0" y="178"/>
                  <a:pt x="0" y="180"/>
                </a:cubicBezTo>
                <a:cubicBezTo>
                  <a:pt x="0" y="200"/>
                  <a:pt x="0" y="200"/>
                  <a:pt x="0" y="200"/>
                </a:cubicBezTo>
                <a:cubicBezTo>
                  <a:pt x="0" y="201"/>
                  <a:pt x="1" y="202"/>
                  <a:pt x="2" y="202"/>
                </a:cubicBezTo>
                <a:cubicBezTo>
                  <a:pt x="3" y="202"/>
                  <a:pt x="4" y="201"/>
                  <a:pt x="4" y="200"/>
                </a:cubicBezTo>
                <a:cubicBezTo>
                  <a:pt x="4" y="180"/>
                  <a:pt x="4" y="180"/>
                  <a:pt x="4" y="180"/>
                </a:cubicBezTo>
                <a:cubicBezTo>
                  <a:pt x="4" y="178"/>
                  <a:pt x="3" y="178"/>
                  <a:pt x="2" y="178"/>
                </a:cubicBezTo>
                <a:close/>
                <a:moveTo>
                  <a:pt x="2" y="218"/>
                </a:moveTo>
                <a:cubicBezTo>
                  <a:pt x="1" y="218"/>
                  <a:pt x="0" y="218"/>
                  <a:pt x="0" y="220"/>
                </a:cubicBezTo>
                <a:cubicBezTo>
                  <a:pt x="0" y="240"/>
                  <a:pt x="0" y="240"/>
                  <a:pt x="0" y="240"/>
                </a:cubicBezTo>
                <a:cubicBezTo>
                  <a:pt x="0" y="241"/>
                  <a:pt x="1" y="242"/>
                  <a:pt x="2" y="242"/>
                </a:cubicBezTo>
                <a:cubicBezTo>
                  <a:pt x="3" y="242"/>
                  <a:pt x="4" y="241"/>
                  <a:pt x="4" y="240"/>
                </a:cubicBezTo>
                <a:cubicBezTo>
                  <a:pt x="4" y="220"/>
                  <a:pt x="4" y="220"/>
                  <a:pt x="4" y="220"/>
                </a:cubicBezTo>
                <a:cubicBezTo>
                  <a:pt x="4" y="218"/>
                  <a:pt x="3" y="218"/>
                  <a:pt x="2" y="218"/>
                </a:cubicBezTo>
                <a:close/>
                <a:moveTo>
                  <a:pt x="2" y="258"/>
                </a:moveTo>
                <a:cubicBezTo>
                  <a:pt x="1" y="258"/>
                  <a:pt x="0" y="258"/>
                  <a:pt x="0" y="260"/>
                </a:cubicBezTo>
                <a:cubicBezTo>
                  <a:pt x="0" y="280"/>
                  <a:pt x="0" y="280"/>
                  <a:pt x="0" y="280"/>
                </a:cubicBezTo>
                <a:cubicBezTo>
                  <a:pt x="0" y="281"/>
                  <a:pt x="1" y="282"/>
                  <a:pt x="2" y="282"/>
                </a:cubicBezTo>
                <a:cubicBezTo>
                  <a:pt x="3" y="282"/>
                  <a:pt x="4" y="281"/>
                  <a:pt x="4" y="280"/>
                </a:cubicBezTo>
                <a:cubicBezTo>
                  <a:pt x="4" y="260"/>
                  <a:pt x="4" y="260"/>
                  <a:pt x="4" y="260"/>
                </a:cubicBezTo>
                <a:cubicBezTo>
                  <a:pt x="4" y="258"/>
                  <a:pt x="3" y="258"/>
                  <a:pt x="2" y="258"/>
                </a:cubicBezTo>
                <a:close/>
                <a:moveTo>
                  <a:pt x="2" y="298"/>
                </a:moveTo>
                <a:cubicBezTo>
                  <a:pt x="1" y="298"/>
                  <a:pt x="0" y="298"/>
                  <a:pt x="0" y="300"/>
                </a:cubicBezTo>
                <a:cubicBezTo>
                  <a:pt x="0" y="320"/>
                  <a:pt x="0" y="320"/>
                  <a:pt x="0" y="320"/>
                </a:cubicBezTo>
                <a:cubicBezTo>
                  <a:pt x="0" y="321"/>
                  <a:pt x="1" y="322"/>
                  <a:pt x="2" y="322"/>
                </a:cubicBezTo>
                <a:cubicBezTo>
                  <a:pt x="3" y="322"/>
                  <a:pt x="4" y="321"/>
                  <a:pt x="4" y="320"/>
                </a:cubicBezTo>
                <a:cubicBezTo>
                  <a:pt x="4" y="300"/>
                  <a:pt x="4" y="300"/>
                  <a:pt x="4" y="300"/>
                </a:cubicBezTo>
                <a:cubicBezTo>
                  <a:pt x="4" y="298"/>
                  <a:pt x="3" y="298"/>
                  <a:pt x="2" y="298"/>
                </a:cubicBezTo>
                <a:close/>
                <a:moveTo>
                  <a:pt x="2" y="338"/>
                </a:moveTo>
                <a:cubicBezTo>
                  <a:pt x="1" y="338"/>
                  <a:pt x="0" y="338"/>
                  <a:pt x="0" y="340"/>
                </a:cubicBezTo>
                <a:cubicBezTo>
                  <a:pt x="0" y="360"/>
                  <a:pt x="0" y="360"/>
                  <a:pt x="0" y="360"/>
                </a:cubicBezTo>
                <a:cubicBezTo>
                  <a:pt x="0" y="361"/>
                  <a:pt x="1" y="362"/>
                  <a:pt x="2" y="362"/>
                </a:cubicBezTo>
                <a:cubicBezTo>
                  <a:pt x="3" y="362"/>
                  <a:pt x="4" y="361"/>
                  <a:pt x="4" y="360"/>
                </a:cubicBezTo>
                <a:cubicBezTo>
                  <a:pt x="4" y="340"/>
                  <a:pt x="4" y="340"/>
                  <a:pt x="4" y="340"/>
                </a:cubicBezTo>
                <a:cubicBezTo>
                  <a:pt x="4" y="338"/>
                  <a:pt x="3" y="338"/>
                  <a:pt x="2" y="338"/>
                </a:cubicBezTo>
                <a:close/>
                <a:moveTo>
                  <a:pt x="2" y="378"/>
                </a:moveTo>
                <a:cubicBezTo>
                  <a:pt x="1" y="378"/>
                  <a:pt x="0" y="378"/>
                  <a:pt x="0" y="380"/>
                </a:cubicBezTo>
                <a:cubicBezTo>
                  <a:pt x="0" y="400"/>
                  <a:pt x="0" y="400"/>
                  <a:pt x="0" y="400"/>
                </a:cubicBezTo>
                <a:cubicBezTo>
                  <a:pt x="0" y="401"/>
                  <a:pt x="1" y="402"/>
                  <a:pt x="2" y="402"/>
                </a:cubicBezTo>
                <a:cubicBezTo>
                  <a:pt x="3" y="402"/>
                  <a:pt x="4" y="401"/>
                  <a:pt x="4" y="400"/>
                </a:cubicBezTo>
                <a:cubicBezTo>
                  <a:pt x="4" y="380"/>
                  <a:pt x="4" y="380"/>
                  <a:pt x="4" y="380"/>
                </a:cubicBezTo>
                <a:cubicBezTo>
                  <a:pt x="4" y="378"/>
                  <a:pt x="3" y="378"/>
                  <a:pt x="2" y="378"/>
                </a:cubicBezTo>
                <a:close/>
                <a:moveTo>
                  <a:pt x="2" y="418"/>
                </a:moveTo>
                <a:cubicBezTo>
                  <a:pt x="1" y="418"/>
                  <a:pt x="0" y="418"/>
                  <a:pt x="0" y="420"/>
                </a:cubicBezTo>
                <a:cubicBezTo>
                  <a:pt x="0" y="440"/>
                  <a:pt x="0" y="440"/>
                  <a:pt x="0" y="440"/>
                </a:cubicBezTo>
                <a:cubicBezTo>
                  <a:pt x="0" y="441"/>
                  <a:pt x="1" y="442"/>
                  <a:pt x="2" y="442"/>
                </a:cubicBezTo>
                <a:cubicBezTo>
                  <a:pt x="3" y="442"/>
                  <a:pt x="4" y="441"/>
                  <a:pt x="4" y="440"/>
                </a:cubicBezTo>
                <a:cubicBezTo>
                  <a:pt x="4" y="420"/>
                  <a:pt x="4" y="420"/>
                  <a:pt x="4" y="420"/>
                </a:cubicBezTo>
                <a:cubicBezTo>
                  <a:pt x="4" y="418"/>
                  <a:pt x="3" y="418"/>
                  <a:pt x="2" y="418"/>
                </a:cubicBezTo>
                <a:close/>
                <a:moveTo>
                  <a:pt x="2" y="458"/>
                </a:moveTo>
                <a:cubicBezTo>
                  <a:pt x="1" y="458"/>
                  <a:pt x="0" y="458"/>
                  <a:pt x="0" y="460"/>
                </a:cubicBezTo>
                <a:cubicBezTo>
                  <a:pt x="0" y="480"/>
                  <a:pt x="0" y="480"/>
                  <a:pt x="0" y="480"/>
                </a:cubicBezTo>
                <a:cubicBezTo>
                  <a:pt x="0" y="481"/>
                  <a:pt x="1" y="482"/>
                  <a:pt x="2" y="482"/>
                </a:cubicBezTo>
                <a:cubicBezTo>
                  <a:pt x="3" y="482"/>
                  <a:pt x="4" y="481"/>
                  <a:pt x="4" y="480"/>
                </a:cubicBezTo>
                <a:cubicBezTo>
                  <a:pt x="4" y="460"/>
                  <a:pt x="4" y="460"/>
                  <a:pt x="4" y="460"/>
                </a:cubicBezTo>
                <a:cubicBezTo>
                  <a:pt x="4" y="458"/>
                  <a:pt x="3" y="458"/>
                  <a:pt x="2" y="458"/>
                </a:cubicBezTo>
                <a:close/>
                <a:moveTo>
                  <a:pt x="2" y="498"/>
                </a:moveTo>
                <a:cubicBezTo>
                  <a:pt x="1" y="498"/>
                  <a:pt x="0" y="498"/>
                  <a:pt x="0" y="500"/>
                </a:cubicBezTo>
                <a:cubicBezTo>
                  <a:pt x="0" y="520"/>
                  <a:pt x="0" y="520"/>
                  <a:pt x="0" y="520"/>
                </a:cubicBezTo>
                <a:cubicBezTo>
                  <a:pt x="0" y="521"/>
                  <a:pt x="1" y="522"/>
                  <a:pt x="2" y="522"/>
                </a:cubicBezTo>
                <a:cubicBezTo>
                  <a:pt x="3" y="522"/>
                  <a:pt x="4" y="521"/>
                  <a:pt x="4" y="520"/>
                </a:cubicBezTo>
                <a:cubicBezTo>
                  <a:pt x="4" y="500"/>
                  <a:pt x="4" y="500"/>
                  <a:pt x="4" y="500"/>
                </a:cubicBezTo>
                <a:cubicBezTo>
                  <a:pt x="4" y="498"/>
                  <a:pt x="3" y="498"/>
                  <a:pt x="2" y="498"/>
                </a:cubicBezTo>
                <a:close/>
                <a:moveTo>
                  <a:pt x="2" y="538"/>
                </a:moveTo>
                <a:cubicBezTo>
                  <a:pt x="1" y="538"/>
                  <a:pt x="0" y="538"/>
                  <a:pt x="0" y="540"/>
                </a:cubicBezTo>
                <a:cubicBezTo>
                  <a:pt x="0" y="560"/>
                  <a:pt x="0" y="560"/>
                  <a:pt x="0" y="560"/>
                </a:cubicBezTo>
                <a:cubicBezTo>
                  <a:pt x="0" y="561"/>
                  <a:pt x="1" y="562"/>
                  <a:pt x="2" y="562"/>
                </a:cubicBezTo>
                <a:cubicBezTo>
                  <a:pt x="3" y="562"/>
                  <a:pt x="4" y="561"/>
                  <a:pt x="4" y="560"/>
                </a:cubicBezTo>
                <a:cubicBezTo>
                  <a:pt x="4" y="540"/>
                  <a:pt x="4" y="540"/>
                  <a:pt x="4" y="540"/>
                </a:cubicBezTo>
                <a:cubicBezTo>
                  <a:pt x="4" y="538"/>
                  <a:pt x="3" y="538"/>
                  <a:pt x="2" y="538"/>
                </a:cubicBezTo>
                <a:close/>
                <a:moveTo>
                  <a:pt x="2" y="578"/>
                </a:moveTo>
                <a:cubicBezTo>
                  <a:pt x="1" y="578"/>
                  <a:pt x="0" y="578"/>
                  <a:pt x="0" y="580"/>
                </a:cubicBezTo>
                <a:cubicBezTo>
                  <a:pt x="0" y="600"/>
                  <a:pt x="0" y="600"/>
                  <a:pt x="0" y="600"/>
                </a:cubicBezTo>
                <a:cubicBezTo>
                  <a:pt x="0" y="601"/>
                  <a:pt x="1" y="602"/>
                  <a:pt x="2" y="602"/>
                </a:cubicBezTo>
                <a:cubicBezTo>
                  <a:pt x="3" y="602"/>
                  <a:pt x="4" y="601"/>
                  <a:pt x="4" y="600"/>
                </a:cubicBezTo>
                <a:cubicBezTo>
                  <a:pt x="4" y="580"/>
                  <a:pt x="4" y="580"/>
                  <a:pt x="4" y="580"/>
                </a:cubicBezTo>
                <a:cubicBezTo>
                  <a:pt x="4" y="578"/>
                  <a:pt x="3" y="578"/>
                  <a:pt x="2" y="578"/>
                </a:cubicBezTo>
                <a:close/>
                <a:moveTo>
                  <a:pt x="2" y="618"/>
                </a:moveTo>
                <a:cubicBezTo>
                  <a:pt x="1" y="618"/>
                  <a:pt x="0" y="618"/>
                  <a:pt x="0" y="620"/>
                </a:cubicBezTo>
                <a:cubicBezTo>
                  <a:pt x="0" y="640"/>
                  <a:pt x="0" y="640"/>
                  <a:pt x="0" y="640"/>
                </a:cubicBezTo>
                <a:cubicBezTo>
                  <a:pt x="0" y="641"/>
                  <a:pt x="1" y="642"/>
                  <a:pt x="2" y="642"/>
                </a:cubicBezTo>
                <a:cubicBezTo>
                  <a:pt x="3" y="642"/>
                  <a:pt x="4" y="641"/>
                  <a:pt x="4" y="640"/>
                </a:cubicBezTo>
                <a:cubicBezTo>
                  <a:pt x="4" y="620"/>
                  <a:pt x="4" y="620"/>
                  <a:pt x="4" y="620"/>
                </a:cubicBezTo>
                <a:cubicBezTo>
                  <a:pt x="4" y="618"/>
                  <a:pt x="3" y="618"/>
                  <a:pt x="2" y="618"/>
                </a:cubicBezTo>
                <a:close/>
                <a:moveTo>
                  <a:pt x="2" y="658"/>
                </a:moveTo>
                <a:cubicBezTo>
                  <a:pt x="1" y="658"/>
                  <a:pt x="0" y="658"/>
                  <a:pt x="0" y="660"/>
                </a:cubicBezTo>
                <a:cubicBezTo>
                  <a:pt x="0" y="680"/>
                  <a:pt x="0" y="680"/>
                  <a:pt x="0" y="680"/>
                </a:cubicBezTo>
                <a:cubicBezTo>
                  <a:pt x="0" y="681"/>
                  <a:pt x="1" y="682"/>
                  <a:pt x="2" y="682"/>
                </a:cubicBezTo>
                <a:cubicBezTo>
                  <a:pt x="3" y="682"/>
                  <a:pt x="4" y="681"/>
                  <a:pt x="4" y="680"/>
                </a:cubicBezTo>
                <a:cubicBezTo>
                  <a:pt x="4" y="660"/>
                  <a:pt x="4" y="660"/>
                  <a:pt x="4" y="660"/>
                </a:cubicBezTo>
                <a:cubicBezTo>
                  <a:pt x="4" y="658"/>
                  <a:pt x="3" y="658"/>
                  <a:pt x="2" y="658"/>
                </a:cubicBezTo>
                <a:close/>
                <a:moveTo>
                  <a:pt x="2" y="698"/>
                </a:moveTo>
                <a:cubicBezTo>
                  <a:pt x="1" y="698"/>
                  <a:pt x="0" y="698"/>
                  <a:pt x="0" y="700"/>
                </a:cubicBezTo>
                <a:cubicBezTo>
                  <a:pt x="0" y="720"/>
                  <a:pt x="0" y="720"/>
                  <a:pt x="0" y="720"/>
                </a:cubicBezTo>
                <a:cubicBezTo>
                  <a:pt x="0" y="721"/>
                  <a:pt x="1" y="722"/>
                  <a:pt x="2" y="722"/>
                </a:cubicBezTo>
                <a:cubicBezTo>
                  <a:pt x="3" y="722"/>
                  <a:pt x="4" y="721"/>
                  <a:pt x="4" y="720"/>
                </a:cubicBezTo>
                <a:cubicBezTo>
                  <a:pt x="4" y="700"/>
                  <a:pt x="4" y="700"/>
                  <a:pt x="4" y="700"/>
                </a:cubicBezTo>
                <a:cubicBezTo>
                  <a:pt x="4" y="698"/>
                  <a:pt x="3" y="698"/>
                  <a:pt x="2" y="698"/>
                </a:cubicBezTo>
                <a:close/>
                <a:moveTo>
                  <a:pt x="2" y="738"/>
                </a:moveTo>
                <a:cubicBezTo>
                  <a:pt x="1" y="738"/>
                  <a:pt x="0" y="738"/>
                  <a:pt x="0" y="740"/>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8" y="754"/>
                  <a:pt x="8" y="754"/>
                  <a:pt x="8" y="754"/>
                </a:cubicBezTo>
                <a:cubicBezTo>
                  <a:pt x="8" y="754"/>
                  <a:pt x="8" y="754"/>
                  <a:pt x="9" y="754"/>
                </a:cubicBezTo>
                <a:cubicBezTo>
                  <a:pt x="9" y="754"/>
                  <a:pt x="10" y="753"/>
                  <a:pt x="10" y="752"/>
                </a:cubicBezTo>
                <a:cubicBezTo>
                  <a:pt x="11" y="751"/>
                  <a:pt x="10" y="750"/>
                  <a:pt x="9" y="750"/>
                </a:cubicBezTo>
                <a:cubicBezTo>
                  <a:pt x="4" y="748"/>
                  <a:pt x="4" y="748"/>
                  <a:pt x="4" y="748"/>
                </a:cubicBezTo>
                <a:cubicBezTo>
                  <a:pt x="4" y="740"/>
                  <a:pt x="4" y="740"/>
                  <a:pt x="4" y="740"/>
                </a:cubicBezTo>
                <a:cubicBezTo>
                  <a:pt x="4" y="738"/>
                  <a:pt x="3" y="738"/>
                  <a:pt x="2" y="738"/>
                </a:cubicBezTo>
                <a:close/>
                <a:moveTo>
                  <a:pt x="28" y="756"/>
                </a:moveTo>
                <a:cubicBezTo>
                  <a:pt x="27" y="756"/>
                  <a:pt x="26" y="756"/>
                  <a:pt x="26" y="757"/>
                </a:cubicBezTo>
                <a:cubicBezTo>
                  <a:pt x="25" y="758"/>
                  <a:pt x="26" y="759"/>
                  <a:pt x="27" y="760"/>
                </a:cubicBezTo>
                <a:cubicBezTo>
                  <a:pt x="46" y="766"/>
                  <a:pt x="46" y="766"/>
                  <a:pt x="46" y="766"/>
                </a:cubicBezTo>
                <a:cubicBezTo>
                  <a:pt x="46" y="766"/>
                  <a:pt x="46" y="766"/>
                  <a:pt x="47" y="766"/>
                </a:cubicBezTo>
                <a:cubicBezTo>
                  <a:pt x="47" y="766"/>
                  <a:pt x="48" y="766"/>
                  <a:pt x="48" y="765"/>
                </a:cubicBezTo>
                <a:cubicBezTo>
                  <a:pt x="49" y="764"/>
                  <a:pt x="48" y="762"/>
                  <a:pt x="47" y="762"/>
                </a:cubicBezTo>
                <a:cubicBezTo>
                  <a:pt x="28" y="756"/>
                  <a:pt x="28" y="756"/>
                  <a:pt x="28" y="756"/>
                </a:cubicBezTo>
                <a:cubicBezTo>
                  <a:pt x="28" y="756"/>
                  <a:pt x="28" y="756"/>
                  <a:pt x="28" y="756"/>
                </a:cubicBezTo>
                <a:close/>
                <a:moveTo>
                  <a:pt x="83" y="765"/>
                </a:moveTo>
                <a:cubicBezTo>
                  <a:pt x="83" y="765"/>
                  <a:pt x="83" y="765"/>
                  <a:pt x="83" y="765"/>
                </a:cubicBezTo>
                <a:cubicBezTo>
                  <a:pt x="70" y="769"/>
                  <a:pt x="70" y="769"/>
                  <a:pt x="70" y="769"/>
                </a:cubicBezTo>
                <a:cubicBezTo>
                  <a:pt x="66" y="768"/>
                  <a:pt x="66" y="768"/>
                  <a:pt x="66" y="768"/>
                </a:cubicBezTo>
                <a:cubicBezTo>
                  <a:pt x="66" y="768"/>
                  <a:pt x="66" y="768"/>
                  <a:pt x="66" y="768"/>
                </a:cubicBezTo>
                <a:cubicBezTo>
                  <a:pt x="65" y="768"/>
                  <a:pt x="64" y="769"/>
                  <a:pt x="64" y="770"/>
                </a:cubicBezTo>
                <a:cubicBezTo>
                  <a:pt x="63" y="771"/>
                  <a:pt x="64" y="772"/>
                  <a:pt x="65" y="772"/>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3"/>
                  <a:pt x="70" y="773"/>
                </a:cubicBezTo>
                <a:cubicBezTo>
                  <a:pt x="70" y="773"/>
                  <a:pt x="70" y="773"/>
                  <a:pt x="70" y="773"/>
                </a:cubicBezTo>
                <a:cubicBezTo>
                  <a:pt x="70" y="773"/>
                  <a:pt x="70" y="773"/>
                  <a:pt x="70" y="773"/>
                </a:cubicBezTo>
                <a:cubicBezTo>
                  <a:pt x="70" y="773"/>
                  <a:pt x="70" y="773"/>
                  <a:pt x="70" y="773"/>
                </a:cubicBezTo>
                <a:cubicBezTo>
                  <a:pt x="70" y="773"/>
                  <a:pt x="70" y="773"/>
                  <a:pt x="70" y="773"/>
                </a:cubicBezTo>
                <a:cubicBezTo>
                  <a:pt x="84" y="769"/>
                  <a:pt x="84" y="769"/>
                  <a:pt x="84" y="769"/>
                </a:cubicBezTo>
                <a:cubicBezTo>
                  <a:pt x="85" y="769"/>
                  <a:pt x="86" y="768"/>
                  <a:pt x="85" y="767"/>
                </a:cubicBezTo>
                <a:cubicBezTo>
                  <a:pt x="85" y="766"/>
                  <a:pt x="84" y="765"/>
                  <a:pt x="83" y="765"/>
                </a:cubicBezTo>
                <a:close/>
                <a:moveTo>
                  <a:pt x="121" y="753"/>
                </a:moveTo>
                <a:cubicBezTo>
                  <a:pt x="121" y="753"/>
                  <a:pt x="121" y="753"/>
                  <a:pt x="121" y="753"/>
                </a:cubicBezTo>
                <a:cubicBezTo>
                  <a:pt x="102" y="759"/>
                  <a:pt x="102" y="759"/>
                  <a:pt x="102" y="759"/>
                </a:cubicBezTo>
                <a:cubicBezTo>
                  <a:pt x="101" y="759"/>
                  <a:pt x="100" y="761"/>
                  <a:pt x="101" y="762"/>
                </a:cubicBezTo>
                <a:cubicBezTo>
                  <a:pt x="101" y="762"/>
                  <a:pt x="102" y="763"/>
                  <a:pt x="102" y="763"/>
                </a:cubicBezTo>
                <a:cubicBezTo>
                  <a:pt x="103" y="763"/>
                  <a:pt x="103" y="763"/>
                  <a:pt x="103" y="763"/>
                </a:cubicBezTo>
                <a:cubicBezTo>
                  <a:pt x="114" y="759"/>
                  <a:pt x="114" y="759"/>
                  <a:pt x="114" y="759"/>
                </a:cubicBezTo>
                <a:cubicBezTo>
                  <a:pt x="114" y="759"/>
                  <a:pt x="114" y="759"/>
                  <a:pt x="114" y="759"/>
                </a:cubicBezTo>
                <a:cubicBezTo>
                  <a:pt x="114" y="759"/>
                  <a:pt x="114" y="759"/>
                  <a:pt x="114" y="759"/>
                </a:cubicBezTo>
                <a:cubicBezTo>
                  <a:pt x="114" y="759"/>
                  <a:pt x="114" y="759"/>
                  <a:pt x="115" y="759"/>
                </a:cubicBezTo>
                <a:cubicBezTo>
                  <a:pt x="115" y="759"/>
                  <a:pt x="115" y="759"/>
                  <a:pt x="115" y="759"/>
                </a:cubicBezTo>
                <a:cubicBezTo>
                  <a:pt x="115" y="759"/>
                  <a:pt x="115" y="759"/>
                  <a:pt x="115" y="759"/>
                </a:cubicBezTo>
                <a:cubicBezTo>
                  <a:pt x="115" y="759"/>
                  <a:pt x="115" y="759"/>
                  <a:pt x="115" y="759"/>
                </a:cubicBezTo>
                <a:cubicBezTo>
                  <a:pt x="115" y="759"/>
                  <a:pt x="115" y="759"/>
                  <a:pt x="115" y="759"/>
                </a:cubicBezTo>
                <a:cubicBezTo>
                  <a:pt x="115" y="759"/>
                  <a:pt x="115" y="759"/>
                  <a:pt x="115" y="759"/>
                </a:cubicBezTo>
                <a:cubicBezTo>
                  <a:pt x="115" y="759"/>
                  <a:pt x="115" y="759"/>
                  <a:pt x="115" y="759"/>
                </a:cubicBezTo>
                <a:cubicBezTo>
                  <a:pt x="115" y="759"/>
                  <a:pt x="115" y="759"/>
                  <a:pt x="115" y="759"/>
                </a:cubicBezTo>
                <a:cubicBezTo>
                  <a:pt x="119" y="758"/>
                  <a:pt x="122" y="757"/>
                  <a:pt x="122" y="757"/>
                </a:cubicBezTo>
                <a:cubicBezTo>
                  <a:pt x="123" y="756"/>
                  <a:pt x="124" y="755"/>
                  <a:pt x="123" y="754"/>
                </a:cubicBezTo>
                <a:cubicBezTo>
                  <a:pt x="123" y="753"/>
                  <a:pt x="122" y="753"/>
                  <a:pt x="121" y="753"/>
                </a:cubicBezTo>
                <a:close/>
                <a:moveTo>
                  <a:pt x="138" y="728"/>
                </a:moveTo>
                <a:cubicBezTo>
                  <a:pt x="137" y="728"/>
                  <a:pt x="136" y="729"/>
                  <a:pt x="136" y="730"/>
                </a:cubicBezTo>
                <a:cubicBezTo>
                  <a:pt x="136" y="750"/>
                  <a:pt x="136" y="750"/>
                  <a:pt x="136" y="750"/>
                </a:cubicBezTo>
                <a:cubicBezTo>
                  <a:pt x="136" y="751"/>
                  <a:pt x="137" y="752"/>
                  <a:pt x="138" y="752"/>
                </a:cubicBezTo>
                <a:cubicBezTo>
                  <a:pt x="138" y="752"/>
                  <a:pt x="138" y="752"/>
                  <a:pt x="138" y="752"/>
                </a:cubicBezTo>
                <a:cubicBezTo>
                  <a:pt x="139" y="751"/>
                  <a:pt x="139" y="751"/>
                  <a:pt x="139" y="751"/>
                </a:cubicBezTo>
                <a:cubicBezTo>
                  <a:pt x="139" y="751"/>
                  <a:pt x="140" y="750"/>
                  <a:pt x="140" y="750"/>
                </a:cubicBezTo>
                <a:cubicBezTo>
                  <a:pt x="140" y="730"/>
                  <a:pt x="140" y="730"/>
                  <a:pt x="140" y="730"/>
                </a:cubicBezTo>
                <a:cubicBezTo>
                  <a:pt x="140" y="729"/>
                  <a:pt x="139" y="728"/>
                  <a:pt x="138" y="728"/>
                </a:cubicBezTo>
                <a:close/>
                <a:moveTo>
                  <a:pt x="138" y="688"/>
                </a:moveTo>
                <a:cubicBezTo>
                  <a:pt x="137" y="688"/>
                  <a:pt x="136" y="689"/>
                  <a:pt x="136" y="690"/>
                </a:cubicBezTo>
                <a:cubicBezTo>
                  <a:pt x="136" y="710"/>
                  <a:pt x="136" y="710"/>
                  <a:pt x="136" y="710"/>
                </a:cubicBezTo>
                <a:cubicBezTo>
                  <a:pt x="136" y="711"/>
                  <a:pt x="137" y="712"/>
                  <a:pt x="138" y="712"/>
                </a:cubicBezTo>
                <a:cubicBezTo>
                  <a:pt x="139" y="712"/>
                  <a:pt x="140" y="711"/>
                  <a:pt x="140" y="710"/>
                </a:cubicBezTo>
                <a:cubicBezTo>
                  <a:pt x="140" y="690"/>
                  <a:pt x="140" y="690"/>
                  <a:pt x="140" y="690"/>
                </a:cubicBezTo>
                <a:cubicBezTo>
                  <a:pt x="140" y="689"/>
                  <a:pt x="139" y="688"/>
                  <a:pt x="138" y="688"/>
                </a:cubicBezTo>
                <a:close/>
                <a:moveTo>
                  <a:pt x="138" y="648"/>
                </a:moveTo>
                <a:cubicBezTo>
                  <a:pt x="137" y="648"/>
                  <a:pt x="136" y="649"/>
                  <a:pt x="136" y="650"/>
                </a:cubicBezTo>
                <a:cubicBezTo>
                  <a:pt x="136" y="670"/>
                  <a:pt x="136" y="670"/>
                  <a:pt x="136" y="670"/>
                </a:cubicBezTo>
                <a:cubicBezTo>
                  <a:pt x="136" y="671"/>
                  <a:pt x="137" y="672"/>
                  <a:pt x="138" y="672"/>
                </a:cubicBezTo>
                <a:cubicBezTo>
                  <a:pt x="139" y="672"/>
                  <a:pt x="140" y="671"/>
                  <a:pt x="140" y="670"/>
                </a:cubicBezTo>
                <a:cubicBezTo>
                  <a:pt x="140" y="650"/>
                  <a:pt x="140" y="650"/>
                  <a:pt x="140" y="650"/>
                </a:cubicBezTo>
                <a:cubicBezTo>
                  <a:pt x="140" y="649"/>
                  <a:pt x="139" y="648"/>
                  <a:pt x="138" y="648"/>
                </a:cubicBezTo>
                <a:close/>
                <a:moveTo>
                  <a:pt x="138" y="608"/>
                </a:moveTo>
                <a:cubicBezTo>
                  <a:pt x="137" y="608"/>
                  <a:pt x="136" y="609"/>
                  <a:pt x="136" y="610"/>
                </a:cubicBezTo>
                <a:cubicBezTo>
                  <a:pt x="136" y="630"/>
                  <a:pt x="136" y="630"/>
                  <a:pt x="136" y="630"/>
                </a:cubicBezTo>
                <a:cubicBezTo>
                  <a:pt x="136" y="631"/>
                  <a:pt x="137" y="632"/>
                  <a:pt x="138" y="632"/>
                </a:cubicBezTo>
                <a:cubicBezTo>
                  <a:pt x="139" y="632"/>
                  <a:pt x="140" y="631"/>
                  <a:pt x="140" y="630"/>
                </a:cubicBezTo>
                <a:cubicBezTo>
                  <a:pt x="140" y="610"/>
                  <a:pt x="140" y="610"/>
                  <a:pt x="140" y="610"/>
                </a:cubicBezTo>
                <a:cubicBezTo>
                  <a:pt x="140" y="609"/>
                  <a:pt x="139" y="608"/>
                  <a:pt x="138" y="608"/>
                </a:cubicBezTo>
                <a:close/>
                <a:moveTo>
                  <a:pt x="138" y="568"/>
                </a:moveTo>
                <a:cubicBezTo>
                  <a:pt x="137" y="568"/>
                  <a:pt x="136" y="569"/>
                  <a:pt x="136" y="570"/>
                </a:cubicBezTo>
                <a:cubicBezTo>
                  <a:pt x="136" y="590"/>
                  <a:pt x="136" y="590"/>
                  <a:pt x="136" y="590"/>
                </a:cubicBezTo>
                <a:cubicBezTo>
                  <a:pt x="136" y="591"/>
                  <a:pt x="137" y="592"/>
                  <a:pt x="138" y="592"/>
                </a:cubicBezTo>
                <a:cubicBezTo>
                  <a:pt x="139" y="592"/>
                  <a:pt x="140" y="591"/>
                  <a:pt x="140" y="590"/>
                </a:cubicBezTo>
                <a:cubicBezTo>
                  <a:pt x="140" y="570"/>
                  <a:pt x="140" y="570"/>
                  <a:pt x="140" y="570"/>
                </a:cubicBezTo>
                <a:cubicBezTo>
                  <a:pt x="140" y="569"/>
                  <a:pt x="139" y="568"/>
                  <a:pt x="138" y="568"/>
                </a:cubicBezTo>
                <a:close/>
                <a:moveTo>
                  <a:pt x="138" y="528"/>
                </a:moveTo>
                <a:cubicBezTo>
                  <a:pt x="137" y="528"/>
                  <a:pt x="136" y="529"/>
                  <a:pt x="136" y="530"/>
                </a:cubicBezTo>
                <a:cubicBezTo>
                  <a:pt x="136" y="550"/>
                  <a:pt x="136" y="550"/>
                  <a:pt x="136" y="550"/>
                </a:cubicBezTo>
                <a:cubicBezTo>
                  <a:pt x="136" y="551"/>
                  <a:pt x="137" y="552"/>
                  <a:pt x="138" y="552"/>
                </a:cubicBezTo>
                <a:cubicBezTo>
                  <a:pt x="139" y="552"/>
                  <a:pt x="140" y="551"/>
                  <a:pt x="140" y="550"/>
                </a:cubicBezTo>
                <a:cubicBezTo>
                  <a:pt x="140" y="530"/>
                  <a:pt x="140" y="530"/>
                  <a:pt x="140" y="530"/>
                </a:cubicBezTo>
                <a:cubicBezTo>
                  <a:pt x="140" y="529"/>
                  <a:pt x="139" y="528"/>
                  <a:pt x="138" y="528"/>
                </a:cubicBezTo>
                <a:close/>
                <a:moveTo>
                  <a:pt x="138" y="488"/>
                </a:moveTo>
                <a:cubicBezTo>
                  <a:pt x="137" y="488"/>
                  <a:pt x="136" y="489"/>
                  <a:pt x="136" y="490"/>
                </a:cubicBezTo>
                <a:cubicBezTo>
                  <a:pt x="136" y="510"/>
                  <a:pt x="136" y="510"/>
                  <a:pt x="136" y="510"/>
                </a:cubicBezTo>
                <a:cubicBezTo>
                  <a:pt x="136" y="511"/>
                  <a:pt x="137" y="512"/>
                  <a:pt x="138" y="512"/>
                </a:cubicBezTo>
                <a:cubicBezTo>
                  <a:pt x="139" y="512"/>
                  <a:pt x="140" y="511"/>
                  <a:pt x="140" y="510"/>
                </a:cubicBezTo>
                <a:cubicBezTo>
                  <a:pt x="140" y="490"/>
                  <a:pt x="140" y="490"/>
                  <a:pt x="140" y="490"/>
                </a:cubicBezTo>
                <a:cubicBezTo>
                  <a:pt x="140" y="489"/>
                  <a:pt x="139" y="488"/>
                  <a:pt x="138" y="488"/>
                </a:cubicBezTo>
                <a:close/>
                <a:moveTo>
                  <a:pt x="138" y="448"/>
                </a:moveTo>
                <a:cubicBezTo>
                  <a:pt x="137" y="448"/>
                  <a:pt x="136" y="449"/>
                  <a:pt x="136" y="450"/>
                </a:cubicBezTo>
                <a:cubicBezTo>
                  <a:pt x="136" y="470"/>
                  <a:pt x="136" y="470"/>
                  <a:pt x="136" y="470"/>
                </a:cubicBezTo>
                <a:cubicBezTo>
                  <a:pt x="136" y="471"/>
                  <a:pt x="137" y="472"/>
                  <a:pt x="138" y="472"/>
                </a:cubicBezTo>
                <a:cubicBezTo>
                  <a:pt x="139" y="472"/>
                  <a:pt x="140" y="471"/>
                  <a:pt x="140" y="470"/>
                </a:cubicBezTo>
                <a:cubicBezTo>
                  <a:pt x="140" y="450"/>
                  <a:pt x="140" y="450"/>
                  <a:pt x="140" y="450"/>
                </a:cubicBezTo>
                <a:cubicBezTo>
                  <a:pt x="140" y="449"/>
                  <a:pt x="139" y="448"/>
                  <a:pt x="138" y="448"/>
                </a:cubicBezTo>
                <a:close/>
                <a:moveTo>
                  <a:pt x="138" y="408"/>
                </a:moveTo>
                <a:cubicBezTo>
                  <a:pt x="137" y="408"/>
                  <a:pt x="136" y="409"/>
                  <a:pt x="136" y="410"/>
                </a:cubicBezTo>
                <a:cubicBezTo>
                  <a:pt x="136" y="430"/>
                  <a:pt x="136" y="430"/>
                  <a:pt x="136" y="430"/>
                </a:cubicBezTo>
                <a:cubicBezTo>
                  <a:pt x="136" y="431"/>
                  <a:pt x="137" y="432"/>
                  <a:pt x="138" y="432"/>
                </a:cubicBezTo>
                <a:cubicBezTo>
                  <a:pt x="139" y="432"/>
                  <a:pt x="140" y="431"/>
                  <a:pt x="140" y="430"/>
                </a:cubicBezTo>
                <a:cubicBezTo>
                  <a:pt x="140" y="410"/>
                  <a:pt x="140" y="410"/>
                  <a:pt x="140" y="410"/>
                </a:cubicBezTo>
                <a:cubicBezTo>
                  <a:pt x="140" y="409"/>
                  <a:pt x="139" y="408"/>
                  <a:pt x="138" y="408"/>
                </a:cubicBezTo>
                <a:close/>
                <a:moveTo>
                  <a:pt x="138" y="368"/>
                </a:moveTo>
                <a:cubicBezTo>
                  <a:pt x="137" y="368"/>
                  <a:pt x="136" y="369"/>
                  <a:pt x="136" y="370"/>
                </a:cubicBezTo>
                <a:cubicBezTo>
                  <a:pt x="136" y="390"/>
                  <a:pt x="136" y="390"/>
                  <a:pt x="136" y="390"/>
                </a:cubicBezTo>
                <a:cubicBezTo>
                  <a:pt x="136" y="391"/>
                  <a:pt x="137" y="392"/>
                  <a:pt x="138" y="392"/>
                </a:cubicBezTo>
                <a:cubicBezTo>
                  <a:pt x="139" y="392"/>
                  <a:pt x="140" y="391"/>
                  <a:pt x="140" y="390"/>
                </a:cubicBezTo>
                <a:cubicBezTo>
                  <a:pt x="140" y="370"/>
                  <a:pt x="140" y="370"/>
                  <a:pt x="140" y="370"/>
                </a:cubicBezTo>
                <a:cubicBezTo>
                  <a:pt x="140" y="369"/>
                  <a:pt x="139" y="368"/>
                  <a:pt x="138" y="368"/>
                </a:cubicBezTo>
                <a:close/>
                <a:moveTo>
                  <a:pt x="138" y="328"/>
                </a:moveTo>
                <a:cubicBezTo>
                  <a:pt x="137" y="328"/>
                  <a:pt x="136" y="329"/>
                  <a:pt x="136" y="330"/>
                </a:cubicBezTo>
                <a:cubicBezTo>
                  <a:pt x="136" y="350"/>
                  <a:pt x="136" y="350"/>
                  <a:pt x="136" y="350"/>
                </a:cubicBezTo>
                <a:cubicBezTo>
                  <a:pt x="136" y="351"/>
                  <a:pt x="137" y="352"/>
                  <a:pt x="138" y="352"/>
                </a:cubicBezTo>
                <a:cubicBezTo>
                  <a:pt x="139" y="352"/>
                  <a:pt x="140" y="351"/>
                  <a:pt x="140" y="350"/>
                </a:cubicBezTo>
                <a:cubicBezTo>
                  <a:pt x="140" y="330"/>
                  <a:pt x="140" y="330"/>
                  <a:pt x="140" y="330"/>
                </a:cubicBezTo>
                <a:cubicBezTo>
                  <a:pt x="140" y="329"/>
                  <a:pt x="139" y="328"/>
                  <a:pt x="138" y="328"/>
                </a:cubicBezTo>
                <a:close/>
                <a:moveTo>
                  <a:pt x="138" y="288"/>
                </a:moveTo>
                <a:cubicBezTo>
                  <a:pt x="137" y="288"/>
                  <a:pt x="136" y="289"/>
                  <a:pt x="136" y="290"/>
                </a:cubicBezTo>
                <a:cubicBezTo>
                  <a:pt x="136" y="310"/>
                  <a:pt x="136" y="310"/>
                  <a:pt x="136" y="310"/>
                </a:cubicBezTo>
                <a:cubicBezTo>
                  <a:pt x="136" y="311"/>
                  <a:pt x="137" y="312"/>
                  <a:pt x="138" y="312"/>
                </a:cubicBezTo>
                <a:cubicBezTo>
                  <a:pt x="139" y="312"/>
                  <a:pt x="140" y="311"/>
                  <a:pt x="140" y="310"/>
                </a:cubicBezTo>
                <a:cubicBezTo>
                  <a:pt x="140" y="290"/>
                  <a:pt x="140" y="290"/>
                  <a:pt x="140" y="290"/>
                </a:cubicBezTo>
                <a:cubicBezTo>
                  <a:pt x="140" y="289"/>
                  <a:pt x="139" y="288"/>
                  <a:pt x="138" y="288"/>
                </a:cubicBezTo>
                <a:close/>
                <a:moveTo>
                  <a:pt x="138" y="248"/>
                </a:moveTo>
                <a:cubicBezTo>
                  <a:pt x="137" y="248"/>
                  <a:pt x="136" y="249"/>
                  <a:pt x="136" y="250"/>
                </a:cubicBezTo>
                <a:cubicBezTo>
                  <a:pt x="136" y="270"/>
                  <a:pt x="136" y="270"/>
                  <a:pt x="136" y="270"/>
                </a:cubicBezTo>
                <a:cubicBezTo>
                  <a:pt x="136" y="271"/>
                  <a:pt x="137" y="272"/>
                  <a:pt x="138" y="272"/>
                </a:cubicBezTo>
                <a:cubicBezTo>
                  <a:pt x="139" y="272"/>
                  <a:pt x="140" y="271"/>
                  <a:pt x="140" y="270"/>
                </a:cubicBezTo>
                <a:cubicBezTo>
                  <a:pt x="140" y="250"/>
                  <a:pt x="140" y="250"/>
                  <a:pt x="140" y="250"/>
                </a:cubicBezTo>
                <a:cubicBezTo>
                  <a:pt x="140" y="249"/>
                  <a:pt x="139" y="248"/>
                  <a:pt x="138" y="248"/>
                </a:cubicBezTo>
                <a:close/>
                <a:moveTo>
                  <a:pt x="138" y="208"/>
                </a:moveTo>
                <a:cubicBezTo>
                  <a:pt x="137" y="208"/>
                  <a:pt x="136" y="209"/>
                  <a:pt x="136" y="210"/>
                </a:cubicBezTo>
                <a:cubicBezTo>
                  <a:pt x="136" y="230"/>
                  <a:pt x="136" y="230"/>
                  <a:pt x="136" y="230"/>
                </a:cubicBezTo>
                <a:cubicBezTo>
                  <a:pt x="136" y="231"/>
                  <a:pt x="137" y="232"/>
                  <a:pt x="138" y="232"/>
                </a:cubicBezTo>
                <a:cubicBezTo>
                  <a:pt x="139" y="232"/>
                  <a:pt x="140" y="231"/>
                  <a:pt x="140" y="230"/>
                </a:cubicBezTo>
                <a:cubicBezTo>
                  <a:pt x="140" y="210"/>
                  <a:pt x="140" y="210"/>
                  <a:pt x="140" y="210"/>
                </a:cubicBezTo>
                <a:cubicBezTo>
                  <a:pt x="140" y="209"/>
                  <a:pt x="139" y="208"/>
                  <a:pt x="138" y="208"/>
                </a:cubicBezTo>
                <a:close/>
                <a:moveTo>
                  <a:pt x="138" y="168"/>
                </a:moveTo>
                <a:cubicBezTo>
                  <a:pt x="137" y="168"/>
                  <a:pt x="136" y="169"/>
                  <a:pt x="136" y="170"/>
                </a:cubicBezTo>
                <a:cubicBezTo>
                  <a:pt x="136" y="190"/>
                  <a:pt x="136" y="190"/>
                  <a:pt x="136" y="190"/>
                </a:cubicBezTo>
                <a:cubicBezTo>
                  <a:pt x="136" y="191"/>
                  <a:pt x="137" y="192"/>
                  <a:pt x="138" y="192"/>
                </a:cubicBezTo>
                <a:cubicBezTo>
                  <a:pt x="139" y="192"/>
                  <a:pt x="140" y="191"/>
                  <a:pt x="140" y="190"/>
                </a:cubicBezTo>
                <a:cubicBezTo>
                  <a:pt x="140" y="170"/>
                  <a:pt x="140" y="170"/>
                  <a:pt x="140" y="170"/>
                </a:cubicBezTo>
                <a:cubicBezTo>
                  <a:pt x="140" y="169"/>
                  <a:pt x="139" y="168"/>
                  <a:pt x="138" y="168"/>
                </a:cubicBezTo>
                <a:close/>
                <a:moveTo>
                  <a:pt x="138" y="128"/>
                </a:moveTo>
                <a:cubicBezTo>
                  <a:pt x="137" y="128"/>
                  <a:pt x="136" y="129"/>
                  <a:pt x="136" y="130"/>
                </a:cubicBezTo>
                <a:cubicBezTo>
                  <a:pt x="136" y="150"/>
                  <a:pt x="136" y="150"/>
                  <a:pt x="136" y="150"/>
                </a:cubicBezTo>
                <a:cubicBezTo>
                  <a:pt x="136" y="151"/>
                  <a:pt x="137" y="152"/>
                  <a:pt x="138" y="152"/>
                </a:cubicBezTo>
                <a:cubicBezTo>
                  <a:pt x="139" y="152"/>
                  <a:pt x="140" y="151"/>
                  <a:pt x="140" y="150"/>
                </a:cubicBezTo>
                <a:cubicBezTo>
                  <a:pt x="140" y="130"/>
                  <a:pt x="140" y="130"/>
                  <a:pt x="140" y="130"/>
                </a:cubicBezTo>
                <a:cubicBezTo>
                  <a:pt x="140" y="129"/>
                  <a:pt x="139" y="128"/>
                  <a:pt x="138" y="128"/>
                </a:cubicBezTo>
                <a:close/>
                <a:moveTo>
                  <a:pt x="138" y="88"/>
                </a:moveTo>
                <a:cubicBezTo>
                  <a:pt x="137" y="88"/>
                  <a:pt x="136" y="89"/>
                  <a:pt x="136" y="90"/>
                </a:cubicBezTo>
                <a:cubicBezTo>
                  <a:pt x="136" y="110"/>
                  <a:pt x="136" y="110"/>
                  <a:pt x="136" y="110"/>
                </a:cubicBezTo>
                <a:cubicBezTo>
                  <a:pt x="136" y="111"/>
                  <a:pt x="137" y="112"/>
                  <a:pt x="138" y="112"/>
                </a:cubicBezTo>
                <a:cubicBezTo>
                  <a:pt x="139" y="112"/>
                  <a:pt x="140" y="111"/>
                  <a:pt x="140" y="110"/>
                </a:cubicBezTo>
                <a:cubicBezTo>
                  <a:pt x="140" y="90"/>
                  <a:pt x="140" y="90"/>
                  <a:pt x="140" y="90"/>
                </a:cubicBezTo>
                <a:cubicBezTo>
                  <a:pt x="140" y="89"/>
                  <a:pt x="139" y="88"/>
                  <a:pt x="138" y="88"/>
                </a:cubicBezTo>
                <a:close/>
                <a:moveTo>
                  <a:pt x="138" y="48"/>
                </a:moveTo>
                <a:cubicBezTo>
                  <a:pt x="137" y="48"/>
                  <a:pt x="136" y="49"/>
                  <a:pt x="136" y="50"/>
                </a:cubicBezTo>
                <a:cubicBezTo>
                  <a:pt x="136" y="70"/>
                  <a:pt x="136" y="70"/>
                  <a:pt x="136" y="70"/>
                </a:cubicBezTo>
                <a:cubicBezTo>
                  <a:pt x="136" y="71"/>
                  <a:pt x="137" y="72"/>
                  <a:pt x="138" y="72"/>
                </a:cubicBezTo>
                <a:cubicBezTo>
                  <a:pt x="139" y="72"/>
                  <a:pt x="140" y="71"/>
                  <a:pt x="140" y="70"/>
                </a:cubicBezTo>
                <a:cubicBezTo>
                  <a:pt x="140" y="50"/>
                  <a:pt x="140" y="50"/>
                  <a:pt x="140" y="50"/>
                </a:cubicBezTo>
                <a:cubicBezTo>
                  <a:pt x="140" y="49"/>
                  <a:pt x="139" y="48"/>
                  <a:pt x="138" y="48"/>
                </a:cubicBezTo>
                <a:close/>
                <a:moveTo>
                  <a:pt x="138" y="8"/>
                </a:moveTo>
                <a:cubicBezTo>
                  <a:pt x="137" y="8"/>
                  <a:pt x="136" y="9"/>
                  <a:pt x="136" y="10"/>
                </a:cubicBezTo>
                <a:cubicBezTo>
                  <a:pt x="136" y="30"/>
                  <a:pt x="136" y="30"/>
                  <a:pt x="136" y="30"/>
                </a:cubicBezTo>
                <a:cubicBezTo>
                  <a:pt x="136" y="31"/>
                  <a:pt x="137" y="32"/>
                  <a:pt x="138" y="32"/>
                </a:cubicBezTo>
                <a:cubicBezTo>
                  <a:pt x="139" y="32"/>
                  <a:pt x="140" y="31"/>
                  <a:pt x="140" y="30"/>
                </a:cubicBezTo>
                <a:cubicBezTo>
                  <a:pt x="140" y="10"/>
                  <a:pt x="140" y="10"/>
                  <a:pt x="140" y="10"/>
                </a:cubicBezTo>
                <a:cubicBezTo>
                  <a:pt x="140" y="9"/>
                  <a:pt x="139" y="8"/>
                  <a:pt x="138" y="8"/>
                </a:cubicBezTo>
                <a:close/>
              </a:path>
            </a:pathLst>
          </a:custGeom>
          <a:solidFill>
            <a:schemeClr val="dk2"/>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sp>
        <p:nvSpPr>
          <p:cNvPr id="45" name="Freeform 40"/>
          <p:cNvSpPr/>
          <p:nvPr>
            <p:custDataLst>
              <p:tags r:id="rId21"/>
            </p:custDataLst>
          </p:nvPr>
        </p:nvSpPr>
        <p:spPr bwMode="auto">
          <a:xfrm>
            <a:off x="3025775" y="4648057"/>
            <a:ext cx="364490" cy="99060"/>
          </a:xfrm>
          <a:custGeom>
            <a:avLst/>
            <a:gdLst>
              <a:gd name="T0" fmla="*/ 0 w 212"/>
              <a:gd name="T1" fmla="*/ 0 h 2045"/>
              <a:gd name="T2" fmla="*/ 212 w 212"/>
              <a:gd name="T3" fmla="*/ 70 h 2045"/>
              <a:gd name="T4" fmla="*/ 212 w 212"/>
              <a:gd name="T5" fmla="*/ 2045 h 2045"/>
              <a:gd name="T6" fmla="*/ 0 w 212"/>
              <a:gd name="T7" fmla="*/ 1975 h 2045"/>
              <a:gd name="T8" fmla="*/ 0 w 212"/>
              <a:gd name="T9" fmla="*/ 0 h 2045"/>
              <a:gd name="connsiteX0" fmla="*/ 0 w 10000"/>
              <a:gd name="connsiteY0" fmla="*/ 9316 h 9658"/>
              <a:gd name="connsiteX1" fmla="*/ 10000 w 10000"/>
              <a:gd name="connsiteY1" fmla="*/ 0 h 9658"/>
              <a:gd name="connsiteX2" fmla="*/ 10000 w 10000"/>
              <a:gd name="connsiteY2" fmla="*/ 9658 h 9658"/>
              <a:gd name="connsiteX3" fmla="*/ 0 w 10000"/>
              <a:gd name="connsiteY3" fmla="*/ 9316 h 9658"/>
              <a:gd name="connsiteX0-1" fmla="*/ 0 w 10000"/>
              <a:gd name="connsiteY0-2" fmla="*/ 35 h 389"/>
              <a:gd name="connsiteX1-3" fmla="*/ 9704 w 10000"/>
              <a:gd name="connsiteY1-4" fmla="*/ 0 h 389"/>
              <a:gd name="connsiteX2-5" fmla="*/ 10000 w 10000"/>
              <a:gd name="connsiteY2-6" fmla="*/ 389 h 389"/>
              <a:gd name="connsiteX3-7" fmla="*/ 0 w 10000"/>
              <a:gd name="connsiteY3-8" fmla="*/ 35 h 389"/>
              <a:gd name="connsiteX0-9" fmla="*/ 0 w 10000"/>
              <a:gd name="connsiteY0-10" fmla="*/ 900 h 10000"/>
              <a:gd name="connsiteX1-11" fmla="*/ 9926 w 10000"/>
              <a:gd name="connsiteY1-12" fmla="*/ 0 h 10000"/>
              <a:gd name="connsiteX2-13" fmla="*/ 10000 w 10000"/>
              <a:gd name="connsiteY2-14" fmla="*/ 10000 h 10000"/>
              <a:gd name="connsiteX3-15" fmla="*/ 0 w 10000"/>
              <a:gd name="connsiteY3-16" fmla="*/ 900 h 10000"/>
              <a:gd name="connsiteX0-17" fmla="*/ 0 w 10000"/>
              <a:gd name="connsiteY0-18" fmla="*/ 0 h 12133"/>
              <a:gd name="connsiteX1-19" fmla="*/ 9926 w 10000"/>
              <a:gd name="connsiteY1-20" fmla="*/ 2133 h 12133"/>
              <a:gd name="connsiteX2-21" fmla="*/ 10000 w 10000"/>
              <a:gd name="connsiteY2-22" fmla="*/ 12133 h 12133"/>
              <a:gd name="connsiteX3-23" fmla="*/ 0 w 10000"/>
              <a:gd name="connsiteY3-24" fmla="*/ 0 h 12133"/>
              <a:gd name="connsiteX0-25" fmla="*/ 0 w 10007"/>
              <a:gd name="connsiteY0-26" fmla="*/ 0 h 12133"/>
              <a:gd name="connsiteX1-27" fmla="*/ 10000 w 10007"/>
              <a:gd name="connsiteY1-28" fmla="*/ 754 h 12133"/>
              <a:gd name="connsiteX2-29" fmla="*/ 10000 w 10007"/>
              <a:gd name="connsiteY2-30" fmla="*/ 12133 h 12133"/>
              <a:gd name="connsiteX3-31" fmla="*/ 0 w 10007"/>
              <a:gd name="connsiteY3-32" fmla="*/ 0 h 12133"/>
              <a:gd name="connsiteX0-33" fmla="*/ 0 w 9637"/>
              <a:gd name="connsiteY0-34" fmla="*/ 0 h 11581"/>
              <a:gd name="connsiteX1-35" fmla="*/ 9630 w 9637"/>
              <a:gd name="connsiteY1-36" fmla="*/ 202 h 11581"/>
              <a:gd name="connsiteX2-37" fmla="*/ 9630 w 9637"/>
              <a:gd name="connsiteY2-38" fmla="*/ 11581 h 11581"/>
              <a:gd name="connsiteX3-39" fmla="*/ 0 w 9637"/>
              <a:gd name="connsiteY3-40" fmla="*/ 0 h 11581"/>
              <a:gd name="connsiteX0-41" fmla="*/ 0 w 10000"/>
              <a:gd name="connsiteY0-42" fmla="*/ 64 h 10064"/>
              <a:gd name="connsiteX1-43" fmla="*/ 9993 w 10000"/>
              <a:gd name="connsiteY1-44" fmla="*/ 0 h 10064"/>
              <a:gd name="connsiteX2-45" fmla="*/ 9993 w 10000"/>
              <a:gd name="connsiteY2-46" fmla="*/ 10064 h 10064"/>
              <a:gd name="connsiteX3-47" fmla="*/ 0 w 10000"/>
              <a:gd name="connsiteY3-48" fmla="*/ 64 h 10064"/>
              <a:gd name="connsiteX0-49" fmla="*/ 0 w 10154"/>
              <a:gd name="connsiteY0-50" fmla="*/ 302 h 10064"/>
              <a:gd name="connsiteX1-51" fmla="*/ 10147 w 10154"/>
              <a:gd name="connsiteY1-52" fmla="*/ 0 h 10064"/>
              <a:gd name="connsiteX2-53" fmla="*/ 10147 w 10154"/>
              <a:gd name="connsiteY2-54" fmla="*/ 10064 h 10064"/>
              <a:gd name="connsiteX3-55" fmla="*/ 0 w 10154"/>
              <a:gd name="connsiteY3-56" fmla="*/ 302 h 10064"/>
              <a:gd name="connsiteX0-57" fmla="*/ 0 w 10461"/>
              <a:gd name="connsiteY0-58" fmla="*/ 67 h 10064"/>
              <a:gd name="connsiteX1-59" fmla="*/ 10454 w 10461"/>
              <a:gd name="connsiteY1-60" fmla="*/ 0 h 10064"/>
              <a:gd name="connsiteX2-61" fmla="*/ 10454 w 10461"/>
              <a:gd name="connsiteY2-62" fmla="*/ 10064 h 10064"/>
              <a:gd name="connsiteX3-63" fmla="*/ 0 w 10461"/>
              <a:gd name="connsiteY3-64" fmla="*/ 67 h 10064"/>
              <a:gd name="connsiteX0-65" fmla="*/ 0 w 10538"/>
              <a:gd name="connsiteY0-66" fmla="*/ 67 h 10064"/>
              <a:gd name="connsiteX1-67" fmla="*/ 10531 w 10538"/>
              <a:gd name="connsiteY1-68" fmla="*/ 0 h 10064"/>
              <a:gd name="connsiteX2-69" fmla="*/ 10531 w 10538"/>
              <a:gd name="connsiteY2-70" fmla="*/ 10064 h 10064"/>
              <a:gd name="connsiteX3-71" fmla="*/ 0 w 10538"/>
              <a:gd name="connsiteY3-72" fmla="*/ 67 h 10064"/>
              <a:gd name="connsiteX0-73" fmla="*/ 0 w 10538"/>
              <a:gd name="connsiteY0-74" fmla="*/ 67 h 7770"/>
              <a:gd name="connsiteX1-75" fmla="*/ 10531 w 10538"/>
              <a:gd name="connsiteY1-76" fmla="*/ 0 h 7770"/>
              <a:gd name="connsiteX2-77" fmla="*/ 10531 w 10538"/>
              <a:gd name="connsiteY2-78" fmla="*/ 7770 h 7770"/>
              <a:gd name="connsiteX3-79" fmla="*/ 0 w 10538"/>
              <a:gd name="connsiteY3-80" fmla="*/ 67 h 7770"/>
              <a:gd name="connsiteX0-81" fmla="*/ 0 w 9705"/>
              <a:gd name="connsiteY0-82" fmla="*/ 0 h 11686"/>
              <a:gd name="connsiteX1-83" fmla="*/ 9698 w 9705"/>
              <a:gd name="connsiteY1-84" fmla="*/ 1686 h 11686"/>
              <a:gd name="connsiteX2-85" fmla="*/ 9698 w 9705"/>
              <a:gd name="connsiteY2-86" fmla="*/ 11686 h 11686"/>
              <a:gd name="connsiteX3-87" fmla="*/ 0 w 9705"/>
              <a:gd name="connsiteY3-88" fmla="*/ 0 h 11686"/>
              <a:gd name="connsiteX0-89" fmla="*/ 0 w 10000"/>
              <a:gd name="connsiteY0-90" fmla="*/ 0 h 10000"/>
              <a:gd name="connsiteX1-91" fmla="*/ 9993 w 10000"/>
              <a:gd name="connsiteY1-92" fmla="*/ 432 h 10000"/>
              <a:gd name="connsiteX2-93" fmla="*/ 9993 w 10000"/>
              <a:gd name="connsiteY2-94" fmla="*/ 10000 h 10000"/>
              <a:gd name="connsiteX3-95" fmla="*/ 0 w 10000"/>
              <a:gd name="connsiteY3-96" fmla="*/ 0 h 10000"/>
              <a:gd name="connsiteX0-97" fmla="*/ 0 w 10000"/>
              <a:gd name="connsiteY0-98" fmla="*/ 0 h 10000"/>
              <a:gd name="connsiteX1-99" fmla="*/ 9993 w 10000"/>
              <a:gd name="connsiteY1-100" fmla="*/ 179 h 10000"/>
              <a:gd name="connsiteX2-101" fmla="*/ 9993 w 10000"/>
              <a:gd name="connsiteY2-102" fmla="*/ 10000 h 10000"/>
              <a:gd name="connsiteX3-103" fmla="*/ 0 w 10000"/>
              <a:gd name="connsiteY3-104" fmla="*/ 0 h 10000"/>
              <a:gd name="connsiteX0-105" fmla="*/ 0 w 10000"/>
              <a:gd name="connsiteY0-106" fmla="*/ 0 h 10000"/>
              <a:gd name="connsiteX1-107" fmla="*/ 9993 w 10000"/>
              <a:gd name="connsiteY1-108" fmla="*/ 179 h 10000"/>
              <a:gd name="connsiteX2-109" fmla="*/ 9993 w 10000"/>
              <a:gd name="connsiteY2-110" fmla="*/ 10000 h 10000"/>
              <a:gd name="connsiteX3-111" fmla="*/ 0 w 10000"/>
              <a:gd name="connsiteY3-112" fmla="*/ 0 h 10000"/>
              <a:gd name="connsiteX0-113" fmla="*/ 0 w 10069"/>
              <a:gd name="connsiteY0-114" fmla="*/ 0 h 10000"/>
              <a:gd name="connsiteX1-115" fmla="*/ 10066 w 10069"/>
              <a:gd name="connsiteY1-116" fmla="*/ 179 h 10000"/>
              <a:gd name="connsiteX2-117" fmla="*/ 9993 w 10069"/>
              <a:gd name="connsiteY2-118" fmla="*/ 10000 h 10000"/>
              <a:gd name="connsiteX3-119" fmla="*/ 0 w 10069"/>
              <a:gd name="connsiteY3-120" fmla="*/ 0 h 10000"/>
            </a:gdLst>
            <a:ahLst/>
            <a:cxnLst>
              <a:cxn ang="0">
                <a:pos x="connsiteX0-1" y="connsiteY0-2"/>
              </a:cxn>
              <a:cxn ang="0">
                <a:pos x="connsiteX1-3" y="connsiteY1-4"/>
              </a:cxn>
              <a:cxn ang="0">
                <a:pos x="connsiteX2-5" y="connsiteY2-6"/>
              </a:cxn>
              <a:cxn ang="0">
                <a:pos x="connsiteX3-7" y="connsiteY3-8"/>
              </a:cxn>
            </a:cxnLst>
            <a:rect l="l" t="t" r="r" b="b"/>
            <a:pathLst>
              <a:path w="10069" h="10000">
                <a:moveTo>
                  <a:pt x="0" y="0"/>
                </a:moveTo>
                <a:lnTo>
                  <a:pt x="10066" y="179"/>
                </a:lnTo>
                <a:cubicBezTo>
                  <a:pt x="10092" y="3348"/>
                  <a:pt x="9968" y="6830"/>
                  <a:pt x="9993" y="10000"/>
                </a:cubicBezTo>
                <a:lnTo>
                  <a:pt x="0" y="0"/>
                </a:lnTo>
                <a:close/>
              </a:path>
            </a:pathLst>
          </a:custGeom>
          <a:solidFill>
            <a:schemeClr val="accent3">
              <a:lumMod val="50000"/>
              <a:lumOff val="50000"/>
            </a:schemeClr>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sp>
        <p:nvSpPr>
          <p:cNvPr id="46" name="Freeform 41"/>
          <p:cNvSpPr/>
          <p:nvPr>
            <p:custDataLst>
              <p:tags r:id="rId22"/>
            </p:custDataLst>
          </p:nvPr>
        </p:nvSpPr>
        <p:spPr bwMode="auto">
          <a:xfrm>
            <a:off x="3385820" y="4649327"/>
            <a:ext cx="370205" cy="92710"/>
          </a:xfrm>
          <a:custGeom>
            <a:avLst/>
            <a:gdLst>
              <a:gd name="T0" fmla="*/ 0 w 213"/>
              <a:gd name="T1" fmla="*/ 70 h 2045"/>
              <a:gd name="T2" fmla="*/ 213 w 213"/>
              <a:gd name="T3" fmla="*/ 0 h 2045"/>
              <a:gd name="T4" fmla="*/ 213 w 213"/>
              <a:gd name="T5" fmla="*/ 1975 h 2045"/>
              <a:gd name="T6" fmla="*/ 0 w 213"/>
              <a:gd name="T7" fmla="*/ 2045 h 2045"/>
              <a:gd name="T8" fmla="*/ 0 w 213"/>
              <a:gd name="T9" fmla="*/ 70 h 2045"/>
              <a:gd name="connsiteX0" fmla="*/ 0 w 10000"/>
              <a:gd name="connsiteY0" fmla="*/ 0 h 9658"/>
              <a:gd name="connsiteX1" fmla="*/ 10000 w 10000"/>
              <a:gd name="connsiteY1" fmla="*/ 9316 h 9658"/>
              <a:gd name="connsiteX2" fmla="*/ 0 w 10000"/>
              <a:gd name="connsiteY2" fmla="*/ 9658 h 9658"/>
              <a:gd name="connsiteX3" fmla="*/ 0 w 10000"/>
              <a:gd name="connsiteY3" fmla="*/ 0 h 9658"/>
              <a:gd name="connsiteX0-1" fmla="*/ 196 w 10000"/>
              <a:gd name="connsiteY0-2" fmla="*/ 0 h 474"/>
              <a:gd name="connsiteX1-3" fmla="*/ 10000 w 10000"/>
              <a:gd name="connsiteY1-4" fmla="*/ 120 h 474"/>
              <a:gd name="connsiteX2-5" fmla="*/ 0 w 10000"/>
              <a:gd name="connsiteY2-6" fmla="*/ 474 h 474"/>
              <a:gd name="connsiteX3-7" fmla="*/ 196 w 10000"/>
              <a:gd name="connsiteY3-8" fmla="*/ 0 h 474"/>
              <a:gd name="connsiteX0-9" fmla="*/ 11 w 10110"/>
              <a:gd name="connsiteY0-10" fmla="*/ 0 h 7963"/>
              <a:gd name="connsiteX1-11" fmla="*/ 10110 w 10110"/>
              <a:gd name="connsiteY1-12" fmla="*/ 495 h 7963"/>
              <a:gd name="connsiteX2-13" fmla="*/ 110 w 10110"/>
              <a:gd name="connsiteY2-14" fmla="*/ 7963 h 7963"/>
              <a:gd name="connsiteX3-15" fmla="*/ 11 w 10110"/>
              <a:gd name="connsiteY3-16" fmla="*/ 0 h 7963"/>
              <a:gd name="connsiteX0-17" fmla="*/ 11 w 10000"/>
              <a:gd name="connsiteY0-18" fmla="*/ 231 h 9378"/>
              <a:gd name="connsiteX1-19" fmla="*/ 10000 w 10000"/>
              <a:gd name="connsiteY1-20" fmla="*/ 0 h 9378"/>
              <a:gd name="connsiteX2-21" fmla="*/ 109 w 10000"/>
              <a:gd name="connsiteY2-22" fmla="*/ 9378 h 9378"/>
              <a:gd name="connsiteX3-23" fmla="*/ 11 w 10000"/>
              <a:gd name="connsiteY3-24" fmla="*/ 231 h 9378"/>
              <a:gd name="connsiteX0-25" fmla="*/ 48 w 9891"/>
              <a:gd name="connsiteY0-26" fmla="*/ 0 h 10256"/>
              <a:gd name="connsiteX1-27" fmla="*/ 9891 w 9891"/>
              <a:gd name="connsiteY1-28" fmla="*/ 256 h 10256"/>
              <a:gd name="connsiteX2-29" fmla="*/ 0 w 9891"/>
              <a:gd name="connsiteY2-30" fmla="*/ 10256 h 10256"/>
              <a:gd name="connsiteX3-31" fmla="*/ 48 w 9891"/>
              <a:gd name="connsiteY3-32" fmla="*/ 0 h 10256"/>
              <a:gd name="connsiteX0-33" fmla="*/ 49 w 10000"/>
              <a:gd name="connsiteY0-34" fmla="*/ 0 h 10489"/>
              <a:gd name="connsiteX1-35" fmla="*/ 10000 w 10000"/>
              <a:gd name="connsiteY1-36" fmla="*/ 739 h 10489"/>
              <a:gd name="connsiteX2-37" fmla="*/ 0 w 10000"/>
              <a:gd name="connsiteY2-38" fmla="*/ 10489 h 10489"/>
              <a:gd name="connsiteX3-39" fmla="*/ 49 w 10000"/>
              <a:gd name="connsiteY3-40" fmla="*/ 0 h 10489"/>
              <a:gd name="connsiteX0-41" fmla="*/ 49 w 10000"/>
              <a:gd name="connsiteY0-42" fmla="*/ 0 h 10489"/>
              <a:gd name="connsiteX1-43" fmla="*/ 10000 w 10000"/>
              <a:gd name="connsiteY1-44" fmla="*/ 250 h 10489"/>
              <a:gd name="connsiteX2-45" fmla="*/ 0 w 10000"/>
              <a:gd name="connsiteY2-46" fmla="*/ 10489 h 10489"/>
              <a:gd name="connsiteX3-47" fmla="*/ 49 w 10000"/>
              <a:gd name="connsiteY3-48" fmla="*/ 0 h 10489"/>
              <a:gd name="connsiteX0-49" fmla="*/ 122 w 10073"/>
              <a:gd name="connsiteY0-50" fmla="*/ 0 h 8287"/>
              <a:gd name="connsiteX1-51" fmla="*/ 10073 w 10073"/>
              <a:gd name="connsiteY1-52" fmla="*/ 250 h 8287"/>
              <a:gd name="connsiteX2-53" fmla="*/ 0 w 10073"/>
              <a:gd name="connsiteY2-54" fmla="*/ 8287 h 8287"/>
              <a:gd name="connsiteX3-55" fmla="*/ 122 w 10073"/>
              <a:gd name="connsiteY3-56" fmla="*/ 0 h 8287"/>
              <a:gd name="connsiteX0-57" fmla="*/ 121 w 9854"/>
              <a:gd name="connsiteY0-58" fmla="*/ 1765 h 11765"/>
              <a:gd name="connsiteX1-59" fmla="*/ 9854 w 9854"/>
              <a:gd name="connsiteY1-60" fmla="*/ 0 h 11765"/>
              <a:gd name="connsiteX2-61" fmla="*/ 0 w 9854"/>
              <a:gd name="connsiteY2-62" fmla="*/ 11765 h 11765"/>
              <a:gd name="connsiteX3-63" fmla="*/ 121 w 9854"/>
              <a:gd name="connsiteY3-64" fmla="*/ 1765 h 11765"/>
              <a:gd name="connsiteX0-65" fmla="*/ 49 w 9926"/>
              <a:gd name="connsiteY0-66" fmla="*/ 1500 h 9749"/>
              <a:gd name="connsiteX1-67" fmla="*/ 9926 w 9926"/>
              <a:gd name="connsiteY1-68" fmla="*/ 0 h 9749"/>
              <a:gd name="connsiteX2-69" fmla="*/ 0 w 9926"/>
              <a:gd name="connsiteY2-70" fmla="*/ 9749 h 9749"/>
              <a:gd name="connsiteX3-71" fmla="*/ 49 w 9926"/>
              <a:gd name="connsiteY3-72" fmla="*/ 1500 h 9749"/>
              <a:gd name="connsiteX0-73" fmla="*/ 121 w 10000"/>
              <a:gd name="connsiteY0-74" fmla="*/ 252 h 10000"/>
              <a:gd name="connsiteX1-75" fmla="*/ 10000 w 10000"/>
              <a:gd name="connsiteY1-76" fmla="*/ 0 h 10000"/>
              <a:gd name="connsiteX2-77" fmla="*/ 0 w 10000"/>
              <a:gd name="connsiteY2-78" fmla="*/ 10000 h 10000"/>
              <a:gd name="connsiteX3-79" fmla="*/ 121 w 10000"/>
              <a:gd name="connsiteY3-80" fmla="*/ 252 h 10000"/>
              <a:gd name="connsiteX0-81" fmla="*/ 49 w 10000"/>
              <a:gd name="connsiteY0-82" fmla="*/ 0 h 10005"/>
              <a:gd name="connsiteX1-83" fmla="*/ 10000 w 10000"/>
              <a:gd name="connsiteY1-84" fmla="*/ 5 h 10005"/>
              <a:gd name="connsiteX2-85" fmla="*/ 0 w 10000"/>
              <a:gd name="connsiteY2-86" fmla="*/ 10005 h 10005"/>
              <a:gd name="connsiteX3-87" fmla="*/ 49 w 10000"/>
              <a:gd name="connsiteY3-88" fmla="*/ 0 h 10005"/>
            </a:gdLst>
            <a:ahLst/>
            <a:cxnLst>
              <a:cxn ang="0">
                <a:pos x="connsiteX0-1" y="connsiteY0-2"/>
              </a:cxn>
              <a:cxn ang="0">
                <a:pos x="connsiteX1-3" y="connsiteY1-4"/>
              </a:cxn>
              <a:cxn ang="0">
                <a:pos x="connsiteX2-5" y="connsiteY2-6"/>
              </a:cxn>
              <a:cxn ang="0">
                <a:pos x="connsiteX3-7" y="connsiteY3-8"/>
              </a:cxn>
            </a:cxnLst>
            <a:rect l="l" t="t" r="r" b="b"/>
            <a:pathLst>
              <a:path w="10000" h="10005">
                <a:moveTo>
                  <a:pt x="49" y="0"/>
                </a:moveTo>
                <a:lnTo>
                  <a:pt x="10000" y="5"/>
                </a:lnTo>
                <a:lnTo>
                  <a:pt x="0" y="10005"/>
                </a:lnTo>
                <a:cubicBezTo>
                  <a:pt x="66" y="5425"/>
                  <a:pt x="-16" y="4580"/>
                  <a:pt x="49" y="0"/>
                </a:cubicBezTo>
                <a:close/>
              </a:path>
            </a:pathLst>
          </a:custGeom>
          <a:solidFill>
            <a:schemeClr val="accent3">
              <a:lumMod val="50000"/>
              <a:lumOff val="50000"/>
            </a:schemeClr>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sp>
        <p:nvSpPr>
          <p:cNvPr id="53" name="Freeform 36"/>
          <p:cNvSpPr>
            <a:spLocks noEditPoints="1"/>
          </p:cNvSpPr>
          <p:nvPr>
            <p:custDataLst>
              <p:tags r:id="rId23"/>
            </p:custDataLst>
          </p:nvPr>
        </p:nvSpPr>
        <p:spPr bwMode="auto">
          <a:xfrm>
            <a:off x="1686560" y="2829417"/>
            <a:ext cx="686435" cy="1910715"/>
          </a:xfrm>
          <a:custGeom>
            <a:avLst/>
            <a:gdLst>
              <a:gd name="T0" fmla="*/ 140 w 140"/>
              <a:gd name="T1" fmla="*/ 0 h 774"/>
              <a:gd name="T2" fmla="*/ 102 w 140"/>
              <a:gd name="T3" fmla="*/ 2 h 774"/>
              <a:gd name="T4" fmla="*/ 60 w 140"/>
              <a:gd name="T5" fmla="*/ 4 h 774"/>
              <a:gd name="T6" fmla="*/ 0 w 140"/>
              <a:gd name="T7" fmla="*/ 4 h 774"/>
              <a:gd name="T8" fmla="*/ 0 w 140"/>
              <a:gd name="T9" fmla="*/ 20 h 774"/>
              <a:gd name="T10" fmla="*/ 2 w 140"/>
              <a:gd name="T11" fmla="*/ 58 h 774"/>
              <a:gd name="T12" fmla="*/ 2 w 140"/>
              <a:gd name="T13" fmla="*/ 58 h 774"/>
              <a:gd name="T14" fmla="*/ 4 w 140"/>
              <a:gd name="T15" fmla="*/ 100 h 774"/>
              <a:gd name="T16" fmla="*/ 4 w 140"/>
              <a:gd name="T17" fmla="*/ 160 h 774"/>
              <a:gd name="T18" fmla="*/ 2 w 140"/>
              <a:gd name="T19" fmla="*/ 202 h 774"/>
              <a:gd name="T20" fmla="*/ 0 w 140"/>
              <a:gd name="T21" fmla="*/ 240 h 774"/>
              <a:gd name="T22" fmla="*/ 0 w 140"/>
              <a:gd name="T23" fmla="*/ 260 h 774"/>
              <a:gd name="T24" fmla="*/ 2 w 140"/>
              <a:gd name="T25" fmla="*/ 298 h 774"/>
              <a:gd name="T26" fmla="*/ 2 w 140"/>
              <a:gd name="T27" fmla="*/ 298 h 774"/>
              <a:gd name="T28" fmla="*/ 4 w 140"/>
              <a:gd name="T29" fmla="*/ 340 h 774"/>
              <a:gd name="T30" fmla="*/ 4 w 140"/>
              <a:gd name="T31" fmla="*/ 400 h 774"/>
              <a:gd name="T32" fmla="*/ 2 w 140"/>
              <a:gd name="T33" fmla="*/ 442 h 774"/>
              <a:gd name="T34" fmla="*/ 0 w 140"/>
              <a:gd name="T35" fmla="*/ 480 h 774"/>
              <a:gd name="T36" fmla="*/ 0 w 140"/>
              <a:gd name="T37" fmla="*/ 500 h 774"/>
              <a:gd name="T38" fmla="*/ 2 w 140"/>
              <a:gd name="T39" fmla="*/ 538 h 774"/>
              <a:gd name="T40" fmla="*/ 2 w 140"/>
              <a:gd name="T41" fmla="*/ 538 h 774"/>
              <a:gd name="T42" fmla="*/ 4 w 140"/>
              <a:gd name="T43" fmla="*/ 580 h 774"/>
              <a:gd name="T44" fmla="*/ 4 w 140"/>
              <a:gd name="T45" fmla="*/ 640 h 774"/>
              <a:gd name="T46" fmla="*/ 2 w 140"/>
              <a:gd name="T47" fmla="*/ 682 h 774"/>
              <a:gd name="T48" fmla="*/ 0 w 140"/>
              <a:gd name="T49" fmla="*/ 720 h 774"/>
              <a:gd name="T50" fmla="*/ 0 w 140"/>
              <a:gd name="T51" fmla="*/ 740 h 774"/>
              <a:gd name="T52" fmla="*/ 0 w 140"/>
              <a:gd name="T53" fmla="*/ 751 h 774"/>
              <a:gd name="T54" fmla="*/ 0 w 140"/>
              <a:gd name="T55" fmla="*/ 751 h 774"/>
              <a:gd name="T56" fmla="*/ 10 w 140"/>
              <a:gd name="T57" fmla="*/ 752 h 774"/>
              <a:gd name="T58" fmla="*/ 26 w 140"/>
              <a:gd name="T59" fmla="*/ 757 h 774"/>
              <a:gd name="T60" fmla="*/ 28 w 140"/>
              <a:gd name="T61" fmla="*/ 756 h 774"/>
              <a:gd name="T62" fmla="*/ 66 w 140"/>
              <a:gd name="T63" fmla="*/ 768 h 774"/>
              <a:gd name="T64" fmla="*/ 70 w 140"/>
              <a:gd name="T65" fmla="*/ 774 h 774"/>
              <a:gd name="T66" fmla="*/ 70 w 140"/>
              <a:gd name="T67" fmla="*/ 774 h 774"/>
              <a:gd name="T68" fmla="*/ 70 w 140"/>
              <a:gd name="T69" fmla="*/ 773 h 774"/>
              <a:gd name="T70" fmla="*/ 83 w 140"/>
              <a:gd name="T71" fmla="*/ 765 h 774"/>
              <a:gd name="T72" fmla="*/ 103 w 140"/>
              <a:gd name="T73" fmla="*/ 763 h 774"/>
              <a:gd name="T74" fmla="*/ 115 w 140"/>
              <a:gd name="T75" fmla="*/ 759 h 774"/>
              <a:gd name="T76" fmla="*/ 122 w 140"/>
              <a:gd name="T77" fmla="*/ 757 h 774"/>
              <a:gd name="T78" fmla="*/ 138 w 140"/>
              <a:gd name="T79" fmla="*/ 752 h 774"/>
              <a:gd name="T80" fmla="*/ 138 w 140"/>
              <a:gd name="T81" fmla="*/ 688 h 774"/>
              <a:gd name="T82" fmla="*/ 138 w 140"/>
              <a:gd name="T83" fmla="*/ 688 h 774"/>
              <a:gd name="T84" fmla="*/ 140 w 140"/>
              <a:gd name="T85" fmla="*/ 650 h 774"/>
              <a:gd name="T86" fmla="*/ 140 w 140"/>
              <a:gd name="T87" fmla="*/ 630 h 774"/>
              <a:gd name="T88" fmla="*/ 138 w 140"/>
              <a:gd name="T89" fmla="*/ 592 h 774"/>
              <a:gd name="T90" fmla="*/ 136 w 140"/>
              <a:gd name="T91" fmla="*/ 550 h 774"/>
              <a:gd name="T92" fmla="*/ 136 w 140"/>
              <a:gd name="T93" fmla="*/ 490 h 774"/>
              <a:gd name="T94" fmla="*/ 138 w 140"/>
              <a:gd name="T95" fmla="*/ 448 h 774"/>
              <a:gd name="T96" fmla="*/ 138 w 140"/>
              <a:gd name="T97" fmla="*/ 448 h 774"/>
              <a:gd name="T98" fmla="*/ 140 w 140"/>
              <a:gd name="T99" fmla="*/ 410 h 774"/>
              <a:gd name="T100" fmla="*/ 140 w 140"/>
              <a:gd name="T101" fmla="*/ 390 h 774"/>
              <a:gd name="T102" fmla="*/ 138 w 140"/>
              <a:gd name="T103" fmla="*/ 352 h 774"/>
              <a:gd name="T104" fmla="*/ 136 w 140"/>
              <a:gd name="T105" fmla="*/ 310 h 774"/>
              <a:gd name="T106" fmla="*/ 136 w 140"/>
              <a:gd name="T107" fmla="*/ 250 h 774"/>
              <a:gd name="T108" fmla="*/ 138 w 140"/>
              <a:gd name="T109" fmla="*/ 208 h 774"/>
              <a:gd name="T110" fmla="*/ 138 w 140"/>
              <a:gd name="T111" fmla="*/ 208 h 774"/>
              <a:gd name="T112" fmla="*/ 140 w 140"/>
              <a:gd name="T113" fmla="*/ 170 h 774"/>
              <a:gd name="T114" fmla="*/ 140 w 140"/>
              <a:gd name="T115" fmla="*/ 150 h 774"/>
              <a:gd name="T116" fmla="*/ 138 w 140"/>
              <a:gd name="T117" fmla="*/ 112 h 774"/>
              <a:gd name="T118" fmla="*/ 136 w 140"/>
              <a:gd name="T119" fmla="*/ 70 h 774"/>
              <a:gd name="T120" fmla="*/ 136 w 140"/>
              <a:gd name="T121" fmla="*/ 1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 h="774">
                <a:moveTo>
                  <a:pt x="140" y="0"/>
                </a:moveTo>
                <a:cubicBezTo>
                  <a:pt x="120" y="0"/>
                  <a:pt x="120" y="0"/>
                  <a:pt x="120" y="0"/>
                </a:cubicBezTo>
                <a:cubicBezTo>
                  <a:pt x="119" y="0"/>
                  <a:pt x="118" y="1"/>
                  <a:pt x="118" y="2"/>
                </a:cubicBezTo>
                <a:cubicBezTo>
                  <a:pt x="118" y="3"/>
                  <a:pt x="119" y="4"/>
                  <a:pt x="120" y="4"/>
                </a:cubicBezTo>
                <a:cubicBezTo>
                  <a:pt x="140" y="4"/>
                  <a:pt x="140" y="4"/>
                  <a:pt x="140" y="4"/>
                </a:cubicBezTo>
                <a:cubicBezTo>
                  <a:pt x="140" y="0"/>
                  <a:pt x="140" y="0"/>
                  <a:pt x="140" y="0"/>
                </a:cubicBezTo>
                <a:close/>
                <a:moveTo>
                  <a:pt x="100" y="0"/>
                </a:moveTo>
                <a:cubicBezTo>
                  <a:pt x="80" y="0"/>
                  <a:pt x="80" y="0"/>
                  <a:pt x="80" y="0"/>
                </a:cubicBezTo>
                <a:cubicBezTo>
                  <a:pt x="79" y="0"/>
                  <a:pt x="78" y="1"/>
                  <a:pt x="78" y="2"/>
                </a:cubicBezTo>
                <a:cubicBezTo>
                  <a:pt x="78" y="3"/>
                  <a:pt x="79" y="4"/>
                  <a:pt x="80" y="4"/>
                </a:cubicBezTo>
                <a:cubicBezTo>
                  <a:pt x="100" y="4"/>
                  <a:pt x="100" y="4"/>
                  <a:pt x="100" y="4"/>
                </a:cubicBezTo>
                <a:cubicBezTo>
                  <a:pt x="101" y="4"/>
                  <a:pt x="102" y="3"/>
                  <a:pt x="102" y="2"/>
                </a:cubicBezTo>
                <a:cubicBezTo>
                  <a:pt x="102" y="1"/>
                  <a:pt x="101" y="0"/>
                  <a:pt x="100" y="0"/>
                </a:cubicBezTo>
                <a:close/>
                <a:moveTo>
                  <a:pt x="60" y="0"/>
                </a:moveTo>
                <a:cubicBezTo>
                  <a:pt x="40" y="0"/>
                  <a:pt x="40" y="0"/>
                  <a:pt x="40" y="0"/>
                </a:cubicBezTo>
                <a:cubicBezTo>
                  <a:pt x="39" y="0"/>
                  <a:pt x="38" y="1"/>
                  <a:pt x="38" y="2"/>
                </a:cubicBezTo>
                <a:cubicBezTo>
                  <a:pt x="38" y="3"/>
                  <a:pt x="39" y="4"/>
                  <a:pt x="40" y="4"/>
                </a:cubicBezTo>
                <a:cubicBezTo>
                  <a:pt x="60" y="4"/>
                  <a:pt x="60" y="4"/>
                  <a:pt x="60" y="4"/>
                </a:cubicBezTo>
                <a:cubicBezTo>
                  <a:pt x="61" y="4"/>
                  <a:pt x="62" y="3"/>
                  <a:pt x="62" y="2"/>
                </a:cubicBezTo>
                <a:cubicBezTo>
                  <a:pt x="62" y="1"/>
                  <a:pt x="61" y="0"/>
                  <a:pt x="60" y="0"/>
                </a:cubicBezTo>
                <a:close/>
                <a:moveTo>
                  <a:pt x="20" y="0"/>
                </a:moveTo>
                <a:cubicBezTo>
                  <a:pt x="0" y="0"/>
                  <a:pt x="0" y="0"/>
                  <a:pt x="0" y="0"/>
                </a:cubicBezTo>
                <a:cubicBezTo>
                  <a:pt x="0" y="0"/>
                  <a:pt x="0" y="0"/>
                  <a:pt x="0" y="0"/>
                </a:cubicBezTo>
                <a:cubicBezTo>
                  <a:pt x="0" y="4"/>
                  <a:pt x="0" y="4"/>
                  <a:pt x="0" y="4"/>
                </a:cubicBezTo>
                <a:cubicBezTo>
                  <a:pt x="0" y="4"/>
                  <a:pt x="0" y="4"/>
                  <a:pt x="0" y="4"/>
                </a:cubicBezTo>
                <a:cubicBezTo>
                  <a:pt x="20" y="4"/>
                  <a:pt x="20" y="4"/>
                  <a:pt x="20" y="4"/>
                </a:cubicBezTo>
                <a:cubicBezTo>
                  <a:pt x="21" y="4"/>
                  <a:pt x="22" y="3"/>
                  <a:pt x="22" y="2"/>
                </a:cubicBezTo>
                <a:cubicBezTo>
                  <a:pt x="22" y="1"/>
                  <a:pt x="21" y="0"/>
                  <a:pt x="20" y="0"/>
                </a:cubicBezTo>
                <a:close/>
                <a:moveTo>
                  <a:pt x="2" y="18"/>
                </a:moveTo>
                <a:cubicBezTo>
                  <a:pt x="1" y="18"/>
                  <a:pt x="0" y="18"/>
                  <a:pt x="0" y="20"/>
                </a:cubicBezTo>
                <a:cubicBezTo>
                  <a:pt x="0" y="40"/>
                  <a:pt x="0" y="40"/>
                  <a:pt x="0" y="40"/>
                </a:cubicBezTo>
                <a:cubicBezTo>
                  <a:pt x="0" y="41"/>
                  <a:pt x="1" y="42"/>
                  <a:pt x="2" y="42"/>
                </a:cubicBezTo>
                <a:cubicBezTo>
                  <a:pt x="3" y="42"/>
                  <a:pt x="4" y="41"/>
                  <a:pt x="4" y="40"/>
                </a:cubicBezTo>
                <a:cubicBezTo>
                  <a:pt x="4" y="20"/>
                  <a:pt x="4" y="20"/>
                  <a:pt x="4" y="20"/>
                </a:cubicBezTo>
                <a:cubicBezTo>
                  <a:pt x="4" y="18"/>
                  <a:pt x="3" y="18"/>
                  <a:pt x="2" y="18"/>
                </a:cubicBezTo>
                <a:close/>
                <a:moveTo>
                  <a:pt x="2" y="58"/>
                </a:moveTo>
                <a:cubicBezTo>
                  <a:pt x="1" y="58"/>
                  <a:pt x="0" y="58"/>
                  <a:pt x="0" y="60"/>
                </a:cubicBezTo>
                <a:cubicBezTo>
                  <a:pt x="0" y="80"/>
                  <a:pt x="0" y="80"/>
                  <a:pt x="0" y="80"/>
                </a:cubicBezTo>
                <a:cubicBezTo>
                  <a:pt x="0" y="81"/>
                  <a:pt x="1" y="82"/>
                  <a:pt x="2" y="82"/>
                </a:cubicBezTo>
                <a:cubicBezTo>
                  <a:pt x="3" y="82"/>
                  <a:pt x="4" y="81"/>
                  <a:pt x="4" y="80"/>
                </a:cubicBezTo>
                <a:cubicBezTo>
                  <a:pt x="4" y="60"/>
                  <a:pt x="4" y="60"/>
                  <a:pt x="4" y="60"/>
                </a:cubicBezTo>
                <a:cubicBezTo>
                  <a:pt x="4" y="58"/>
                  <a:pt x="3" y="58"/>
                  <a:pt x="2" y="58"/>
                </a:cubicBezTo>
                <a:close/>
                <a:moveTo>
                  <a:pt x="2" y="98"/>
                </a:moveTo>
                <a:cubicBezTo>
                  <a:pt x="1" y="98"/>
                  <a:pt x="0" y="98"/>
                  <a:pt x="0" y="100"/>
                </a:cubicBezTo>
                <a:cubicBezTo>
                  <a:pt x="0" y="120"/>
                  <a:pt x="0" y="120"/>
                  <a:pt x="0" y="120"/>
                </a:cubicBezTo>
                <a:cubicBezTo>
                  <a:pt x="0" y="121"/>
                  <a:pt x="1" y="122"/>
                  <a:pt x="2" y="122"/>
                </a:cubicBezTo>
                <a:cubicBezTo>
                  <a:pt x="3" y="122"/>
                  <a:pt x="4" y="121"/>
                  <a:pt x="4" y="120"/>
                </a:cubicBezTo>
                <a:cubicBezTo>
                  <a:pt x="4" y="100"/>
                  <a:pt x="4" y="100"/>
                  <a:pt x="4" y="100"/>
                </a:cubicBezTo>
                <a:cubicBezTo>
                  <a:pt x="4" y="98"/>
                  <a:pt x="3" y="98"/>
                  <a:pt x="2" y="98"/>
                </a:cubicBezTo>
                <a:close/>
                <a:moveTo>
                  <a:pt x="2" y="138"/>
                </a:moveTo>
                <a:cubicBezTo>
                  <a:pt x="1" y="138"/>
                  <a:pt x="0" y="138"/>
                  <a:pt x="0" y="140"/>
                </a:cubicBezTo>
                <a:cubicBezTo>
                  <a:pt x="0" y="160"/>
                  <a:pt x="0" y="160"/>
                  <a:pt x="0" y="160"/>
                </a:cubicBezTo>
                <a:cubicBezTo>
                  <a:pt x="0" y="161"/>
                  <a:pt x="1" y="162"/>
                  <a:pt x="2" y="162"/>
                </a:cubicBezTo>
                <a:cubicBezTo>
                  <a:pt x="3" y="162"/>
                  <a:pt x="4" y="161"/>
                  <a:pt x="4" y="160"/>
                </a:cubicBezTo>
                <a:cubicBezTo>
                  <a:pt x="4" y="140"/>
                  <a:pt x="4" y="140"/>
                  <a:pt x="4" y="140"/>
                </a:cubicBezTo>
                <a:cubicBezTo>
                  <a:pt x="4" y="138"/>
                  <a:pt x="3" y="138"/>
                  <a:pt x="2" y="138"/>
                </a:cubicBezTo>
                <a:close/>
                <a:moveTo>
                  <a:pt x="2" y="178"/>
                </a:moveTo>
                <a:cubicBezTo>
                  <a:pt x="1" y="178"/>
                  <a:pt x="0" y="178"/>
                  <a:pt x="0" y="180"/>
                </a:cubicBezTo>
                <a:cubicBezTo>
                  <a:pt x="0" y="200"/>
                  <a:pt x="0" y="200"/>
                  <a:pt x="0" y="200"/>
                </a:cubicBezTo>
                <a:cubicBezTo>
                  <a:pt x="0" y="201"/>
                  <a:pt x="1" y="202"/>
                  <a:pt x="2" y="202"/>
                </a:cubicBezTo>
                <a:cubicBezTo>
                  <a:pt x="3" y="202"/>
                  <a:pt x="4" y="201"/>
                  <a:pt x="4" y="200"/>
                </a:cubicBezTo>
                <a:cubicBezTo>
                  <a:pt x="4" y="180"/>
                  <a:pt x="4" y="180"/>
                  <a:pt x="4" y="180"/>
                </a:cubicBezTo>
                <a:cubicBezTo>
                  <a:pt x="4" y="178"/>
                  <a:pt x="3" y="178"/>
                  <a:pt x="2" y="178"/>
                </a:cubicBezTo>
                <a:close/>
                <a:moveTo>
                  <a:pt x="2" y="218"/>
                </a:moveTo>
                <a:cubicBezTo>
                  <a:pt x="1" y="218"/>
                  <a:pt x="0" y="218"/>
                  <a:pt x="0" y="220"/>
                </a:cubicBezTo>
                <a:cubicBezTo>
                  <a:pt x="0" y="240"/>
                  <a:pt x="0" y="240"/>
                  <a:pt x="0" y="240"/>
                </a:cubicBezTo>
                <a:cubicBezTo>
                  <a:pt x="0" y="241"/>
                  <a:pt x="1" y="242"/>
                  <a:pt x="2" y="242"/>
                </a:cubicBezTo>
                <a:cubicBezTo>
                  <a:pt x="3" y="242"/>
                  <a:pt x="4" y="241"/>
                  <a:pt x="4" y="240"/>
                </a:cubicBezTo>
                <a:cubicBezTo>
                  <a:pt x="4" y="220"/>
                  <a:pt x="4" y="220"/>
                  <a:pt x="4" y="220"/>
                </a:cubicBezTo>
                <a:cubicBezTo>
                  <a:pt x="4" y="218"/>
                  <a:pt x="3" y="218"/>
                  <a:pt x="2" y="218"/>
                </a:cubicBezTo>
                <a:close/>
                <a:moveTo>
                  <a:pt x="2" y="258"/>
                </a:moveTo>
                <a:cubicBezTo>
                  <a:pt x="1" y="258"/>
                  <a:pt x="0" y="258"/>
                  <a:pt x="0" y="260"/>
                </a:cubicBezTo>
                <a:cubicBezTo>
                  <a:pt x="0" y="280"/>
                  <a:pt x="0" y="280"/>
                  <a:pt x="0" y="280"/>
                </a:cubicBezTo>
                <a:cubicBezTo>
                  <a:pt x="0" y="281"/>
                  <a:pt x="1" y="282"/>
                  <a:pt x="2" y="282"/>
                </a:cubicBezTo>
                <a:cubicBezTo>
                  <a:pt x="3" y="282"/>
                  <a:pt x="4" y="281"/>
                  <a:pt x="4" y="280"/>
                </a:cubicBezTo>
                <a:cubicBezTo>
                  <a:pt x="4" y="260"/>
                  <a:pt x="4" y="260"/>
                  <a:pt x="4" y="260"/>
                </a:cubicBezTo>
                <a:cubicBezTo>
                  <a:pt x="4" y="258"/>
                  <a:pt x="3" y="258"/>
                  <a:pt x="2" y="258"/>
                </a:cubicBezTo>
                <a:close/>
                <a:moveTo>
                  <a:pt x="2" y="298"/>
                </a:moveTo>
                <a:cubicBezTo>
                  <a:pt x="1" y="298"/>
                  <a:pt x="0" y="298"/>
                  <a:pt x="0" y="300"/>
                </a:cubicBezTo>
                <a:cubicBezTo>
                  <a:pt x="0" y="320"/>
                  <a:pt x="0" y="320"/>
                  <a:pt x="0" y="320"/>
                </a:cubicBezTo>
                <a:cubicBezTo>
                  <a:pt x="0" y="321"/>
                  <a:pt x="1" y="322"/>
                  <a:pt x="2" y="322"/>
                </a:cubicBezTo>
                <a:cubicBezTo>
                  <a:pt x="3" y="322"/>
                  <a:pt x="4" y="321"/>
                  <a:pt x="4" y="320"/>
                </a:cubicBezTo>
                <a:cubicBezTo>
                  <a:pt x="4" y="300"/>
                  <a:pt x="4" y="300"/>
                  <a:pt x="4" y="300"/>
                </a:cubicBezTo>
                <a:cubicBezTo>
                  <a:pt x="4" y="298"/>
                  <a:pt x="3" y="298"/>
                  <a:pt x="2" y="298"/>
                </a:cubicBezTo>
                <a:close/>
                <a:moveTo>
                  <a:pt x="2" y="338"/>
                </a:moveTo>
                <a:cubicBezTo>
                  <a:pt x="1" y="338"/>
                  <a:pt x="0" y="338"/>
                  <a:pt x="0" y="340"/>
                </a:cubicBezTo>
                <a:cubicBezTo>
                  <a:pt x="0" y="360"/>
                  <a:pt x="0" y="360"/>
                  <a:pt x="0" y="360"/>
                </a:cubicBezTo>
                <a:cubicBezTo>
                  <a:pt x="0" y="361"/>
                  <a:pt x="1" y="362"/>
                  <a:pt x="2" y="362"/>
                </a:cubicBezTo>
                <a:cubicBezTo>
                  <a:pt x="3" y="362"/>
                  <a:pt x="4" y="361"/>
                  <a:pt x="4" y="360"/>
                </a:cubicBezTo>
                <a:cubicBezTo>
                  <a:pt x="4" y="340"/>
                  <a:pt x="4" y="340"/>
                  <a:pt x="4" y="340"/>
                </a:cubicBezTo>
                <a:cubicBezTo>
                  <a:pt x="4" y="338"/>
                  <a:pt x="3" y="338"/>
                  <a:pt x="2" y="338"/>
                </a:cubicBezTo>
                <a:close/>
                <a:moveTo>
                  <a:pt x="2" y="378"/>
                </a:moveTo>
                <a:cubicBezTo>
                  <a:pt x="1" y="378"/>
                  <a:pt x="0" y="378"/>
                  <a:pt x="0" y="380"/>
                </a:cubicBezTo>
                <a:cubicBezTo>
                  <a:pt x="0" y="400"/>
                  <a:pt x="0" y="400"/>
                  <a:pt x="0" y="400"/>
                </a:cubicBezTo>
                <a:cubicBezTo>
                  <a:pt x="0" y="401"/>
                  <a:pt x="1" y="402"/>
                  <a:pt x="2" y="402"/>
                </a:cubicBezTo>
                <a:cubicBezTo>
                  <a:pt x="3" y="402"/>
                  <a:pt x="4" y="401"/>
                  <a:pt x="4" y="400"/>
                </a:cubicBezTo>
                <a:cubicBezTo>
                  <a:pt x="4" y="380"/>
                  <a:pt x="4" y="380"/>
                  <a:pt x="4" y="380"/>
                </a:cubicBezTo>
                <a:cubicBezTo>
                  <a:pt x="4" y="378"/>
                  <a:pt x="3" y="378"/>
                  <a:pt x="2" y="378"/>
                </a:cubicBezTo>
                <a:close/>
                <a:moveTo>
                  <a:pt x="2" y="418"/>
                </a:moveTo>
                <a:cubicBezTo>
                  <a:pt x="1" y="418"/>
                  <a:pt x="0" y="418"/>
                  <a:pt x="0" y="420"/>
                </a:cubicBezTo>
                <a:cubicBezTo>
                  <a:pt x="0" y="440"/>
                  <a:pt x="0" y="440"/>
                  <a:pt x="0" y="440"/>
                </a:cubicBezTo>
                <a:cubicBezTo>
                  <a:pt x="0" y="441"/>
                  <a:pt x="1" y="442"/>
                  <a:pt x="2" y="442"/>
                </a:cubicBezTo>
                <a:cubicBezTo>
                  <a:pt x="3" y="442"/>
                  <a:pt x="4" y="441"/>
                  <a:pt x="4" y="440"/>
                </a:cubicBezTo>
                <a:cubicBezTo>
                  <a:pt x="4" y="420"/>
                  <a:pt x="4" y="420"/>
                  <a:pt x="4" y="420"/>
                </a:cubicBezTo>
                <a:cubicBezTo>
                  <a:pt x="4" y="418"/>
                  <a:pt x="3" y="418"/>
                  <a:pt x="2" y="418"/>
                </a:cubicBezTo>
                <a:close/>
                <a:moveTo>
                  <a:pt x="2" y="458"/>
                </a:moveTo>
                <a:cubicBezTo>
                  <a:pt x="1" y="458"/>
                  <a:pt x="0" y="458"/>
                  <a:pt x="0" y="460"/>
                </a:cubicBezTo>
                <a:cubicBezTo>
                  <a:pt x="0" y="480"/>
                  <a:pt x="0" y="480"/>
                  <a:pt x="0" y="480"/>
                </a:cubicBezTo>
                <a:cubicBezTo>
                  <a:pt x="0" y="481"/>
                  <a:pt x="1" y="482"/>
                  <a:pt x="2" y="482"/>
                </a:cubicBezTo>
                <a:cubicBezTo>
                  <a:pt x="3" y="482"/>
                  <a:pt x="4" y="481"/>
                  <a:pt x="4" y="480"/>
                </a:cubicBezTo>
                <a:cubicBezTo>
                  <a:pt x="4" y="460"/>
                  <a:pt x="4" y="460"/>
                  <a:pt x="4" y="460"/>
                </a:cubicBezTo>
                <a:cubicBezTo>
                  <a:pt x="4" y="458"/>
                  <a:pt x="3" y="458"/>
                  <a:pt x="2" y="458"/>
                </a:cubicBezTo>
                <a:close/>
                <a:moveTo>
                  <a:pt x="2" y="498"/>
                </a:moveTo>
                <a:cubicBezTo>
                  <a:pt x="1" y="498"/>
                  <a:pt x="0" y="498"/>
                  <a:pt x="0" y="500"/>
                </a:cubicBezTo>
                <a:cubicBezTo>
                  <a:pt x="0" y="520"/>
                  <a:pt x="0" y="520"/>
                  <a:pt x="0" y="520"/>
                </a:cubicBezTo>
                <a:cubicBezTo>
                  <a:pt x="0" y="521"/>
                  <a:pt x="1" y="522"/>
                  <a:pt x="2" y="522"/>
                </a:cubicBezTo>
                <a:cubicBezTo>
                  <a:pt x="3" y="522"/>
                  <a:pt x="4" y="521"/>
                  <a:pt x="4" y="520"/>
                </a:cubicBezTo>
                <a:cubicBezTo>
                  <a:pt x="4" y="500"/>
                  <a:pt x="4" y="500"/>
                  <a:pt x="4" y="500"/>
                </a:cubicBezTo>
                <a:cubicBezTo>
                  <a:pt x="4" y="498"/>
                  <a:pt x="3" y="498"/>
                  <a:pt x="2" y="498"/>
                </a:cubicBezTo>
                <a:close/>
                <a:moveTo>
                  <a:pt x="2" y="538"/>
                </a:moveTo>
                <a:cubicBezTo>
                  <a:pt x="1" y="538"/>
                  <a:pt x="0" y="538"/>
                  <a:pt x="0" y="540"/>
                </a:cubicBezTo>
                <a:cubicBezTo>
                  <a:pt x="0" y="560"/>
                  <a:pt x="0" y="560"/>
                  <a:pt x="0" y="560"/>
                </a:cubicBezTo>
                <a:cubicBezTo>
                  <a:pt x="0" y="561"/>
                  <a:pt x="1" y="562"/>
                  <a:pt x="2" y="562"/>
                </a:cubicBezTo>
                <a:cubicBezTo>
                  <a:pt x="3" y="562"/>
                  <a:pt x="4" y="561"/>
                  <a:pt x="4" y="560"/>
                </a:cubicBezTo>
                <a:cubicBezTo>
                  <a:pt x="4" y="540"/>
                  <a:pt x="4" y="540"/>
                  <a:pt x="4" y="540"/>
                </a:cubicBezTo>
                <a:cubicBezTo>
                  <a:pt x="4" y="538"/>
                  <a:pt x="3" y="538"/>
                  <a:pt x="2" y="538"/>
                </a:cubicBezTo>
                <a:close/>
                <a:moveTo>
                  <a:pt x="2" y="578"/>
                </a:moveTo>
                <a:cubicBezTo>
                  <a:pt x="1" y="578"/>
                  <a:pt x="0" y="578"/>
                  <a:pt x="0" y="580"/>
                </a:cubicBezTo>
                <a:cubicBezTo>
                  <a:pt x="0" y="600"/>
                  <a:pt x="0" y="600"/>
                  <a:pt x="0" y="600"/>
                </a:cubicBezTo>
                <a:cubicBezTo>
                  <a:pt x="0" y="601"/>
                  <a:pt x="1" y="602"/>
                  <a:pt x="2" y="602"/>
                </a:cubicBezTo>
                <a:cubicBezTo>
                  <a:pt x="3" y="602"/>
                  <a:pt x="4" y="601"/>
                  <a:pt x="4" y="600"/>
                </a:cubicBezTo>
                <a:cubicBezTo>
                  <a:pt x="4" y="580"/>
                  <a:pt x="4" y="580"/>
                  <a:pt x="4" y="580"/>
                </a:cubicBezTo>
                <a:cubicBezTo>
                  <a:pt x="4" y="578"/>
                  <a:pt x="3" y="578"/>
                  <a:pt x="2" y="578"/>
                </a:cubicBezTo>
                <a:close/>
                <a:moveTo>
                  <a:pt x="2" y="618"/>
                </a:moveTo>
                <a:cubicBezTo>
                  <a:pt x="1" y="618"/>
                  <a:pt x="0" y="618"/>
                  <a:pt x="0" y="620"/>
                </a:cubicBezTo>
                <a:cubicBezTo>
                  <a:pt x="0" y="640"/>
                  <a:pt x="0" y="640"/>
                  <a:pt x="0" y="640"/>
                </a:cubicBezTo>
                <a:cubicBezTo>
                  <a:pt x="0" y="641"/>
                  <a:pt x="1" y="642"/>
                  <a:pt x="2" y="642"/>
                </a:cubicBezTo>
                <a:cubicBezTo>
                  <a:pt x="3" y="642"/>
                  <a:pt x="4" y="641"/>
                  <a:pt x="4" y="640"/>
                </a:cubicBezTo>
                <a:cubicBezTo>
                  <a:pt x="4" y="620"/>
                  <a:pt x="4" y="620"/>
                  <a:pt x="4" y="620"/>
                </a:cubicBezTo>
                <a:cubicBezTo>
                  <a:pt x="4" y="618"/>
                  <a:pt x="3" y="618"/>
                  <a:pt x="2" y="618"/>
                </a:cubicBezTo>
                <a:close/>
                <a:moveTo>
                  <a:pt x="2" y="658"/>
                </a:moveTo>
                <a:cubicBezTo>
                  <a:pt x="1" y="658"/>
                  <a:pt x="0" y="658"/>
                  <a:pt x="0" y="660"/>
                </a:cubicBezTo>
                <a:cubicBezTo>
                  <a:pt x="0" y="680"/>
                  <a:pt x="0" y="680"/>
                  <a:pt x="0" y="680"/>
                </a:cubicBezTo>
                <a:cubicBezTo>
                  <a:pt x="0" y="681"/>
                  <a:pt x="1" y="682"/>
                  <a:pt x="2" y="682"/>
                </a:cubicBezTo>
                <a:cubicBezTo>
                  <a:pt x="3" y="682"/>
                  <a:pt x="4" y="681"/>
                  <a:pt x="4" y="680"/>
                </a:cubicBezTo>
                <a:cubicBezTo>
                  <a:pt x="4" y="660"/>
                  <a:pt x="4" y="660"/>
                  <a:pt x="4" y="660"/>
                </a:cubicBezTo>
                <a:cubicBezTo>
                  <a:pt x="4" y="658"/>
                  <a:pt x="3" y="658"/>
                  <a:pt x="2" y="658"/>
                </a:cubicBezTo>
                <a:close/>
                <a:moveTo>
                  <a:pt x="2" y="698"/>
                </a:moveTo>
                <a:cubicBezTo>
                  <a:pt x="1" y="698"/>
                  <a:pt x="0" y="698"/>
                  <a:pt x="0" y="700"/>
                </a:cubicBezTo>
                <a:cubicBezTo>
                  <a:pt x="0" y="720"/>
                  <a:pt x="0" y="720"/>
                  <a:pt x="0" y="720"/>
                </a:cubicBezTo>
                <a:cubicBezTo>
                  <a:pt x="0" y="721"/>
                  <a:pt x="1" y="722"/>
                  <a:pt x="2" y="722"/>
                </a:cubicBezTo>
                <a:cubicBezTo>
                  <a:pt x="3" y="722"/>
                  <a:pt x="4" y="721"/>
                  <a:pt x="4" y="720"/>
                </a:cubicBezTo>
                <a:cubicBezTo>
                  <a:pt x="4" y="700"/>
                  <a:pt x="4" y="700"/>
                  <a:pt x="4" y="700"/>
                </a:cubicBezTo>
                <a:cubicBezTo>
                  <a:pt x="4" y="698"/>
                  <a:pt x="3" y="698"/>
                  <a:pt x="2" y="698"/>
                </a:cubicBezTo>
                <a:close/>
                <a:moveTo>
                  <a:pt x="2" y="738"/>
                </a:moveTo>
                <a:cubicBezTo>
                  <a:pt x="1" y="738"/>
                  <a:pt x="0" y="738"/>
                  <a:pt x="0" y="740"/>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0" y="751"/>
                  <a:pt x="0" y="751"/>
                  <a:pt x="0" y="751"/>
                </a:cubicBezTo>
                <a:cubicBezTo>
                  <a:pt x="8" y="754"/>
                  <a:pt x="8" y="754"/>
                  <a:pt x="8" y="754"/>
                </a:cubicBezTo>
                <a:cubicBezTo>
                  <a:pt x="8" y="754"/>
                  <a:pt x="8" y="754"/>
                  <a:pt x="9" y="754"/>
                </a:cubicBezTo>
                <a:cubicBezTo>
                  <a:pt x="9" y="754"/>
                  <a:pt x="10" y="753"/>
                  <a:pt x="10" y="752"/>
                </a:cubicBezTo>
                <a:cubicBezTo>
                  <a:pt x="11" y="751"/>
                  <a:pt x="10" y="750"/>
                  <a:pt x="9" y="750"/>
                </a:cubicBezTo>
                <a:cubicBezTo>
                  <a:pt x="4" y="748"/>
                  <a:pt x="4" y="748"/>
                  <a:pt x="4" y="748"/>
                </a:cubicBezTo>
                <a:cubicBezTo>
                  <a:pt x="4" y="740"/>
                  <a:pt x="4" y="740"/>
                  <a:pt x="4" y="740"/>
                </a:cubicBezTo>
                <a:cubicBezTo>
                  <a:pt x="4" y="738"/>
                  <a:pt x="3" y="738"/>
                  <a:pt x="2" y="738"/>
                </a:cubicBezTo>
                <a:close/>
                <a:moveTo>
                  <a:pt x="28" y="756"/>
                </a:moveTo>
                <a:cubicBezTo>
                  <a:pt x="27" y="756"/>
                  <a:pt x="26" y="756"/>
                  <a:pt x="26" y="757"/>
                </a:cubicBezTo>
                <a:cubicBezTo>
                  <a:pt x="25" y="758"/>
                  <a:pt x="26" y="759"/>
                  <a:pt x="27" y="760"/>
                </a:cubicBezTo>
                <a:cubicBezTo>
                  <a:pt x="46" y="766"/>
                  <a:pt x="46" y="766"/>
                  <a:pt x="46" y="766"/>
                </a:cubicBezTo>
                <a:cubicBezTo>
                  <a:pt x="46" y="766"/>
                  <a:pt x="46" y="766"/>
                  <a:pt x="47" y="766"/>
                </a:cubicBezTo>
                <a:cubicBezTo>
                  <a:pt x="47" y="766"/>
                  <a:pt x="48" y="766"/>
                  <a:pt x="48" y="765"/>
                </a:cubicBezTo>
                <a:cubicBezTo>
                  <a:pt x="49" y="764"/>
                  <a:pt x="48" y="762"/>
                  <a:pt x="47" y="762"/>
                </a:cubicBezTo>
                <a:cubicBezTo>
                  <a:pt x="28" y="756"/>
                  <a:pt x="28" y="756"/>
                  <a:pt x="28" y="756"/>
                </a:cubicBezTo>
                <a:cubicBezTo>
                  <a:pt x="28" y="756"/>
                  <a:pt x="28" y="756"/>
                  <a:pt x="28" y="756"/>
                </a:cubicBezTo>
                <a:close/>
                <a:moveTo>
                  <a:pt x="83" y="765"/>
                </a:moveTo>
                <a:cubicBezTo>
                  <a:pt x="83" y="765"/>
                  <a:pt x="83" y="765"/>
                  <a:pt x="83" y="765"/>
                </a:cubicBezTo>
                <a:cubicBezTo>
                  <a:pt x="70" y="769"/>
                  <a:pt x="70" y="769"/>
                  <a:pt x="70" y="769"/>
                </a:cubicBezTo>
                <a:cubicBezTo>
                  <a:pt x="66" y="768"/>
                  <a:pt x="66" y="768"/>
                  <a:pt x="66" y="768"/>
                </a:cubicBezTo>
                <a:cubicBezTo>
                  <a:pt x="66" y="768"/>
                  <a:pt x="66" y="768"/>
                  <a:pt x="66" y="768"/>
                </a:cubicBezTo>
                <a:cubicBezTo>
                  <a:pt x="65" y="768"/>
                  <a:pt x="64" y="769"/>
                  <a:pt x="64" y="770"/>
                </a:cubicBezTo>
                <a:cubicBezTo>
                  <a:pt x="63" y="771"/>
                  <a:pt x="64" y="772"/>
                  <a:pt x="65" y="772"/>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4"/>
                  <a:pt x="70" y="774"/>
                </a:cubicBezTo>
                <a:cubicBezTo>
                  <a:pt x="70" y="774"/>
                  <a:pt x="70" y="773"/>
                  <a:pt x="70" y="773"/>
                </a:cubicBezTo>
                <a:cubicBezTo>
                  <a:pt x="70" y="773"/>
                  <a:pt x="70" y="773"/>
                  <a:pt x="70" y="773"/>
                </a:cubicBezTo>
                <a:cubicBezTo>
                  <a:pt x="70" y="773"/>
                  <a:pt x="70" y="773"/>
                  <a:pt x="70" y="773"/>
                </a:cubicBezTo>
                <a:cubicBezTo>
                  <a:pt x="70" y="773"/>
                  <a:pt x="70" y="773"/>
                  <a:pt x="70" y="773"/>
                </a:cubicBezTo>
                <a:cubicBezTo>
                  <a:pt x="70" y="773"/>
                  <a:pt x="70" y="773"/>
                  <a:pt x="70" y="773"/>
                </a:cubicBezTo>
                <a:cubicBezTo>
                  <a:pt x="84" y="769"/>
                  <a:pt x="84" y="769"/>
                  <a:pt x="84" y="769"/>
                </a:cubicBezTo>
                <a:cubicBezTo>
                  <a:pt x="85" y="769"/>
                  <a:pt x="86" y="768"/>
                  <a:pt x="85" y="767"/>
                </a:cubicBezTo>
                <a:cubicBezTo>
                  <a:pt x="85" y="766"/>
                  <a:pt x="84" y="765"/>
                  <a:pt x="83" y="765"/>
                </a:cubicBezTo>
                <a:close/>
                <a:moveTo>
                  <a:pt x="121" y="753"/>
                </a:moveTo>
                <a:cubicBezTo>
                  <a:pt x="121" y="753"/>
                  <a:pt x="121" y="753"/>
                  <a:pt x="121" y="753"/>
                </a:cubicBezTo>
                <a:cubicBezTo>
                  <a:pt x="102" y="759"/>
                  <a:pt x="102" y="759"/>
                  <a:pt x="102" y="759"/>
                </a:cubicBezTo>
                <a:cubicBezTo>
                  <a:pt x="101" y="759"/>
                  <a:pt x="100" y="761"/>
                  <a:pt x="101" y="762"/>
                </a:cubicBezTo>
                <a:cubicBezTo>
                  <a:pt x="101" y="762"/>
                  <a:pt x="102" y="763"/>
                  <a:pt x="102" y="763"/>
                </a:cubicBezTo>
                <a:cubicBezTo>
                  <a:pt x="103" y="763"/>
                  <a:pt x="103" y="763"/>
                  <a:pt x="103" y="763"/>
                </a:cubicBezTo>
                <a:cubicBezTo>
                  <a:pt x="114" y="759"/>
                  <a:pt x="114" y="759"/>
                  <a:pt x="114" y="759"/>
                </a:cubicBezTo>
                <a:cubicBezTo>
                  <a:pt x="114" y="759"/>
                  <a:pt x="114" y="759"/>
                  <a:pt x="114" y="759"/>
                </a:cubicBezTo>
                <a:cubicBezTo>
                  <a:pt x="114" y="759"/>
                  <a:pt x="114" y="759"/>
                  <a:pt x="114" y="759"/>
                </a:cubicBezTo>
                <a:cubicBezTo>
                  <a:pt x="114" y="759"/>
                  <a:pt x="114" y="759"/>
                  <a:pt x="115" y="759"/>
                </a:cubicBezTo>
                <a:cubicBezTo>
                  <a:pt x="115" y="759"/>
                  <a:pt x="115" y="759"/>
                  <a:pt x="115" y="759"/>
                </a:cubicBezTo>
                <a:cubicBezTo>
                  <a:pt x="115" y="759"/>
                  <a:pt x="115" y="759"/>
                  <a:pt x="115" y="759"/>
                </a:cubicBezTo>
                <a:cubicBezTo>
                  <a:pt x="115" y="759"/>
                  <a:pt x="115" y="759"/>
                  <a:pt x="115" y="759"/>
                </a:cubicBezTo>
                <a:cubicBezTo>
                  <a:pt x="115" y="759"/>
                  <a:pt x="115" y="759"/>
                  <a:pt x="115" y="759"/>
                </a:cubicBezTo>
                <a:cubicBezTo>
                  <a:pt x="115" y="759"/>
                  <a:pt x="115" y="759"/>
                  <a:pt x="115" y="759"/>
                </a:cubicBezTo>
                <a:cubicBezTo>
                  <a:pt x="115" y="759"/>
                  <a:pt x="115" y="759"/>
                  <a:pt x="115" y="759"/>
                </a:cubicBezTo>
                <a:cubicBezTo>
                  <a:pt x="115" y="759"/>
                  <a:pt x="115" y="759"/>
                  <a:pt x="115" y="759"/>
                </a:cubicBezTo>
                <a:cubicBezTo>
                  <a:pt x="119" y="758"/>
                  <a:pt x="122" y="757"/>
                  <a:pt x="122" y="757"/>
                </a:cubicBezTo>
                <a:cubicBezTo>
                  <a:pt x="123" y="756"/>
                  <a:pt x="124" y="755"/>
                  <a:pt x="123" y="754"/>
                </a:cubicBezTo>
                <a:cubicBezTo>
                  <a:pt x="123" y="753"/>
                  <a:pt x="122" y="753"/>
                  <a:pt x="121" y="753"/>
                </a:cubicBezTo>
                <a:close/>
                <a:moveTo>
                  <a:pt x="138" y="728"/>
                </a:moveTo>
                <a:cubicBezTo>
                  <a:pt x="137" y="728"/>
                  <a:pt x="136" y="729"/>
                  <a:pt x="136" y="730"/>
                </a:cubicBezTo>
                <a:cubicBezTo>
                  <a:pt x="136" y="750"/>
                  <a:pt x="136" y="750"/>
                  <a:pt x="136" y="750"/>
                </a:cubicBezTo>
                <a:cubicBezTo>
                  <a:pt x="136" y="751"/>
                  <a:pt x="137" y="752"/>
                  <a:pt x="138" y="752"/>
                </a:cubicBezTo>
                <a:cubicBezTo>
                  <a:pt x="138" y="752"/>
                  <a:pt x="138" y="752"/>
                  <a:pt x="138" y="752"/>
                </a:cubicBezTo>
                <a:cubicBezTo>
                  <a:pt x="139" y="751"/>
                  <a:pt x="139" y="751"/>
                  <a:pt x="139" y="751"/>
                </a:cubicBezTo>
                <a:cubicBezTo>
                  <a:pt x="139" y="751"/>
                  <a:pt x="140" y="750"/>
                  <a:pt x="140" y="750"/>
                </a:cubicBezTo>
                <a:cubicBezTo>
                  <a:pt x="140" y="730"/>
                  <a:pt x="140" y="730"/>
                  <a:pt x="140" y="730"/>
                </a:cubicBezTo>
                <a:cubicBezTo>
                  <a:pt x="140" y="729"/>
                  <a:pt x="139" y="728"/>
                  <a:pt x="138" y="728"/>
                </a:cubicBezTo>
                <a:close/>
                <a:moveTo>
                  <a:pt x="138" y="688"/>
                </a:moveTo>
                <a:cubicBezTo>
                  <a:pt x="137" y="688"/>
                  <a:pt x="136" y="689"/>
                  <a:pt x="136" y="690"/>
                </a:cubicBezTo>
                <a:cubicBezTo>
                  <a:pt x="136" y="710"/>
                  <a:pt x="136" y="710"/>
                  <a:pt x="136" y="710"/>
                </a:cubicBezTo>
                <a:cubicBezTo>
                  <a:pt x="136" y="711"/>
                  <a:pt x="137" y="712"/>
                  <a:pt x="138" y="712"/>
                </a:cubicBezTo>
                <a:cubicBezTo>
                  <a:pt x="139" y="712"/>
                  <a:pt x="140" y="711"/>
                  <a:pt x="140" y="710"/>
                </a:cubicBezTo>
                <a:cubicBezTo>
                  <a:pt x="140" y="690"/>
                  <a:pt x="140" y="690"/>
                  <a:pt x="140" y="690"/>
                </a:cubicBezTo>
                <a:cubicBezTo>
                  <a:pt x="140" y="689"/>
                  <a:pt x="139" y="688"/>
                  <a:pt x="138" y="688"/>
                </a:cubicBezTo>
                <a:close/>
                <a:moveTo>
                  <a:pt x="138" y="648"/>
                </a:moveTo>
                <a:cubicBezTo>
                  <a:pt x="137" y="648"/>
                  <a:pt x="136" y="649"/>
                  <a:pt x="136" y="650"/>
                </a:cubicBezTo>
                <a:cubicBezTo>
                  <a:pt x="136" y="670"/>
                  <a:pt x="136" y="670"/>
                  <a:pt x="136" y="670"/>
                </a:cubicBezTo>
                <a:cubicBezTo>
                  <a:pt x="136" y="671"/>
                  <a:pt x="137" y="672"/>
                  <a:pt x="138" y="672"/>
                </a:cubicBezTo>
                <a:cubicBezTo>
                  <a:pt x="139" y="672"/>
                  <a:pt x="140" y="671"/>
                  <a:pt x="140" y="670"/>
                </a:cubicBezTo>
                <a:cubicBezTo>
                  <a:pt x="140" y="650"/>
                  <a:pt x="140" y="650"/>
                  <a:pt x="140" y="650"/>
                </a:cubicBezTo>
                <a:cubicBezTo>
                  <a:pt x="140" y="649"/>
                  <a:pt x="139" y="648"/>
                  <a:pt x="138" y="648"/>
                </a:cubicBezTo>
                <a:close/>
                <a:moveTo>
                  <a:pt x="138" y="608"/>
                </a:moveTo>
                <a:cubicBezTo>
                  <a:pt x="137" y="608"/>
                  <a:pt x="136" y="609"/>
                  <a:pt x="136" y="610"/>
                </a:cubicBezTo>
                <a:cubicBezTo>
                  <a:pt x="136" y="630"/>
                  <a:pt x="136" y="630"/>
                  <a:pt x="136" y="630"/>
                </a:cubicBezTo>
                <a:cubicBezTo>
                  <a:pt x="136" y="631"/>
                  <a:pt x="137" y="632"/>
                  <a:pt x="138" y="632"/>
                </a:cubicBezTo>
                <a:cubicBezTo>
                  <a:pt x="139" y="632"/>
                  <a:pt x="140" y="631"/>
                  <a:pt x="140" y="630"/>
                </a:cubicBezTo>
                <a:cubicBezTo>
                  <a:pt x="140" y="610"/>
                  <a:pt x="140" y="610"/>
                  <a:pt x="140" y="610"/>
                </a:cubicBezTo>
                <a:cubicBezTo>
                  <a:pt x="140" y="609"/>
                  <a:pt x="139" y="608"/>
                  <a:pt x="138" y="608"/>
                </a:cubicBezTo>
                <a:close/>
                <a:moveTo>
                  <a:pt x="138" y="568"/>
                </a:moveTo>
                <a:cubicBezTo>
                  <a:pt x="137" y="568"/>
                  <a:pt x="136" y="569"/>
                  <a:pt x="136" y="570"/>
                </a:cubicBezTo>
                <a:cubicBezTo>
                  <a:pt x="136" y="590"/>
                  <a:pt x="136" y="590"/>
                  <a:pt x="136" y="590"/>
                </a:cubicBezTo>
                <a:cubicBezTo>
                  <a:pt x="136" y="591"/>
                  <a:pt x="137" y="592"/>
                  <a:pt x="138" y="592"/>
                </a:cubicBezTo>
                <a:cubicBezTo>
                  <a:pt x="139" y="592"/>
                  <a:pt x="140" y="591"/>
                  <a:pt x="140" y="590"/>
                </a:cubicBezTo>
                <a:cubicBezTo>
                  <a:pt x="140" y="570"/>
                  <a:pt x="140" y="570"/>
                  <a:pt x="140" y="570"/>
                </a:cubicBezTo>
                <a:cubicBezTo>
                  <a:pt x="140" y="569"/>
                  <a:pt x="139" y="568"/>
                  <a:pt x="138" y="568"/>
                </a:cubicBezTo>
                <a:close/>
                <a:moveTo>
                  <a:pt x="138" y="528"/>
                </a:moveTo>
                <a:cubicBezTo>
                  <a:pt x="137" y="528"/>
                  <a:pt x="136" y="529"/>
                  <a:pt x="136" y="530"/>
                </a:cubicBezTo>
                <a:cubicBezTo>
                  <a:pt x="136" y="550"/>
                  <a:pt x="136" y="550"/>
                  <a:pt x="136" y="550"/>
                </a:cubicBezTo>
                <a:cubicBezTo>
                  <a:pt x="136" y="551"/>
                  <a:pt x="137" y="552"/>
                  <a:pt x="138" y="552"/>
                </a:cubicBezTo>
                <a:cubicBezTo>
                  <a:pt x="139" y="552"/>
                  <a:pt x="140" y="551"/>
                  <a:pt x="140" y="550"/>
                </a:cubicBezTo>
                <a:cubicBezTo>
                  <a:pt x="140" y="530"/>
                  <a:pt x="140" y="530"/>
                  <a:pt x="140" y="530"/>
                </a:cubicBezTo>
                <a:cubicBezTo>
                  <a:pt x="140" y="529"/>
                  <a:pt x="139" y="528"/>
                  <a:pt x="138" y="528"/>
                </a:cubicBezTo>
                <a:close/>
                <a:moveTo>
                  <a:pt x="138" y="488"/>
                </a:moveTo>
                <a:cubicBezTo>
                  <a:pt x="137" y="488"/>
                  <a:pt x="136" y="489"/>
                  <a:pt x="136" y="490"/>
                </a:cubicBezTo>
                <a:cubicBezTo>
                  <a:pt x="136" y="510"/>
                  <a:pt x="136" y="510"/>
                  <a:pt x="136" y="510"/>
                </a:cubicBezTo>
                <a:cubicBezTo>
                  <a:pt x="136" y="511"/>
                  <a:pt x="137" y="512"/>
                  <a:pt x="138" y="512"/>
                </a:cubicBezTo>
                <a:cubicBezTo>
                  <a:pt x="139" y="512"/>
                  <a:pt x="140" y="511"/>
                  <a:pt x="140" y="510"/>
                </a:cubicBezTo>
                <a:cubicBezTo>
                  <a:pt x="140" y="490"/>
                  <a:pt x="140" y="490"/>
                  <a:pt x="140" y="490"/>
                </a:cubicBezTo>
                <a:cubicBezTo>
                  <a:pt x="140" y="489"/>
                  <a:pt x="139" y="488"/>
                  <a:pt x="138" y="488"/>
                </a:cubicBezTo>
                <a:close/>
                <a:moveTo>
                  <a:pt x="138" y="448"/>
                </a:moveTo>
                <a:cubicBezTo>
                  <a:pt x="137" y="448"/>
                  <a:pt x="136" y="449"/>
                  <a:pt x="136" y="450"/>
                </a:cubicBezTo>
                <a:cubicBezTo>
                  <a:pt x="136" y="470"/>
                  <a:pt x="136" y="470"/>
                  <a:pt x="136" y="470"/>
                </a:cubicBezTo>
                <a:cubicBezTo>
                  <a:pt x="136" y="471"/>
                  <a:pt x="137" y="472"/>
                  <a:pt x="138" y="472"/>
                </a:cubicBezTo>
                <a:cubicBezTo>
                  <a:pt x="139" y="472"/>
                  <a:pt x="140" y="471"/>
                  <a:pt x="140" y="470"/>
                </a:cubicBezTo>
                <a:cubicBezTo>
                  <a:pt x="140" y="450"/>
                  <a:pt x="140" y="450"/>
                  <a:pt x="140" y="450"/>
                </a:cubicBezTo>
                <a:cubicBezTo>
                  <a:pt x="140" y="449"/>
                  <a:pt x="139" y="448"/>
                  <a:pt x="138" y="448"/>
                </a:cubicBezTo>
                <a:close/>
                <a:moveTo>
                  <a:pt x="138" y="408"/>
                </a:moveTo>
                <a:cubicBezTo>
                  <a:pt x="137" y="408"/>
                  <a:pt x="136" y="409"/>
                  <a:pt x="136" y="410"/>
                </a:cubicBezTo>
                <a:cubicBezTo>
                  <a:pt x="136" y="430"/>
                  <a:pt x="136" y="430"/>
                  <a:pt x="136" y="430"/>
                </a:cubicBezTo>
                <a:cubicBezTo>
                  <a:pt x="136" y="431"/>
                  <a:pt x="137" y="432"/>
                  <a:pt x="138" y="432"/>
                </a:cubicBezTo>
                <a:cubicBezTo>
                  <a:pt x="139" y="432"/>
                  <a:pt x="140" y="431"/>
                  <a:pt x="140" y="430"/>
                </a:cubicBezTo>
                <a:cubicBezTo>
                  <a:pt x="140" y="410"/>
                  <a:pt x="140" y="410"/>
                  <a:pt x="140" y="410"/>
                </a:cubicBezTo>
                <a:cubicBezTo>
                  <a:pt x="140" y="409"/>
                  <a:pt x="139" y="408"/>
                  <a:pt x="138" y="408"/>
                </a:cubicBezTo>
                <a:close/>
                <a:moveTo>
                  <a:pt x="138" y="368"/>
                </a:moveTo>
                <a:cubicBezTo>
                  <a:pt x="137" y="368"/>
                  <a:pt x="136" y="369"/>
                  <a:pt x="136" y="370"/>
                </a:cubicBezTo>
                <a:cubicBezTo>
                  <a:pt x="136" y="390"/>
                  <a:pt x="136" y="390"/>
                  <a:pt x="136" y="390"/>
                </a:cubicBezTo>
                <a:cubicBezTo>
                  <a:pt x="136" y="391"/>
                  <a:pt x="137" y="392"/>
                  <a:pt x="138" y="392"/>
                </a:cubicBezTo>
                <a:cubicBezTo>
                  <a:pt x="139" y="392"/>
                  <a:pt x="140" y="391"/>
                  <a:pt x="140" y="390"/>
                </a:cubicBezTo>
                <a:cubicBezTo>
                  <a:pt x="140" y="370"/>
                  <a:pt x="140" y="370"/>
                  <a:pt x="140" y="370"/>
                </a:cubicBezTo>
                <a:cubicBezTo>
                  <a:pt x="140" y="369"/>
                  <a:pt x="139" y="368"/>
                  <a:pt x="138" y="368"/>
                </a:cubicBezTo>
                <a:close/>
                <a:moveTo>
                  <a:pt x="138" y="328"/>
                </a:moveTo>
                <a:cubicBezTo>
                  <a:pt x="137" y="328"/>
                  <a:pt x="136" y="329"/>
                  <a:pt x="136" y="330"/>
                </a:cubicBezTo>
                <a:cubicBezTo>
                  <a:pt x="136" y="350"/>
                  <a:pt x="136" y="350"/>
                  <a:pt x="136" y="350"/>
                </a:cubicBezTo>
                <a:cubicBezTo>
                  <a:pt x="136" y="351"/>
                  <a:pt x="137" y="352"/>
                  <a:pt x="138" y="352"/>
                </a:cubicBezTo>
                <a:cubicBezTo>
                  <a:pt x="139" y="352"/>
                  <a:pt x="140" y="351"/>
                  <a:pt x="140" y="350"/>
                </a:cubicBezTo>
                <a:cubicBezTo>
                  <a:pt x="140" y="330"/>
                  <a:pt x="140" y="330"/>
                  <a:pt x="140" y="330"/>
                </a:cubicBezTo>
                <a:cubicBezTo>
                  <a:pt x="140" y="329"/>
                  <a:pt x="139" y="328"/>
                  <a:pt x="138" y="328"/>
                </a:cubicBezTo>
                <a:close/>
                <a:moveTo>
                  <a:pt x="138" y="288"/>
                </a:moveTo>
                <a:cubicBezTo>
                  <a:pt x="137" y="288"/>
                  <a:pt x="136" y="289"/>
                  <a:pt x="136" y="290"/>
                </a:cubicBezTo>
                <a:cubicBezTo>
                  <a:pt x="136" y="310"/>
                  <a:pt x="136" y="310"/>
                  <a:pt x="136" y="310"/>
                </a:cubicBezTo>
                <a:cubicBezTo>
                  <a:pt x="136" y="311"/>
                  <a:pt x="137" y="312"/>
                  <a:pt x="138" y="312"/>
                </a:cubicBezTo>
                <a:cubicBezTo>
                  <a:pt x="139" y="312"/>
                  <a:pt x="140" y="311"/>
                  <a:pt x="140" y="310"/>
                </a:cubicBezTo>
                <a:cubicBezTo>
                  <a:pt x="140" y="290"/>
                  <a:pt x="140" y="290"/>
                  <a:pt x="140" y="290"/>
                </a:cubicBezTo>
                <a:cubicBezTo>
                  <a:pt x="140" y="289"/>
                  <a:pt x="139" y="288"/>
                  <a:pt x="138" y="288"/>
                </a:cubicBezTo>
                <a:close/>
                <a:moveTo>
                  <a:pt x="138" y="248"/>
                </a:moveTo>
                <a:cubicBezTo>
                  <a:pt x="137" y="248"/>
                  <a:pt x="136" y="249"/>
                  <a:pt x="136" y="250"/>
                </a:cubicBezTo>
                <a:cubicBezTo>
                  <a:pt x="136" y="270"/>
                  <a:pt x="136" y="270"/>
                  <a:pt x="136" y="270"/>
                </a:cubicBezTo>
                <a:cubicBezTo>
                  <a:pt x="136" y="271"/>
                  <a:pt x="137" y="272"/>
                  <a:pt x="138" y="272"/>
                </a:cubicBezTo>
                <a:cubicBezTo>
                  <a:pt x="139" y="272"/>
                  <a:pt x="140" y="271"/>
                  <a:pt x="140" y="270"/>
                </a:cubicBezTo>
                <a:cubicBezTo>
                  <a:pt x="140" y="250"/>
                  <a:pt x="140" y="250"/>
                  <a:pt x="140" y="250"/>
                </a:cubicBezTo>
                <a:cubicBezTo>
                  <a:pt x="140" y="249"/>
                  <a:pt x="139" y="248"/>
                  <a:pt x="138" y="248"/>
                </a:cubicBezTo>
                <a:close/>
                <a:moveTo>
                  <a:pt x="138" y="208"/>
                </a:moveTo>
                <a:cubicBezTo>
                  <a:pt x="137" y="208"/>
                  <a:pt x="136" y="209"/>
                  <a:pt x="136" y="210"/>
                </a:cubicBezTo>
                <a:cubicBezTo>
                  <a:pt x="136" y="230"/>
                  <a:pt x="136" y="230"/>
                  <a:pt x="136" y="230"/>
                </a:cubicBezTo>
                <a:cubicBezTo>
                  <a:pt x="136" y="231"/>
                  <a:pt x="137" y="232"/>
                  <a:pt x="138" y="232"/>
                </a:cubicBezTo>
                <a:cubicBezTo>
                  <a:pt x="139" y="232"/>
                  <a:pt x="140" y="231"/>
                  <a:pt x="140" y="230"/>
                </a:cubicBezTo>
                <a:cubicBezTo>
                  <a:pt x="140" y="210"/>
                  <a:pt x="140" y="210"/>
                  <a:pt x="140" y="210"/>
                </a:cubicBezTo>
                <a:cubicBezTo>
                  <a:pt x="140" y="209"/>
                  <a:pt x="139" y="208"/>
                  <a:pt x="138" y="208"/>
                </a:cubicBezTo>
                <a:close/>
                <a:moveTo>
                  <a:pt x="138" y="168"/>
                </a:moveTo>
                <a:cubicBezTo>
                  <a:pt x="137" y="168"/>
                  <a:pt x="136" y="169"/>
                  <a:pt x="136" y="170"/>
                </a:cubicBezTo>
                <a:cubicBezTo>
                  <a:pt x="136" y="190"/>
                  <a:pt x="136" y="190"/>
                  <a:pt x="136" y="190"/>
                </a:cubicBezTo>
                <a:cubicBezTo>
                  <a:pt x="136" y="191"/>
                  <a:pt x="137" y="192"/>
                  <a:pt x="138" y="192"/>
                </a:cubicBezTo>
                <a:cubicBezTo>
                  <a:pt x="139" y="192"/>
                  <a:pt x="140" y="191"/>
                  <a:pt x="140" y="190"/>
                </a:cubicBezTo>
                <a:cubicBezTo>
                  <a:pt x="140" y="170"/>
                  <a:pt x="140" y="170"/>
                  <a:pt x="140" y="170"/>
                </a:cubicBezTo>
                <a:cubicBezTo>
                  <a:pt x="140" y="169"/>
                  <a:pt x="139" y="168"/>
                  <a:pt x="138" y="168"/>
                </a:cubicBezTo>
                <a:close/>
                <a:moveTo>
                  <a:pt x="138" y="128"/>
                </a:moveTo>
                <a:cubicBezTo>
                  <a:pt x="137" y="128"/>
                  <a:pt x="136" y="129"/>
                  <a:pt x="136" y="130"/>
                </a:cubicBezTo>
                <a:cubicBezTo>
                  <a:pt x="136" y="150"/>
                  <a:pt x="136" y="150"/>
                  <a:pt x="136" y="150"/>
                </a:cubicBezTo>
                <a:cubicBezTo>
                  <a:pt x="136" y="151"/>
                  <a:pt x="137" y="152"/>
                  <a:pt x="138" y="152"/>
                </a:cubicBezTo>
                <a:cubicBezTo>
                  <a:pt x="139" y="152"/>
                  <a:pt x="140" y="151"/>
                  <a:pt x="140" y="150"/>
                </a:cubicBezTo>
                <a:cubicBezTo>
                  <a:pt x="140" y="130"/>
                  <a:pt x="140" y="130"/>
                  <a:pt x="140" y="130"/>
                </a:cubicBezTo>
                <a:cubicBezTo>
                  <a:pt x="140" y="129"/>
                  <a:pt x="139" y="128"/>
                  <a:pt x="138" y="128"/>
                </a:cubicBezTo>
                <a:close/>
                <a:moveTo>
                  <a:pt x="138" y="88"/>
                </a:moveTo>
                <a:cubicBezTo>
                  <a:pt x="137" y="88"/>
                  <a:pt x="136" y="89"/>
                  <a:pt x="136" y="90"/>
                </a:cubicBezTo>
                <a:cubicBezTo>
                  <a:pt x="136" y="110"/>
                  <a:pt x="136" y="110"/>
                  <a:pt x="136" y="110"/>
                </a:cubicBezTo>
                <a:cubicBezTo>
                  <a:pt x="136" y="111"/>
                  <a:pt x="137" y="112"/>
                  <a:pt x="138" y="112"/>
                </a:cubicBezTo>
                <a:cubicBezTo>
                  <a:pt x="139" y="112"/>
                  <a:pt x="140" y="111"/>
                  <a:pt x="140" y="110"/>
                </a:cubicBezTo>
                <a:cubicBezTo>
                  <a:pt x="140" y="90"/>
                  <a:pt x="140" y="90"/>
                  <a:pt x="140" y="90"/>
                </a:cubicBezTo>
                <a:cubicBezTo>
                  <a:pt x="140" y="89"/>
                  <a:pt x="139" y="88"/>
                  <a:pt x="138" y="88"/>
                </a:cubicBezTo>
                <a:close/>
                <a:moveTo>
                  <a:pt x="138" y="48"/>
                </a:moveTo>
                <a:cubicBezTo>
                  <a:pt x="137" y="48"/>
                  <a:pt x="136" y="49"/>
                  <a:pt x="136" y="50"/>
                </a:cubicBezTo>
                <a:cubicBezTo>
                  <a:pt x="136" y="70"/>
                  <a:pt x="136" y="70"/>
                  <a:pt x="136" y="70"/>
                </a:cubicBezTo>
                <a:cubicBezTo>
                  <a:pt x="136" y="71"/>
                  <a:pt x="137" y="72"/>
                  <a:pt x="138" y="72"/>
                </a:cubicBezTo>
                <a:cubicBezTo>
                  <a:pt x="139" y="72"/>
                  <a:pt x="140" y="71"/>
                  <a:pt x="140" y="70"/>
                </a:cubicBezTo>
                <a:cubicBezTo>
                  <a:pt x="140" y="50"/>
                  <a:pt x="140" y="50"/>
                  <a:pt x="140" y="50"/>
                </a:cubicBezTo>
                <a:cubicBezTo>
                  <a:pt x="140" y="49"/>
                  <a:pt x="139" y="48"/>
                  <a:pt x="138" y="48"/>
                </a:cubicBezTo>
                <a:close/>
                <a:moveTo>
                  <a:pt x="138" y="8"/>
                </a:moveTo>
                <a:cubicBezTo>
                  <a:pt x="137" y="8"/>
                  <a:pt x="136" y="9"/>
                  <a:pt x="136" y="10"/>
                </a:cubicBezTo>
                <a:cubicBezTo>
                  <a:pt x="136" y="30"/>
                  <a:pt x="136" y="30"/>
                  <a:pt x="136" y="30"/>
                </a:cubicBezTo>
                <a:cubicBezTo>
                  <a:pt x="136" y="31"/>
                  <a:pt x="137" y="32"/>
                  <a:pt x="138" y="32"/>
                </a:cubicBezTo>
                <a:cubicBezTo>
                  <a:pt x="139" y="32"/>
                  <a:pt x="140" y="31"/>
                  <a:pt x="140" y="30"/>
                </a:cubicBezTo>
                <a:cubicBezTo>
                  <a:pt x="140" y="10"/>
                  <a:pt x="140" y="10"/>
                  <a:pt x="140" y="10"/>
                </a:cubicBezTo>
                <a:cubicBezTo>
                  <a:pt x="140" y="9"/>
                  <a:pt x="139" y="8"/>
                  <a:pt x="138" y="8"/>
                </a:cubicBezTo>
                <a:close/>
              </a:path>
            </a:pathLst>
          </a:custGeom>
          <a:solidFill>
            <a:schemeClr val="dk2"/>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sp>
        <p:nvSpPr>
          <p:cNvPr id="55" name="Freeform 40"/>
          <p:cNvSpPr/>
          <p:nvPr>
            <p:custDataLst>
              <p:tags r:id="rId24"/>
            </p:custDataLst>
          </p:nvPr>
        </p:nvSpPr>
        <p:spPr bwMode="auto">
          <a:xfrm>
            <a:off x="1683385" y="4636627"/>
            <a:ext cx="346710" cy="99060"/>
          </a:xfrm>
          <a:custGeom>
            <a:avLst/>
            <a:gdLst>
              <a:gd name="T0" fmla="*/ 0 w 212"/>
              <a:gd name="T1" fmla="*/ 0 h 2045"/>
              <a:gd name="T2" fmla="*/ 212 w 212"/>
              <a:gd name="T3" fmla="*/ 70 h 2045"/>
              <a:gd name="T4" fmla="*/ 212 w 212"/>
              <a:gd name="T5" fmla="*/ 2045 h 2045"/>
              <a:gd name="T6" fmla="*/ 0 w 212"/>
              <a:gd name="T7" fmla="*/ 1975 h 2045"/>
              <a:gd name="T8" fmla="*/ 0 w 212"/>
              <a:gd name="T9" fmla="*/ 0 h 2045"/>
              <a:gd name="connsiteX0" fmla="*/ 0 w 10000"/>
              <a:gd name="connsiteY0" fmla="*/ 9316 h 9658"/>
              <a:gd name="connsiteX1" fmla="*/ 10000 w 10000"/>
              <a:gd name="connsiteY1" fmla="*/ 0 h 9658"/>
              <a:gd name="connsiteX2" fmla="*/ 10000 w 10000"/>
              <a:gd name="connsiteY2" fmla="*/ 9658 h 9658"/>
              <a:gd name="connsiteX3" fmla="*/ 0 w 10000"/>
              <a:gd name="connsiteY3" fmla="*/ 9316 h 9658"/>
              <a:gd name="connsiteX0-1" fmla="*/ 0 w 10000"/>
              <a:gd name="connsiteY0-2" fmla="*/ 35 h 389"/>
              <a:gd name="connsiteX1-3" fmla="*/ 9704 w 10000"/>
              <a:gd name="connsiteY1-4" fmla="*/ 0 h 389"/>
              <a:gd name="connsiteX2-5" fmla="*/ 10000 w 10000"/>
              <a:gd name="connsiteY2-6" fmla="*/ 389 h 389"/>
              <a:gd name="connsiteX3-7" fmla="*/ 0 w 10000"/>
              <a:gd name="connsiteY3-8" fmla="*/ 35 h 389"/>
              <a:gd name="connsiteX0-9" fmla="*/ 0 w 10000"/>
              <a:gd name="connsiteY0-10" fmla="*/ 900 h 10000"/>
              <a:gd name="connsiteX1-11" fmla="*/ 9926 w 10000"/>
              <a:gd name="connsiteY1-12" fmla="*/ 0 h 10000"/>
              <a:gd name="connsiteX2-13" fmla="*/ 10000 w 10000"/>
              <a:gd name="connsiteY2-14" fmla="*/ 10000 h 10000"/>
              <a:gd name="connsiteX3-15" fmla="*/ 0 w 10000"/>
              <a:gd name="connsiteY3-16" fmla="*/ 900 h 10000"/>
              <a:gd name="connsiteX0-17" fmla="*/ 0 w 10000"/>
              <a:gd name="connsiteY0-18" fmla="*/ 0 h 12133"/>
              <a:gd name="connsiteX1-19" fmla="*/ 9926 w 10000"/>
              <a:gd name="connsiteY1-20" fmla="*/ 2133 h 12133"/>
              <a:gd name="connsiteX2-21" fmla="*/ 10000 w 10000"/>
              <a:gd name="connsiteY2-22" fmla="*/ 12133 h 12133"/>
              <a:gd name="connsiteX3-23" fmla="*/ 0 w 10000"/>
              <a:gd name="connsiteY3-24" fmla="*/ 0 h 12133"/>
              <a:gd name="connsiteX0-25" fmla="*/ 0 w 10007"/>
              <a:gd name="connsiteY0-26" fmla="*/ 0 h 12133"/>
              <a:gd name="connsiteX1-27" fmla="*/ 10000 w 10007"/>
              <a:gd name="connsiteY1-28" fmla="*/ 754 h 12133"/>
              <a:gd name="connsiteX2-29" fmla="*/ 10000 w 10007"/>
              <a:gd name="connsiteY2-30" fmla="*/ 12133 h 12133"/>
              <a:gd name="connsiteX3-31" fmla="*/ 0 w 10007"/>
              <a:gd name="connsiteY3-32" fmla="*/ 0 h 12133"/>
              <a:gd name="connsiteX0-33" fmla="*/ 0 w 9637"/>
              <a:gd name="connsiteY0-34" fmla="*/ 0 h 11581"/>
              <a:gd name="connsiteX1-35" fmla="*/ 9630 w 9637"/>
              <a:gd name="connsiteY1-36" fmla="*/ 202 h 11581"/>
              <a:gd name="connsiteX2-37" fmla="*/ 9630 w 9637"/>
              <a:gd name="connsiteY2-38" fmla="*/ 11581 h 11581"/>
              <a:gd name="connsiteX3-39" fmla="*/ 0 w 9637"/>
              <a:gd name="connsiteY3-40" fmla="*/ 0 h 11581"/>
              <a:gd name="connsiteX0-41" fmla="*/ 0 w 10000"/>
              <a:gd name="connsiteY0-42" fmla="*/ 64 h 10064"/>
              <a:gd name="connsiteX1-43" fmla="*/ 9993 w 10000"/>
              <a:gd name="connsiteY1-44" fmla="*/ 0 h 10064"/>
              <a:gd name="connsiteX2-45" fmla="*/ 9993 w 10000"/>
              <a:gd name="connsiteY2-46" fmla="*/ 10064 h 10064"/>
              <a:gd name="connsiteX3-47" fmla="*/ 0 w 10000"/>
              <a:gd name="connsiteY3-48" fmla="*/ 64 h 10064"/>
              <a:gd name="connsiteX0-49" fmla="*/ 0 w 10154"/>
              <a:gd name="connsiteY0-50" fmla="*/ 302 h 10064"/>
              <a:gd name="connsiteX1-51" fmla="*/ 10147 w 10154"/>
              <a:gd name="connsiteY1-52" fmla="*/ 0 h 10064"/>
              <a:gd name="connsiteX2-53" fmla="*/ 10147 w 10154"/>
              <a:gd name="connsiteY2-54" fmla="*/ 10064 h 10064"/>
              <a:gd name="connsiteX3-55" fmla="*/ 0 w 10154"/>
              <a:gd name="connsiteY3-56" fmla="*/ 302 h 10064"/>
              <a:gd name="connsiteX0-57" fmla="*/ 0 w 10461"/>
              <a:gd name="connsiteY0-58" fmla="*/ 67 h 10064"/>
              <a:gd name="connsiteX1-59" fmla="*/ 10454 w 10461"/>
              <a:gd name="connsiteY1-60" fmla="*/ 0 h 10064"/>
              <a:gd name="connsiteX2-61" fmla="*/ 10454 w 10461"/>
              <a:gd name="connsiteY2-62" fmla="*/ 10064 h 10064"/>
              <a:gd name="connsiteX3-63" fmla="*/ 0 w 10461"/>
              <a:gd name="connsiteY3-64" fmla="*/ 67 h 10064"/>
              <a:gd name="connsiteX0-65" fmla="*/ 0 w 10538"/>
              <a:gd name="connsiteY0-66" fmla="*/ 67 h 10064"/>
              <a:gd name="connsiteX1-67" fmla="*/ 10531 w 10538"/>
              <a:gd name="connsiteY1-68" fmla="*/ 0 h 10064"/>
              <a:gd name="connsiteX2-69" fmla="*/ 10531 w 10538"/>
              <a:gd name="connsiteY2-70" fmla="*/ 10064 h 10064"/>
              <a:gd name="connsiteX3-71" fmla="*/ 0 w 10538"/>
              <a:gd name="connsiteY3-72" fmla="*/ 67 h 10064"/>
              <a:gd name="connsiteX0-73" fmla="*/ 0 w 10538"/>
              <a:gd name="connsiteY0-74" fmla="*/ 67 h 7770"/>
              <a:gd name="connsiteX1-75" fmla="*/ 10531 w 10538"/>
              <a:gd name="connsiteY1-76" fmla="*/ 0 h 7770"/>
              <a:gd name="connsiteX2-77" fmla="*/ 10531 w 10538"/>
              <a:gd name="connsiteY2-78" fmla="*/ 7770 h 7770"/>
              <a:gd name="connsiteX3-79" fmla="*/ 0 w 10538"/>
              <a:gd name="connsiteY3-80" fmla="*/ 67 h 7770"/>
              <a:gd name="connsiteX0-81" fmla="*/ 0 w 9705"/>
              <a:gd name="connsiteY0-82" fmla="*/ 0 h 11686"/>
              <a:gd name="connsiteX1-83" fmla="*/ 9698 w 9705"/>
              <a:gd name="connsiteY1-84" fmla="*/ 1686 h 11686"/>
              <a:gd name="connsiteX2-85" fmla="*/ 9698 w 9705"/>
              <a:gd name="connsiteY2-86" fmla="*/ 11686 h 11686"/>
              <a:gd name="connsiteX3-87" fmla="*/ 0 w 9705"/>
              <a:gd name="connsiteY3-88" fmla="*/ 0 h 11686"/>
              <a:gd name="connsiteX0-89" fmla="*/ 0 w 10000"/>
              <a:gd name="connsiteY0-90" fmla="*/ 0 h 10000"/>
              <a:gd name="connsiteX1-91" fmla="*/ 9993 w 10000"/>
              <a:gd name="connsiteY1-92" fmla="*/ 432 h 10000"/>
              <a:gd name="connsiteX2-93" fmla="*/ 9993 w 10000"/>
              <a:gd name="connsiteY2-94" fmla="*/ 10000 h 10000"/>
              <a:gd name="connsiteX3-95" fmla="*/ 0 w 10000"/>
              <a:gd name="connsiteY3-96" fmla="*/ 0 h 10000"/>
              <a:gd name="connsiteX0-97" fmla="*/ 0 w 10000"/>
              <a:gd name="connsiteY0-98" fmla="*/ 0 h 10000"/>
              <a:gd name="connsiteX1-99" fmla="*/ 9993 w 10000"/>
              <a:gd name="connsiteY1-100" fmla="*/ 179 h 10000"/>
              <a:gd name="connsiteX2-101" fmla="*/ 9993 w 10000"/>
              <a:gd name="connsiteY2-102" fmla="*/ 10000 h 10000"/>
              <a:gd name="connsiteX3-103" fmla="*/ 0 w 10000"/>
              <a:gd name="connsiteY3-104" fmla="*/ 0 h 10000"/>
              <a:gd name="connsiteX0-105" fmla="*/ 0 w 10000"/>
              <a:gd name="connsiteY0-106" fmla="*/ 0 h 10000"/>
              <a:gd name="connsiteX1-107" fmla="*/ 9993 w 10000"/>
              <a:gd name="connsiteY1-108" fmla="*/ 179 h 10000"/>
              <a:gd name="connsiteX2-109" fmla="*/ 9993 w 10000"/>
              <a:gd name="connsiteY2-110" fmla="*/ 10000 h 10000"/>
              <a:gd name="connsiteX3-111" fmla="*/ 0 w 10000"/>
              <a:gd name="connsiteY3-112" fmla="*/ 0 h 10000"/>
              <a:gd name="connsiteX0-113" fmla="*/ 0 w 10069"/>
              <a:gd name="connsiteY0-114" fmla="*/ 0 h 10000"/>
              <a:gd name="connsiteX1-115" fmla="*/ 10066 w 10069"/>
              <a:gd name="connsiteY1-116" fmla="*/ 179 h 10000"/>
              <a:gd name="connsiteX2-117" fmla="*/ 9993 w 10069"/>
              <a:gd name="connsiteY2-118" fmla="*/ 10000 h 10000"/>
              <a:gd name="connsiteX3-119" fmla="*/ 0 w 10069"/>
              <a:gd name="connsiteY3-120" fmla="*/ 0 h 10000"/>
            </a:gdLst>
            <a:ahLst/>
            <a:cxnLst>
              <a:cxn ang="0">
                <a:pos x="connsiteX0-1" y="connsiteY0-2"/>
              </a:cxn>
              <a:cxn ang="0">
                <a:pos x="connsiteX1-3" y="connsiteY1-4"/>
              </a:cxn>
              <a:cxn ang="0">
                <a:pos x="connsiteX2-5" y="connsiteY2-6"/>
              </a:cxn>
              <a:cxn ang="0">
                <a:pos x="connsiteX3-7" y="connsiteY3-8"/>
              </a:cxn>
            </a:cxnLst>
            <a:rect l="l" t="t" r="r" b="b"/>
            <a:pathLst>
              <a:path w="10069" h="10000">
                <a:moveTo>
                  <a:pt x="0" y="0"/>
                </a:moveTo>
                <a:lnTo>
                  <a:pt x="10066" y="179"/>
                </a:lnTo>
                <a:cubicBezTo>
                  <a:pt x="10092" y="3348"/>
                  <a:pt x="9968" y="6830"/>
                  <a:pt x="9993" y="10000"/>
                </a:cubicBezTo>
                <a:lnTo>
                  <a:pt x="0" y="0"/>
                </a:lnTo>
                <a:close/>
              </a:path>
            </a:pathLst>
          </a:custGeom>
          <a:solidFill>
            <a:schemeClr val="accent2">
              <a:lumMod val="50000"/>
              <a:lumOff val="50000"/>
            </a:schemeClr>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sp>
        <p:nvSpPr>
          <p:cNvPr id="56" name="Freeform 41"/>
          <p:cNvSpPr/>
          <p:nvPr>
            <p:custDataLst>
              <p:tags r:id="rId25"/>
            </p:custDataLst>
          </p:nvPr>
        </p:nvSpPr>
        <p:spPr bwMode="auto">
          <a:xfrm>
            <a:off x="2026920" y="4638532"/>
            <a:ext cx="352425" cy="92710"/>
          </a:xfrm>
          <a:custGeom>
            <a:avLst/>
            <a:gdLst>
              <a:gd name="T0" fmla="*/ 0 w 213"/>
              <a:gd name="T1" fmla="*/ 70 h 2045"/>
              <a:gd name="T2" fmla="*/ 213 w 213"/>
              <a:gd name="T3" fmla="*/ 0 h 2045"/>
              <a:gd name="T4" fmla="*/ 213 w 213"/>
              <a:gd name="T5" fmla="*/ 1975 h 2045"/>
              <a:gd name="T6" fmla="*/ 0 w 213"/>
              <a:gd name="T7" fmla="*/ 2045 h 2045"/>
              <a:gd name="T8" fmla="*/ 0 w 213"/>
              <a:gd name="T9" fmla="*/ 70 h 2045"/>
              <a:gd name="connsiteX0" fmla="*/ 0 w 10000"/>
              <a:gd name="connsiteY0" fmla="*/ 0 h 9658"/>
              <a:gd name="connsiteX1" fmla="*/ 10000 w 10000"/>
              <a:gd name="connsiteY1" fmla="*/ 9316 h 9658"/>
              <a:gd name="connsiteX2" fmla="*/ 0 w 10000"/>
              <a:gd name="connsiteY2" fmla="*/ 9658 h 9658"/>
              <a:gd name="connsiteX3" fmla="*/ 0 w 10000"/>
              <a:gd name="connsiteY3" fmla="*/ 0 h 9658"/>
              <a:gd name="connsiteX0-1" fmla="*/ 196 w 10000"/>
              <a:gd name="connsiteY0-2" fmla="*/ 0 h 474"/>
              <a:gd name="connsiteX1-3" fmla="*/ 10000 w 10000"/>
              <a:gd name="connsiteY1-4" fmla="*/ 120 h 474"/>
              <a:gd name="connsiteX2-5" fmla="*/ 0 w 10000"/>
              <a:gd name="connsiteY2-6" fmla="*/ 474 h 474"/>
              <a:gd name="connsiteX3-7" fmla="*/ 196 w 10000"/>
              <a:gd name="connsiteY3-8" fmla="*/ 0 h 474"/>
              <a:gd name="connsiteX0-9" fmla="*/ 11 w 10110"/>
              <a:gd name="connsiteY0-10" fmla="*/ 0 h 7963"/>
              <a:gd name="connsiteX1-11" fmla="*/ 10110 w 10110"/>
              <a:gd name="connsiteY1-12" fmla="*/ 495 h 7963"/>
              <a:gd name="connsiteX2-13" fmla="*/ 110 w 10110"/>
              <a:gd name="connsiteY2-14" fmla="*/ 7963 h 7963"/>
              <a:gd name="connsiteX3-15" fmla="*/ 11 w 10110"/>
              <a:gd name="connsiteY3-16" fmla="*/ 0 h 7963"/>
              <a:gd name="connsiteX0-17" fmla="*/ 11 w 10000"/>
              <a:gd name="connsiteY0-18" fmla="*/ 231 h 9378"/>
              <a:gd name="connsiteX1-19" fmla="*/ 10000 w 10000"/>
              <a:gd name="connsiteY1-20" fmla="*/ 0 h 9378"/>
              <a:gd name="connsiteX2-21" fmla="*/ 109 w 10000"/>
              <a:gd name="connsiteY2-22" fmla="*/ 9378 h 9378"/>
              <a:gd name="connsiteX3-23" fmla="*/ 11 w 10000"/>
              <a:gd name="connsiteY3-24" fmla="*/ 231 h 9378"/>
              <a:gd name="connsiteX0-25" fmla="*/ 48 w 9891"/>
              <a:gd name="connsiteY0-26" fmla="*/ 0 h 10256"/>
              <a:gd name="connsiteX1-27" fmla="*/ 9891 w 9891"/>
              <a:gd name="connsiteY1-28" fmla="*/ 256 h 10256"/>
              <a:gd name="connsiteX2-29" fmla="*/ 0 w 9891"/>
              <a:gd name="connsiteY2-30" fmla="*/ 10256 h 10256"/>
              <a:gd name="connsiteX3-31" fmla="*/ 48 w 9891"/>
              <a:gd name="connsiteY3-32" fmla="*/ 0 h 10256"/>
              <a:gd name="connsiteX0-33" fmla="*/ 49 w 10000"/>
              <a:gd name="connsiteY0-34" fmla="*/ 0 h 10489"/>
              <a:gd name="connsiteX1-35" fmla="*/ 10000 w 10000"/>
              <a:gd name="connsiteY1-36" fmla="*/ 739 h 10489"/>
              <a:gd name="connsiteX2-37" fmla="*/ 0 w 10000"/>
              <a:gd name="connsiteY2-38" fmla="*/ 10489 h 10489"/>
              <a:gd name="connsiteX3-39" fmla="*/ 49 w 10000"/>
              <a:gd name="connsiteY3-40" fmla="*/ 0 h 10489"/>
              <a:gd name="connsiteX0-41" fmla="*/ 49 w 10000"/>
              <a:gd name="connsiteY0-42" fmla="*/ 0 h 10489"/>
              <a:gd name="connsiteX1-43" fmla="*/ 10000 w 10000"/>
              <a:gd name="connsiteY1-44" fmla="*/ 250 h 10489"/>
              <a:gd name="connsiteX2-45" fmla="*/ 0 w 10000"/>
              <a:gd name="connsiteY2-46" fmla="*/ 10489 h 10489"/>
              <a:gd name="connsiteX3-47" fmla="*/ 49 w 10000"/>
              <a:gd name="connsiteY3-48" fmla="*/ 0 h 10489"/>
              <a:gd name="connsiteX0-49" fmla="*/ 122 w 10073"/>
              <a:gd name="connsiteY0-50" fmla="*/ 0 h 8287"/>
              <a:gd name="connsiteX1-51" fmla="*/ 10073 w 10073"/>
              <a:gd name="connsiteY1-52" fmla="*/ 250 h 8287"/>
              <a:gd name="connsiteX2-53" fmla="*/ 0 w 10073"/>
              <a:gd name="connsiteY2-54" fmla="*/ 8287 h 8287"/>
              <a:gd name="connsiteX3-55" fmla="*/ 122 w 10073"/>
              <a:gd name="connsiteY3-56" fmla="*/ 0 h 8287"/>
              <a:gd name="connsiteX0-57" fmla="*/ 121 w 9854"/>
              <a:gd name="connsiteY0-58" fmla="*/ 1765 h 11765"/>
              <a:gd name="connsiteX1-59" fmla="*/ 9854 w 9854"/>
              <a:gd name="connsiteY1-60" fmla="*/ 0 h 11765"/>
              <a:gd name="connsiteX2-61" fmla="*/ 0 w 9854"/>
              <a:gd name="connsiteY2-62" fmla="*/ 11765 h 11765"/>
              <a:gd name="connsiteX3-63" fmla="*/ 121 w 9854"/>
              <a:gd name="connsiteY3-64" fmla="*/ 1765 h 11765"/>
              <a:gd name="connsiteX0-65" fmla="*/ 49 w 9926"/>
              <a:gd name="connsiteY0-66" fmla="*/ 1500 h 9749"/>
              <a:gd name="connsiteX1-67" fmla="*/ 9926 w 9926"/>
              <a:gd name="connsiteY1-68" fmla="*/ 0 h 9749"/>
              <a:gd name="connsiteX2-69" fmla="*/ 0 w 9926"/>
              <a:gd name="connsiteY2-70" fmla="*/ 9749 h 9749"/>
              <a:gd name="connsiteX3-71" fmla="*/ 49 w 9926"/>
              <a:gd name="connsiteY3-72" fmla="*/ 1500 h 9749"/>
              <a:gd name="connsiteX0-73" fmla="*/ 121 w 10000"/>
              <a:gd name="connsiteY0-74" fmla="*/ 252 h 10000"/>
              <a:gd name="connsiteX1-75" fmla="*/ 10000 w 10000"/>
              <a:gd name="connsiteY1-76" fmla="*/ 0 h 10000"/>
              <a:gd name="connsiteX2-77" fmla="*/ 0 w 10000"/>
              <a:gd name="connsiteY2-78" fmla="*/ 10000 h 10000"/>
              <a:gd name="connsiteX3-79" fmla="*/ 121 w 10000"/>
              <a:gd name="connsiteY3-80" fmla="*/ 252 h 10000"/>
              <a:gd name="connsiteX0-81" fmla="*/ 49 w 10000"/>
              <a:gd name="connsiteY0-82" fmla="*/ 0 h 10005"/>
              <a:gd name="connsiteX1-83" fmla="*/ 10000 w 10000"/>
              <a:gd name="connsiteY1-84" fmla="*/ 5 h 10005"/>
              <a:gd name="connsiteX2-85" fmla="*/ 0 w 10000"/>
              <a:gd name="connsiteY2-86" fmla="*/ 10005 h 10005"/>
              <a:gd name="connsiteX3-87" fmla="*/ 49 w 10000"/>
              <a:gd name="connsiteY3-88" fmla="*/ 0 h 10005"/>
            </a:gdLst>
            <a:ahLst/>
            <a:cxnLst>
              <a:cxn ang="0">
                <a:pos x="connsiteX0-1" y="connsiteY0-2"/>
              </a:cxn>
              <a:cxn ang="0">
                <a:pos x="connsiteX1-3" y="connsiteY1-4"/>
              </a:cxn>
              <a:cxn ang="0">
                <a:pos x="connsiteX2-5" y="connsiteY2-6"/>
              </a:cxn>
              <a:cxn ang="0">
                <a:pos x="connsiteX3-7" y="connsiteY3-8"/>
              </a:cxn>
            </a:cxnLst>
            <a:rect l="l" t="t" r="r" b="b"/>
            <a:pathLst>
              <a:path w="10000" h="10005">
                <a:moveTo>
                  <a:pt x="49" y="0"/>
                </a:moveTo>
                <a:lnTo>
                  <a:pt x="10000" y="5"/>
                </a:lnTo>
                <a:lnTo>
                  <a:pt x="0" y="10005"/>
                </a:lnTo>
                <a:cubicBezTo>
                  <a:pt x="66" y="5425"/>
                  <a:pt x="-16" y="4580"/>
                  <a:pt x="49" y="0"/>
                </a:cubicBezTo>
                <a:close/>
              </a:path>
            </a:pathLst>
          </a:custGeom>
          <a:solidFill>
            <a:schemeClr val="accent2">
              <a:lumMod val="50000"/>
              <a:lumOff val="50000"/>
            </a:schemeClr>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sp>
        <p:nvSpPr>
          <p:cNvPr id="65" name="Rectangle 15"/>
          <p:cNvSpPr/>
          <p:nvPr>
            <p:custDataLst>
              <p:tags r:id="rId26"/>
            </p:custDataLst>
          </p:nvPr>
        </p:nvSpPr>
        <p:spPr>
          <a:xfrm>
            <a:off x="1627505" y="4751562"/>
            <a:ext cx="780415" cy="370840"/>
          </a:xfrm>
          <a:prstGeom prst="rect">
            <a:avLst/>
          </a:prstGeom>
          <a:ln>
            <a:noFill/>
          </a:ln>
        </p:spPr>
        <p:txBody>
          <a:bodyPr wrap="square" anchor="ctr">
            <a:normAutofit/>
          </a:bodyPr>
          <a:lstStyle/>
          <a:p>
            <a:pPr marL="0" marR="0" lvl="0" indent="0" algn="ctr" defTabSz="914400" rtl="0" eaLnBrk="1" fontAlgn="auto" latinLnBrk="0" hangingPunct="1">
              <a:lnSpc>
                <a:spcPct val="130000"/>
              </a:lnSpc>
              <a:spcBef>
                <a:spcPts val="0"/>
              </a:spcBef>
              <a:spcAft>
                <a:spcPts val="0"/>
              </a:spcAft>
              <a:buClrTx/>
              <a:buSzTx/>
              <a:buFontTx/>
              <a:buNone/>
            </a:pPr>
            <a:r>
              <a:rPr kumimoji="0" lang="en-US" sz="1400" b="1" i="0" baseline="0" noProof="0" dirty="0">
                <a:ln>
                  <a:noFill/>
                </a:ln>
                <a:solidFill>
                  <a:schemeClr val="accent2"/>
                </a:solidFill>
                <a:effectLst/>
                <a:uLnTx/>
                <a:uFillTx/>
                <a:latin typeface="Arial" panose="020B0604020202020204" pitchFamily="34" charset="0"/>
                <a:ea typeface="微软雅黑" panose="020B0503020204020204" charset="-122"/>
                <a:sym typeface="Arial" panose="020B0604020202020204" pitchFamily="34" charset="0"/>
              </a:rPr>
              <a:t>01</a:t>
            </a:r>
          </a:p>
        </p:txBody>
      </p:sp>
      <p:sp>
        <p:nvSpPr>
          <p:cNvPr id="66" name="Rectangle 15"/>
          <p:cNvSpPr/>
          <p:nvPr>
            <p:custDataLst>
              <p:tags r:id="rId27"/>
            </p:custDataLst>
          </p:nvPr>
        </p:nvSpPr>
        <p:spPr>
          <a:xfrm>
            <a:off x="2978785" y="4751562"/>
            <a:ext cx="780415" cy="370840"/>
          </a:xfrm>
          <a:prstGeom prst="rect">
            <a:avLst/>
          </a:prstGeom>
          <a:ln>
            <a:noFill/>
          </a:ln>
        </p:spPr>
        <p:txBody>
          <a:bodyPr wrap="square" anchor="ctr">
            <a:normAutofit/>
          </a:bodyPr>
          <a:lstStyle/>
          <a:p>
            <a:pPr marL="0" marR="0" lvl="0" indent="0" algn="ctr" defTabSz="914400" rtl="0" eaLnBrk="1" fontAlgn="auto" latinLnBrk="0" hangingPunct="1">
              <a:lnSpc>
                <a:spcPct val="130000"/>
              </a:lnSpc>
              <a:spcBef>
                <a:spcPts val="0"/>
              </a:spcBef>
              <a:spcAft>
                <a:spcPts val="0"/>
              </a:spcAft>
              <a:buClrTx/>
              <a:buSzTx/>
              <a:buFontTx/>
              <a:buNone/>
            </a:pPr>
            <a:r>
              <a:rPr kumimoji="0" lang="en-US" sz="1400" b="1" i="0" baseline="0" noProof="0" dirty="0">
                <a:ln>
                  <a:noFill/>
                </a:ln>
                <a:solidFill>
                  <a:schemeClr val="accent3"/>
                </a:solidFill>
                <a:effectLst/>
                <a:uLnTx/>
                <a:uFillTx/>
                <a:latin typeface="Arial" panose="020B0604020202020204" pitchFamily="34" charset="0"/>
                <a:ea typeface="微软雅黑" panose="020B0503020204020204" charset="-122"/>
                <a:sym typeface="Arial" panose="020B0604020202020204" pitchFamily="34" charset="0"/>
              </a:rPr>
              <a:t>02</a:t>
            </a:r>
          </a:p>
        </p:txBody>
      </p:sp>
      <p:sp>
        <p:nvSpPr>
          <p:cNvPr id="67" name="Rectangle 15"/>
          <p:cNvSpPr/>
          <p:nvPr>
            <p:custDataLst>
              <p:tags r:id="rId28"/>
            </p:custDataLst>
          </p:nvPr>
        </p:nvSpPr>
        <p:spPr>
          <a:xfrm>
            <a:off x="4301490" y="4751562"/>
            <a:ext cx="780415" cy="370840"/>
          </a:xfrm>
          <a:prstGeom prst="rect">
            <a:avLst/>
          </a:prstGeom>
          <a:ln>
            <a:noFill/>
          </a:ln>
        </p:spPr>
        <p:txBody>
          <a:bodyPr wrap="square" anchor="ctr">
            <a:normAutofit/>
          </a:bodyPr>
          <a:lstStyle/>
          <a:p>
            <a:pPr marL="0" marR="0" lvl="0" indent="0" algn="ctr" defTabSz="914400" rtl="0" eaLnBrk="1" fontAlgn="auto" latinLnBrk="0" hangingPunct="1">
              <a:lnSpc>
                <a:spcPct val="130000"/>
              </a:lnSpc>
              <a:spcBef>
                <a:spcPts val="0"/>
              </a:spcBef>
              <a:spcAft>
                <a:spcPts val="0"/>
              </a:spcAft>
              <a:buClrTx/>
              <a:buSzTx/>
              <a:buFontTx/>
              <a:buNone/>
            </a:pPr>
            <a:r>
              <a:rPr lang="en-US" sz="1400" b="1" dirty="0">
                <a:solidFill>
                  <a:schemeClr val="accent4"/>
                </a:solidFill>
                <a:latin typeface="Arial" panose="020B0604020202020204" pitchFamily="34" charset="0"/>
                <a:ea typeface="微软雅黑" panose="020B0503020204020204" charset="-122"/>
                <a:sym typeface="Arial" panose="020B0604020202020204" pitchFamily="34" charset="0"/>
              </a:rPr>
              <a:t>03</a:t>
            </a:r>
            <a:endParaRPr kumimoji="0" lang="en-US" sz="1400" b="1" i="0" baseline="0" noProof="0" dirty="0">
              <a:ln>
                <a:noFill/>
              </a:ln>
              <a:solidFill>
                <a:schemeClr val="accent4"/>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68" name="Freeform 14"/>
          <p:cNvSpPr/>
          <p:nvPr>
            <p:custDataLst>
              <p:tags r:id="rId29"/>
            </p:custDataLst>
          </p:nvPr>
        </p:nvSpPr>
        <p:spPr bwMode="auto">
          <a:xfrm>
            <a:off x="4392295" y="1988042"/>
            <a:ext cx="629285" cy="528320"/>
          </a:xfrm>
          <a:custGeom>
            <a:avLst/>
            <a:gdLst>
              <a:gd name="T0" fmla="*/ 96 w 96"/>
              <a:gd name="T1" fmla="*/ 48 h 118"/>
              <a:gd name="T2" fmla="*/ 48 w 96"/>
              <a:gd name="T3" fmla="*/ 0 h 118"/>
              <a:gd name="T4" fmla="*/ 0 w 96"/>
              <a:gd name="T5" fmla="*/ 48 h 118"/>
              <a:gd name="T6" fmla="*/ 35 w 96"/>
              <a:gd name="T7" fmla="*/ 94 h 118"/>
              <a:gd name="T8" fmla="*/ 48 w 96"/>
              <a:gd name="T9" fmla="*/ 118 h 118"/>
              <a:gd name="T10" fmla="*/ 61 w 96"/>
              <a:gd name="T11" fmla="*/ 94 h 118"/>
              <a:gd name="T12" fmla="*/ 96 w 96"/>
              <a:gd name="T13" fmla="*/ 48 h 118"/>
            </a:gdLst>
            <a:ahLst/>
            <a:cxnLst>
              <a:cxn ang="0">
                <a:pos x="T0" y="T1"/>
              </a:cxn>
              <a:cxn ang="0">
                <a:pos x="T2" y="T3"/>
              </a:cxn>
              <a:cxn ang="0">
                <a:pos x="T4" y="T5"/>
              </a:cxn>
              <a:cxn ang="0">
                <a:pos x="T6" y="T7"/>
              </a:cxn>
              <a:cxn ang="0">
                <a:pos x="T8" y="T9"/>
              </a:cxn>
              <a:cxn ang="0">
                <a:pos x="T10" y="T11"/>
              </a:cxn>
              <a:cxn ang="0">
                <a:pos x="T12" y="T13"/>
              </a:cxn>
            </a:cxnLst>
            <a:rect l="0" t="0" r="r" b="b"/>
            <a:pathLst>
              <a:path w="96" h="118">
                <a:moveTo>
                  <a:pt x="96" y="48"/>
                </a:moveTo>
                <a:cubicBezTo>
                  <a:pt x="96" y="21"/>
                  <a:pt x="74" y="0"/>
                  <a:pt x="48" y="0"/>
                </a:cubicBezTo>
                <a:cubicBezTo>
                  <a:pt x="21" y="0"/>
                  <a:pt x="0" y="21"/>
                  <a:pt x="0" y="48"/>
                </a:cubicBezTo>
                <a:cubicBezTo>
                  <a:pt x="0" y="70"/>
                  <a:pt x="15" y="88"/>
                  <a:pt x="35" y="94"/>
                </a:cubicBezTo>
                <a:cubicBezTo>
                  <a:pt x="48" y="118"/>
                  <a:pt x="48" y="118"/>
                  <a:pt x="48" y="118"/>
                </a:cubicBezTo>
                <a:cubicBezTo>
                  <a:pt x="61" y="94"/>
                  <a:pt x="61" y="94"/>
                  <a:pt x="61" y="94"/>
                </a:cubicBezTo>
                <a:cubicBezTo>
                  <a:pt x="81" y="88"/>
                  <a:pt x="96" y="70"/>
                  <a:pt x="96" y="48"/>
                </a:cubicBezTo>
                <a:close/>
              </a:path>
            </a:pathLst>
          </a:custGeom>
          <a:noFill/>
          <a:ln w="28575" cap="rnd">
            <a:solidFill>
              <a:schemeClr val="dk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b="1">
              <a:solidFill>
                <a:schemeClr val="dk1"/>
              </a:solidFill>
              <a:latin typeface="Arial" panose="020B0604020202020204" pitchFamily="34" charset="0"/>
              <a:ea typeface="微软雅黑" panose="020B0503020204020204" charset="-122"/>
            </a:endParaRPr>
          </a:p>
        </p:txBody>
      </p:sp>
      <p:sp>
        <p:nvSpPr>
          <p:cNvPr id="69" name="TextBox 2"/>
          <p:cNvSpPr txBox="1"/>
          <p:nvPr>
            <p:custDataLst>
              <p:tags r:id="rId30"/>
            </p:custDataLst>
          </p:nvPr>
        </p:nvSpPr>
        <p:spPr>
          <a:xfrm>
            <a:off x="4288790" y="2024237"/>
            <a:ext cx="902970" cy="422910"/>
          </a:xfrm>
          <a:prstGeom prst="rect">
            <a:avLst/>
          </a:prstGeom>
          <a:noFill/>
          <a:extLst>
            <a:ext uri="{909E8E84-426E-40DD-AFC4-6F175D3DCCD1}">
              <a14:hiddenFill xmlns:a14="http://schemas.microsoft.com/office/drawing/2010/main">
                <a:solidFill>
                  <a:srgbClr val="FFFFFF"/>
                </a:solidFill>
              </a14:hiddenFill>
            </a:ext>
          </a:extLst>
        </p:spPr>
        <p:txBody>
          <a:bodyPr wrap="square" rtlCol="0">
            <a:normAutofit/>
          </a:bodyPr>
          <a:lstStyle>
            <a:defPPr>
              <a:defRPr lang="zh-CN"/>
            </a:defPPr>
            <a:lvl1pPr algn="ctr">
              <a:defRPr sz="1600" b="1">
                <a:solidFill>
                  <a:schemeClr val="accent2"/>
                </a:solidFill>
                <a:latin typeface="微软雅黑" panose="020B0503020204020204" charset="-122"/>
                <a:ea typeface="微软雅黑" panose="020B0503020204020204" charset="-122"/>
              </a:defRPr>
            </a:lvl1pPr>
          </a:lstStyle>
          <a:p>
            <a:r>
              <a:rPr lang="zh-CN" altLang="en-US">
                <a:solidFill>
                  <a:schemeClr val="accent4"/>
                </a:solidFill>
                <a:latin typeface="Arial" panose="020B0604020202020204" pitchFamily="34" charset="0"/>
              </a:rPr>
              <a:t>多媒体</a:t>
            </a:r>
          </a:p>
        </p:txBody>
      </p:sp>
      <p:sp>
        <p:nvSpPr>
          <p:cNvPr id="70" name="Freeform 14"/>
          <p:cNvSpPr/>
          <p:nvPr>
            <p:custDataLst>
              <p:tags r:id="rId31"/>
            </p:custDataLst>
          </p:nvPr>
        </p:nvSpPr>
        <p:spPr bwMode="auto">
          <a:xfrm>
            <a:off x="1713230" y="1996932"/>
            <a:ext cx="629285" cy="528320"/>
          </a:xfrm>
          <a:custGeom>
            <a:avLst/>
            <a:gdLst>
              <a:gd name="T0" fmla="*/ 96 w 96"/>
              <a:gd name="T1" fmla="*/ 48 h 118"/>
              <a:gd name="T2" fmla="*/ 48 w 96"/>
              <a:gd name="T3" fmla="*/ 0 h 118"/>
              <a:gd name="T4" fmla="*/ 0 w 96"/>
              <a:gd name="T5" fmla="*/ 48 h 118"/>
              <a:gd name="T6" fmla="*/ 35 w 96"/>
              <a:gd name="T7" fmla="*/ 94 h 118"/>
              <a:gd name="T8" fmla="*/ 48 w 96"/>
              <a:gd name="T9" fmla="*/ 118 h 118"/>
              <a:gd name="T10" fmla="*/ 61 w 96"/>
              <a:gd name="T11" fmla="*/ 94 h 118"/>
              <a:gd name="T12" fmla="*/ 96 w 96"/>
              <a:gd name="T13" fmla="*/ 48 h 118"/>
            </a:gdLst>
            <a:ahLst/>
            <a:cxnLst>
              <a:cxn ang="0">
                <a:pos x="T0" y="T1"/>
              </a:cxn>
              <a:cxn ang="0">
                <a:pos x="T2" y="T3"/>
              </a:cxn>
              <a:cxn ang="0">
                <a:pos x="T4" y="T5"/>
              </a:cxn>
              <a:cxn ang="0">
                <a:pos x="T6" y="T7"/>
              </a:cxn>
              <a:cxn ang="0">
                <a:pos x="T8" y="T9"/>
              </a:cxn>
              <a:cxn ang="0">
                <a:pos x="T10" y="T11"/>
              </a:cxn>
              <a:cxn ang="0">
                <a:pos x="T12" y="T13"/>
              </a:cxn>
            </a:cxnLst>
            <a:rect l="0" t="0" r="r" b="b"/>
            <a:pathLst>
              <a:path w="96" h="118">
                <a:moveTo>
                  <a:pt x="96" y="48"/>
                </a:moveTo>
                <a:cubicBezTo>
                  <a:pt x="96" y="21"/>
                  <a:pt x="74" y="0"/>
                  <a:pt x="48" y="0"/>
                </a:cubicBezTo>
                <a:cubicBezTo>
                  <a:pt x="21" y="0"/>
                  <a:pt x="0" y="21"/>
                  <a:pt x="0" y="48"/>
                </a:cubicBezTo>
                <a:cubicBezTo>
                  <a:pt x="0" y="70"/>
                  <a:pt x="15" y="88"/>
                  <a:pt x="35" y="94"/>
                </a:cubicBezTo>
                <a:cubicBezTo>
                  <a:pt x="48" y="118"/>
                  <a:pt x="48" y="118"/>
                  <a:pt x="48" y="118"/>
                </a:cubicBezTo>
                <a:cubicBezTo>
                  <a:pt x="61" y="94"/>
                  <a:pt x="61" y="94"/>
                  <a:pt x="61" y="94"/>
                </a:cubicBezTo>
                <a:cubicBezTo>
                  <a:pt x="81" y="88"/>
                  <a:pt x="96" y="70"/>
                  <a:pt x="96" y="48"/>
                </a:cubicBezTo>
                <a:close/>
              </a:path>
            </a:pathLst>
          </a:custGeom>
          <a:noFill/>
          <a:ln w="28575" cap="rnd">
            <a:solidFill>
              <a:schemeClr val="dk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b="1">
              <a:solidFill>
                <a:schemeClr val="dk1"/>
              </a:solidFill>
              <a:latin typeface="Arial" panose="020B0604020202020204" pitchFamily="34" charset="0"/>
              <a:ea typeface="微软雅黑" panose="020B0503020204020204" charset="-122"/>
            </a:endParaRPr>
          </a:p>
        </p:txBody>
      </p:sp>
      <p:sp>
        <p:nvSpPr>
          <p:cNvPr id="72" name="TextBox 2"/>
          <p:cNvSpPr txBox="1"/>
          <p:nvPr>
            <p:custDataLst>
              <p:tags r:id="rId32"/>
            </p:custDataLst>
          </p:nvPr>
        </p:nvSpPr>
        <p:spPr>
          <a:xfrm>
            <a:off x="1632585" y="2024237"/>
            <a:ext cx="798830" cy="422910"/>
          </a:xfrm>
          <a:prstGeom prst="rect">
            <a:avLst/>
          </a:prstGeom>
          <a:noFill/>
        </p:spPr>
        <p:txBody>
          <a:bodyPr wrap="square" rtlCol="0">
            <a:normAutofit/>
          </a:bodyPr>
          <a:lstStyle/>
          <a:p>
            <a:pPr algn="ctr"/>
            <a:r>
              <a:rPr lang="zh-CN" altLang="en-US" sz="1600" b="1">
                <a:solidFill>
                  <a:schemeClr val="accent2"/>
                </a:solidFill>
                <a:latin typeface="Arial" panose="020B0604020202020204" pitchFamily="34" charset="0"/>
                <a:ea typeface="微软雅黑" panose="020B0503020204020204" charset="-122"/>
              </a:rPr>
              <a:t>商业</a:t>
            </a:r>
          </a:p>
        </p:txBody>
      </p:sp>
      <p:sp>
        <p:nvSpPr>
          <p:cNvPr id="73" name="Freeform 14"/>
          <p:cNvSpPr/>
          <p:nvPr>
            <p:custDataLst>
              <p:tags r:id="rId33"/>
            </p:custDataLst>
          </p:nvPr>
        </p:nvSpPr>
        <p:spPr bwMode="auto">
          <a:xfrm>
            <a:off x="3074670" y="2003917"/>
            <a:ext cx="629285" cy="528320"/>
          </a:xfrm>
          <a:custGeom>
            <a:avLst/>
            <a:gdLst>
              <a:gd name="T0" fmla="*/ 96 w 96"/>
              <a:gd name="T1" fmla="*/ 48 h 118"/>
              <a:gd name="T2" fmla="*/ 48 w 96"/>
              <a:gd name="T3" fmla="*/ 0 h 118"/>
              <a:gd name="T4" fmla="*/ 0 w 96"/>
              <a:gd name="T5" fmla="*/ 48 h 118"/>
              <a:gd name="T6" fmla="*/ 35 w 96"/>
              <a:gd name="T7" fmla="*/ 94 h 118"/>
              <a:gd name="T8" fmla="*/ 48 w 96"/>
              <a:gd name="T9" fmla="*/ 118 h 118"/>
              <a:gd name="T10" fmla="*/ 61 w 96"/>
              <a:gd name="T11" fmla="*/ 94 h 118"/>
              <a:gd name="T12" fmla="*/ 96 w 96"/>
              <a:gd name="T13" fmla="*/ 48 h 118"/>
            </a:gdLst>
            <a:ahLst/>
            <a:cxnLst>
              <a:cxn ang="0">
                <a:pos x="T0" y="T1"/>
              </a:cxn>
              <a:cxn ang="0">
                <a:pos x="T2" y="T3"/>
              </a:cxn>
              <a:cxn ang="0">
                <a:pos x="T4" y="T5"/>
              </a:cxn>
              <a:cxn ang="0">
                <a:pos x="T6" y="T7"/>
              </a:cxn>
              <a:cxn ang="0">
                <a:pos x="T8" y="T9"/>
              </a:cxn>
              <a:cxn ang="0">
                <a:pos x="T10" y="T11"/>
              </a:cxn>
              <a:cxn ang="0">
                <a:pos x="T12" y="T13"/>
              </a:cxn>
            </a:cxnLst>
            <a:rect l="0" t="0" r="r" b="b"/>
            <a:pathLst>
              <a:path w="96" h="118">
                <a:moveTo>
                  <a:pt x="96" y="48"/>
                </a:moveTo>
                <a:cubicBezTo>
                  <a:pt x="96" y="21"/>
                  <a:pt x="74" y="0"/>
                  <a:pt x="48" y="0"/>
                </a:cubicBezTo>
                <a:cubicBezTo>
                  <a:pt x="21" y="0"/>
                  <a:pt x="0" y="21"/>
                  <a:pt x="0" y="48"/>
                </a:cubicBezTo>
                <a:cubicBezTo>
                  <a:pt x="0" y="70"/>
                  <a:pt x="15" y="88"/>
                  <a:pt x="35" y="94"/>
                </a:cubicBezTo>
                <a:cubicBezTo>
                  <a:pt x="48" y="118"/>
                  <a:pt x="48" y="118"/>
                  <a:pt x="48" y="118"/>
                </a:cubicBezTo>
                <a:cubicBezTo>
                  <a:pt x="61" y="94"/>
                  <a:pt x="61" y="94"/>
                  <a:pt x="61" y="94"/>
                </a:cubicBezTo>
                <a:cubicBezTo>
                  <a:pt x="81" y="88"/>
                  <a:pt x="96" y="70"/>
                  <a:pt x="96" y="48"/>
                </a:cubicBezTo>
                <a:close/>
              </a:path>
            </a:pathLst>
          </a:custGeom>
          <a:noFill/>
          <a:ln w="28575" cap="rnd">
            <a:solidFill>
              <a:schemeClr val="dk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b="1">
              <a:solidFill>
                <a:schemeClr val="dk1"/>
              </a:solidFill>
              <a:latin typeface="Arial" panose="020B0604020202020204" pitchFamily="34" charset="0"/>
              <a:ea typeface="微软雅黑" panose="020B0503020204020204" charset="-122"/>
            </a:endParaRPr>
          </a:p>
        </p:txBody>
      </p:sp>
      <p:sp>
        <p:nvSpPr>
          <p:cNvPr id="74" name="TextBox 2"/>
          <p:cNvSpPr txBox="1"/>
          <p:nvPr>
            <p:custDataLst>
              <p:tags r:id="rId34"/>
            </p:custDataLst>
          </p:nvPr>
        </p:nvSpPr>
        <p:spPr>
          <a:xfrm>
            <a:off x="3004185" y="2024237"/>
            <a:ext cx="798830" cy="422910"/>
          </a:xfrm>
          <a:prstGeom prst="rect">
            <a:avLst/>
          </a:prstGeom>
          <a:noFill/>
          <a:extLst>
            <a:ext uri="{909E8E84-426E-40DD-AFC4-6F175D3DCCD1}">
              <a14:hiddenFill xmlns:a14="http://schemas.microsoft.com/office/drawing/2010/main">
                <a:solidFill>
                  <a:srgbClr val="FFFFFF"/>
                </a:solidFill>
              </a14:hiddenFill>
            </a:ext>
          </a:extLst>
        </p:spPr>
        <p:txBody>
          <a:bodyPr wrap="square" rtlCol="0">
            <a:normAutofit/>
          </a:bodyPr>
          <a:lstStyle>
            <a:defPPr>
              <a:defRPr lang="zh-CN"/>
            </a:defPPr>
            <a:lvl1pPr algn="ctr">
              <a:defRPr sz="1600" b="1">
                <a:solidFill>
                  <a:schemeClr val="accent2"/>
                </a:solidFill>
                <a:latin typeface="微软雅黑" panose="020B0503020204020204" charset="-122"/>
                <a:ea typeface="微软雅黑" panose="020B0503020204020204" charset="-122"/>
              </a:defRPr>
            </a:lvl1pPr>
          </a:lstStyle>
          <a:p>
            <a:r>
              <a:rPr lang="zh-CN" altLang="en-US">
                <a:solidFill>
                  <a:schemeClr val="accent3"/>
                </a:solidFill>
                <a:latin typeface="Arial" panose="020B0604020202020204" pitchFamily="34" charset="0"/>
              </a:rPr>
              <a:t>科技</a:t>
            </a:r>
          </a:p>
        </p:txBody>
      </p:sp>
      <p:cxnSp>
        <p:nvCxnSpPr>
          <p:cNvPr id="79" name="直接连接符 78"/>
          <p:cNvCxnSpPr/>
          <p:nvPr>
            <p:custDataLst>
              <p:tags r:id="rId35"/>
            </p:custDataLst>
          </p:nvPr>
        </p:nvCxnSpPr>
        <p:spPr>
          <a:xfrm flipV="1">
            <a:off x="4724400" y="2831957"/>
            <a:ext cx="0" cy="1104900"/>
          </a:xfrm>
          <a:prstGeom prst="line">
            <a:avLst/>
          </a:prstGeom>
          <a:ln w="12700" cmpd="sng">
            <a:solidFill>
              <a:schemeClr val="lt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custDataLst>
              <p:tags r:id="rId36"/>
            </p:custDataLst>
          </p:nvPr>
        </p:nvCxnSpPr>
        <p:spPr>
          <a:xfrm flipV="1">
            <a:off x="3382645" y="2882757"/>
            <a:ext cx="0" cy="1104900"/>
          </a:xfrm>
          <a:prstGeom prst="line">
            <a:avLst/>
          </a:prstGeom>
          <a:ln w="12700" cmpd="sng">
            <a:solidFill>
              <a:schemeClr val="lt1">
                <a:lumMod val="8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47" name="组合 46"/>
          <p:cNvGrpSpPr/>
          <p:nvPr>
            <p:custDataLst>
              <p:tags r:id="rId37"/>
            </p:custDataLst>
          </p:nvPr>
        </p:nvGrpSpPr>
        <p:grpSpPr>
          <a:xfrm>
            <a:off x="3026410" y="3663172"/>
            <a:ext cx="725170" cy="986790"/>
            <a:chOff x="4813" y="6079"/>
            <a:chExt cx="1142" cy="3434"/>
          </a:xfrm>
        </p:grpSpPr>
        <p:grpSp>
          <p:nvGrpSpPr>
            <p:cNvPr id="48" name="组合 47"/>
            <p:cNvGrpSpPr/>
            <p:nvPr>
              <p:custDataLst>
                <p:tags r:id="rId47"/>
              </p:custDataLst>
            </p:nvPr>
          </p:nvGrpSpPr>
          <p:grpSpPr>
            <a:xfrm>
              <a:off x="4817" y="6191"/>
              <a:ext cx="1132" cy="3322"/>
              <a:chOff x="4817" y="6191"/>
              <a:chExt cx="1132" cy="3322"/>
            </a:xfrm>
          </p:grpSpPr>
          <p:sp>
            <p:nvSpPr>
              <p:cNvPr id="49" name="Freeform 40"/>
              <p:cNvSpPr/>
              <p:nvPr>
                <p:custDataLst>
                  <p:tags r:id="rId49"/>
                </p:custDataLst>
              </p:nvPr>
            </p:nvSpPr>
            <p:spPr bwMode="auto">
              <a:xfrm>
                <a:off x="4817" y="6191"/>
                <a:ext cx="569" cy="3322"/>
              </a:xfrm>
              <a:prstGeom prst="rect">
                <a:avLst/>
              </a:prstGeom>
              <a:solidFill>
                <a:schemeClr val="accent3">
                  <a:lumMod val="50000"/>
                  <a:lumOff val="50000"/>
                </a:schemeClr>
              </a:solidFill>
              <a:ln>
                <a:noFill/>
              </a:ln>
            </p:spPr>
            <p:txBody>
              <a:bodyPr vert="horz" wrap="square" lIns="91440" tIns="45720" rIns="91440" bIns="45720" numCol="1" anchor="t" anchorCtr="0" compatLnSpc="1"/>
              <a:lstStyle/>
              <a:p>
                <a:endParaRPr lang="en-US" dirty="0">
                  <a:solidFill>
                    <a:schemeClr val="dk1"/>
                  </a:solidFill>
                  <a:latin typeface="Arial" panose="020B0604020202020204" pitchFamily="34" charset="0"/>
                  <a:ea typeface="微软雅黑" panose="020B0503020204020204" charset="-122"/>
                </a:endParaRPr>
              </a:p>
            </p:txBody>
          </p:sp>
          <p:sp>
            <p:nvSpPr>
              <p:cNvPr id="50" name="Freeform 41"/>
              <p:cNvSpPr/>
              <p:nvPr>
                <p:custDataLst>
                  <p:tags r:id="rId50"/>
                </p:custDataLst>
              </p:nvPr>
            </p:nvSpPr>
            <p:spPr bwMode="auto">
              <a:xfrm>
                <a:off x="5379" y="6191"/>
                <a:ext cx="571" cy="3322"/>
              </a:xfrm>
              <a:prstGeom prst="rect">
                <a:avLst/>
              </a:prstGeom>
              <a:solidFill>
                <a:schemeClr val="accent3">
                  <a:lumMod val="50000"/>
                  <a:lumOff val="50000"/>
                </a:schemeClr>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grpSp>
        <p:sp>
          <p:nvSpPr>
            <p:cNvPr id="51" name="Freeform 38"/>
            <p:cNvSpPr/>
            <p:nvPr>
              <p:custDataLst>
                <p:tags r:id="rId48"/>
              </p:custDataLst>
            </p:nvPr>
          </p:nvSpPr>
          <p:spPr bwMode="auto">
            <a:xfrm>
              <a:off x="4813" y="6079"/>
              <a:ext cx="1142" cy="242"/>
            </a:xfrm>
            <a:custGeom>
              <a:avLst/>
              <a:gdLst>
                <a:gd name="T0" fmla="*/ 425 w 425"/>
                <a:gd name="T1" fmla="*/ 67 h 137"/>
                <a:gd name="T2" fmla="*/ 212 w 425"/>
                <a:gd name="T3" fmla="*/ 0 h 137"/>
                <a:gd name="T4" fmla="*/ 0 w 425"/>
                <a:gd name="T5" fmla="*/ 67 h 137"/>
                <a:gd name="T6" fmla="*/ 212 w 425"/>
                <a:gd name="T7" fmla="*/ 137 h 137"/>
                <a:gd name="T8" fmla="*/ 425 w 425"/>
                <a:gd name="T9" fmla="*/ 67 h 137"/>
              </a:gdLst>
              <a:ahLst/>
              <a:cxnLst>
                <a:cxn ang="0">
                  <a:pos x="T0" y="T1"/>
                </a:cxn>
                <a:cxn ang="0">
                  <a:pos x="T2" y="T3"/>
                </a:cxn>
                <a:cxn ang="0">
                  <a:pos x="T4" y="T5"/>
                </a:cxn>
                <a:cxn ang="0">
                  <a:pos x="T6" y="T7"/>
                </a:cxn>
                <a:cxn ang="0">
                  <a:pos x="T8" y="T9"/>
                </a:cxn>
              </a:cxnLst>
              <a:rect l="0" t="0" r="r" b="b"/>
              <a:pathLst>
                <a:path w="425" h="137">
                  <a:moveTo>
                    <a:pt x="425" y="67"/>
                  </a:moveTo>
                  <a:lnTo>
                    <a:pt x="212" y="0"/>
                  </a:lnTo>
                  <a:lnTo>
                    <a:pt x="0" y="67"/>
                  </a:lnTo>
                  <a:lnTo>
                    <a:pt x="212" y="137"/>
                  </a:lnTo>
                  <a:lnTo>
                    <a:pt x="425" y="67"/>
                  </a:lnTo>
                  <a:close/>
                </a:path>
              </a:pathLst>
            </a:custGeom>
            <a:solidFill>
              <a:schemeClr val="accent3"/>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grpSp>
      <p:cxnSp>
        <p:nvCxnSpPr>
          <p:cNvPr id="81" name="直接连接符 80"/>
          <p:cNvCxnSpPr/>
          <p:nvPr>
            <p:custDataLst>
              <p:tags r:id="rId38"/>
            </p:custDataLst>
          </p:nvPr>
        </p:nvCxnSpPr>
        <p:spPr>
          <a:xfrm flipV="1">
            <a:off x="2030095" y="2864342"/>
            <a:ext cx="0" cy="1104900"/>
          </a:xfrm>
          <a:prstGeom prst="line">
            <a:avLst/>
          </a:prstGeom>
          <a:ln w="12700" cmpd="sng">
            <a:solidFill>
              <a:schemeClr val="lt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75" name="Freeform 38"/>
          <p:cNvSpPr/>
          <p:nvPr>
            <p:custDataLst>
              <p:tags r:id="rId39"/>
            </p:custDataLst>
          </p:nvPr>
        </p:nvSpPr>
        <p:spPr bwMode="auto">
          <a:xfrm>
            <a:off x="4364990" y="2799572"/>
            <a:ext cx="710565" cy="94615"/>
          </a:xfrm>
          <a:custGeom>
            <a:avLst/>
            <a:gdLst>
              <a:gd name="T0" fmla="*/ 425 w 425"/>
              <a:gd name="T1" fmla="*/ 67 h 137"/>
              <a:gd name="T2" fmla="*/ 212 w 425"/>
              <a:gd name="T3" fmla="*/ 0 h 137"/>
              <a:gd name="T4" fmla="*/ 0 w 425"/>
              <a:gd name="T5" fmla="*/ 67 h 137"/>
              <a:gd name="T6" fmla="*/ 212 w 425"/>
              <a:gd name="T7" fmla="*/ 137 h 137"/>
              <a:gd name="T8" fmla="*/ 425 w 425"/>
              <a:gd name="T9" fmla="*/ 67 h 137"/>
            </a:gdLst>
            <a:ahLst/>
            <a:cxnLst>
              <a:cxn ang="0">
                <a:pos x="T0" y="T1"/>
              </a:cxn>
              <a:cxn ang="0">
                <a:pos x="T2" y="T3"/>
              </a:cxn>
              <a:cxn ang="0">
                <a:pos x="T4" y="T5"/>
              </a:cxn>
              <a:cxn ang="0">
                <a:pos x="T6" y="T7"/>
              </a:cxn>
              <a:cxn ang="0">
                <a:pos x="T8" y="T9"/>
              </a:cxn>
            </a:cxnLst>
            <a:rect l="0" t="0" r="r" b="b"/>
            <a:pathLst>
              <a:path w="425" h="137">
                <a:moveTo>
                  <a:pt x="425" y="67"/>
                </a:moveTo>
                <a:lnTo>
                  <a:pt x="212" y="0"/>
                </a:lnTo>
                <a:lnTo>
                  <a:pt x="0" y="67"/>
                </a:lnTo>
                <a:lnTo>
                  <a:pt x="212" y="137"/>
                </a:lnTo>
                <a:lnTo>
                  <a:pt x="425" y="67"/>
                </a:lnTo>
                <a:close/>
              </a:path>
            </a:pathLst>
          </a:custGeom>
          <a:solidFill>
            <a:schemeClr val="dk2">
              <a:lumMod val="50000"/>
              <a:lumOff val="50000"/>
            </a:schemeClr>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grpSp>
        <p:nvGrpSpPr>
          <p:cNvPr id="57" name="组合 56"/>
          <p:cNvGrpSpPr/>
          <p:nvPr>
            <p:custDataLst>
              <p:tags r:id="rId40"/>
            </p:custDataLst>
          </p:nvPr>
        </p:nvGrpSpPr>
        <p:grpSpPr>
          <a:xfrm>
            <a:off x="1684020" y="3457568"/>
            <a:ext cx="690245" cy="1192395"/>
            <a:chOff x="2699" y="5361"/>
            <a:chExt cx="1087" cy="4152"/>
          </a:xfrm>
        </p:grpSpPr>
        <p:grpSp>
          <p:nvGrpSpPr>
            <p:cNvPr id="58" name="组合 57"/>
            <p:cNvGrpSpPr/>
            <p:nvPr>
              <p:custDataLst>
                <p:tags r:id="rId43"/>
              </p:custDataLst>
            </p:nvPr>
          </p:nvGrpSpPr>
          <p:grpSpPr>
            <a:xfrm>
              <a:off x="2703" y="5477"/>
              <a:ext cx="1080" cy="4036"/>
              <a:chOff x="2703" y="5477"/>
              <a:chExt cx="1080" cy="4036"/>
            </a:xfrm>
          </p:grpSpPr>
          <p:sp>
            <p:nvSpPr>
              <p:cNvPr id="60" name="Freeform 40"/>
              <p:cNvSpPr/>
              <p:nvPr>
                <p:custDataLst>
                  <p:tags r:id="rId45"/>
                </p:custDataLst>
              </p:nvPr>
            </p:nvSpPr>
            <p:spPr bwMode="auto">
              <a:xfrm>
                <a:off x="2703" y="5477"/>
                <a:ext cx="541" cy="4036"/>
              </a:xfrm>
              <a:prstGeom prst="rect">
                <a:avLst/>
              </a:prstGeom>
              <a:solidFill>
                <a:schemeClr val="accent2">
                  <a:lumMod val="50000"/>
                  <a:lumOff val="50000"/>
                </a:schemeClr>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sp>
            <p:nvSpPr>
              <p:cNvPr id="61" name="Freeform 41"/>
              <p:cNvSpPr/>
              <p:nvPr>
                <p:custDataLst>
                  <p:tags r:id="rId46"/>
                </p:custDataLst>
              </p:nvPr>
            </p:nvSpPr>
            <p:spPr bwMode="auto">
              <a:xfrm>
                <a:off x="3239" y="5477"/>
                <a:ext cx="544" cy="4036"/>
              </a:xfrm>
              <a:prstGeom prst="rect">
                <a:avLst/>
              </a:prstGeom>
              <a:solidFill>
                <a:schemeClr val="accent2">
                  <a:lumMod val="50000"/>
                  <a:lumOff val="50000"/>
                </a:schemeClr>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grpSp>
        <p:sp>
          <p:nvSpPr>
            <p:cNvPr id="64" name="Freeform 38"/>
            <p:cNvSpPr/>
            <p:nvPr>
              <p:custDataLst>
                <p:tags r:id="rId44"/>
              </p:custDataLst>
            </p:nvPr>
          </p:nvSpPr>
          <p:spPr bwMode="auto">
            <a:xfrm>
              <a:off x="2699" y="5361"/>
              <a:ext cx="1087" cy="242"/>
            </a:xfrm>
            <a:custGeom>
              <a:avLst/>
              <a:gdLst>
                <a:gd name="T0" fmla="*/ 425 w 425"/>
                <a:gd name="T1" fmla="*/ 67 h 137"/>
                <a:gd name="T2" fmla="*/ 212 w 425"/>
                <a:gd name="T3" fmla="*/ 0 h 137"/>
                <a:gd name="T4" fmla="*/ 0 w 425"/>
                <a:gd name="T5" fmla="*/ 67 h 137"/>
                <a:gd name="T6" fmla="*/ 212 w 425"/>
                <a:gd name="T7" fmla="*/ 137 h 137"/>
                <a:gd name="T8" fmla="*/ 425 w 425"/>
                <a:gd name="T9" fmla="*/ 67 h 137"/>
              </a:gdLst>
              <a:ahLst/>
              <a:cxnLst>
                <a:cxn ang="0">
                  <a:pos x="T0" y="T1"/>
                </a:cxn>
                <a:cxn ang="0">
                  <a:pos x="T2" y="T3"/>
                </a:cxn>
                <a:cxn ang="0">
                  <a:pos x="T4" y="T5"/>
                </a:cxn>
                <a:cxn ang="0">
                  <a:pos x="T6" y="T7"/>
                </a:cxn>
                <a:cxn ang="0">
                  <a:pos x="T8" y="T9"/>
                </a:cxn>
              </a:cxnLst>
              <a:rect l="0" t="0" r="r" b="b"/>
              <a:pathLst>
                <a:path w="425" h="137">
                  <a:moveTo>
                    <a:pt x="425" y="67"/>
                  </a:moveTo>
                  <a:lnTo>
                    <a:pt x="212" y="0"/>
                  </a:lnTo>
                  <a:lnTo>
                    <a:pt x="0" y="67"/>
                  </a:lnTo>
                  <a:lnTo>
                    <a:pt x="212" y="137"/>
                  </a:lnTo>
                  <a:lnTo>
                    <a:pt x="425" y="67"/>
                  </a:lnTo>
                  <a:close/>
                </a:path>
              </a:pathLst>
            </a:custGeom>
            <a:solidFill>
              <a:schemeClr val="accent2"/>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grpSp>
      <p:sp>
        <p:nvSpPr>
          <p:cNvPr id="77" name="Freeform 38"/>
          <p:cNvSpPr/>
          <p:nvPr>
            <p:custDataLst>
              <p:tags r:id="rId41"/>
            </p:custDataLst>
          </p:nvPr>
        </p:nvSpPr>
        <p:spPr bwMode="auto">
          <a:xfrm>
            <a:off x="1663700" y="2758297"/>
            <a:ext cx="725170" cy="153670"/>
          </a:xfrm>
          <a:custGeom>
            <a:avLst/>
            <a:gdLst>
              <a:gd name="T0" fmla="*/ 425 w 425"/>
              <a:gd name="T1" fmla="*/ 67 h 137"/>
              <a:gd name="T2" fmla="*/ 212 w 425"/>
              <a:gd name="T3" fmla="*/ 0 h 137"/>
              <a:gd name="T4" fmla="*/ 0 w 425"/>
              <a:gd name="T5" fmla="*/ 67 h 137"/>
              <a:gd name="T6" fmla="*/ 212 w 425"/>
              <a:gd name="T7" fmla="*/ 137 h 137"/>
              <a:gd name="T8" fmla="*/ 425 w 425"/>
              <a:gd name="T9" fmla="*/ 67 h 137"/>
            </a:gdLst>
            <a:ahLst/>
            <a:cxnLst>
              <a:cxn ang="0">
                <a:pos x="T0" y="T1"/>
              </a:cxn>
              <a:cxn ang="0">
                <a:pos x="T2" y="T3"/>
              </a:cxn>
              <a:cxn ang="0">
                <a:pos x="T4" y="T5"/>
              </a:cxn>
              <a:cxn ang="0">
                <a:pos x="T6" y="T7"/>
              </a:cxn>
              <a:cxn ang="0">
                <a:pos x="T8" y="T9"/>
              </a:cxn>
            </a:cxnLst>
            <a:rect l="0" t="0" r="r" b="b"/>
            <a:pathLst>
              <a:path w="425" h="137">
                <a:moveTo>
                  <a:pt x="425" y="67"/>
                </a:moveTo>
                <a:lnTo>
                  <a:pt x="212" y="0"/>
                </a:lnTo>
                <a:lnTo>
                  <a:pt x="0" y="67"/>
                </a:lnTo>
                <a:lnTo>
                  <a:pt x="212" y="137"/>
                </a:lnTo>
                <a:lnTo>
                  <a:pt x="425" y="67"/>
                </a:lnTo>
                <a:close/>
              </a:path>
            </a:pathLst>
          </a:custGeom>
          <a:solidFill>
            <a:schemeClr val="dk2">
              <a:lumMod val="50000"/>
              <a:lumOff val="50000"/>
            </a:schemeClr>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sp>
        <p:nvSpPr>
          <p:cNvPr id="76" name="Freeform 38"/>
          <p:cNvSpPr/>
          <p:nvPr>
            <p:custDataLst>
              <p:tags r:id="rId42"/>
            </p:custDataLst>
          </p:nvPr>
        </p:nvSpPr>
        <p:spPr bwMode="auto">
          <a:xfrm>
            <a:off x="3027045" y="2769727"/>
            <a:ext cx="725170" cy="153670"/>
          </a:xfrm>
          <a:custGeom>
            <a:avLst/>
            <a:gdLst>
              <a:gd name="T0" fmla="*/ 425 w 425"/>
              <a:gd name="T1" fmla="*/ 67 h 137"/>
              <a:gd name="T2" fmla="*/ 212 w 425"/>
              <a:gd name="T3" fmla="*/ 0 h 137"/>
              <a:gd name="T4" fmla="*/ 0 w 425"/>
              <a:gd name="T5" fmla="*/ 67 h 137"/>
              <a:gd name="T6" fmla="*/ 212 w 425"/>
              <a:gd name="T7" fmla="*/ 137 h 137"/>
              <a:gd name="T8" fmla="*/ 425 w 425"/>
              <a:gd name="T9" fmla="*/ 67 h 137"/>
            </a:gdLst>
            <a:ahLst/>
            <a:cxnLst>
              <a:cxn ang="0">
                <a:pos x="T0" y="T1"/>
              </a:cxn>
              <a:cxn ang="0">
                <a:pos x="T2" y="T3"/>
              </a:cxn>
              <a:cxn ang="0">
                <a:pos x="T4" y="T5"/>
              </a:cxn>
              <a:cxn ang="0">
                <a:pos x="T6" y="T7"/>
              </a:cxn>
              <a:cxn ang="0">
                <a:pos x="T8" y="T9"/>
              </a:cxn>
            </a:cxnLst>
            <a:rect l="0" t="0" r="r" b="b"/>
            <a:pathLst>
              <a:path w="425" h="137">
                <a:moveTo>
                  <a:pt x="425" y="67"/>
                </a:moveTo>
                <a:lnTo>
                  <a:pt x="212" y="0"/>
                </a:lnTo>
                <a:lnTo>
                  <a:pt x="0" y="67"/>
                </a:lnTo>
                <a:lnTo>
                  <a:pt x="212" y="137"/>
                </a:lnTo>
                <a:lnTo>
                  <a:pt x="425" y="67"/>
                </a:lnTo>
                <a:close/>
              </a:path>
            </a:pathLst>
          </a:custGeom>
          <a:solidFill>
            <a:schemeClr val="dk2">
              <a:lumMod val="50000"/>
              <a:lumOff val="50000"/>
            </a:schemeClr>
          </a:solidFill>
          <a:ln>
            <a:noFill/>
          </a:ln>
        </p:spPr>
        <p:txBody>
          <a:bodyPr vert="horz" wrap="square" lIns="91440" tIns="45720" rIns="91440" bIns="45720" numCol="1" anchor="t" anchorCtr="0" compatLnSpc="1"/>
          <a:lstStyle/>
          <a:p>
            <a:endParaRPr lang="en-US">
              <a:solidFill>
                <a:schemeClr val="dk1"/>
              </a:solidFill>
              <a:latin typeface="Arial" panose="020B0604020202020204" pitchFamily="34" charset="0"/>
              <a:ea typeface="微软雅黑" panose="020B0503020204020204" charset="-122"/>
            </a:endParaRPr>
          </a:p>
        </p:txBody>
      </p:sp>
      <p:sp>
        <p:nvSpPr>
          <p:cNvPr id="19" name="文本框 18"/>
          <p:cNvSpPr txBox="1"/>
          <p:nvPr/>
        </p:nvSpPr>
        <p:spPr>
          <a:xfrm>
            <a:off x="2732405" y="5629132"/>
            <a:ext cx="1126490" cy="460375"/>
          </a:xfrm>
          <a:prstGeom prst="rect">
            <a:avLst/>
          </a:prstGeom>
          <a:noFill/>
        </p:spPr>
        <p:txBody>
          <a:bodyPr wrap="none" rtlCol="0" anchor="t">
            <a:spAutoFit/>
          </a:bodyPr>
          <a:lstStyle/>
          <a:p>
            <a:r>
              <a:rPr lang="en-US" altLang="zh-CN" sz="2400" b="1" dirty="0">
                <a:solidFill>
                  <a:srgbClr val="FF0000"/>
                </a:solidFill>
                <a:sym typeface="+mn-ea"/>
              </a:rPr>
              <a:t>Textiles</a:t>
            </a:r>
          </a:p>
        </p:txBody>
      </p:sp>
      <p:pic>
        <p:nvPicPr>
          <p:cNvPr id="11266" name="Picture 2"/>
          <p:cNvPicPr>
            <a:picLocks noChangeAspect="1" noChangeArrowheads="1"/>
          </p:cNvPicPr>
          <p:nvPr/>
        </p:nvPicPr>
        <p:blipFill>
          <a:blip r:embed="rId65" cstate="print">
            <a:extLst>
              <a:ext uri="{BEBA8EAE-BF5A-486C-A8C5-ECC9F3942E4B}">
                <a14:imgProps xmlns:a14="http://schemas.microsoft.com/office/drawing/2010/main">
                  <a14:imgLayer r:embed="rId66">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8644893" y="5600308"/>
            <a:ext cx="1419854" cy="1025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306320" y="2541481"/>
            <a:ext cx="242955" cy="875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6489700"/>
            <a:ext cx="843280" cy="368300"/>
          </a:xfrm>
          <a:prstGeom prst="rect">
            <a:avLst/>
          </a:prstGeom>
        </p:spPr>
      </p:pic>
      <p:sp>
        <p:nvSpPr>
          <p:cNvPr id="11" name="TextBox 10"/>
          <p:cNvSpPr txBox="1"/>
          <p:nvPr/>
        </p:nvSpPr>
        <p:spPr>
          <a:xfrm>
            <a:off x="3661410" y="1544241"/>
            <a:ext cx="4512945" cy="1080000"/>
          </a:xfrm>
          <a:prstGeom prst="rect">
            <a:avLst/>
          </a:prstGeom>
          <a:noFill/>
          <a:ln w="76200">
            <a:solidFill>
              <a:srgbClr val="CEC600"/>
            </a:solidFill>
          </a:ln>
        </p:spPr>
        <p:txBody>
          <a:bodyPr wrap="square" rtlCol="0">
            <a:spAutoFit/>
          </a:bodyPr>
          <a:lstStyle/>
          <a:p>
            <a:pPr algn="ctr"/>
            <a:endParaRPr lang="en-US" altLang="zh-CN" dirty="0">
              <a:solidFill>
                <a:schemeClr val="bg1"/>
              </a:solidFill>
            </a:endParaRPr>
          </a:p>
        </p:txBody>
      </p:sp>
      <p:grpSp>
        <p:nvGrpSpPr>
          <p:cNvPr id="9" name="Group 9"/>
          <p:cNvGrpSpPr/>
          <p:nvPr/>
        </p:nvGrpSpPr>
        <p:grpSpPr>
          <a:xfrm>
            <a:off x="11819255" y="6604635"/>
            <a:ext cx="509905" cy="430530"/>
            <a:chOff x="6096000" y="1628115"/>
            <a:chExt cx="6995312" cy="6577807"/>
          </a:xfrm>
          <a:solidFill>
            <a:srgbClr val="CED41F"/>
          </a:solidFill>
        </p:grpSpPr>
        <p:sp>
          <p:nvSpPr>
            <p:cNvPr id="12"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标题 1"/>
          <p:cNvSpPr>
            <a:spLocks noGrp="1"/>
          </p:cNvSpPr>
          <p:nvPr>
            <p:ph type="title"/>
            <p:custDataLst>
              <p:tags r:id="rId1"/>
            </p:custDataLst>
          </p:nvPr>
        </p:nvSpPr>
        <p:spPr>
          <a:xfrm>
            <a:off x="1524000" y="1122363"/>
            <a:ext cx="9144000" cy="1349904"/>
          </a:xfrm>
        </p:spPr>
        <p:txBody>
          <a:bodyPr/>
          <a:lstStyle/>
          <a:p>
            <a:r>
              <a:rPr lang="zh-CN" altLang="en-US" dirty="0">
                <a:solidFill>
                  <a:schemeClr val="bg1"/>
                </a:solidFill>
              </a:rPr>
              <a:t>THANKS</a:t>
            </a:r>
          </a:p>
        </p:txBody>
      </p:sp>
      <p:sp>
        <p:nvSpPr>
          <p:cNvPr id="4" name="文本框 3"/>
          <p:cNvSpPr txBox="1"/>
          <p:nvPr/>
        </p:nvSpPr>
        <p:spPr>
          <a:xfrm>
            <a:off x="6553694" y="5945636"/>
            <a:ext cx="5368290" cy="368300"/>
          </a:xfrm>
          <a:prstGeom prst="rect">
            <a:avLst/>
          </a:prstGeom>
          <a:noFill/>
        </p:spPr>
        <p:txBody>
          <a:bodyPr wrap="square" rtlCol="0">
            <a:spAutoFit/>
          </a:bodyPr>
          <a:lstStyle/>
          <a:p>
            <a:pPr algn="r"/>
            <a:r>
              <a:rPr lang="zh-CN" altLang="en-US" dirty="0" smtClean="0">
                <a:solidFill>
                  <a:schemeClr val="bg1"/>
                </a:solidFill>
              </a:rPr>
              <a:t>董政娥</a:t>
            </a:r>
            <a:r>
              <a:rPr lang="en-US" altLang="zh-CN" dirty="0" smtClean="0">
                <a:solidFill>
                  <a:schemeClr val="bg1"/>
                </a:solidFill>
              </a:rPr>
              <a:t>    dzee071107@dhu.edu.cn</a:t>
            </a:r>
            <a:r>
              <a:rPr lang="zh-CN" altLang="en-US" dirty="0" smtClean="0">
                <a:solidFill>
                  <a:schemeClr val="bg1"/>
                </a:solidFill>
              </a:rPr>
              <a:t> </a:t>
            </a: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9581" y="3022906"/>
            <a:ext cx="2922730" cy="292273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6505575"/>
            <a:ext cx="807085" cy="352425"/>
          </a:xfrm>
          <a:prstGeom prst="rect">
            <a:avLst/>
          </a:prstGeom>
        </p:spPr>
      </p:pic>
      <p:grpSp>
        <p:nvGrpSpPr>
          <p:cNvPr id="10" name="Group 9"/>
          <p:cNvGrpSpPr/>
          <p:nvPr/>
        </p:nvGrpSpPr>
        <p:grpSpPr>
          <a:xfrm>
            <a:off x="11819255" y="6604635"/>
            <a:ext cx="509905" cy="430530"/>
            <a:chOff x="6096000" y="1628115"/>
            <a:chExt cx="6995312" cy="6577807"/>
          </a:xfrm>
          <a:solidFill>
            <a:srgbClr val="CED41F"/>
          </a:solidFill>
        </p:grpSpPr>
        <p:sp>
          <p:nvSpPr>
            <p:cNvPr id="2"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TextBox 10"/>
          <p:cNvSpPr txBox="1"/>
          <p:nvPr/>
        </p:nvSpPr>
        <p:spPr>
          <a:xfrm>
            <a:off x="538578" y="154101"/>
            <a:ext cx="11114844" cy="829945"/>
          </a:xfrm>
          <a:prstGeom prst="rect">
            <a:avLst/>
          </a:prstGeom>
          <a:noFill/>
          <a:ln w="76200">
            <a:solidFill>
              <a:srgbClr val="CEC600"/>
            </a:solidFill>
          </a:ln>
        </p:spPr>
        <p:txBody>
          <a:bodyPr wrap="square" rtlCol="0">
            <a:spAutoFit/>
          </a:bodyPr>
          <a:lstStyle/>
          <a:p>
            <a:pPr>
              <a:defRPr/>
            </a:pPr>
            <a:r>
              <a:rPr lang="zh-CN" altLang="en-US" sz="48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lt"/>
              </a:rPr>
              <a:t>平台构成</a:t>
            </a:r>
          </a:p>
        </p:txBody>
      </p:sp>
      <p:sp>
        <p:nvSpPr>
          <p:cNvPr id="13" name="文本框 12"/>
          <p:cNvSpPr txBox="1"/>
          <p:nvPr/>
        </p:nvSpPr>
        <p:spPr>
          <a:xfrm>
            <a:off x="292735" y="1013460"/>
            <a:ext cx="8401050" cy="3630930"/>
          </a:xfrm>
          <a:prstGeom prst="rect">
            <a:avLst/>
          </a:prstGeom>
          <a:noFill/>
          <a:ln>
            <a:gradFill/>
          </a:ln>
        </p:spPr>
        <p:txBody>
          <a:bodyPr wrap="square" rtlCol="0">
            <a:spAutoFit/>
          </a:bodyPr>
          <a:lstStyle/>
          <a:p>
            <a:pPr>
              <a:lnSpc>
                <a:spcPct val="150000"/>
              </a:lnSpc>
            </a:pPr>
            <a:endParaRPr lang="en-US" altLang="zh-CN" sz="2000" dirty="0" smtClean="0"/>
          </a:p>
          <a:p>
            <a:pPr>
              <a:lnSpc>
                <a:spcPct val="150000"/>
              </a:lnSpc>
            </a:pPr>
            <a:r>
              <a:rPr lang="zh-CN" altLang="zh-CN" sz="2000" b="1" dirty="0">
                <a:solidFill>
                  <a:srgbClr val="FF0000"/>
                </a:solidFill>
                <a:highlight>
                  <a:srgbClr val="FFFF00"/>
                </a:highlight>
              </a:rPr>
              <a:t>五大板块：</a:t>
            </a:r>
            <a:r>
              <a:rPr lang="zh-CN" altLang="zh-CN" sz="2000" b="1" dirty="0">
                <a:solidFill>
                  <a:schemeClr val="bg1"/>
                </a:solidFill>
              </a:rPr>
              <a:t>数字纺织品</a:t>
            </a:r>
            <a:r>
              <a:rPr lang="en-US" altLang="zh-CN" sz="2000" b="1" dirty="0">
                <a:solidFill>
                  <a:schemeClr val="bg1"/>
                </a:solidFill>
              </a:rPr>
              <a:t>/</a:t>
            </a:r>
            <a:r>
              <a:rPr lang="zh-CN" altLang="zh-CN" sz="2000" b="1" dirty="0">
                <a:solidFill>
                  <a:schemeClr val="bg1"/>
                </a:solidFill>
              </a:rPr>
              <a:t>高性能纺织品</a:t>
            </a:r>
            <a:r>
              <a:rPr lang="en-US" altLang="zh-CN" sz="2000" b="1" dirty="0">
                <a:solidFill>
                  <a:schemeClr val="bg1"/>
                </a:solidFill>
              </a:rPr>
              <a:t>/</a:t>
            </a:r>
            <a:r>
              <a:rPr lang="zh-CN" altLang="zh-CN" sz="2000" b="1" dirty="0">
                <a:solidFill>
                  <a:schemeClr val="bg1"/>
                </a:solidFill>
              </a:rPr>
              <a:t>防护织物</a:t>
            </a:r>
            <a:r>
              <a:rPr lang="en-US" altLang="zh-CN" sz="2000" b="1" dirty="0">
                <a:solidFill>
                  <a:schemeClr val="bg1"/>
                </a:solidFill>
              </a:rPr>
              <a:t>/</a:t>
            </a:r>
            <a:r>
              <a:rPr lang="zh-CN" altLang="zh-CN" sz="2000" b="1" dirty="0">
                <a:solidFill>
                  <a:schemeClr val="bg1"/>
                </a:solidFill>
              </a:rPr>
              <a:t>智能纺织品</a:t>
            </a:r>
            <a:r>
              <a:rPr lang="en-US" altLang="zh-CN" sz="2000" b="1" dirty="0">
                <a:solidFill>
                  <a:schemeClr val="bg1"/>
                </a:solidFill>
              </a:rPr>
              <a:t>/</a:t>
            </a:r>
            <a:r>
              <a:rPr lang="zh-CN" altLang="zh-CN" sz="2000" b="1" dirty="0">
                <a:solidFill>
                  <a:schemeClr val="bg1"/>
                </a:solidFill>
              </a:rPr>
              <a:t>纺织</a:t>
            </a:r>
            <a:r>
              <a:rPr lang="en-US" altLang="zh-CN" sz="2000" b="1" dirty="0">
                <a:solidFill>
                  <a:schemeClr val="bg1"/>
                </a:solidFill>
              </a:rPr>
              <a:t>4.0</a:t>
            </a:r>
            <a:r>
              <a:rPr lang="zh-CN" altLang="zh-CN" sz="2000" dirty="0" smtClean="0">
                <a:solidFill>
                  <a:schemeClr val="bg1"/>
                </a:solidFill>
              </a:rPr>
              <a:t>，追踪报道市场</a:t>
            </a:r>
            <a:r>
              <a:rPr lang="zh-CN" altLang="zh-CN" sz="2000" dirty="0">
                <a:solidFill>
                  <a:schemeClr val="bg1"/>
                </a:solidFill>
              </a:rPr>
              <a:t>上最新发生的</a:t>
            </a:r>
            <a:r>
              <a:rPr lang="zh-CN" altLang="zh-CN" sz="2000" dirty="0" smtClean="0">
                <a:solidFill>
                  <a:schemeClr val="bg1"/>
                </a:solidFill>
              </a:rPr>
              <a:t>先进</a:t>
            </a:r>
            <a:r>
              <a:rPr lang="zh-CN" altLang="en-US" sz="2000" dirty="0" smtClean="0">
                <a:solidFill>
                  <a:schemeClr val="bg1"/>
                </a:solidFill>
              </a:rPr>
              <a:t>纺织</a:t>
            </a:r>
            <a:r>
              <a:rPr lang="zh-CN" altLang="zh-CN" sz="2000" dirty="0" smtClean="0">
                <a:solidFill>
                  <a:schemeClr val="bg1"/>
                </a:solidFill>
              </a:rPr>
              <a:t>科技</a:t>
            </a:r>
            <a:r>
              <a:rPr lang="zh-CN" altLang="zh-CN" sz="2000" dirty="0">
                <a:solidFill>
                  <a:schemeClr val="bg1"/>
                </a:solidFill>
              </a:rPr>
              <a:t>，以及未来</a:t>
            </a:r>
            <a:r>
              <a:rPr lang="en-US" altLang="zh-CN" sz="2000" dirty="0">
                <a:solidFill>
                  <a:schemeClr val="bg1"/>
                </a:solidFill>
              </a:rPr>
              <a:t>5-10</a:t>
            </a:r>
            <a:r>
              <a:rPr lang="zh-CN" altLang="zh-CN" sz="2000" dirty="0">
                <a:solidFill>
                  <a:schemeClr val="bg1"/>
                </a:solidFill>
              </a:rPr>
              <a:t>年的前瞻趋势</a:t>
            </a:r>
            <a:endParaRPr lang="en-US" altLang="zh-CN" sz="2000" dirty="0" smtClean="0">
              <a:solidFill>
                <a:schemeClr val="bg1"/>
              </a:solidFill>
            </a:endParaRPr>
          </a:p>
          <a:p>
            <a:pPr>
              <a:lnSpc>
                <a:spcPct val="150000"/>
              </a:lnSpc>
            </a:pPr>
            <a:endParaRPr lang="en-US" altLang="zh-CN" sz="2000" dirty="0" smtClean="0">
              <a:solidFill>
                <a:schemeClr val="bg1"/>
              </a:solidFill>
            </a:endParaRPr>
          </a:p>
          <a:p>
            <a:pPr>
              <a:lnSpc>
                <a:spcPct val="150000"/>
              </a:lnSpc>
            </a:pPr>
            <a:r>
              <a:rPr lang="zh-CN" altLang="zh-CN" sz="2000" b="1" dirty="0">
                <a:solidFill>
                  <a:srgbClr val="FF0000"/>
                </a:solidFill>
                <a:highlight>
                  <a:srgbClr val="FFFF00"/>
                </a:highlight>
                <a:sym typeface="+mn-ea"/>
              </a:rPr>
              <a:t>三大维度：</a:t>
            </a:r>
            <a:r>
              <a:rPr lang="zh-CN" altLang="zh-CN" sz="2000" dirty="0">
                <a:solidFill>
                  <a:schemeClr val="bg1"/>
                </a:solidFill>
              </a:rPr>
              <a:t>材料创新，技术创新，商业策略创新</a:t>
            </a:r>
          </a:p>
          <a:p>
            <a:pPr>
              <a:lnSpc>
                <a:spcPct val="150000"/>
              </a:lnSpc>
            </a:pPr>
            <a:endParaRPr lang="zh-CN" altLang="zh-CN" sz="2000" dirty="0">
              <a:solidFill>
                <a:schemeClr val="bg1"/>
              </a:solidFill>
            </a:endParaRPr>
          </a:p>
          <a:p>
            <a:pPr>
              <a:lnSpc>
                <a:spcPct val="150000"/>
              </a:lnSpc>
            </a:pPr>
            <a:r>
              <a:rPr lang="zh-CN" altLang="zh-CN" sz="2000" b="1" dirty="0">
                <a:solidFill>
                  <a:srgbClr val="FF0000"/>
                </a:solidFill>
                <a:highlight>
                  <a:srgbClr val="FFFF00"/>
                </a:highlight>
              </a:rPr>
              <a:t>情报载体：</a:t>
            </a:r>
            <a:r>
              <a:rPr lang="zh-CN" altLang="zh-CN" sz="2000" dirty="0">
                <a:solidFill>
                  <a:schemeClr val="bg1"/>
                </a:solidFill>
              </a:rPr>
              <a:t>市场报告，技术报告，公司信息，创新前沿，新闻，视频</a:t>
            </a:r>
            <a:r>
              <a:rPr lang="zh-CN" altLang="zh-CN" sz="2000" dirty="0" smtClean="0">
                <a:solidFill>
                  <a:schemeClr val="bg1"/>
                </a:solidFill>
              </a:rPr>
              <a:t>等</a:t>
            </a:r>
            <a:endParaRPr lang="zh-CN" altLang="zh-CN" sz="2000" dirty="0">
              <a:solidFill>
                <a:schemeClr val="bg1"/>
              </a:solidFill>
            </a:endParaRPr>
          </a:p>
          <a:p>
            <a:endParaRPr lang="zh-CN" altLang="zh-CN" sz="2000" dirty="0">
              <a:solidFill>
                <a:schemeClr val="bg1"/>
              </a:solidFill>
            </a:endParaRPr>
          </a:p>
        </p:txBody>
      </p:sp>
      <p:graphicFrame>
        <p:nvGraphicFramePr>
          <p:cNvPr id="8" name="图示 7"/>
          <p:cNvGraphicFramePr/>
          <p:nvPr/>
        </p:nvGraphicFramePr>
        <p:xfrm>
          <a:off x="8693623" y="1433830"/>
          <a:ext cx="3310255" cy="29686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2" name="表格 11"/>
          <p:cNvGraphicFramePr>
            <a:graphicFrameLocks noGrp="1"/>
          </p:cNvGraphicFramePr>
          <p:nvPr>
            <p:custDataLst>
              <p:tags r:id="rId1"/>
            </p:custDataLst>
          </p:nvPr>
        </p:nvGraphicFramePr>
        <p:xfrm>
          <a:off x="1038860" y="5311775"/>
          <a:ext cx="9736455" cy="1405890"/>
        </p:xfrm>
        <a:graphic>
          <a:graphicData uri="http://schemas.openxmlformats.org/drawingml/2006/table">
            <a:tbl>
              <a:tblPr firstRow="1" firstCol="1" bandRow="1">
                <a:tableStyleId>{5C22544A-7EE6-4342-B048-85BDC9FD1C3A}</a:tableStyleId>
              </a:tblPr>
              <a:tblGrid>
                <a:gridCol w="1076960"/>
                <a:gridCol w="1112520"/>
                <a:gridCol w="2704465"/>
                <a:gridCol w="4842510"/>
              </a:tblGrid>
              <a:tr h="234315">
                <a:tc>
                  <a:txBody>
                    <a:bodyPr/>
                    <a:lstStyle/>
                    <a:p>
                      <a:pPr algn="just" fontAlgn="auto">
                        <a:spcAft>
                          <a:spcPts val="0"/>
                        </a:spcAft>
                      </a:pPr>
                      <a:r>
                        <a:rPr lang="zh-CN" altLang="en-US" sz="1200" dirty="0">
                          <a:solidFill>
                            <a:schemeClr val="tx1"/>
                          </a:solidFill>
                          <a:effectLst/>
                          <a:latin typeface="Calibri" panose="020F0502020204030204" charset="0"/>
                          <a:ea typeface="宋体" panose="02010600030101010101" pitchFamily="2" charset="-122"/>
                        </a:rPr>
                        <a:t>原刊号</a:t>
                      </a:r>
                    </a:p>
                  </a:txBody>
                  <a:tcPr marL="68580" marR="68580" marT="0" marB="0" anchor="ctr"/>
                </a:tc>
                <a:tc>
                  <a:txBody>
                    <a:bodyPr/>
                    <a:lstStyle/>
                    <a:p>
                      <a:pPr algn="just" fontAlgn="auto">
                        <a:spcAft>
                          <a:spcPts val="0"/>
                        </a:spcAft>
                      </a:pPr>
                      <a:r>
                        <a:rPr lang="zh-CN" altLang="en-US" sz="1200" dirty="0">
                          <a:solidFill>
                            <a:schemeClr val="tx1"/>
                          </a:solidFill>
                          <a:effectLst/>
                          <a:latin typeface="Calibri" panose="020F0502020204030204" charset="0"/>
                          <a:ea typeface="宋体" panose="02010600030101010101" pitchFamily="2" charset="-122"/>
                        </a:rPr>
                        <a:t>变更后刊号</a:t>
                      </a:r>
                    </a:p>
                  </a:txBody>
                  <a:tcPr marL="68580" marR="68580" marT="0" marB="0" anchor="ctr"/>
                </a:tc>
                <a:tc>
                  <a:txBody>
                    <a:bodyPr/>
                    <a:lstStyle/>
                    <a:p>
                      <a:pPr algn="just" fontAlgn="auto">
                        <a:spcAft>
                          <a:spcPts val="0"/>
                        </a:spcAft>
                      </a:pPr>
                      <a:r>
                        <a:rPr lang="zh-CN" altLang="en-US" sz="1200" dirty="0">
                          <a:solidFill>
                            <a:schemeClr val="tx1"/>
                          </a:solidFill>
                          <a:effectLst/>
                          <a:latin typeface="Calibri" panose="020F0502020204030204" charset="0"/>
                          <a:ea typeface="宋体" panose="02010600030101010101" pitchFamily="2" charset="-122"/>
                        </a:rPr>
                        <a:t>刊名</a:t>
                      </a:r>
                    </a:p>
                  </a:txBody>
                  <a:tcPr marL="68580" marR="68580" marT="0" marB="0" anchor="ctr"/>
                </a:tc>
                <a:tc>
                  <a:txBody>
                    <a:bodyPr/>
                    <a:lstStyle/>
                    <a:p>
                      <a:pPr algn="just" fontAlgn="auto">
                        <a:spcAft>
                          <a:spcPts val="0"/>
                        </a:spcAft>
                      </a:pPr>
                      <a:r>
                        <a:rPr lang="zh-CN" altLang="en-US" sz="1200" dirty="0">
                          <a:solidFill>
                            <a:schemeClr val="tx1"/>
                          </a:solidFill>
                          <a:effectLst/>
                          <a:latin typeface="Calibri" panose="020F0502020204030204" charset="0"/>
                          <a:ea typeface="宋体" panose="02010600030101010101" pitchFamily="2" charset="-122"/>
                        </a:rPr>
                        <a:t>访问网址</a:t>
                      </a:r>
                    </a:p>
                  </a:txBody>
                  <a:tcPr marL="0" marR="0" marT="0" marB="0" anchor="ctr"/>
                </a:tc>
              </a:tr>
              <a:tr h="234315">
                <a:tc>
                  <a:txBody>
                    <a:bodyPr/>
                    <a:lstStyle/>
                    <a:p>
                      <a:pPr algn="just" fontAlgn="auto">
                        <a:spcAft>
                          <a:spcPts val="0"/>
                        </a:spcAft>
                      </a:pPr>
                      <a:r>
                        <a:rPr lang="en-US" sz="1200" dirty="0">
                          <a:solidFill>
                            <a:schemeClr val="tx1"/>
                          </a:solidFill>
                          <a:effectLst/>
                        </a:rPr>
                        <a:t>851C0001</a:t>
                      </a:r>
                      <a:endParaRPr lang="en-US" sz="1200" dirty="0">
                        <a:solidFill>
                          <a:schemeClr val="tx1"/>
                        </a:solidFill>
                        <a:effectLst/>
                        <a:latin typeface="Calibri" panose="020F0502020204030204" charset="0"/>
                        <a:ea typeface="宋体" panose="02010600030101010101" pitchFamily="2" charset="-122"/>
                      </a:endParaRPr>
                    </a:p>
                  </a:txBody>
                  <a:tcPr marL="68580" marR="68580" marT="0" marB="0" anchor="ctr"/>
                </a:tc>
                <a:tc>
                  <a:txBody>
                    <a:bodyPr/>
                    <a:lstStyle/>
                    <a:p>
                      <a:pPr algn="just" fontAlgn="auto">
                        <a:spcAft>
                          <a:spcPts val="0"/>
                        </a:spcAft>
                      </a:pPr>
                      <a:r>
                        <a:rPr lang="en-US" sz="1200" dirty="0">
                          <a:solidFill>
                            <a:schemeClr val="tx1"/>
                          </a:solidFill>
                          <a:effectLst/>
                          <a:latin typeface="Calibri" panose="020F0502020204030204" charset="0"/>
                          <a:ea typeface="宋体" panose="02010600030101010101" pitchFamily="2" charset="-122"/>
                        </a:rPr>
                        <a:t>851C0001/I</a:t>
                      </a:r>
                    </a:p>
                  </a:txBody>
                  <a:tcPr marL="68580" marR="68580" marT="0" marB="0" anchor="ctr"/>
                </a:tc>
                <a:tc>
                  <a:txBody>
                    <a:bodyPr/>
                    <a:lstStyle/>
                    <a:p>
                      <a:pPr algn="just" fontAlgn="auto">
                        <a:spcAft>
                          <a:spcPts val="0"/>
                        </a:spcAft>
                      </a:pPr>
                      <a:r>
                        <a:rPr lang="en-US" sz="1200" dirty="0">
                          <a:solidFill>
                            <a:schemeClr val="tx1"/>
                          </a:solidFill>
                          <a:effectLst/>
                        </a:rPr>
                        <a:t>International Dyer &amp; Finisher</a:t>
                      </a:r>
                      <a:endParaRPr lang="en-US" sz="1200" dirty="0">
                        <a:solidFill>
                          <a:schemeClr val="tx1"/>
                        </a:solidFill>
                        <a:effectLst/>
                        <a:latin typeface="Calibri" panose="020F0502020204030204" charset="0"/>
                        <a:ea typeface="宋体" panose="02010600030101010101" pitchFamily="2" charset="-122"/>
                      </a:endParaRPr>
                    </a:p>
                  </a:txBody>
                  <a:tcPr marL="68580" marR="68580" marT="0" marB="0" anchor="ctr"/>
                </a:tc>
                <a:tc>
                  <a:txBody>
                    <a:bodyPr/>
                    <a:lstStyle/>
                    <a:p>
                      <a:pPr algn="just" fontAlgn="auto">
                        <a:spcAft>
                          <a:spcPts val="0"/>
                        </a:spcAft>
                      </a:pPr>
                      <a:r>
                        <a:rPr lang="en-US" sz="1200" u="sng" dirty="0">
                          <a:solidFill>
                            <a:schemeClr val="tx1"/>
                          </a:solidFill>
                          <a:effectLst/>
                          <a:hlinkClick r:id="rId10"/>
                        </a:rPr>
                        <a:t>http://www.wtin.com/international-dyer-technical-finisher/</a:t>
                      </a:r>
                      <a:endParaRPr lang="en-US" sz="1200" u="sng" dirty="0">
                        <a:solidFill>
                          <a:schemeClr val="tx1"/>
                        </a:solidFill>
                        <a:effectLst/>
                        <a:latin typeface="Calibri" panose="020F0502020204030204" charset="0"/>
                        <a:ea typeface="宋体" panose="02010600030101010101" pitchFamily="2" charset="-122"/>
                        <a:hlinkClick r:id="rId10"/>
                      </a:endParaRPr>
                    </a:p>
                  </a:txBody>
                  <a:tcPr marL="0" marR="0" marT="0" marB="0" anchor="ctr"/>
                </a:tc>
              </a:tr>
              <a:tr h="234315">
                <a:tc>
                  <a:txBody>
                    <a:bodyPr/>
                    <a:lstStyle/>
                    <a:p>
                      <a:pPr algn="just" fontAlgn="auto">
                        <a:spcAft>
                          <a:spcPts val="0"/>
                        </a:spcAft>
                      </a:pPr>
                      <a:r>
                        <a:rPr lang="en-US" sz="1200" dirty="0">
                          <a:solidFill>
                            <a:schemeClr val="tx1"/>
                          </a:solidFill>
                          <a:effectLst/>
                        </a:rPr>
                        <a:t>851C0006</a:t>
                      </a:r>
                      <a:endParaRPr lang="en-US" sz="1200" dirty="0">
                        <a:solidFill>
                          <a:schemeClr val="tx1"/>
                        </a:solidFill>
                        <a:effectLst/>
                        <a:latin typeface="Calibri" panose="020F0502020204030204" charset="0"/>
                        <a:ea typeface="宋体" panose="02010600030101010101" pitchFamily="2" charset="-122"/>
                      </a:endParaRPr>
                    </a:p>
                  </a:txBody>
                  <a:tcPr marL="68580" marR="68580" marT="0" marB="0" anchor="ctr"/>
                </a:tc>
                <a:tc>
                  <a:txBody>
                    <a:bodyPr/>
                    <a:lstStyle/>
                    <a:p>
                      <a:pPr algn="just" fontAlgn="auto">
                        <a:spcAft>
                          <a:spcPts val="0"/>
                        </a:spcAft>
                      </a:pPr>
                      <a:r>
                        <a:rPr lang="en-US" sz="1200">
                          <a:solidFill>
                            <a:schemeClr val="tx1"/>
                          </a:solidFill>
                          <a:effectLst/>
                          <a:latin typeface="Calibri" panose="020F0502020204030204" charset="0"/>
                          <a:ea typeface="宋体" panose="02010600030101010101" pitchFamily="2" charset="-122"/>
                        </a:rPr>
                        <a:t>851C0006/I</a:t>
                      </a:r>
                    </a:p>
                  </a:txBody>
                  <a:tcPr marL="68580" marR="68580" marT="0" marB="0" anchor="ctr"/>
                </a:tc>
                <a:tc>
                  <a:txBody>
                    <a:bodyPr/>
                    <a:lstStyle/>
                    <a:p>
                      <a:pPr algn="just" fontAlgn="auto">
                        <a:spcAft>
                          <a:spcPts val="0"/>
                        </a:spcAft>
                      </a:pPr>
                      <a:r>
                        <a:rPr lang="en-US" sz="1200" dirty="0">
                          <a:solidFill>
                            <a:schemeClr val="tx1"/>
                          </a:solidFill>
                          <a:effectLst/>
                        </a:rPr>
                        <a:t>Textile 4.0</a:t>
                      </a:r>
                      <a:endParaRPr lang="en-US" sz="1200" dirty="0">
                        <a:solidFill>
                          <a:schemeClr val="tx1"/>
                        </a:solidFill>
                        <a:effectLst/>
                        <a:latin typeface="Calibri" panose="020F0502020204030204" charset="0"/>
                        <a:ea typeface="宋体" panose="02010600030101010101" pitchFamily="2" charset="-122"/>
                      </a:endParaRPr>
                    </a:p>
                  </a:txBody>
                  <a:tcPr marL="68580" marR="68580" marT="0" marB="0" anchor="ctr"/>
                </a:tc>
                <a:tc>
                  <a:txBody>
                    <a:bodyPr/>
                    <a:lstStyle/>
                    <a:p>
                      <a:pPr algn="just" fontAlgn="auto">
                        <a:spcAft>
                          <a:spcPts val="0"/>
                        </a:spcAft>
                      </a:pPr>
                      <a:r>
                        <a:rPr lang="en-US" sz="1200" u="sng" dirty="0">
                          <a:solidFill>
                            <a:schemeClr val="tx1"/>
                          </a:solidFill>
                          <a:effectLst/>
                          <a:hlinkClick r:id="rId11"/>
                        </a:rPr>
                        <a:t>http://www.wtin.com/textile40/</a:t>
                      </a:r>
                      <a:endParaRPr lang="en-US" sz="1200" u="sng" dirty="0">
                        <a:solidFill>
                          <a:schemeClr val="tx1"/>
                        </a:solidFill>
                        <a:effectLst/>
                        <a:latin typeface="Calibri" panose="020F0502020204030204" charset="0"/>
                        <a:ea typeface="宋体" panose="02010600030101010101" pitchFamily="2" charset="-122"/>
                        <a:hlinkClick r:id="rId11"/>
                      </a:endParaRPr>
                    </a:p>
                  </a:txBody>
                  <a:tcPr marL="0" marR="0" marT="0" marB="0" anchor="ctr"/>
                </a:tc>
              </a:tr>
              <a:tr h="234315">
                <a:tc>
                  <a:txBody>
                    <a:bodyPr/>
                    <a:lstStyle/>
                    <a:p>
                      <a:pPr algn="just" fontAlgn="auto">
                        <a:spcAft>
                          <a:spcPts val="0"/>
                        </a:spcAft>
                      </a:pPr>
                      <a:r>
                        <a:rPr lang="en-US" sz="1200" dirty="0">
                          <a:solidFill>
                            <a:schemeClr val="tx1"/>
                          </a:solidFill>
                          <a:effectLst/>
                        </a:rPr>
                        <a:t>851C0056</a:t>
                      </a:r>
                      <a:endParaRPr lang="en-US" sz="1200" dirty="0">
                        <a:solidFill>
                          <a:schemeClr val="tx1"/>
                        </a:solidFill>
                        <a:effectLst/>
                        <a:latin typeface="Calibri" panose="020F0502020204030204" charset="0"/>
                        <a:ea typeface="宋体" panose="02010600030101010101" pitchFamily="2" charset="-122"/>
                      </a:endParaRPr>
                    </a:p>
                  </a:txBody>
                  <a:tcPr marL="68580" marR="68580" marT="0" marB="0" anchor="ctr"/>
                </a:tc>
                <a:tc>
                  <a:txBody>
                    <a:bodyPr/>
                    <a:lstStyle/>
                    <a:p>
                      <a:pPr algn="just" fontAlgn="auto">
                        <a:spcAft>
                          <a:spcPts val="0"/>
                        </a:spcAft>
                      </a:pPr>
                      <a:r>
                        <a:rPr lang="en-US" sz="1200">
                          <a:solidFill>
                            <a:schemeClr val="tx1"/>
                          </a:solidFill>
                          <a:effectLst/>
                          <a:latin typeface="Calibri" panose="020F0502020204030204" charset="0"/>
                          <a:ea typeface="宋体" panose="02010600030101010101" pitchFamily="2" charset="-122"/>
                        </a:rPr>
                        <a:t>851C0056/I</a:t>
                      </a:r>
                    </a:p>
                  </a:txBody>
                  <a:tcPr marL="68580" marR="68580" marT="0" marB="0" anchor="ctr"/>
                </a:tc>
                <a:tc>
                  <a:txBody>
                    <a:bodyPr/>
                    <a:lstStyle/>
                    <a:p>
                      <a:pPr algn="just" fontAlgn="auto">
                        <a:spcAft>
                          <a:spcPts val="0"/>
                        </a:spcAft>
                      </a:pPr>
                      <a:r>
                        <a:rPr lang="en-US" sz="1200" dirty="0">
                          <a:solidFill>
                            <a:schemeClr val="tx1"/>
                          </a:solidFill>
                          <a:effectLst/>
                        </a:rPr>
                        <a:t>Knitting International</a:t>
                      </a:r>
                      <a:endParaRPr lang="en-US" sz="1200" dirty="0">
                        <a:solidFill>
                          <a:schemeClr val="tx1"/>
                        </a:solidFill>
                        <a:effectLst/>
                        <a:latin typeface="Calibri" panose="020F0502020204030204" charset="0"/>
                        <a:ea typeface="宋体" panose="02010600030101010101" pitchFamily="2" charset="-122"/>
                      </a:endParaRPr>
                    </a:p>
                  </a:txBody>
                  <a:tcPr marL="68580" marR="68580" marT="0" marB="0" anchor="ctr"/>
                </a:tc>
                <a:tc>
                  <a:txBody>
                    <a:bodyPr/>
                    <a:lstStyle/>
                    <a:p>
                      <a:pPr algn="just" fontAlgn="auto">
                        <a:spcAft>
                          <a:spcPts val="0"/>
                        </a:spcAft>
                      </a:pPr>
                      <a:r>
                        <a:rPr lang="en-US" sz="1200" u="sng" dirty="0">
                          <a:solidFill>
                            <a:schemeClr val="tx1"/>
                          </a:solidFill>
                          <a:effectLst/>
                          <a:hlinkClick r:id="rId12"/>
                        </a:rPr>
                        <a:t>http://www.wtin.com/knitting-international/</a:t>
                      </a:r>
                      <a:endParaRPr lang="en-US" sz="1200" u="sng" dirty="0">
                        <a:solidFill>
                          <a:schemeClr val="tx1"/>
                        </a:solidFill>
                        <a:effectLst/>
                        <a:latin typeface="Calibri" panose="020F0502020204030204" charset="0"/>
                        <a:ea typeface="宋体" panose="02010600030101010101" pitchFamily="2" charset="-122"/>
                        <a:hlinkClick r:id="rId12"/>
                      </a:endParaRPr>
                    </a:p>
                  </a:txBody>
                  <a:tcPr marL="0" marR="0" marT="0" marB="0" anchor="ctr"/>
                </a:tc>
              </a:tr>
              <a:tr h="234315">
                <a:tc>
                  <a:txBody>
                    <a:bodyPr/>
                    <a:lstStyle/>
                    <a:p>
                      <a:pPr algn="just" fontAlgn="auto">
                        <a:spcAft>
                          <a:spcPts val="0"/>
                        </a:spcAft>
                      </a:pPr>
                      <a:r>
                        <a:rPr lang="en-US" sz="1200" dirty="0">
                          <a:solidFill>
                            <a:schemeClr val="tx1"/>
                          </a:solidFill>
                          <a:effectLst/>
                        </a:rPr>
                        <a:t>851C0064</a:t>
                      </a:r>
                      <a:endParaRPr lang="en-US" sz="1200" dirty="0">
                        <a:solidFill>
                          <a:schemeClr val="tx1"/>
                        </a:solidFill>
                        <a:effectLst/>
                        <a:latin typeface="Calibri" panose="020F0502020204030204" charset="0"/>
                        <a:ea typeface="宋体" panose="02010600030101010101" pitchFamily="2" charset="-122"/>
                      </a:endParaRPr>
                    </a:p>
                  </a:txBody>
                  <a:tcPr marL="68580" marR="68580" marT="0" marB="0" anchor="ctr"/>
                </a:tc>
                <a:tc>
                  <a:txBody>
                    <a:bodyPr/>
                    <a:lstStyle/>
                    <a:p>
                      <a:pPr algn="just" fontAlgn="auto">
                        <a:spcAft>
                          <a:spcPts val="0"/>
                        </a:spcAft>
                      </a:pPr>
                      <a:r>
                        <a:rPr lang="en-US" sz="1200">
                          <a:solidFill>
                            <a:schemeClr val="tx1"/>
                          </a:solidFill>
                          <a:effectLst/>
                          <a:latin typeface="Calibri" panose="020F0502020204030204" charset="0"/>
                          <a:ea typeface="宋体" panose="02010600030101010101" pitchFamily="2" charset="-122"/>
                        </a:rPr>
                        <a:t>851C0064/I</a:t>
                      </a:r>
                    </a:p>
                  </a:txBody>
                  <a:tcPr marL="68580" marR="68580" marT="0" marB="0" anchor="ctr"/>
                </a:tc>
                <a:tc>
                  <a:txBody>
                    <a:bodyPr/>
                    <a:lstStyle/>
                    <a:p>
                      <a:pPr algn="just" fontAlgn="auto">
                        <a:spcAft>
                          <a:spcPts val="0"/>
                        </a:spcAft>
                      </a:pPr>
                      <a:r>
                        <a:rPr lang="en-US" sz="1200" dirty="0">
                          <a:solidFill>
                            <a:schemeClr val="tx1"/>
                          </a:solidFill>
                          <a:effectLst/>
                        </a:rPr>
                        <a:t>Twist</a:t>
                      </a:r>
                      <a:endParaRPr lang="en-US" sz="1200" dirty="0">
                        <a:solidFill>
                          <a:schemeClr val="tx1"/>
                        </a:solidFill>
                        <a:effectLst/>
                        <a:latin typeface="Calibri" panose="020F0502020204030204" charset="0"/>
                        <a:ea typeface="宋体" panose="02010600030101010101" pitchFamily="2" charset="-122"/>
                      </a:endParaRPr>
                    </a:p>
                  </a:txBody>
                  <a:tcPr marL="68580" marR="68580" marT="0" marB="0" anchor="ctr"/>
                </a:tc>
                <a:tc>
                  <a:txBody>
                    <a:bodyPr/>
                    <a:lstStyle/>
                    <a:p>
                      <a:pPr algn="just" fontAlgn="auto">
                        <a:spcAft>
                          <a:spcPts val="0"/>
                        </a:spcAft>
                      </a:pPr>
                      <a:r>
                        <a:rPr lang="en-US" sz="1200" u="sng">
                          <a:solidFill>
                            <a:schemeClr val="tx1"/>
                          </a:solidFill>
                          <a:effectLst/>
                          <a:hlinkClick r:id="rId13"/>
                        </a:rPr>
                        <a:t>http://www.wtin.com/twist/</a:t>
                      </a:r>
                      <a:endParaRPr lang="en-US" sz="1200" u="sng">
                        <a:solidFill>
                          <a:schemeClr val="tx1"/>
                        </a:solidFill>
                        <a:effectLst/>
                        <a:latin typeface="Calibri" panose="020F0502020204030204" charset="0"/>
                        <a:ea typeface="宋体" panose="02010600030101010101" pitchFamily="2" charset="-122"/>
                        <a:hlinkClick r:id="rId13"/>
                      </a:endParaRPr>
                    </a:p>
                  </a:txBody>
                  <a:tcPr marL="0" marR="0" marT="0" marB="0" anchor="ctr"/>
                </a:tc>
              </a:tr>
              <a:tr h="234315">
                <a:tc>
                  <a:txBody>
                    <a:bodyPr/>
                    <a:lstStyle/>
                    <a:p>
                      <a:pPr algn="just" fontAlgn="auto">
                        <a:spcAft>
                          <a:spcPts val="0"/>
                        </a:spcAft>
                      </a:pPr>
                      <a:r>
                        <a:rPr lang="en-US" sz="1200" dirty="0">
                          <a:solidFill>
                            <a:schemeClr val="tx1"/>
                          </a:solidFill>
                          <a:effectLst/>
                        </a:rPr>
                        <a:t>851C0101</a:t>
                      </a:r>
                      <a:endParaRPr lang="en-US" sz="1200" dirty="0">
                        <a:solidFill>
                          <a:schemeClr val="tx1"/>
                        </a:solidFill>
                        <a:effectLst/>
                        <a:latin typeface="Calibri" panose="020F0502020204030204" charset="0"/>
                        <a:ea typeface="宋体" panose="02010600030101010101" pitchFamily="2" charset="-122"/>
                      </a:endParaRPr>
                    </a:p>
                  </a:txBody>
                  <a:tcPr marL="68580" marR="68580" marT="0" marB="0" anchor="ctr"/>
                </a:tc>
                <a:tc>
                  <a:txBody>
                    <a:bodyPr/>
                    <a:lstStyle/>
                    <a:p>
                      <a:pPr algn="just" fontAlgn="auto">
                        <a:spcAft>
                          <a:spcPts val="0"/>
                        </a:spcAft>
                      </a:pPr>
                      <a:r>
                        <a:rPr lang="en-US" sz="1200" dirty="0">
                          <a:solidFill>
                            <a:schemeClr val="tx1"/>
                          </a:solidFill>
                          <a:effectLst/>
                          <a:latin typeface="Calibri" panose="020F0502020204030204" charset="0"/>
                          <a:ea typeface="宋体" panose="02010600030101010101" pitchFamily="2" charset="-122"/>
                        </a:rPr>
                        <a:t>851C0101/I</a:t>
                      </a:r>
                    </a:p>
                  </a:txBody>
                  <a:tcPr marL="68580" marR="68580" marT="0" marB="0" anchor="ctr"/>
                </a:tc>
                <a:tc>
                  <a:txBody>
                    <a:bodyPr/>
                    <a:lstStyle/>
                    <a:p>
                      <a:pPr algn="l" fontAlgn="auto">
                        <a:spcAft>
                          <a:spcPts val="0"/>
                        </a:spcAft>
                      </a:pPr>
                      <a:r>
                        <a:rPr lang="en-US" sz="1200" dirty="0">
                          <a:solidFill>
                            <a:schemeClr val="tx1"/>
                          </a:solidFill>
                          <a:effectLst/>
                        </a:rPr>
                        <a:t>Nonwovens</a:t>
                      </a:r>
                      <a:r>
                        <a:rPr lang="en-US" sz="1200" baseline="0" dirty="0">
                          <a:solidFill>
                            <a:schemeClr val="tx1"/>
                          </a:solidFill>
                          <a:effectLst/>
                        </a:rPr>
                        <a:t> </a:t>
                      </a:r>
                      <a:r>
                        <a:rPr lang="en-US" sz="1200" dirty="0">
                          <a:solidFill>
                            <a:schemeClr val="tx1"/>
                          </a:solidFill>
                          <a:effectLst/>
                        </a:rPr>
                        <a:t>Report International</a:t>
                      </a:r>
                      <a:endParaRPr lang="en-US" sz="1200" dirty="0">
                        <a:solidFill>
                          <a:schemeClr val="tx1"/>
                        </a:solidFill>
                        <a:effectLst/>
                        <a:latin typeface="Calibri" panose="020F0502020204030204" charset="0"/>
                        <a:ea typeface="宋体" panose="02010600030101010101" pitchFamily="2" charset="-122"/>
                      </a:endParaRPr>
                    </a:p>
                  </a:txBody>
                  <a:tcPr marL="68580" marR="68580" marT="0" marB="0" anchor="ctr"/>
                </a:tc>
                <a:tc>
                  <a:txBody>
                    <a:bodyPr/>
                    <a:lstStyle/>
                    <a:p>
                      <a:pPr algn="just" fontAlgn="auto">
                        <a:spcAft>
                          <a:spcPts val="0"/>
                        </a:spcAft>
                      </a:pPr>
                      <a:r>
                        <a:rPr lang="en-US" sz="1200" u="sng" dirty="0">
                          <a:solidFill>
                            <a:schemeClr val="tx1"/>
                          </a:solidFill>
                          <a:effectLst/>
                          <a:hlinkClick r:id="rId14"/>
                        </a:rPr>
                        <a:t>http://www.wtin.com/nonwovens-report-international/</a:t>
                      </a:r>
                      <a:endParaRPr lang="en-US" sz="1200" u="sng" dirty="0">
                        <a:solidFill>
                          <a:schemeClr val="tx1"/>
                        </a:solidFill>
                        <a:effectLst/>
                        <a:latin typeface="Calibri" panose="020F0502020204030204" charset="0"/>
                        <a:ea typeface="宋体" panose="02010600030101010101" pitchFamily="2" charset="-122"/>
                        <a:hlinkClick r:id="rId14"/>
                      </a:endParaRPr>
                    </a:p>
                  </a:txBody>
                  <a:tcPr marL="0" marR="0" marT="0" marB="0" anchor="ctr"/>
                </a:tc>
              </a:tr>
            </a:tbl>
          </a:graphicData>
        </a:graphic>
      </p:graphicFrame>
      <p:sp>
        <p:nvSpPr>
          <p:cNvPr id="9" name="文本框 8"/>
          <p:cNvSpPr txBox="1"/>
          <p:nvPr/>
        </p:nvSpPr>
        <p:spPr>
          <a:xfrm>
            <a:off x="1038860" y="4869815"/>
            <a:ext cx="5588000" cy="368300"/>
          </a:xfrm>
          <a:prstGeom prst="rect">
            <a:avLst/>
          </a:prstGeom>
          <a:noFill/>
        </p:spPr>
        <p:txBody>
          <a:bodyPr wrap="none" rtlCol="0" anchor="t">
            <a:spAutoFit/>
          </a:bodyPr>
          <a:lstStyle/>
          <a:p>
            <a:r>
              <a:rPr lang="en-US" altLang="zh-CN" b="1" dirty="0">
                <a:solidFill>
                  <a:srgbClr val="FF0000"/>
                </a:solidFill>
                <a:latin typeface="宋体" panose="02010600030101010101" pitchFamily="2" charset="-122"/>
                <a:ea typeface="宋体" panose="02010600030101010101" pitchFamily="2" charset="-122"/>
                <a:sym typeface="+mn-ea"/>
              </a:rPr>
              <a:t>2021</a:t>
            </a:r>
            <a:r>
              <a:rPr lang="zh-CN" altLang="en-US" b="1" dirty="0">
                <a:solidFill>
                  <a:srgbClr val="FF0000"/>
                </a:solidFill>
                <a:latin typeface="宋体" panose="02010600030101010101" pitchFamily="2" charset="-122"/>
                <a:ea typeface="宋体" panose="02010600030101010101" pitchFamily="2" charset="-122"/>
                <a:sym typeface="+mn-ea"/>
              </a:rPr>
              <a:t>年起，</a:t>
            </a:r>
            <a:r>
              <a:rPr lang="en-US" altLang="zh-CN" b="1" dirty="0">
                <a:solidFill>
                  <a:srgbClr val="FF0000"/>
                </a:solidFill>
                <a:latin typeface="宋体" panose="02010600030101010101" pitchFamily="2" charset="-122"/>
                <a:ea typeface="宋体" panose="02010600030101010101" pitchFamily="2" charset="-122"/>
                <a:sym typeface="+mn-ea"/>
              </a:rPr>
              <a:t>5</a:t>
            </a:r>
            <a:r>
              <a:rPr lang="zh-CN" altLang="en-US" b="1" dirty="0">
                <a:solidFill>
                  <a:srgbClr val="FF0000"/>
                </a:solidFill>
                <a:latin typeface="宋体" panose="02010600030101010101" pitchFamily="2" charset="-122"/>
                <a:ea typeface="宋体" panose="02010600030101010101" pitchFamily="2" charset="-122"/>
                <a:sym typeface="+mn-ea"/>
              </a:rPr>
              <a:t>种纺织类期刊改为电子版出版，取消纸本</a:t>
            </a:r>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49390"/>
            <a:ext cx="706755" cy="308610"/>
          </a:xfrm>
          <a:prstGeom prst="rect">
            <a:avLst/>
          </a:prstGeom>
        </p:spPr>
      </p:pic>
      <p:sp>
        <p:nvSpPr>
          <p:cNvPr id="11" name="TextBox 10"/>
          <p:cNvSpPr txBox="1"/>
          <p:nvPr/>
        </p:nvSpPr>
        <p:spPr>
          <a:xfrm>
            <a:off x="416560" y="287020"/>
            <a:ext cx="11402060" cy="768350"/>
          </a:xfrm>
          <a:prstGeom prst="rect">
            <a:avLst/>
          </a:prstGeom>
          <a:noFill/>
          <a:ln w="76200">
            <a:solidFill>
              <a:srgbClr val="CEC600"/>
            </a:solidFill>
          </a:ln>
        </p:spPr>
        <p:txBody>
          <a:bodyPr wrap="square" rtlCol="0">
            <a:spAutoFit/>
          </a:bodyPr>
          <a:lstStyle/>
          <a:p>
            <a:pPr>
              <a:defRPr/>
            </a:pPr>
            <a:r>
              <a:rPr lang="zh-CN" altLang="en-US" sz="4400" b="1"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核心内容</a:t>
            </a:r>
          </a:p>
        </p:txBody>
      </p:sp>
      <p:sp>
        <p:nvSpPr>
          <p:cNvPr id="13" name="文本框 12"/>
          <p:cNvSpPr txBox="1"/>
          <p:nvPr/>
        </p:nvSpPr>
        <p:spPr>
          <a:xfrm>
            <a:off x="4714240" y="1330960"/>
            <a:ext cx="7195185" cy="4523105"/>
          </a:xfrm>
          <a:prstGeom prst="rect">
            <a:avLst/>
          </a:prstGeom>
          <a:noFill/>
        </p:spPr>
        <p:txBody>
          <a:bodyPr wrap="square" rtlCol="0">
            <a:spAutoFit/>
          </a:bodyPr>
          <a:lstStyle/>
          <a:p>
            <a:pPr marL="342900" indent="-342900" fontAlgn="auto">
              <a:lnSpc>
                <a:spcPct val="150000"/>
              </a:lnSpc>
              <a:buClr>
                <a:srgbClr val="CED41F"/>
              </a:buClr>
              <a:buFont typeface="Wingdings" panose="05000000000000000000" charset="0"/>
              <a:buChar char="u"/>
            </a:pPr>
            <a:r>
              <a:rPr lang="zh-CN" altLang="en-US" sz="2400" dirty="0" smtClean="0">
                <a:solidFill>
                  <a:schemeClr val="bg1"/>
                </a:solidFill>
                <a:latin typeface="宋体" panose="02010600030101010101" pitchFamily="2" charset="-122"/>
                <a:ea typeface="宋体" panose="02010600030101010101" pitchFamily="2" charset="-122"/>
                <a:cs typeface="宋体" panose="02010600030101010101" pitchFamily="2" charset="-122"/>
              </a:rPr>
              <a:t>创新是纺织服装业的核心，也是</a:t>
            </a:r>
            <a:r>
              <a:rPr lang="en-US" altLang="zh-CN" sz="2400" dirty="0" smtClean="0">
                <a:solidFill>
                  <a:schemeClr val="bg1"/>
                </a:solidFill>
                <a:latin typeface="宋体" panose="02010600030101010101" pitchFamily="2" charset="-122"/>
                <a:ea typeface="宋体" panose="02010600030101010101" pitchFamily="2" charset="-122"/>
                <a:cs typeface="宋体" panose="02010600030101010101" pitchFamily="2" charset="-122"/>
              </a:rPr>
              <a:t>WTiN</a:t>
            </a:r>
            <a:r>
              <a:rPr lang="zh-CN" altLang="en-US" sz="2400" dirty="0" smtClean="0">
                <a:solidFill>
                  <a:schemeClr val="bg1"/>
                </a:solidFill>
                <a:latin typeface="宋体" panose="02010600030101010101" pitchFamily="2" charset="-122"/>
                <a:ea typeface="宋体" panose="02010600030101010101" pitchFamily="2" charset="-122"/>
                <a:cs typeface="宋体" panose="02010600030101010101" pitchFamily="2" charset="-122"/>
              </a:rPr>
              <a:t>的核心内容：</a:t>
            </a:r>
          </a:p>
          <a:p>
            <a:pPr marL="457200" indent="-457200" fontAlgn="auto">
              <a:lnSpc>
                <a:spcPct val="150000"/>
              </a:lnSpc>
              <a:buClr>
                <a:srgbClr val="CED41F"/>
              </a:buClr>
              <a:buFont typeface="+mj-lt"/>
              <a:buAutoNum type="arabicPeriod"/>
            </a:pPr>
            <a:r>
              <a:rPr lang="zh-CN" altLang="zh-CN" sz="2400" dirty="0">
                <a:solidFill>
                  <a:schemeClr val="bg1"/>
                </a:solidFill>
                <a:latin typeface="宋体" panose="02010600030101010101" pitchFamily="2" charset="-122"/>
                <a:ea typeface="宋体" panose="02010600030101010101" pitchFamily="2" charset="-122"/>
                <a:cs typeface="宋体" panose="02010600030101010101" pitchFamily="2" charset="-122"/>
              </a:rPr>
              <a:t>材料</a:t>
            </a:r>
          </a:p>
          <a:p>
            <a:pPr marL="457200" indent="-457200" fontAlgn="auto">
              <a:lnSpc>
                <a:spcPct val="150000"/>
              </a:lnSpc>
              <a:buClr>
                <a:srgbClr val="CED41F"/>
              </a:buClr>
              <a:buFont typeface="+mj-lt"/>
              <a:buAutoNum type="arabicPeriod"/>
            </a:pPr>
            <a:r>
              <a:rPr lang="zh-CN" altLang="zh-CN" sz="2400" dirty="0">
                <a:solidFill>
                  <a:schemeClr val="bg1"/>
                </a:solidFill>
                <a:latin typeface="宋体" panose="02010600030101010101" pitchFamily="2" charset="-122"/>
                <a:ea typeface="宋体" panose="02010600030101010101" pitchFamily="2" charset="-122"/>
                <a:cs typeface="宋体" panose="02010600030101010101" pitchFamily="2" charset="-122"/>
              </a:rPr>
              <a:t>织造</a:t>
            </a:r>
          </a:p>
          <a:p>
            <a:pPr marL="457200" indent="-457200" fontAlgn="auto">
              <a:lnSpc>
                <a:spcPct val="150000"/>
              </a:lnSpc>
              <a:buClr>
                <a:srgbClr val="CED41F"/>
              </a:buClr>
              <a:buFont typeface="+mj-lt"/>
              <a:buAutoNum type="arabicPeriod"/>
            </a:pPr>
            <a:r>
              <a:rPr lang="zh-CN" altLang="zh-CN" sz="2400" dirty="0">
                <a:solidFill>
                  <a:schemeClr val="bg1"/>
                </a:solidFill>
                <a:latin typeface="宋体" panose="02010600030101010101" pitchFamily="2" charset="-122"/>
                <a:ea typeface="宋体" panose="02010600030101010101" pitchFamily="2" charset="-122"/>
                <a:cs typeface="宋体" panose="02010600030101010101" pitchFamily="2" charset="-122"/>
              </a:rPr>
              <a:t>商业模式</a:t>
            </a:r>
          </a:p>
          <a:p>
            <a:pPr marL="457200" indent="-457200" fontAlgn="auto">
              <a:lnSpc>
                <a:spcPct val="150000"/>
              </a:lnSpc>
              <a:buClr>
                <a:srgbClr val="CED41F"/>
              </a:buClr>
              <a:buFont typeface="Wingdings" panose="05000000000000000000" charset="0"/>
              <a:buAutoNum type="arabicPeriod"/>
            </a:pPr>
            <a:r>
              <a:rPr lang="zh-CN" altLang="zh-CN" sz="2400" dirty="0">
                <a:solidFill>
                  <a:schemeClr val="bg1"/>
                </a:solidFill>
                <a:latin typeface="宋体" panose="02010600030101010101" pitchFamily="2" charset="-122"/>
                <a:ea typeface="宋体" panose="02010600030101010101" pitchFamily="2" charset="-122"/>
                <a:cs typeface="宋体" panose="02010600030101010101" pitchFamily="2" charset="-122"/>
              </a:rPr>
              <a:t>探讨创新对发展中的行业的影响</a:t>
            </a:r>
          </a:p>
          <a:p>
            <a:pPr marL="342900" indent="-342900" fontAlgn="auto">
              <a:lnSpc>
                <a:spcPct val="150000"/>
              </a:lnSpc>
              <a:buClr>
                <a:srgbClr val="CED41F"/>
              </a:buClr>
              <a:buFont typeface="Wingdings" panose="05000000000000000000" charset="0"/>
              <a:buChar char="u"/>
            </a:pPr>
            <a:r>
              <a:rPr lang="zh-CN" altLang="zh-CN" sz="2400" dirty="0">
                <a:solidFill>
                  <a:schemeClr val="bg1"/>
                </a:solidFill>
                <a:latin typeface="宋体" panose="02010600030101010101" pitchFamily="2" charset="-122"/>
                <a:ea typeface="宋体" panose="02010600030101010101" pitchFamily="2" charset="-122"/>
                <a:cs typeface="宋体" panose="02010600030101010101" pitchFamily="2" charset="-122"/>
              </a:rPr>
              <a:t>关键发展目标：</a:t>
            </a:r>
          </a:p>
          <a:p>
            <a:pPr indent="0" fontAlgn="auto">
              <a:lnSpc>
                <a:spcPct val="150000"/>
              </a:lnSpc>
              <a:buClr>
                <a:srgbClr val="CED41F"/>
              </a:buClr>
              <a:buFont typeface="Wingdings" panose="05000000000000000000" charset="0"/>
              <a:buNone/>
            </a:pPr>
            <a:r>
              <a:rPr lang="zh-CN" altLang="zh-CN" sz="2400" dirty="0">
                <a:solidFill>
                  <a:schemeClr val="bg1"/>
                </a:solidFill>
                <a:latin typeface="宋体" panose="02010600030101010101" pitchFamily="2" charset="-122"/>
                <a:ea typeface="宋体" panose="02010600030101010101" pitchFamily="2" charset="-122"/>
                <a:cs typeface="宋体" panose="02010600030101010101" pitchFamily="2" charset="-122"/>
              </a:rPr>
              <a:t>预测商业模式、自动化、透明工厂、按需制造、产品人性化和可持续性</a:t>
            </a:r>
          </a:p>
        </p:txBody>
      </p:sp>
      <p:sp>
        <p:nvSpPr>
          <p:cNvPr id="18" name="文本框 17"/>
          <p:cNvSpPr txBox="1"/>
          <p:nvPr/>
        </p:nvSpPr>
        <p:spPr>
          <a:xfrm>
            <a:off x="1674495" y="5738495"/>
            <a:ext cx="1967230" cy="398780"/>
          </a:xfrm>
          <a:prstGeom prst="rect">
            <a:avLst/>
          </a:prstGeom>
          <a:noFill/>
        </p:spPr>
        <p:txBody>
          <a:bodyPr wrap="square" rtlCol="0">
            <a:spAutoFit/>
          </a:bodyPr>
          <a:lstStyle/>
          <a:p>
            <a:r>
              <a:rPr lang="en-US" altLang="zh-CN" sz="2000" dirty="0" smtClean="0">
                <a:solidFill>
                  <a:schemeClr val="bg1"/>
                </a:solidFill>
              </a:rPr>
              <a:t>WTiN </a:t>
            </a:r>
            <a:r>
              <a:rPr lang="zh-CN" altLang="en-US" sz="2000" dirty="0" smtClean="0">
                <a:solidFill>
                  <a:schemeClr val="bg1"/>
                </a:solidFill>
              </a:rPr>
              <a:t>覆盖范围</a:t>
            </a:r>
          </a:p>
        </p:txBody>
      </p:sp>
      <p:pic>
        <p:nvPicPr>
          <p:cNvPr id="12" name="图片 11" descr="ppt用图-1"/>
          <p:cNvPicPr>
            <a:picLocks noChangeAspect="1"/>
          </p:cNvPicPr>
          <p:nvPr/>
        </p:nvPicPr>
        <p:blipFill>
          <a:blip r:embed="rId4"/>
          <a:srcRect l="16667" t="8280" r="1431"/>
          <a:stretch>
            <a:fillRect/>
          </a:stretch>
        </p:blipFill>
        <p:spPr>
          <a:xfrm>
            <a:off x="266700" y="1377950"/>
            <a:ext cx="4447540" cy="4152900"/>
          </a:xfrm>
          <a:prstGeom prst="rect">
            <a:avLst/>
          </a:prstGeom>
        </p:spPr>
      </p:pic>
      <p:grpSp>
        <p:nvGrpSpPr>
          <p:cNvPr id="8" name="Group 9"/>
          <p:cNvGrpSpPr/>
          <p:nvPr/>
        </p:nvGrpSpPr>
        <p:grpSpPr>
          <a:xfrm>
            <a:off x="11819255" y="6604635"/>
            <a:ext cx="509905" cy="430530"/>
            <a:chOff x="6096000" y="1628115"/>
            <a:chExt cx="6995312" cy="6577807"/>
          </a:xfrm>
          <a:solidFill>
            <a:srgbClr val="CED41F"/>
          </a:solidFill>
        </p:grpSpPr>
        <p:sp>
          <p:nvSpPr>
            <p:cNvPr id="9"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67805"/>
            <a:ext cx="664845" cy="290195"/>
          </a:xfrm>
          <a:prstGeom prst="rect">
            <a:avLst/>
          </a:prstGeom>
        </p:spPr>
      </p:pic>
      <p:pic>
        <p:nvPicPr>
          <p:cNvPr id="9" name="图片 8" descr="ppt用图-2"/>
          <p:cNvPicPr>
            <a:picLocks noChangeAspect="1"/>
          </p:cNvPicPr>
          <p:nvPr/>
        </p:nvPicPr>
        <p:blipFill>
          <a:blip r:embed="rId4"/>
          <a:srcRect l="25131" r="14768"/>
          <a:stretch>
            <a:fillRect/>
          </a:stretch>
        </p:blipFill>
        <p:spPr>
          <a:xfrm>
            <a:off x="3323590" y="989330"/>
            <a:ext cx="5240655" cy="5516880"/>
          </a:xfrm>
          <a:prstGeom prst="rect">
            <a:avLst/>
          </a:prstGeom>
        </p:spPr>
      </p:pic>
      <p:sp>
        <p:nvSpPr>
          <p:cNvPr id="13" name="文本框 12"/>
          <p:cNvSpPr txBox="1"/>
          <p:nvPr/>
        </p:nvSpPr>
        <p:spPr>
          <a:xfrm>
            <a:off x="8625840" y="1017270"/>
            <a:ext cx="3131820" cy="5262245"/>
          </a:xfrm>
          <a:prstGeom prst="rect">
            <a:avLst/>
          </a:prstGeom>
          <a:noFill/>
        </p:spPr>
        <p:txBody>
          <a:bodyPr wrap="square" rtlCol="0">
            <a:spAutoFit/>
          </a:bodyPr>
          <a:lstStyle/>
          <a:p>
            <a:pPr indent="0" fontAlgn="auto">
              <a:lnSpc>
                <a:spcPct val="200000"/>
              </a:lnSpc>
              <a:buClr>
                <a:srgbClr val="CED41F"/>
              </a:buClr>
              <a:buFont typeface="Wingdings" panose="05000000000000000000" charset="0"/>
              <a:buNone/>
            </a:pPr>
            <a:r>
              <a:rPr lang="zh-CN" altLang="en-US" sz="2800" b="1" dirty="0">
                <a:solidFill>
                  <a:schemeClr val="bg1"/>
                </a:solidFill>
                <a:latin typeface="宋体" panose="02010600030101010101" pitchFamily="2" charset="-122"/>
                <a:ea typeface="宋体" panose="02010600030101010101" pitchFamily="2" charset="-122"/>
                <a:cs typeface="宋体" panose="02010600030101010101" pitchFamily="2" charset="-122"/>
              </a:rPr>
              <a:t>教育及组织协会</a:t>
            </a:r>
          </a:p>
          <a:p>
            <a:pPr indent="0" fontAlgn="auto">
              <a:lnSpc>
                <a:spcPct val="200000"/>
              </a:lnSpc>
              <a:buClr>
                <a:srgbClr val="CED41F"/>
              </a:buClr>
              <a:buFont typeface="Wingdings" panose="05000000000000000000" charset="0"/>
              <a:buNone/>
            </a:pPr>
            <a:r>
              <a:rPr lang="en-US" altLang="zh-CN" sz="2800" b="1" dirty="0">
                <a:solidFill>
                  <a:schemeClr val="bg1"/>
                </a:solidFill>
                <a:latin typeface="宋体" panose="02010600030101010101" pitchFamily="2" charset="-122"/>
                <a:ea typeface="宋体" panose="02010600030101010101" pitchFamily="2" charset="-122"/>
                <a:cs typeface="宋体" panose="02010600030101010101" pitchFamily="2" charset="-122"/>
              </a:rPr>
              <a:t>OEM</a:t>
            </a:r>
            <a:r>
              <a:rPr lang="zh-CN" altLang="en-US" sz="2800" b="1" dirty="0">
                <a:solidFill>
                  <a:schemeClr val="bg1"/>
                </a:solidFill>
                <a:latin typeface="宋体" panose="02010600030101010101" pitchFamily="2" charset="-122"/>
                <a:ea typeface="宋体" panose="02010600030101010101" pitchFamily="2" charset="-122"/>
                <a:cs typeface="宋体" panose="02010600030101010101" pitchFamily="2" charset="-122"/>
              </a:rPr>
              <a:t>制造商</a:t>
            </a:r>
          </a:p>
          <a:p>
            <a:pPr indent="0" fontAlgn="auto">
              <a:lnSpc>
                <a:spcPct val="300000"/>
              </a:lnSpc>
              <a:buClr>
                <a:srgbClr val="CED41F"/>
              </a:buClr>
              <a:buFont typeface="Wingdings" panose="05000000000000000000" charset="0"/>
              <a:buNone/>
            </a:pPr>
            <a:r>
              <a:rPr lang="zh-CN" altLang="en-US" sz="2800" b="1" dirty="0">
                <a:solidFill>
                  <a:schemeClr val="bg1"/>
                </a:solidFill>
                <a:latin typeface="宋体" panose="02010600030101010101" pitchFamily="2" charset="-122"/>
                <a:ea typeface="宋体" panose="02010600030101010101" pitchFamily="2" charset="-122"/>
                <a:cs typeface="宋体" panose="02010600030101010101" pitchFamily="2" charset="-122"/>
              </a:rPr>
              <a:t>化纤生产商</a:t>
            </a:r>
          </a:p>
          <a:p>
            <a:pPr indent="0" fontAlgn="auto">
              <a:lnSpc>
                <a:spcPct val="300000"/>
              </a:lnSpc>
              <a:buClr>
                <a:srgbClr val="CED41F"/>
              </a:buClr>
              <a:buFont typeface="Wingdings" panose="05000000000000000000" charset="0"/>
              <a:buNone/>
            </a:pPr>
            <a:r>
              <a:rPr lang="zh-CN" altLang="en-US" sz="2800" b="1" dirty="0">
                <a:solidFill>
                  <a:schemeClr val="bg1"/>
                </a:solidFill>
                <a:latin typeface="宋体" panose="02010600030101010101" pitchFamily="2" charset="-122"/>
                <a:ea typeface="宋体" panose="02010600030101010101" pitchFamily="2" charset="-122"/>
                <a:cs typeface="宋体" panose="02010600030101010101" pitchFamily="2" charset="-122"/>
              </a:rPr>
              <a:t>其他工业制造商</a:t>
            </a:r>
          </a:p>
          <a:p>
            <a:pPr indent="0" fontAlgn="auto">
              <a:lnSpc>
                <a:spcPct val="200000"/>
              </a:lnSpc>
              <a:buClr>
                <a:srgbClr val="CED41F"/>
              </a:buClr>
              <a:buFont typeface="Wingdings" panose="05000000000000000000" charset="0"/>
              <a:buNone/>
            </a:pPr>
            <a:r>
              <a:rPr lang="zh-CN" altLang="en-US" sz="2800" b="1" dirty="0">
                <a:solidFill>
                  <a:schemeClr val="bg1"/>
                </a:solidFill>
                <a:latin typeface="宋体" panose="02010600030101010101" pitchFamily="2" charset="-122"/>
                <a:ea typeface="宋体" panose="02010600030101010101" pitchFamily="2" charset="-122"/>
                <a:cs typeface="宋体" panose="02010600030101010101" pitchFamily="2" charset="-122"/>
              </a:rPr>
              <a:t>品牌及零售商</a:t>
            </a:r>
          </a:p>
        </p:txBody>
      </p:sp>
      <p:sp>
        <p:nvSpPr>
          <p:cNvPr id="12" name="文本框 11"/>
          <p:cNvSpPr txBox="1"/>
          <p:nvPr/>
        </p:nvSpPr>
        <p:spPr>
          <a:xfrm>
            <a:off x="130175" y="1821180"/>
            <a:ext cx="3131820" cy="2861310"/>
          </a:xfrm>
          <a:prstGeom prst="rect">
            <a:avLst/>
          </a:prstGeom>
          <a:noFill/>
        </p:spPr>
        <p:txBody>
          <a:bodyPr wrap="square" rtlCol="0">
            <a:spAutoFit/>
          </a:bodyPr>
          <a:lstStyle/>
          <a:p>
            <a:pPr indent="0" fontAlgn="auto">
              <a:lnSpc>
                <a:spcPct val="150000"/>
              </a:lnSpc>
              <a:buClr>
                <a:srgbClr val="CED41F"/>
              </a:buClr>
              <a:buFont typeface="Wingdings" panose="05000000000000000000" charset="0"/>
              <a:buNone/>
            </a:pPr>
            <a:r>
              <a:rPr lang="zh-CN" altLang="en-US" sz="2000" b="1" dirty="0">
                <a:solidFill>
                  <a:schemeClr val="bg1"/>
                </a:solidFill>
                <a:latin typeface="宋体" panose="02010600030101010101" pitchFamily="2" charset="-122"/>
                <a:ea typeface="宋体" panose="02010600030101010101" pitchFamily="2" charset="-122"/>
                <a:cs typeface="宋体" panose="02010600030101010101" pitchFamily="2" charset="-122"/>
              </a:rPr>
              <a:t>来之纺织服装产业链领先企业的</a:t>
            </a:r>
            <a:r>
              <a:rPr lang="en-US" altLang="zh-CN" sz="2000" b="1" dirty="0">
                <a:solidFill>
                  <a:schemeClr val="bg1"/>
                </a:solidFill>
                <a:latin typeface="宋体" panose="02010600030101010101" pitchFamily="2" charset="-122"/>
                <a:ea typeface="宋体" panose="02010600030101010101" pitchFamily="2" charset="-122"/>
                <a:cs typeface="宋体" panose="02010600030101010101" pitchFamily="2" charset="-122"/>
              </a:rPr>
              <a:t>2000</a:t>
            </a:r>
            <a:r>
              <a:rPr lang="zh-CN" altLang="en-US" sz="2000" b="1" dirty="0">
                <a:solidFill>
                  <a:schemeClr val="bg1"/>
                </a:solidFill>
                <a:latin typeface="宋体" panose="02010600030101010101" pitchFamily="2" charset="-122"/>
                <a:ea typeface="宋体" panose="02010600030101010101" pitchFamily="2" charset="-122"/>
                <a:cs typeface="宋体" panose="02010600030101010101" pitchFamily="2" charset="-122"/>
              </a:rPr>
              <a:t>多名高管、董事长、产品开发人员、材料技术人员、业务分析师和策略师依靠</a:t>
            </a:r>
            <a:r>
              <a:rPr lang="en-US" altLang="zh-CN" sz="2000" b="1" dirty="0">
                <a:solidFill>
                  <a:schemeClr val="bg1"/>
                </a:solidFill>
                <a:latin typeface="宋体" panose="02010600030101010101" pitchFamily="2" charset="-122"/>
                <a:ea typeface="宋体" panose="02010600030101010101" pitchFamily="2" charset="-122"/>
                <a:cs typeface="宋体" panose="02010600030101010101" pitchFamily="2" charset="-122"/>
              </a:rPr>
              <a:t>WTiN</a:t>
            </a:r>
            <a:r>
              <a:rPr lang="zh-CN" altLang="en-US" sz="2000" b="1" dirty="0">
                <a:solidFill>
                  <a:schemeClr val="bg1"/>
                </a:solidFill>
                <a:latin typeface="宋体" panose="02010600030101010101" pitchFamily="2" charset="-122"/>
                <a:ea typeface="宋体" panose="02010600030101010101" pitchFamily="2" charset="-122"/>
                <a:cs typeface="宋体" panose="02010600030101010101" pitchFamily="2" charset="-122"/>
              </a:rPr>
              <a:t>满足其信息需求</a:t>
            </a:r>
          </a:p>
        </p:txBody>
      </p:sp>
      <p:sp>
        <p:nvSpPr>
          <p:cNvPr id="14" name="TextBox 10"/>
          <p:cNvSpPr txBox="1"/>
          <p:nvPr/>
        </p:nvSpPr>
        <p:spPr>
          <a:xfrm>
            <a:off x="294005" y="116205"/>
            <a:ext cx="11790706" cy="768350"/>
          </a:xfrm>
          <a:prstGeom prst="rect">
            <a:avLst/>
          </a:prstGeom>
          <a:noFill/>
          <a:ln w="76200">
            <a:solidFill>
              <a:srgbClr val="CEC600"/>
            </a:solidFill>
          </a:ln>
        </p:spPr>
        <p:txBody>
          <a:bodyPr wrap="square" rtlCol="0">
            <a:spAutoFit/>
          </a:bodyPr>
          <a:lstStyle/>
          <a:p>
            <a:pPr>
              <a:defRPr/>
            </a:pPr>
            <a:r>
              <a:rPr lang="zh-CN" altLang="en-US" sz="44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lt"/>
              </a:rPr>
              <a:t>客户群             有望架起校企合作的桥梁</a:t>
            </a:r>
          </a:p>
        </p:txBody>
      </p:sp>
      <p:grpSp>
        <p:nvGrpSpPr>
          <p:cNvPr id="8" name="Group 9"/>
          <p:cNvGrpSpPr/>
          <p:nvPr/>
        </p:nvGrpSpPr>
        <p:grpSpPr>
          <a:xfrm>
            <a:off x="11819255" y="6604635"/>
            <a:ext cx="509905" cy="430530"/>
            <a:chOff x="6096000" y="1628115"/>
            <a:chExt cx="6995312" cy="6577807"/>
          </a:xfrm>
          <a:solidFill>
            <a:srgbClr val="CED41F"/>
          </a:solidFill>
        </p:grpSpPr>
        <p:sp>
          <p:nvSpPr>
            <p:cNvPr id="11"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9494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2"/>
          <a:stretch>
            <a:fillRect/>
          </a:stretch>
        </p:blipFill>
        <p:spPr>
          <a:xfrm>
            <a:off x="0" y="6446520"/>
            <a:ext cx="942975" cy="411480"/>
          </a:xfrm>
          <a:prstGeom prst="rect">
            <a:avLst/>
          </a:prstGeom>
        </p:spPr>
      </p:pic>
      <p:sp>
        <p:nvSpPr>
          <p:cNvPr id="11" name="TextBox 10"/>
          <p:cNvSpPr txBox="1"/>
          <p:nvPr/>
        </p:nvSpPr>
        <p:spPr>
          <a:xfrm>
            <a:off x="417195" y="276860"/>
            <a:ext cx="11402060" cy="769441"/>
          </a:xfrm>
          <a:prstGeom prst="rect">
            <a:avLst/>
          </a:prstGeom>
          <a:noFill/>
          <a:ln w="76200">
            <a:solidFill>
              <a:srgbClr val="CEC600"/>
            </a:solidFill>
          </a:ln>
        </p:spPr>
        <p:txBody>
          <a:bodyPr wrap="square" rtlCol="0">
            <a:spAutoFit/>
          </a:bodyPr>
          <a:lstStyle/>
          <a:p>
            <a:pPr>
              <a:defRPr/>
            </a:pPr>
            <a:r>
              <a:rPr lang="zh-CN" sz="4400" b="1"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独特视角</a:t>
            </a:r>
            <a:r>
              <a:rPr lang="en-US" altLang="zh-CN" sz="440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                        </a:t>
            </a:r>
            <a:r>
              <a:rPr lang="en-US" altLang="zh-CN" sz="4400" dirty="0" smtClean="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                </a:t>
            </a:r>
            <a:r>
              <a:rPr lang="zh-CN" altLang="en-US" sz="4400" b="1" dirty="0" smtClean="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五</a:t>
            </a:r>
            <a:r>
              <a:rPr lang="zh-CN" altLang="en-US" sz="4400" b="1"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大领域</a:t>
            </a:r>
          </a:p>
        </p:txBody>
      </p:sp>
      <p:pic>
        <p:nvPicPr>
          <p:cNvPr id="13" name="图片 12"/>
          <p:cNvPicPr>
            <a:picLocks noChangeAspect="1"/>
          </p:cNvPicPr>
          <p:nvPr/>
        </p:nvPicPr>
        <p:blipFill>
          <a:blip r:embed="rId23"/>
          <a:stretch>
            <a:fillRect/>
          </a:stretch>
        </p:blipFill>
        <p:spPr>
          <a:xfrm>
            <a:off x="10381615" y="1630680"/>
            <a:ext cx="586740" cy="572770"/>
          </a:xfrm>
          <a:prstGeom prst="rect">
            <a:avLst/>
          </a:prstGeom>
        </p:spPr>
      </p:pic>
      <p:pic>
        <p:nvPicPr>
          <p:cNvPr id="9" name="图片 8"/>
          <p:cNvPicPr>
            <a:picLocks noChangeAspect="1"/>
          </p:cNvPicPr>
          <p:nvPr/>
        </p:nvPicPr>
        <p:blipFill>
          <a:blip r:embed="rId24"/>
          <a:stretch>
            <a:fillRect/>
          </a:stretch>
        </p:blipFill>
        <p:spPr>
          <a:xfrm>
            <a:off x="8295005" y="1666240"/>
            <a:ext cx="646430" cy="649605"/>
          </a:xfrm>
          <a:prstGeom prst="rect">
            <a:avLst/>
          </a:prstGeom>
        </p:spPr>
      </p:pic>
      <p:pic>
        <p:nvPicPr>
          <p:cNvPr id="14" name="图片 13"/>
          <p:cNvPicPr>
            <a:picLocks noChangeAspect="1"/>
          </p:cNvPicPr>
          <p:nvPr/>
        </p:nvPicPr>
        <p:blipFill>
          <a:blip r:embed="rId25"/>
          <a:stretch>
            <a:fillRect/>
          </a:stretch>
        </p:blipFill>
        <p:spPr>
          <a:xfrm>
            <a:off x="6059170" y="1685290"/>
            <a:ext cx="540385" cy="518160"/>
          </a:xfrm>
          <a:prstGeom prst="rect">
            <a:avLst/>
          </a:prstGeom>
        </p:spPr>
      </p:pic>
      <p:pic>
        <p:nvPicPr>
          <p:cNvPr id="19" name="图片 18"/>
          <p:cNvPicPr>
            <a:picLocks noChangeAspect="1"/>
          </p:cNvPicPr>
          <p:nvPr/>
        </p:nvPicPr>
        <p:blipFill>
          <a:blip r:embed="rId26"/>
          <a:stretch>
            <a:fillRect/>
          </a:stretch>
        </p:blipFill>
        <p:spPr>
          <a:xfrm>
            <a:off x="3530600" y="1666240"/>
            <a:ext cx="561340" cy="551180"/>
          </a:xfrm>
          <a:prstGeom prst="rect">
            <a:avLst/>
          </a:prstGeom>
        </p:spPr>
      </p:pic>
      <p:pic>
        <p:nvPicPr>
          <p:cNvPr id="20" name="图片 19"/>
          <p:cNvPicPr>
            <a:picLocks noChangeAspect="1"/>
          </p:cNvPicPr>
          <p:nvPr/>
        </p:nvPicPr>
        <p:blipFill>
          <a:blip r:embed="rId27"/>
          <a:stretch>
            <a:fillRect/>
          </a:stretch>
        </p:blipFill>
        <p:spPr>
          <a:xfrm>
            <a:off x="1196975" y="1666240"/>
            <a:ext cx="551815" cy="537210"/>
          </a:xfrm>
          <a:prstGeom prst="rect">
            <a:avLst/>
          </a:prstGeom>
        </p:spPr>
      </p:pic>
      <p:grpSp>
        <p:nvGrpSpPr>
          <p:cNvPr id="21" name="组合 20"/>
          <p:cNvGrpSpPr/>
          <p:nvPr>
            <p:custDataLst>
              <p:tags r:id="rId1"/>
            </p:custDataLst>
          </p:nvPr>
        </p:nvGrpSpPr>
        <p:grpSpPr>
          <a:xfrm>
            <a:off x="744965" y="1203025"/>
            <a:ext cx="1532153" cy="1883812"/>
            <a:chOff x="1219200" y="2836863"/>
            <a:chExt cx="2247900" cy="2763836"/>
          </a:xfrm>
        </p:grpSpPr>
        <p:sp>
          <p:nvSpPr>
            <p:cNvPr id="22" name="KSO_Shape"/>
            <p:cNvSpPr/>
            <p:nvPr>
              <p:custDataLst>
                <p:tags r:id="rId18"/>
              </p:custDataLst>
            </p:nvPr>
          </p:nvSpPr>
          <p:spPr bwMode="auto">
            <a:xfrm>
              <a:off x="1219200" y="2836863"/>
              <a:ext cx="2247900" cy="1599756"/>
            </a:xfrm>
            <a:custGeom>
              <a:avLst/>
              <a:gdLst>
                <a:gd name="T0" fmla="*/ 2147483646 w 4961"/>
                <a:gd name="T1" fmla="*/ 2147483646 h 3535"/>
                <a:gd name="T2" fmla="*/ 2147483646 w 4961"/>
                <a:gd name="T3" fmla="*/ 2147483646 h 3535"/>
                <a:gd name="T4" fmla="*/ 2147483646 w 4961"/>
                <a:gd name="T5" fmla="*/ 2147483646 h 3535"/>
                <a:gd name="T6" fmla="*/ 2147483646 w 4961"/>
                <a:gd name="T7" fmla="*/ 2147483646 h 3535"/>
                <a:gd name="T8" fmla="*/ 2147483646 w 4961"/>
                <a:gd name="T9" fmla="*/ 2147483646 h 3535"/>
                <a:gd name="T10" fmla="*/ 2147483646 w 4961"/>
                <a:gd name="T11" fmla="*/ 2147483646 h 3535"/>
                <a:gd name="T12" fmla="*/ 2147483646 w 4961"/>
                <a:gd name="T13" fmla="*/ 2147483646 h 3535"/>
                <a:gd name="T14" fmla="*/ 2147483646 w 4961"/>
                <a:gd name="T15" fmla="*/ 2147483646 h 3535"/>
                <a:gd name="T16" fmla="*/ 2147483646 w 4961"/>
                <a:gd name="T17" fmla="*/ 2147483646 h 3535"/>
                <a:gd name="T18" fmla="*/ 2147483646 w 4961"/>
                <a:gd name="T19" fmla="*/ 2147483646 h 3535"/>
                <a:gd name="T20" fmla="*/ 2147483646 w 4961"/>
                <a:gd name="T21" fmla="*/ 1072681068 h 3535"/>
                <a:gd name="T22" fmla="*/ 2147483646 w 4961"/>
                <a:gd name="T23" fmla="*/ 225773275 h 3535"/>
                <a:gd name="T24" fmla="*/ 2147483646 w 4961"/>
                <a:gd name="T25" fmla="*/ 2147483646 h 3535"/>
                <a:gd name="T26" fmla="*/ 2147483646 w 4961"/>
                <a:gd name="T27" fmla="*/ 2147483646 h 3535"/>
                <a:gd name="T28" fmla="*/ 2147483646 w 4961"/>
                <a:gd name="T29" fmla="*/ 2147483646 h 3535"/>
                <a:gd name="T30" fmla="*/ 2147483646 w 4961"/>
                <a:gd name="T31" fmla="*/ 2147483646 h 3535"/>
                <a:gd name="T32" fmla="*/ 2147483646 w 4961"/>
                <a:gd name="T33" fmla="*/ 2147483646 h 3535"/>
                <a:gd name="T34" fmla="*/ 2147483646 w 4961"/>
                <a:gd name="T35" fmla="*/ 2147483646 h 3535"/>
                <a:gd name="T36" fmla="*/ 2147483646 w 4961"/>
                <a:gd name="T37" fmla="*/ 2147483646 h 3535"/>
                <a:gd name="T38" fmla="*/ 2147483646 w 4961"/>
                <a:gd name="T39" fmla="*/ 2147483646 h 3535"/>
                <a:gd name="T40" fmla="*/ 2147483646 w 4961"/>
                <a:gd name="T41" fmla="*/ 2147483646 h 3535"/>
                <a:gd name="T42" fmla="*/ 2147483646 w 4961"/>
                <a:gd name="T43" fmla="*/ 2147483646 h 3535"/>
                <a:gd name="T44" fmla="*/ 2147483646 w 4961"/>
                <a:gd name="T45" fmla="*/ 2147483646 h 3535"/>
                <a:gd name="T46" fmla="*/ 2147483646 w 4961"/>
                <a:gd name="T47" fmla="*/ 2147483646 h 3535"/>
                <a:gd name="T48" fmla="*/ 2147483646 w 4961"/>
                <a:gd name="T49" fmla="*/ 2147483646 h 3535"/>
                <a:gd name="T50" fmla="*/ 2147483646 w 4961"/>
                <a:gd name="T51" fmla="*/ 2147483646 h 3535"/>
                <a:gd name="T52" fmla="*/ 2147483646 w 4961"/>
                <a:gd name="T53" fmla="*/ 2147483646 h 3535"/>
                <a:gd name="T54" fmla="*/ 2147483646 w 4961"/>
                <a:gd name="T55" fmla="*/ 2147483646 h 3535"/>
                <a:gd name="T56" fmla="*/ 2147483646 w 4961"/>
                <a:gd name="T57" fmla="*/ 2147483646 h 3535"/>
                <a:gd name="T58" fmla="*/ 2147483646 w 4961"/>
                <a:gd name="T59" fmla="*/ 2147483646 h 3535"/>
                <a:gd name="T60" fmla="*/ 2147483646 w 4961"/>
                <a:gd name="T61" fmla="*/ 2147483646 h 3535"/>
                <a:gd name="T62" fmla="*/ 169864868 w 4961"/>
                <a:gd name="T63" fmla="*/ 2147483646 h 3535"/>
                <a:gd name="T64" fmla="*/ 849325108 w 4961"/>
                <a:gd name="T65" fmla="*/ 2147483646 h 3535"/>
                <a:gd name="T66" fmla="*/ 2147483646 w 4961"/>
                <a:gd name="T67" fmla="*/ 2147483646 h 3535"/>
                <a:gd name="T68" fmla="*/ 2147483646 w 4961"/>
                <a:gd name="T69" fmla="*/ 2147483646 h 3535"/>
                <a:gd name="T70" fmla="*/ 2147483646 w 4961"/>
                <a:gd name="T71" fmla="*/ 2147483646 h 3535"/>
                <a:gd name="T72" fmla="*/ 2147483646 w 4961"/>
                <a:gd name="T73" fmla="*/ 2147483646 h 3535"/>
                <a:gd name="T74" fmla="*/ 2147483646 w 4961"/>
                <a:gd name="T75" fmla="*/ 2147483646 h 3535"/>
                <a:gd name="T76" fmla="*/ 2147483646 w 4961"/>
                <a:gd name="T77" fmla="*/ 2147483646 h 3535"/>
                <a:gd name="T78" fmla="*/ 2147483646 w 4961"/>
                <a:gd name="T79" fmla="*/ 2147483646 h 3535"/>
                <a:gd name="T80" fmla="*/ 2147483646 w 4961"/>
                <a:gd name="T81" fmla="*/ 2147483646 h 3535"/>
                <a:gd name="T82" fmla="*/ 2147483646 w 4961"/>
                <a:gd name="T83" fmla="*/ 2147483646 h 3535"/>
                <a:gd name="T84" fmla="*/ 2147483646 w 4961"/>
                <a:gd name="T85" fmla="*/ 2147483646 h 3535"/>
                <a:gd name="T86" fmla="*/ 2147483646 w 4961"/>
                <a:gd name="T87" fmla="*/ 2147483646 h 3535"/>
                <a:gd name="T88" fmla="*/ 2147483646 w 4961"/>
                <a:gd name="T89" fmla="*/ 2147483646 h 3535"/>
                <a:gd name="T90" fmla="*/ 2147483646 w 4961"/>
                <a:gd name="T91" fmla="*/ 2147483646 h 3535"/>
                <a:gd name="T92" fmla="*/ 2147483646 w 4961"/>
                <a:gd name="T93" fmla="*/ 2147483646 h 3535"/>
                <a:gd name="T94" fmla="*/ 2147483646 w 4961"/>
                <a:gd name="T95" fmla="*/ 2147483646 h 3535"/>
                <a:gd name="T96" fmla="*/ 2147483646 w 4961"/>
                <a:gd name="T97" fmla="*/ 2147483646 h 3535"/>
                <a:gd name="T98" fmla="*/ 2147483646 w 4961"/>
                <a:gd name="T99" fmla="*/ 2147483646 h 3535"/>
                <a:gd name="T100" fmla="*/ 2147483646 w 4961"/>
                <a:gd name="T101" fmla="*/ 2147483646 h 3535"/>
                <a:gd name="T102" fmla="*/ 2147483646 w 4961"/>
                <a:gd name="T103" fmla="*/ 2147483646 h 3535"/>
                <a:gd name="T104" fmla="*/ 2147483646 w 4961"/>
                <a:gd name="T105" fmla="*/ 2147483646 h 3535"/>
                <a:gd name="T106" fmla="*/ 2147483646 w 4961"/>
                <a:gd name="T107" fmla="*/ 2147483646 h 3535"/>
                <a:gd name="T108" fmla="*/ 2147483646 w 4961"/>
                <a:gd name="T109" fmla="*/ 2147483646 h 35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961" h="3535">
                  <a:moveTo>
                    <a:pt x="4743" y="2654"/>
                  </a:moveTo>
                  <a:lnTo>
                    <a:pt x="2631" y="1330"/>
                  </a:lnTo>
                  <a:lnTo>
                    <a:pt x="2631" y="1206"/>
                  </a:lnTo>
                  <a:lnTo>
                    <a:pt x="2631" y="1193"/>
                  </a:lnTo>
                  <a:lnTo>
                    <a:pt x="2632" y="1181"/>
                  </a:lnTo>
                  <a:lnTo>
                    <a:pt x="2634" y="1169"/>
                  </a:lnTo>
                  <a:lnTo>
                    <a:pt x="2636" y="1157"/>
                  </a:lnTo>
                  <a:lnTo>
                    <a:pt x="2641" y="1144"/>
                  </a:lnTo>
                  <a:lnTo>
                    <a:pt x="2645" y="1131"/>
                  </a:lnTo>
                  <a:lnTo>
                    <a:pt x="2651" y="1120"/>
                  </a:lnTo>
                  <a:lnTo>
                    <a:pt x="2656" y="1108"/>
                  </a:lnTo>
                  <a:lnTo>
                    <a:pt x="2664" y="1096"/>
                  </a:lnTo>
                  <a:lnTo>
                    <a:pt x="2673" y="1085"/>
                  </a:lnTo>
                  <a:lnTo>
                    <a:pt x="2681" y="1073"/>
                  </a:lnTo>
                  <a:lnTo>
                    <a:pt x="2692" y="1062"/>
                  </a:lnTo>
                  <a:lnTo>
                    <a:pt x="2705" y="1051"/>
                  </a:lnTo>
                  <a:lnTo>
                    <a:pt x="2717" y="1040"/>
                  </a:lnTo>
                  <a:lnTo>
                    <a:pt x="2731" y="1030"/>
                  </a:lnTo>
                  <a:lnTo>
                    <a:pt x="2746" y="1019"/>
                  </a:lnTo>
                  <a:lnTo>
                    <a:pt x="2784" y="996"/>
                  </a:lnTo>
                  <a:lnTo>
                    <a:pt x="2807" y="982"/>
                  </a:lnTo>
                  <a:lnTo>
                    <a:pt x="2831" y="965"/>
                  </a:lnTo>
                  <a:lnTo>
                    <a:pt x="2857" y="948"/>
                  </a:lnTo>
                  <a:lnTo>
                    <a:pt x="2884" y="927"/>
                  </a:lnTo>
                  <a:lnTo>
                    <a:pt x="2911" y="904"/>
                  </a:lnTo>
                  <a:lnTo>
                    <a:pt x="2938" y="879"/>
                  </a:lnTo>
                  <a:lnTo>
                    <a:pt x="2950" y="864"/>
                  </a:lnTo>
                  <a:lnTo>
                    <a:pt x="2963" y="850"/>
                  </a:lnTo>
                  <a:lnTo>
                    <a:pt x="2975" y="835"/>
                  </a:lnTo>
                  <a:lnTo>
                    <a:pt x="2986" y="819"/>
                  </a:lnTo>
                  <a:lnTo>
                    <a:pt x="2997" y="802"/>
                  </a:lnTo>
                  <a:lnTo>
                    <a:pt x="3008" y="784"/>
                  </a:lnTo>
                  <a:lnTo>
                    <a:pt x="3018" y="767"/>
                  </a:lnTo>
                  <a:lnTo>
                    <a:pt x="3027" y="747"/>
                  </a:lnTo>
                  <a:lnTo>
                    <a:pt x="3035" y="727"/>
                  </a:lnTo>
                  <a:lnTo>
                    <a:pt x="3043" y="705"/>
                  </a:lnTo>
                  <a:lnTo>
                    <a:pt x="3050" y="683"/>
                  </a:lnTo>
                  <a:lnTo>
                    <a:pt x="3055" y="660"/>
                  </a:lnTo>
                  <a:lnTo>
                    <a:pt x="3060" y="637"/>
                  </a:lnTo>
                  <a:lnTo>
                    <a:pt x="3063" y="612"/>
                  </a:lnTo>
                  <a:lnTo>
                    <a:pt x="3064" y="585"/>
                  </a:lnTo>
                  <a:lnTo>
                    <a:pt x="3065" y="558"/>
                  </a:lnTo>
                  <a:lnTo>
                    <a:pt x="3064" y="531"/>
                  </a:lnTo>
                  <a:lnTo>
                    <a:pt x="3062" y="504"/>
                  </a:lnTo>
                  <a:lnTo>
                    <a:pt x="3058" y="477"/>
                  </a:lnTo>
                  <a:lnTo>
                    <a:pt x="3054" y="452"/>
                  </a:lnTo>
                  <a:lnTo>
                    <a:pt x="3047" y="427"/>
                  </a:lnTo>
                  <a:lnTo>
                    <a:pt x="3041" y="403"/>
                  </a:lnTo>
                  <a:lnTo>
                    <a:pt x="3032" y="379"/>
                  </a:lnTo>
                  <a:lnTo>
                    <a:pt x="3023" y="355"/>
                  </a:lnTo>
                  <a:lnTo>
                    <a:pt x="3012" y="334"/>
                  </a:lnTo>
                  <a:lnTo>
                    <a:pt x="3001" y="312"/>
                  </a:lnTo>
                  <a:lnTo>
                    <a:pt x="2989" y="290"/>
                  </a:lnTo>
                  <a:lnTo>
                    <a:pt x="2976" y="270"/>
                  </a:lnTo>
                  <a:lnTo>
                    <a:pt x="2962" y="250"/>
                  </a:lnTo>
                  <a:lnTo>
                    <a:pt x="2947" y="230"/>
                  </a:lnTo>
                  <a:lnTo>
                    <a:pt x="2932" y="212"/>
                  </a:lnTo>
                  <a:lnTo>
                    <a:pt x="2916" y="194"/>
                  </a:lnTo>
                  <a:lnTo>
                    <a:pt x="2899" y="177"/>
                  </a:lnTo>
                  <a:lnTo>
                    <a:pt x="2882" y="161"/>
                  </a:lnTo>
                  <a:lnTo>
                    <a:pt x="2864" y="146"/>
                  </a:lnTo>
                  <a:lnTo>
                    <a:pt x="2845" y="130"/>
                  </a:lnTo>
                  <a:lnTo>
                    <a:pt x="2828" y="117"/>
                  </a:lnTo>
                  <a:lnTo>
                    <a:pt x="2808" y="104"/>
                  </a:lnTo>
                  <a:lnTo>
                    <a:pt x="2789" y="91"/>
                  </a:lnTo>
                  <a:lnTo>
                    <a:pt x="2769" y="80"/>
                  </a:lnTo>
                  <a:lnTo>
                    <a:pt x="2750" y="69"/>
                  </a:lnTo>
                  <a:lnTo>
                    <a:pt x="2730" y="59"/>
                  </a:lnTo>
                  <a:lnTo>
                    <a:pt x="2710" y="50"/>
                  </a:lnTo>
                  <a:lnTo>
                    <a:pt x="2690" y="42"/>
                  </a:lnTo>
                  <a:lnTo>
                    <a:pt x="2670" y="35"/>
                  </a:lnTo>
                  <a:lnTo>
                    <a:pt x="2651" y="28"/>
                  </a:lnTo>
                  <a:lnTo>
                    <a:pt x="2631" y="24"/>
                  </a:lnTo>
                  <a:lnTo>
                    <a:pt x="2611" y="19"/>
                  </a:lnTo>
                  <a:lnTo>
                    <a:pt x="2572" y="11"/>
                  </a:lnTo>
                  <a:lnTo>
                    <a:pt x="2533" y="6"/>
                  </a:lnTo>
                  <a:lnTo>
                    <a:pt x="2494" y="3"/>
                  </a:lnTo>
                  <a:lnTo>
                    <a:pt x="2454" y="0"/>
                  </a:lnTo>
                  <a:lnTo>
                    <a:pt x="2414" y="2"/>
                  </a:lnTo>
                  <a:lnTo>
                    <a:pt x="2375" y="4"/>
                  </a:lnTo>
                  <a:lnTo>
                    <a:pt x="2336" y="9"/>
                  </a:lnTo>
                  <a:lnTo>
                    <a:pt x="2298" y="17"/>
                  </a:lnTo>
                  <a:lnTo>
                    <a:pt x="2278" y="21"/>
                  </a:lnTo>
                  <a:lnTo>
                    <a:pt x="2259" y="27"/>
                  </a:lnTo>
                  <a:lnTo>
                    <a:pt x="2241" y="33"/>
                  </a:lnTo>
                  <a:lnTo>
                    <a:pt x="2222" y="40"/>
                  </a:lnTo>
                  <a:lnTo>
                    <a:pt x="2203" y="48"/>
                  </a:lnTo>
                  <a:lnTo>
                    <a:pt x="2186" y="55"/>
                  </a:lnTo>
                  <a:lnTo>
                    <a:pt x="2168" y="64"/>
                  </a:lnTo>
                  <a:lnTo>
                    <a:pt x="2151" y="74"/>
                  </a:lnTo>
                  <a:lnTo>
                    <a:pt x="2133" y="84"/>
                  </a:lnTo>
                  <a:lnTo>
                    <a:pt x="2115" y="95"/>
                  </a:lnTo>
                  <a:lnTo>
                    <a:pt x="2099" y="107"/>
                  </a:lnTo>
                  <a:lnTo>
                    <a:pt x="2082" y="119"/>
                  </a:lnTo>
                  <a:lnTo>
                    <a:pt x="2066" y="133"/>
                  </a:lnTo>
                  <a:lnTo>
                    <a:pt x="2051" y="148"/>
                  </a:lnTo>
                  <a:lnTo>
                    <a:pt x="2035" y="162"/>
                  </a:lnTo>
                  <a:lnTo>
                    <a:pt x="2020" y="179"/>
                  </a:lnTo>
                  <a:lnTo>
                    <a:pt x="1995" y="207"/>
                  </a:lnTo>
                  <a:lnTo>
                    <a:pt x="1971" y="236"/>
                  </a:lnTo>
                  <a:lnTo>
                    <a:pt x="1951" y="264"/>
                  </a:lnTo>
                  <a:lnTo>
                    <a:pt x="1932" y="293"/>
                  </a:lnTo>
                  <a:lnTo>
                    <a:pt x="1916" y="321"/>
                  </a:lnTo>
                  <a:lnTo>
                    <a:pt x="1902" y="350"/>
                  </a:lnTo>
                  <a:lnTo>
                    <a:pt x="1890" y="380"/>
                  </a:lnTo>
                  <a:lnTo>
                    <a:pt x="1879" y="412"/>
                  </a:lnTo>
                  <a:lnTo>
                    <a:pt x="1870" y="443"/>
                  </a:lnTo>
                  <a:lnTo>
                    <a:pt x="1864" y="477"/>
                  </a:lnTo>
                  <a:lnTo>
                    <a:pt x="1858" y="514"/>
                  </a:lnTo>
                  <a:lnTo>
                    <a:pt x="1854" y="552"/>
                  </a:lnTo>
                  <a:lnTo>
                    <a:pt x="1851" y="593"/>
                  </a:lnTo>
                  <a:lnTo>
                    <a:pt x="1848" y="636"/>
                  </a:lnTo>
                  <a:lnTo>
                    <a:pt x="1847" y="682"/>
                  </a:lnTo>
                  <a:lnTo>
                    <a:pt x="1846" y="731"/>
                  </a:lnTo>
                  <a:lnTo>
                    <a:pt x="2166" y="731"/>
                  </a:lnTo>
                  <a:lnTo>
                    <a:pt x="2166" y="668"/>
                  </a:lnTo>
                  <a:lnTo>
                    <a:pt x="2167" y="641"/>
                  </a:lnTo>
                  <a:lnTo>
                    <a:pt x="2167" y="614"/>
                  </a:lnTo>
                  <a:lnTo>
                    <a:pt x="2169" y="586"/>
                  </a:lnTo>
                  <a:lnTo>
                    <a:pt x="2173" y="559"/>
                  </a:lnTo>
                  <a:lnTo>
                    <a:pt x="2177" y="534"/>
                  </a:lnTo>
                  <a:lnTo>
                    <a:pt x="2182" y="507"/>
                  </a:lnTo>
                  <a:lnTo>
                    <a:pt x="2191" y="483"/>
                  </a:lnTo>
                  <a:lnTo>
                    <a:pt x="2201" y="459"/>
                  </a:lnTo>
                  <a:lnTo>
                    <a:pt x="2207" y="448"/>
                  </a:lnTo>
                  <a:lnTo>
                    <a:pt x="2213" y="436"/>
                  </a:lnTo>
                  <a:lnTo>
                    <a:pt x="2221" y="426"/>
                  </a:lnTo>
                  <a:lnTo>
                    <a:pt x="2229" y="415"/>
                  </a:lnTo>
                  <a:lnTo>
                    <a:pt x="2237" y="405"/>
                  </a:lnTo>
                  <a:lnTo>
                    <a:pt x="2247" y="395"/>
                  </a:lnTo>
                  <a:lnTo>
                    <a:pt x="2257" y="386"/>
                  </a:lnTo>
                  <a:lnTo>
                    <a:pt x="2268" y="377"/>
                  </a:lnTo>
                  <a:lnTo>
                    <a:pt x="2280" y="370"/>
                  </a:lnTo>
                  <a:lnTo>
                    <a:pt x="2293" y="362"/>
                  </a:lnTo>
                  <a:lnTo>
                    <a:pt x="2307" y="354"/>
                  </a:lnTo>
                  <a:lnTo>
                    <a:pt x="2322" y="348"/>
                  </a:lnTo>
                  <a:lnTo>
                    <a:pt x="2337" y="342"/>
                  </a:lnTo>
                  <a:lnTo>
                    <a:pt x="2354" y="337"/>
                  </a:lnTo>
                  <a:lnTo>
                    <a:pt x="2373" y="331"/>
                  </a:lnTo>
                  <a:lnTo>
                    <a:pt x="2391" y="327"/>
                  </a:lnTo>
                  <a:lnTo>
                    <a:pt x="2412" y="324"/>
                  </a:lnTo>
                  <a:lnTo>
                    <a:pt x="2433" y="321"/>
                  </a:lnTo>
                  <a:lnTo>
                    <a:pt x="2454" y="320"/>
                  </a:lnTo>
                  <a:lnTo>
                    <a:pt x="2475" y="320"/>
                  </a:lnTo>
                  <a:lnTo>
                    <a:pt x="2495" y="321"/>
                  </a:lnTo>
                  <a:lnTo>
                    <a:pt x="2514" y="325"/>
                  </a:lnTo>
                  <a:lnTo>
                    <a:pt x="2533" y="328"/>
                  </a:lnTo>
                  <a:lnTo>
                    <a:pt x="2552" y="332"/>
                  </a:lnTo>
                  <a:lnTo>
                    <a:pt x="2569" y="338"/>
                  </a:lnTo>
                  <a:lnTo>
                    <a:pt x="2587" y="345"/>
                  </a:lnTo>
                  <a:lnTo>
                    <a:pt x="2603" y="352"/>
                  </a:lnTo>
                  <a:lnTo>
                    <a:pt x="2619" y="361"/>
                  </a:lnTo>
                  <a:lnTo>
                    <a:pt x="2634" y="370"/>
                  </a:lnTo>
                  <a:lnTo>
                    <a:pt x="2649" y="380"/>
                  </a:lnTo>
                  <a:lnTo>
                    <a:pt x="2662" y="391"/>
                  </a:lnTo>
                  <a:lnTo>
                    <a:pt x="2674" y="402"/>
                  </a:lnTo>
                  <a:lnTo>
                    <a:pt x="2687" y="416"/>
                  </a:lnTo>
                  <a:lnTo>
                    <a:pt x="2698" y="431"/>
                  </a:lnTo>
                  <a:lnTo>
                    <a:pt x="2707" y="449"/>
                  </a:lnTo>
                  <a:lnTo>
                    <a:pt x="2714" y="469"/>
                  </a:lnTo>
                  <a:lnTo>
                    <a:pt x="2719" y="488"/>
                  </a:lnTo>
                  <a:lnTo>
                    <a:pt x="2723" y="509"/>
                  </a:lnTo>
                  <a:lnTo>
                    <a:pt x="2724" y="530"/>
                  </a:lnTo>
                  <a:lnTo>
                    <a:pt x="2723" y="552"/>
                  </a:lnTo>
                  <a:lnTo>
                    <a:pt x="2720" y="574"/>
                  </a:lnTo>
                  <a:lnTo>
                    <a:pt x="2714" y="596"/>
                  </a:lnTo>
                  <a:lnTo>
                    <a:pt x="2707" y="617"/>
                  </a:lnTo>
                  <a:lnTo>
                    <a:pt x="2697" y="638"/>
                  </a:lnTo>
                  <a:lnTo>
                    <a:pt x="2691" y="649"/>
                  </a:lnTo>
                  <a:lnTo>
                    <a:pt x="2685" y="658"/>
                  </a:lnTo>
                  <a:lnTo>
                    <a:pt x="2677" y="668"/>
                  </a:lnTo>
                  <a:lnTo>
                    <a:pt x="2669" y="678"/>
                  </a:lnTo>
                  <a:lnTo>
                    <a:pt x="2661" y="686"/>
                  </a:lnTo>
                  <a:lnTo>
                    <a:pt x="2652" y="694"/>
                  </a:lnTo>
                  <a:lnTo>
                    <a:pt x="2642" y="703"/>
                  </a:lnTo>
                  <a:lnTo>
                    <a:pt x="2632" y="710"/>
                  </a:lnTo>
                  <a:lnTo>
                    <a:pt x="2452" y="832"/>
                  </a:lnTo>
                  <a:lnTo>
                    <a:pt x="2433" y="846"/>
                  </a:lnTo>
                  <a:lnTo>
                    <a:pt x="2415" y="859"/>
                  </a:lnTo>
                  <a:lnTo>
                    <a:pt x="2399" y="872"/>
                  </a:lnTo>
                  <a:lnTo>
                    <a:pt x="2385" y="885"/>
                  </a:lnTo>
                  <a:lnTo>
                    <a:pt x="2373" y="900"/>
                  </a:lnTo>
                  <a:lnTo>
                    <a:pt x="2361" y="914"/>
                  </a:lnTo>
                  <a:lnTo>
                    <a:pt x="2351" y="928"/>
                  </a:lnTo>
                  <a:lnTo>
                    <a:pt x="2342" y="943"/>
                  </a:lnTo>
                  <a:lnTo>
                    <a:pt x="2334" y="959"/>
                  </a:lnTo>
                  <a:lnTo>
                    <a:pt x="2328" y="975"/>
                  </a:lnTo>
                  <a:lnTo>
                    <a:pt x="2322" y="992"/>
                  </a:lnTo>
                  <a:lnTo>
                    <a:pt x="2318" y="1009"/>
                  </a:lnTo>
                  <a:lnTo>
                    <a:pt x="2314" y="1027"/>
                  </a:lnTo>
                  <a:lnTo>
                    <a:pt x="2312" y="1046"/>
                  </a:lnTo>
                  <a:lnTo>
                    <a:pt x="2311" y="1065"/>
                  </a:lnTo>
                  <a:lnTo>
                    <a:pt x="2310" y="1085"/>
                  </a:lnTo>
                  <a:lnTo>
                    <a:pt x="2310" y="1330"/>
                  </a:lnTo>
                  <a:lnTo>
                    <a:pt x="218" y="2649"/>
                  </a:lnTo>
                  <a:lnTo>
                    <a:pt x="196" y="2664"/>
                  </a:lnTo>
                  <a:lnTo>
                    <a:pt x="177" y="2678"/>
                  </a:lnTo>
                  <a:lnTo>
                    <a:pt x="157" y="2693"/>
                  </a:lnTo>
                  <a:lnTo>
                    <a:pt x="139" y="2709"/>
                  </a:lnTo>
                  <a:lnTo>
                    <a:pt x="123" y="2725"/>
                  </a:lnTo>
                  <a:lnTo>
                    <a:pt x="107" y="2742"/>
                  </a:lnTo>
                  <a:lnTo>
                    <a:pt x="93" y="2758"/>
                  </a:lnTo>
                  <a:lnTo>
                    <a:pt x="80" y="2776"/>
                  </a:lnTo>
                  <a:lnTo>
                    <a:pt x="68" y="2793"/>
                  </a:lnTo>
                  <a:lnTo>
                    <a:pt x="57" y="2811"/>
                  </a:lnTo>
                  <a:lnTo>
                    <a:pt x="48" y="2830"/>
                  </a:lnTo>
                  <a:lnTo>
                    <a:pt x="39" y="2847"/>
                  </a:lnTo>
                  <a:lnTo>
                    <a:pt x="31" y="2866"/>
                  </a:lnTo>
                  <a:lnTo>
                    <a:pt x="24" y="2884"/>
                  </a:lnTo>
                  <a:lnTo>
                    <a:pt x="18" y="2903"/>
                  </a:lnTo>
                  <a:lnTo>
                    <a:pt x="13" y="2922"/>
                  </a:lnTo>
                  <a:lnTo>
                    <a:pt x="9" y="2941"/>
                  </a:lnTo>
                  <a:lnTo>
                    <a:pt x="6" y="2959"/>
                  </a:lnTo>
                  <a:lnTo>
                    <a:pt x="3" y="2978"/>
                  </a:lnTo>
                  <a:lnTo>
                    <a:pt x="1" y="2997"/>
                  </a:lnTo>
                  <a:lnTo>
                    <a:pt x="0" y="3015"/>
                  </a:lnTo>
                  <a:lnTo>
                    <a:pt x="0" y="3034"/>
                  </a:lnTo>
                  <a:lnTo>
                    <a:pt x="1" y="3070"/>
                  </a:lnTo>
                  <a:lnTo>
                    <a:pt x="3" y="3105"/>
                  </a:lnTo>
                  <a:lnTo>
                    <a:pt x="8" y="3139"/>
                  </a:lnTo>
                  <a:lnTo>
                    <a:pt x="15" y="3171"/>
                  </a:lnTo>
                  <a:lnTo>
                    <a:pt x="23" y="3202"/>
                  </a:lnTo>
                  <a:lnTo>
                    <a:pt x="31" y="3232"/>
                  </a:lnTo>
                  <a:lnTo>
                    <a:pt x="44" y="3260"/>
                  </a:lnTo>
                  <a:lnTo>
                    <a:pt x="58" y="3290"/>
                  </a:lnTo>
                  <a:lnTo>
                    <a:pt x="75" y="3320"/>
                  </a:lnTo>
                  <a:lnTo>
                    <a:pt x="84" y="3334"/>
                  </a:lnTo>
                  <a:lnTo>
                    <a:pt x="94" y="3347"/>
                  </a:lnTo>
                  <a:lnTo>
                    <a:pt x="105" y="3361"/>
                  </a:lnTo>
                  <a:lnTo>
                    <a:pt x="117" y="3375"/>
                  </a:lnTo>
                  <a:lnTo>
                    <a:pt x="129" y="3389"/>
                  </a:lnTo>
                  <a:lnTo>
                    <a:pt x="142" y="3401"/>
                  </a:lnTo>
                  <a:lnTo>
                    <a:pt x="157" y="3414"/>
                  </a:lnTo>
                  <a:lnTo>
                    <a:pt x="171" y="3426"/>
                  </a:lnTo>
                  <a:lnTo>
                    <a:pt x="186" y="3438"/>
                  </a:lnTo>
                  <a:lnTo>
                    <a:pt x="203" y="3449"/>
                  </a:lnTo>
                  <a:lnTo>
                    <a:pt x="219" y="3460"/>
                  </a:lnTo>
                  <a:lnTo>
                    <a:pt x="237" y="3470"/>
                  </a:lnTo>
                  <a:lnTo>
                    <a:pt x="256" y="3480"/>
                  </a:lnTo>
                  <a:lnTo>
                    <a:pt x="275" y="3489"/>
                  </a:lnTo>
                  <a:lnTo>
                    <a:pt x="295" y="3497"/>
                  </a:lnTo>
                  <a:lnTo>
                    <a:pt x="317" y="3504"/>
                  </a:lnTo>
                  <a:lnTo>
                    <a:pt x="339" y="3511"/>
                  </a:lnTo>
                  <a:lnTo>
                    <a:pt x="362" y="3518"/>
                  </a:lnTo>
                  <a:lnTo>
                    <a:pt x="386" y="3522"/>
                  </a:lnTo>
                  <a:lnTo>
                    <a:pt x="411" y="3526"/>
                  </a:lnTo>
                  <a:lnTo>
                    <a:pt x="437" y="3530"/>
                  </a:lnTo>
                  <a:lnTo>
                    <a:pt x="463" y="3533"/>
                  </a:lnTo>
                  <a:lnTo>
                    <a:pt x="491" y="3534"/>
                  </a:lnTo>
                  <a:lnTo>
                    <a:pt x="519" y="3535"/>
                  </a:lnTo>
                  <a:lnTo>
                    <a:pt x="4466" y="3535"/>
                  </a:lnTo>
                  <a:lnTo>
                    <a:pt x="4468" y="3535"/>
                  </a:lnTo>
                  <a:lnTo>
                    <a:pt x="4493" y="3534"/>
                  </a:lnTo>
                  <a:lnTo>
                    <a:pt x="4518" y="3533"/>
                  </a:lnTo>
                  <a:lnTo>
                    <a:pt x="4542" y="3530"/>
                  </a:lnTo>
                  <a:lnTo>
                    <a:pt x="4567" y="3526"/>
                  </a:lnTo>
                  <a:lnTo>
                    <a:pt x="4588" y="3522"/>
                  </a:lnTo>
                  <a:lnTo>
                    <a:pt x="4612" y="3516"/>
                  </a:lnTo>
                  <a:lnTo>
                    <a:pt x="4632" y="3511"/>
                  </a:lnTo>
                  <a:lnTo>
                    <a:pt x="4653" y="3503"/>
                  </a:lnTo>
                  <a:lnTo>
                    <a:pt x="4673" y="3496"/>
                  </a:lnTo>
                  <a:lnTo>
                    <a:pt x="4693" y="3488"/>
                  </a:lnTo>
                  <a:lnTo>
                    <a:pt x="4712" y="3478"/>
                  </a:lnTo>
                  <a:lnTo>
                    <a:pt x="4729" y="3468"/>
                  </a:lnTo>
                  <a:lnTo>
                    <a:pt x="4746" y="3458"/>
                  </a:lnTo>
                  <a:lnTo>
                    <a:pt x="4763" y="3447"/>
                  </a:lnTo>
                  <a:lnTo>
                    <a:pt x="4779" y="3435"/>
                  </a:lnTo>
                  <a:lnTo>
                    <a:pt x="4794" y="3424"/>
                  </a:lnTo>
                  <a:lnTo>
                    <a:pt x="4808" y="3411"/>
                  </a:lnTo>
                  <a:lnTo>
                    <a:pt x="4822" y="3399"/>
                  </a:lnTo>
                  <a:lnTo>
                    <a:pt x="4835" y="3386"/>
                  </a:lnTo>
                  <a:lnTo>
                    <a:pt x="4848" y="3371"/>
                  </a:lnTo>
                  <a:lnTo>
                    <a:pt x="4859" y="3358"/>
                  </a:lnTo>
                  <a:lnTo>
                    <a:pt x="4870" y="3344"/>
                  </a:lnTo>
                  <a:lnTo>
                    <a:pt x="4891" y="3315"/>
                  </a:lnTo>
                  <a:lnTo>
                    <a:pt x="4907" y="3286"/>
                  </a:lnTo>
                  <a:lnTo>
                    <a:pt x="4923" y="3256"/>
                  </a:lnTo>
                  <a:lnTo>
                    <a:pt x="4935" y="3226"/>
                  </a:lnTo>
                  <a:lnTo>
                    <a:pt x="4945" y="3197"/>
                  </a:lnTo>
                  <a:lnTo>
                    <a:pt x="4951" y="3166"/>
                  </a:lnTo>
                  <a:lnTo>
                    <a:pt x="4957" y="3133"/>
                  </a:lnTo>
                  <a:lnTo>
                    <a:pt x="4960" y="3099"/>
                  </a:lnTo>
                  <a:lnTo>
                    <a:pt x="4961" y="3063"/>
                  </a:lnTo>
                  <a:lnTo>
                    <a:pt x="4960" y="3025"/>
                  </a:lnTo>
                  <a:lnTo>
                    <a:pt x="4956" y="2988"/>
                  </a:lnTo>
                  <a:lnTo>
                    <a:pt x="4952" y="2968"/>
                  </a:lnTo>
                  <a:lnTo>
                    <a:pt x="4948" y="2949"/>
                  </a:lnTo>
                  <a:lnTo>
                    <a:pt x="4944" y="2931"/>
                  </a:lnTo>
                  <a:lnTo>
                    <a:pt x="4939" y="2912"/>
                  </a:lnTo>
                  <a:lnTo>
                    <a:pt x="4933" y="2893"/>
                  </a:lnTo>
                  <a:lnTo>
                    <a:pt x="4926" y="2875"/>
                  </a:lnTo>
                  <a:lnTo>
                    <a:pt x="4918" y="2856"/>
                  </a:lnTo>
                  <a:lnTo>
                    <a:pt x="4911" y="2837"/>
                  </a:lnTo>
                  <a:lnTo>
                    <a:pt x="4901" y="2820"/>
                  </a:lnTo>
                  <a:lnTo>
                    <a:pt x="4891" y="2802"/>
                  </a:lnTo>
                  <a:lnTo>
                    <a:pt x="4881" y="2784"/>
                  </a:lnTo>
                  <a:lnTo>
                    <a:pt x="4869" y="2768"/>
                  </a:lnTo>
                  <a:lnTo>
                    <a:pt x="4857" y="2751"/>
                  </a:lnTo>
                  <a:lnTo>
                    <a:pt x="4843" y="2735"/>
                  </a:lnTo>
                  <a:lnTo>
                    <a:pt x="4829" y="2721"/>
                  </a:lnTo>
                  <a:lnTo>
                    <a:pt x="4814" y="2705"/>
                  </a:lnTo>
                  <a:lnTo>
                    <a:pt x="4797" y="2691"/>
                  </a:lnTo>
                  <a:lnTo>
                    <a:pt x="4781" y="2678"/>
                  </a:lnTo>
                  <a:lnTo>
                    <a:pt x="4762" y="2666"/>
                  </a:lnTo>
                  <a:lnTo>
                    <a:pt x="4743" y="2654"/>
                  </a:lnTo>
                  <a:close/>
                  <a:moveTo>
                    <a:pt x="4461" y="3188"/>
                  </a:moveTo>
                  <a:lnTo>
                    <a:pt x="515" y="3188"/>
                  </a:lnTo>
                  <a:lnTo>
                    <a:pt x="502" y="3188"/>
                  </a:lnTo>
                  <a:lnTo>
                    <a:pt x="490" y="3186"/>
                  </a:lnTo>
                  <a:lnTo>
                    <a:pt x="478" y="3183"/>
                  </a:lnTo>
                  <a:lnTo>
                    <a:pt x="467" y="3180"/>
                  </a:lnTo>
                  <a:lnTo>
                    <a:pt x="456" y="3177"/>
                  </a:lnTo>
                  <a:lnTo>
                    <a:pt x="446" y="3171"/>
                  </a:lnTo>
                  <a:lnTo>
                    <a:pt x="436" y="3166"/>
                  </a:lnTo>
                  <a:lnTo>
                    <a:pt x="426" y="3160"/>
                  </a:lnTo>
                  <a:lnTo>
                    <a:pt x="417" y="3154"/>
                  </a:lnTo>
                  <a:lnTo>
                    <a:pt x="410" y="3146"/>
                  </a:lnTo>
                  <a:lnTo>
                    <a:pt x="402" y="3138"/>
                  </a:lnTo>
                  <a:lnTo>
                    <a:pt x="395" y="3130"/>
                  </a:lnTo>
                  <a:lnTo>
                    <a:pt x="390" y="3121"/>
                  </a:lnTo>
                  <a:lnTo>
                    <a:pt x="384" y="3111"/>
                  </a:lnTo>
                  <a:lnTo>
                    <a:pt x="380" y="3102"/>
                  </a:lnTo>
                  <a:lnTo>
                    <a:pt x="375" y="3092"/>
                  </a:lnTo>
                  <a:lnTo>
                    <a:pt x="372" y="3081"/>
                  </a:lnTo>
                  <a:lnTo>
                    <a:pt x="370" y="3071"/>
                  </a:lnTo>
                  <a:lnTo>
                    <a:pt x="369" y="3060"/>
                  </a:lnTo>
                  <a:lnTo>
                    <a:pt x="369" y="3050"/>
                  </a:lnTo>
                  <a:lnTo>
                    <a:pt x="369" y="3039"/>
                  </a:lnTo>
                  <a:lnTo>
                    <a:pt x="370" y="3028"/>
                  </a:lnTo>
                  <a:lnTo>
                    <a:pt x="372" y="3017"/>
                  </a:lnTo>
                  <a:lnTo>
                    <a:pt x="374" y="3006"/>
                  </a:lnTo>
                  <a:lnTo>
                    <a:pt x="379" y="2997"/>
                  </a:lnTo>
                  <a:lnTo>
                    <a:pt x="383" y="2986"/>
                  </a:lnTo>
                  <a:lnTo>
                    <a:pt x="390" y="2976"/>
                  </a:lnTo>
                  <a:lnTo>
                    <a:pt x="396" y="2966"/>
                  </a:lnTo>
                  <a:lnTo>
                    <a:pt x="405" y="2956"/>
                  </a:lnTo>
                  <a:lnTo>
                    <a:pt x="414" y="2946"/>
                  </a:lnTo>
                  <a:lnTo>
                    <a:pt x="424" y="2937"/>
                  </a:lnTo>
                  <a:lnTo>
                    <a:pt x="435" y="2928"/>
                  </a:lnTo>
                  <a:lnTo>
                    <a:pt x="2484" y="1647"/>
                  </a:lnTo>
                  <a:lnTo>
                    <a:pt x="4542" y="2934"/>
                  </a:lnTo>
                  <a:lnTo>
                    <a:pt x="4553" y="2942"/>
                  </a:lnTo>
                  <a:lnTo>
                    <a:pt x="4563" y="2949"/>
                  </a:lnTo>
                  <a:lnTo>
                    <a:pt x="4572" y="2958"/>
                  </a:lnTo>
                  <a:lnTo>
                    <a:pt x="4581" y="2968"/>
                  </a:lnTo>
                  <a:lnTo>
                    <a:pt x="4587" y="2977"/>
                  </a:lnTo>
                  <a:lnTo>
                    <a:pt x="4593" y="2987"/>
                  </a:lnTo>
                  <a:lnTo>
                    <a:pt x="4597" y="2998"/>
                  </a:lnTo>
                  <a:lnTo>
                    <a:pt x="4601" y="3008"/>
                  </a:lnTo>
                  <a:lnTo>
                    <a:pt x="4604" y="3019"/>
                  </a:lnTo>
                  <a:lnTo>
                    <a:pt x="4605" y="3028"/>
                  </a:lnTo>
                  <a:lnTo>
                    <a:pt x="4606" y="3039"/>
                  </a:lnTo>
                  <a:lnTo>
                    <a:pt x="4606" y="3050"/>
                  </a:lnTo>
                  <a:lnTo>
                    <a:pt x="4605" y="3061"/>
                  </a:lnTo>
                  <a:lnTo>
                    <a:pt x="4604" y="3071"/>
                  </a:lnTo>
                  <a:lnTo>
                    <a:pt x="4601" y="3082"/>
                  </a:lnTo>
                  <a:lnTo>
                    <a:pt x="4597" y="3092"/>
                  </a:lnTo>
                  <a:lnTo>
                    <a:pt x="4593" y="3102"/>
                  </a:lnTo>
                  <a:lnTo>
                    <a:pt x="4588" y="3112"/>
                  </a:lnTo>
                  <a:lnTo>
                    <a:pt x="4583" y="3122"/>
                  </a:lnTo>
                  <a:lnTo>
                    <a:pt x="4576" y="3131"/>
                  </a:lnTo>
                  <a:lnTo>
                    <a:pt x="4570" y="3139"/>
                  </a:lnTo>
                  <a:lnTo>
                    <a:pt x="4562" y="3147"/>
                  </a:lnTo>
                  <a:lnTo>
                    <a:pt x="4554" y="3155"/>
                  </a:lnTo>
                  <a:lnTo>
                    <a:pt x="4546" y="3161"/>
                  </a:lnTo>
                  <a:lnTo>
                    <a:pt x="4537" y="3168"/>
                  </a:lnTo>
                  <a:lnTo>
                    <a:pt x="4527" y="3174"/>
                  </a:lnTo>
                  <a:lnTo>
                    <a:pt x="4517" y="3178"/>
                  </a:lnTo>
                  <a:lnTo>
                    <a:pt x="4507" y="3182"/>
                  </a:lnTo>
                  <a:lnTo>
                    <a:pt x="4496" y="3185"/>
                  </a:lnTo>
                  <a:lnTo>
                    <a:pt x="4485" y="3187"/>
                  </a:lnTo>
                  <a:lnTo>
                    <a:pt x="4473" y="3188"/>
                  </a:lnTo>
                  <a:lnTo>
                    <a:pt x="4461" y="3188"/>
                  </a:lnTo>
                  <a:close/>
                </a:path>
              </a:pathLst>
            </a:custGeom>
            <a:gradFill>
              <a:gsLst>
                <a:gs pos="0">
                  <a:srgbClr val="FBFB11"/>
                </a:gs>
                <a:gs pos="100000">
                  <a:srgbClr val="838309"/>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wrap="square" tIns="576000" anchor="ctr">
              <a:normAutofit/>
              <a:scene3d>
                <a:camera prst="orthographicFront"/>
                <a:lightRig rig="threePt" dir="t"/>
              </a:scene3d>
              <a:sp3d contourW="12700">
                <a:contourClr>
                  <a:srgbClr val="FFFFFF"/>
                </a:contourClr>
              </a:sp3d>
            </a:bodyPr>
            <a:lstStyle/>
            <a:p>
              <a:pPr algn="ctr"/>
              <a:endParaRPr lang="en-US" altLang="zh-CN" sz="2800" dirty="0">
                <a:solidFill>
                  <a:schemeClr val="accent1"/>
                </a:solidFill>
                <a:sym typeface="Arial" panose="020B0604020202020204" pitchFamily="34" charset="0"/>
              </a:endParaRPr>
            </a:p>
          </p:txBody>
        </p:sp>
        <p:sp>
          <p:nvSpPr>
            <p:cNvPr id="23" name="矩形 22"/>
            <p:cNvSpPr/>
            <p:nvPr>
              <p:custDataLst>
                <p:tags r:id="rId19"/>
              </p:custDataLst>
            </p:nvPr>
          </p:nvSpPr>
          <p:spPr>
            <a:xfrm>
              <a:off x="1509713" y="4181474"/>
              <a:ext cx="1666875" cy="1419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marL="0" indent="0" algn="ctr">
                <a:lnSpc>
                  <a:spcPct val="150000"/>
                </a:lnSpc>
                <a:spcBef>
                  <a:spcPts val="0"/>
                </a:spcBef>
                <a:spcAft>
                  <a:spcPts val="0"/>
                </a:spcAft>
                <a:buSzPct val="100000"/>
              </a:pPr>
              <a:r>
                <a:rPr lang="zh-CN" altLang="da-DK" dirty="0">
                  <a:solidFill>
                    <a:srgbClr val="FFFFFF"/>
                  </a:solidFill>
                  <a:sym typeface="Arial" panose="020B0604020202020204" pitchFamily="34" charset="0"/>
                </a:rPr>
                <a:t>数字</a:t>
              </a:r>
            </a:p>
            <a:p>
              <a:pPr marL="0" indent="0" algn="ctr">
                <a:lnSpc>
                  <a:spcPct val="150000"/>
                </a:lnSpc>
                <a:spcBef>
                  <a:spcPts val="0"/>
                </a:spcBef>
                <a:spcAft>
                  <a:spcPts val="0"/>
                </a:spcAft>
                <a:buSzPct val="100000"/>
              </a:pPr>
              <a:r>
                <a:rPr lang="zh-CN" altLang="da-DK" dirty="0">
                  <a:solidFill>
                    <a:srgbClr val="FFFFFF"/>
                  </a:solidFill>
                  <a:sym typeface="Arial" panose="020B0604020202020204" pitchFamily="34" charset="0"/>
                </a:rPr>
                <a:t>纺织品</a:t>
              </a:r>
            </a:p>
          </p:txBody>
        </p:sp>
      </p:grpSp>
      <p:grpSp>
        <p:nvGrpSpPr>
          <p:cNvPr id="24" name="组合 23"/>
          <p:cNvGrpSpPr/>
          <p:nvPr>
            <p:custDataLst>
              <p:tags r:id="rId2"/>
            </p:custDataLst>
          </p:nvPr>
        </p:nvGrpSpPr>
        <p:grpSpPr>
          <a:xfrm>
            <a:off x="3045122" y="1203025"/>
            <a:ext cx="1532153" cy="1883812"/>
            <a:chOff x="1219200" y="2836863"/>
            <a:chExt cx="2247900" cy="2763836"/>
          </a:xfrm>
        </p:grpSpPr>
        <p:sp>
          <p:nvSpPr>
            <p:cNvPr id="25" name="KSO_Shape"/>
            <p:cNvSpPr/>
            <p:nvPr>
              <p:custDataLst>
                <p:tags r:id="rId16"/>
              </p:custDataLst>
            </p:nvPr>
          </p:nvSpPr>
          <p:spPr bwMode="auto">
            <a:xfrm>
              <a:off x="1219200" y="2836863"/>
              <a:ext cx="2247900" cy="1599756"/>
            </a:xfrm>
            <a:custGeom>
              <a:avLst/>
              <a:gdLst>
                <a:gd name="T0" fmla="*/ 2147483646 w 4961"/>
                <a:gd name="T1" fmla="*/ 2147483646 h 3535"/>
                <a:gd name="T2" fmla="*/ 2147483646 w 4961"/>
                <a:gd name="T3" fmla="*/ 2147483646 h 3535"/>
                <a:gd name="T4" fmla="*/ 2147483646 w 4961"/>
                <a:gd name="T5" fmla="*/ 2147483646 h 3535"/>
                <a:gd name="T6" fmla="*/ 2147483646 w 4961"/>
                <a:gd name="T7" fmla="*/ 2147483646 h 3535"/>
                <a:gd name="T8" fmla="*/ 2147483646 w 4961"/>
                <a:gd name="T9" fmla="*/ 2147483646 h 3535"/>
                <a:gd name="T10" fmla="*/ 2147483646 w 4961"/>
                <a:gd name="T11" fmla="*/ 2147483646 h 3535"/>
                <a:gd name="T12" fmla="*/ 2147483646 w 4961"/>
                <a:gd name="T13" fmla="*/ 2147483646 h 3535"/>
                <a:gd name="T14" fmla="*/ 2147483646 w 4961"/>
                <a:gd name="T15" fmla="*/ 2147483646 h 3535"/>
                <a:gd name="T16" fmla="*/ 2147483646 w 4961"/>
                <a:gd name="T17" fmla="*/ 2147483646 h 3535"/>
                <a:gd name="T18" fmla="*/ 2147483646 w 4961"/>
                <a:gd name="T19" fmla="*/ 2147483646 h 3535"/>
                <a:gd name="T20" fmla="*/ 2147483646 w 4961"/>
                <a:gd name="T21" fmla="*/ 1072681068 h 3535"/>
                <a:gd name="T22" fmla="*/ 2147483646 w 4961"/>
                <a:gd name="T23" fmla="*/ 225773275 h 3535"/>
                <a:gd name="T24" fmla="*/ 2147483646 w 4961"/>
                <a:gd name="T25" fmla="*/ 2147483646 h 3535"/>
                <a:gd name="T26" fmla="*/ 2147483646 w 4961"/>
                <a:gd name="T27" fmla="*/ 2147483646 h 3535"/>
                <a:gd name="T28" fmla="*/ 2147483646 w 4961"/>
                <a:gd name="T29" fmla="*/ 2147483646 h 3535"/>
                <a:gd name="T30" fmla="*/ 2147483646 w 4961"/>
                <a:gd name="T31" fmla="*/ 2147483646 h 3535"/>
                <a:gd name="T32" fmla="*/ 2147483646 w 4961"/>
                <a:gd name="T33" fmla="*/ 2147483646 h 3535"/>
                <a:gd name="T34" fmla="*/ 2147483646 w 4961"/>
                <a:gd name="T35" fmla="*/ 2147483646 h 3535"/>
                <a:gd name="T36" fmla="*/ 2147483646 w 4961"/>
                <a:gd name="T37" fmla="*/ 2147483646 h 3535"/>
                <a:gd name="T38" fmla="*/ 2147483646 w 4961"/>
                <a:gd name="T39" fmla="*/ 2147483646 h 3535"/>
                <a:gd name="T40" fmla="*/ 2147483646 w 4961"/>
                <a:gd name="T41" fmla="*/ 2147483646 h 3535"/>
                <a:gd name="T42" fmla="*/ 2147483646 w 4961"/>
                <a:gd name="T43" fmla="*/ 2147483646 h 3535"/>
                <a:gd name="T44" fmla="*/ 2147483646 w 4961"/>
                <a:gd name="T45" fmla="*/ 2147483646 h 3535"/>
                <a:gd name="T46" fmla="*/ 2147483646 w 4961"/>
                <a:gd name="T47" fmla="*/ 2147483646 h 3535"/>
                <a:gd name="T48" fmla="*/ 2147483646 w 4961"/>
                <a:gd name="T49" fmla="*/ 2147483646 h 3535"/>
                <a:gd name="T50" fmla="*/ 2147483646 w 4961"/>
                <a:gd name="T51" fmla="*/ 2147483646 h 3535"/>
                <a:gd name="T52" fmla="*/ 2147483646 w 4961"/>
                <a:gd name="T53" fmla="*/ 2147483646 h 3535"/>
                <a:gd name="T54" fmla="*/ 2147483646 w 4961"/>
                <a:gd name="T55" fmla="*/ 2147483646 h 3535"/>
                <a:gd name="T56" fmla="*/ 2147483646 w 4961"/>
                <a:gd name="T57" fmla="*/ 2147483646 h 3535"/>
                <a:gd name="T58" fmla="*/ 2147483646 w 4961"/>
                <a:gd name="T59" fmla="*/ 2147483646 h 3535"/>
                <a:gd name="T60" fmla="*/ 2147483646 w 4961"/>
                <a:gd name="T61" fmla="*/ 2147483646 h 3535"/>
                <a:gd name="T62" fmla="*/ 169864868 w 4961"/>
                <a:gd name="T63" fmla="*/ 2147483646 h 3535"/>
                <a:gd name="T64" fmla="*/ 849325108 w 4961"/>
                <a:gd name="T65" fmla="*/ 2147483646 h 3535"/>
                <a:gd name="T66" fmla="*/ 2147483646 w 4961"/>
                <a:gd name="T67" fmla="*/ 2147483646 h 3535"/>
                <a:gd name="T68" fmla="*/ 2147483646 w 4961"/>
                <a:gd name="T69" fmla="*/ 2147483646 h 3535"/>
                <a:gd name="T70" fmla="*/ 2147483646 w 4961"/>
                <a:gd name="T71" fmla="*/ 2147483646 h 3535"/>
                <a:gd name="T72" fmla="*/ 2147483646 w 4961"/>
                <a:gd name="T73" fmla="*/ 2147483646 h 3535"/>
                <a:gd name="T74" fmla="*/ 2147483646 w 4961"/>
                <a:gd name="T75" fmla="*/ 2147483646 h 3535"/>
                <a:gd name="T76" fmla="*/ 2147483646 w 4961"/>
                <a:gd name="T77" fmla="*/ 2147483646 h 3535"/>
                <a:gd name="T78" fmla="*/ 2147483646 w 4961"/>
                <a:gd name="T79" fmla="*/ 2147483646 h 3535"/>
                <a:gd name="T80" fmla="*/ 2147483646 w 4961"/>
                <a:gd name="T81" fmla="*/ 2147483646 h 3535"/>
                <a:gd name="T82" fmla="*/ 2147483646 w 4961"/>
                <a:gd name="T83" fmla="*/ 2147483646 h 3535"/>
                <a:gd name="T84" fmla="*/ 2147483646 w 4961"/>
                <a:gd name="T85" fmla="*/ 2147483646 h 3535"/>
                <a:gd name="T86" fmla="*/ 2147483646 w 4961"/>
                <a:gd name="T87" fmla="*/ 2147483646 h 3535"/>
                <a:gd name="T88" fmla="*/ 2147483646 w 4961"/>
                <a:gd name="T89" fmla="*/ 2147483646 h 3535"/>
                <a:gd name="T90" fmla="*/ 2147483646 w 4961"/>
                <a:gd name="T91" fmla="*/ 2147483646 h 3535"/>
                <a:gd name="T92" fmla="*/ 2147483646 w 4961"/>
                <a:gd name="T93" fmla="*/ 2147483646 h 3535"/>
                <a:gd name="T94" fmla="*/ 2147483646 w 4961"/>
                <a:gd name="T95" fmla="*/ 2147483646 h 3535"/>
                <a:gd name="T96" fmla="*/ 2147483646 w 4961"/>
                <a:gd name="T97" fmla="*/ 2147483646 h 3535"/>
                <a:gd name="T98" fmla="*/ 2147483646 w 4961"/>
                <a:gd name="T99" fmla="*/ 2147483646 h 3535"/>
                <a:gd name="T100" fmla="*/ 2147483646 w 4961"/>
                <a:gd name="T101" fmla="*/ 2147483646 h 3535"/>
                <a:gd name="T102" fmla="*/ 2147483646 w 4961"/>
                <a:gd name="T103" fmla="*/ 2147483646 h 3535"/>
                <a:gd name="T104" fmla="*/ 2147483646 w 4961"/>
                <a:gd name="T105" fmla="*/ 2147483646 h 3535"/>
                <a:gd name="T106" fmla="*/ 2147483646 w 4961"/>
                <a:gd name="T107" fmla="*/ 2147483646 h 3535"/>
                <a:gd name="T108" fmla="*/ 2147483646 w 4961"/>
                <a:gd name="T109" fmla="*/ 2147483646 h 35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961" h="3535">
                  <a:moveTo>
                    <a:pt x="4743" y="2654"/>
                  </a:moveTo>
                  <a:lnTo>
                    <a:pt x="2631" y="1330"/>
                  </a:lnTo>
                  <a:lnTo>
                    <a:pt x="2631" y="1206"/>
                  </a:lnTo>
                  <a:lnTo>
                    <a:pt x="2631" y="1193"/>
                  </a:lnTo>
                  <a:lnTo>
                    <a:pt x="2632" y="1181"/>
                  </a:lnTo>
                  <a:lnTo>
                    <a:pt x="2634" y="1169"/>
                  </a:lnTo>
                  <a:lnTo>
                    <a:pt x="2636" y="1157"/>
                  </a:lnTo>
                  <a:lnTo>
                    <a:pt x="2641" y="1144"/>
                  </a:lnTo>
                  <a:lnTo>
                    <a:pt x="2645" y="1131"/>
                  </a:lnTo>
                  <a:lnTo>
                    <a:pt x="2651" y="1120"/>
                  </a:lnTo>
                  <a:lnTo>
                    <a:pt x="2656" y="1108"/>
                  </a:lnTo>
                  <a:lnTo>
                    <a:pt x="2664" y="1096"/>
                  </a:lnTo>
                  <a:lnTo>
                    <a:pt x="2673" y="1085"/>
                  </a:lnTo>
                  <a:lnTo>
                    <a:pt x="2681" y="1073"/>
                  </a:lnTo>
                  <a:lnTo>
                    <a:pt x="2692" y="1062"/>
                  </a:lnTo>
                  <a:lnTo>
                    <a:pt x="2705" y="1051"/>
                  </a:lnTo>
                  <a:lnTo>
                    <a:pt x="2717" y="1040"/>
                  </a:lnTo>
                  <a:lnTo>
                    <a:pt x="2731" y="1030"/>
                  </a:lnTo>
                  <a:lnTo>
                    <a:pt x="2746" y="1019"/>
                  </a:lnTo>
                  <a:lnTo>
                    <a:pt x="2784" y="996"/>
                  </a:lnTo>
                  <a:lnTo>
                    <a:pt x="2807" y="982"/>
                  </a:lnTo>
                  <a:lnTo>
                    <a:pt x="2831" y="965"/>
                  </a:lnTo>
                  <a:lnTo>
                    <a:pt x="2857" y="948"/>
                  </a:lnTo>
                  <a:lnTo>
                    <a:pt x="2884" y="927"/>
                  </a:lnTo>
                  <a:lnTo>
                    <a:pt x="2911" y="904"/>
                  </a:lnTo>
                  <a:lnTo>
                    <a:pt x="2938" y="879"/>
                  </a:lnTo>
                  <a:lnTo>
                    <a:pt x="2950" y="864"/>
                  </a:lnTo>
                  <a:lnTo>
                    <a:pt x="2963" y="850"/>
                  </a:lnTo>
                  <a:lnTo>
                    <a:pt x="2975" y="835"/>
                  </a:lnTo>
                  <a:lnTo>
                    <a:pt x="2986" y="819"/>
                  </a:lnTo>
                  <a:lnTo>
                    <a:pt x="2997" y="802"/>
                  </a:lnTo>
                  <a:lnTo>
                    <a:pt x="3008" y="784"/>
                  </a:lnTo>
                  <a:lnTo>
                    <a:pt x="3018" y="767"/>
                  </a:lnTo>
                  <a:lnTo>
                    <a:pt x="3027" y="747"/>
                  </a:lnTo>
                  <a:lnTo>
                    <a:pt x="3035" y="727"/>
                  </a:lnTo>
                  <a:lnTo>
                    <a:pt x="3043" y="705"/>
                  </a:lnTo>
                  <a:lnTo>
                    <a:pt x="3050" y="683"/>
                  </a:lnTo>
                  <a:lnTo>
                    <a:pt x="3055" y="660"/>
                  </a:lnTo>
                  <a:lnTo>
                    <a:pt x="3060" y="637"/>
                  </a:lnTo>
                  <a:lnTo>
                    <a:pt x="3063" y="612"/>
                  </a:lnTo>
                  <a:lnTo>
                    <a:pt x="3064" y="585"/>
                  </a:lnTo>
                  <a:lnTo>
                    <a:pt x="3065" y="558"/>
                  </a:lnTo>
                  <a:lnTo>
                    <a:pt x="3064" y="531"/>
                  </a:lnTo>
                  <a:lnTo>
                    <a:pt x="3062" y="504"/>
                  </a:lnTo>
                  <a:lnTo>
                    <a:pt x="3058" y="477"/>
                  </a:lnTo>
                  <a:lnTo>
                    <a:pt x="3054" y="452"/>
                  </a:lnTo>
                  <a:lnTo>
                    <a:pt x="3047" y="427"/>
                  </a:lnTo>
                  <a:lnTo>
                    <a:pt x="3041" y="403"/>
                  </a:lnTo>
                  <a:lnTo>
                    <a:pt x="3032" y="379"/>
                  </a:lnTo>
                  <a:lnTo>
                    <a:pt x="3023" y="355"/>
                  </a:lnTo>
                  <a:lnTo>
                    <a:pt x="3012" y="334"/>
                  </a:lnTo>
                  <a:lnTo>
                    <a:pt x="3001" y="312"/>
                  </a:lnTo>
                  <a:lnTo>
                    <a:pt x="2989" y="290"/>
                  </a:lnTo>
                  <a:lnTo>
                    <a:pt x="2976" y="270"/>
                  </a:lnTo>
                  <a:lnTo>
                    <a:pt x="2962" y="250"/>
                  </a:lnTo>
                  <a:lnTo>
                    <a:pt x="2947" y="230"/>
                  </a:lnTo>
                  <a:lnTo>
                    <a:pt x="2932" y="212"/>
                  </a:lnTo>
                  <a:lnTo>
                    <a:pt x="2916" y="194"/>
                  </a:lnTo>
                  <a:lnTo>
                    <a:pt x="2899" y="177"/>
                  </a:lnTo>
                  <a:lnTo>
                    <a:pt x="2882" y="161"/>
                  </a:lnTo>
                  <a:lnTo>
                    <a:pt x="2864" y="146"/>
                  </a:lnTo>
                  <a:lnTo>
                    <a:pt x="2845" y="130"/>
                  </a:lnTo>
                  <a:lnTo>
                    <a:pt x="2828" y="117"/>
                  </a:lnTo>
                  <a:lnTo>
                    <a:pt x="2808" y="104"/>
                  </a:lnTo>
                  <a:lnTo>
                    <a:pt x="2789" y="91"/>
                  </a:lnTo>
                  <a:lnTo>
                    <a:pt x="2769" y="80"/>
                  </a:lnTo>
                  <a:lnTo>
                    <a:pt x="2750" y="69"/>
                  </a:lnTo>
                  <a:lnTo>
                    <a:pt x="2730" y="59"/>
                  </a:lnTo>
                  <a:lnTo>
                    <a:pt x="2710" y="50"/>
                  </a:lnTo>
                  <a:lnTo>
                    <a:pt x="2690" y="42"/>
                  </a:lnTo>
                  <a:lnTo>
                    <a:pt x="2670" y="35"/>
                  </a:lnTo>
                  <a:lnTo>
                    <a:pt x="2651" y="28"/>
                  </a:lnTo>
                  <a:lnTo>
                    <a:pt x="2631" y="24"/>
                  </a:lnTo>
                  <a:lnTo>
                    <a:pt x="2611" y="19"/>
                  </a:lnTo>
                  <a:lnTo>
                    <a:pt x="2572" y="11"/>
                  </a:lnTo>
                  <a:lnTo>
                    <a:pt x="2533" y="6"/>
                  </a:lnTo>
                  <a:lnTo>
                    <a:pt x="2494" y="3"/>
                  </a:lnTo>
                  <a:lnTo>
                    <a:pt x="2454" y="0"/>
                  </a:lnTo>
                  <a:lnTo>
                    <a:pt x="2414" y="2"/>
                  </a:lnTo>
                  <a:lnTo>
                    <a:pt x="2375" y="4"/>
                  </a:lnTo>
                  <a:lnTo>
                    <a:pt x="2336" y="9"/>
                  </a:lnTo>
                  <a:lnTo>
                    <a:pt x="2298" y="17"/>
                  </a:lnTo>
                  <a:lnTo>
                    <a:pt x="2278" y="21"/>
                  </a:lnTo>
                  <a:lnTo>
                    <a:pt x="2259" y="27"/>
                  </a:lnTo>
                  <a:lnTo>
                    <a:pt x="2241" y="33"/>
                  </a:lnTo>
                  <a:lnTo>
                    <a:pt x="2222" y="40"/>
                  </a:lnTo>
                  <a:lnTo>
                    <a:pt x="2203" y="48"/>
                  </a:lnTo>
                  <a:lnTo>
                    <a:pt x="2186" y="55"/>
                  </a:lnTo>
                  <a:lnTo>
                    <a:pt x="2168" y="64"/>
                  </a:lnTo>
                  <a:lnTo>
                    <a:pt x="2151" y="74"/>
                  </a:lnTo>
                  <a:lnTo>
                    <a:pt x="2133" y="84"/>
                  </a:lnTo>
                  <a:lnTo>
                    <a:pt x="2115" y="95"/>
                  </a:lnTo>
                  <a:lnTo>
                    <a:pt x="2099" y="107"/>
                  </a:lnTo>
                  <a:lnTo>
                    <a:pt x="2082" y="119"/>
                  </a:lnTo>
                  <a:lnTo>
                    <a:pt x="2066" y="133"/>
                  </a:lnTo>
                  <a:lnTo>
                    <a:pt x="2051" y="148"/>
                  </a:lnTo>
                  <a:lnTo>
                    <a:pt x="2035" y="162"/>
                  </a:lnTo>
                  <a:lnTo>
                    <a:pt x="2020" y="179"/>
                  </a:lnTo>
                  <a:lnTo>
                    <a:pt x="1995" y="207"/>
                  </a:lnTo>
                  <a:lnTo>
                    <a:pt x="1971" y="236"/>
                  </a:lnTo>
                  <a:lnTo>
                    <a:pt x="1951" y="264"/>
                  </a:lnTo>
                  <a:lnTo>
                    <a:pt x="1932" y="293"/>
                  </a:lnTo>
                  <a:lnTo>
                    <a:pt x="1916" y="321"/>
                  </a:lnTo>
                  <a:lnTo>
                    <a:pt x="1902" y="350"/>
                  </a:lnTo>
                  <a:lnTo>
                    <a:pt x="1890" y="380"/>
                  </a:lnTo>
                  <a:lnTo>
                    <a:pt x="1879" y="412"/>
                  </a:lnTo>
                  <a:lnTo>
                    <a:pt x="1870" y="443"/>
                  </a:lnTo>
                  <a:lnTo>
                    <a:pt x="1864" y="477"/>
                  </a:lnTo>
                  <a:lnTo>
                    <a:pt x="1858" y="514"/>
                  </a:lnTo>
                  <a:lnTo>
                    <a:pt x="1854" y="552"/>
                  </a:lnTo>
                  <a:lnTo>
                    <a:pt x="1851" y="593"/>
                  </a:lnTo>
                  <a:lnTo>
                    <a:pt x="1848" y="636"/>
                  </a:lnTo>
                  <a:lnTo>
                    <a:pt x="1847" y="682"/>
                  </a:lnTo>
                  <a:lnTo>
                    <a:pt x="1846" y="731"/>
                  </a:lnTo>
                  <a:lnTo>
                    <a:pt x="2166" y="731"/>
                  </a:lnTo>
                  <a:lnTo>
                    <a:pt x="2166" y="668"/>
                  </a:lnTo>
                  <a:lnTo>
                    <a:pt x="2167" y="641"/>
                  </a:lnTo>
                  <a:lnTo>
                    <a:pt x="2167" y="614"/>
                  </a:lnTo>
                  <a:lnTo>
                    <a:pt x="2169" y="586"/>
                  </a:lnTo>
                  <a:lnTo>
                    <a:pt x="2173" y="559"/>
                  </a:lnTo>
                  <a:lnTo>
                    <a:pt x="2177" y="534"/>
                  </a:lnTo>
                  <a:lnTo>
                    <a:pt x="2182" y="507"/>
                  </a:lnTo>
                  <a:lnTo>
                    <a:pt x="2191" y="483"/>
                  </a:lnTo>
                  <a:lnTo>
                    <a:pt x="2201" y="459"/>
                  </a:lnTo>
                  <a:lnTo>
                    <a:pt x="2207" y="448"/>
                  </a:lnTo>
                  <a:lnTo>
                    <a:pt x="2213" y="436"/>
                  </a:lnTo>
                  <a:lnTo>
                    <a:pt x="2221" y="426"/>
                  </a:lnTo>
                  <a:lnTo>
                    <a:pt x="2229" y="415"/>
                  </a:lnTo>
                  <a:lnTo>
                    <a:pt x="2237" y="405"/>
                  </a:lnTo>
                  <a:lnTo>
                    <a:pt x="2247" y="395"/>
                  </a:lnTo>
                  <a:lnTo>
                    <a:pt x="2257" y="386"/>
                  </a:lnTo>
                  <a:lnTo>
                    <a:pt x="2268" y="377"/>
                  </a:lnTo>
                  <a:lnTo>
                    <a:pt x="2280" y="370"/>
                  </a:lnTo>
                  <a:lnTo>
                    <a:pt x="2293" y="362"/>
                  </a:lnTo>
                  <a:lnTo>
                    <a:pt x="2307" y="354"/>
                  </a:lnTo>
                  <a:lnTo>
                    <a:pt x="2322" y="348"/>
                  </a:lnTo>
                  <a:lnTo>
                    <a:pt x="2337" y="342"/>
                  </a:lnTo>
                  <a:lnTo>
                    <a:pt x="2354" y="337"/>
                  </a:lnTo>
                  <a:lnTo>
                    <a:pt x="2373" y="331"/>
                  </a:lnTo>
                  <a:lnTo>
                    <a:pt x="2391" y="327"/>
                  </a:lnTo>
                  <a:lnTo>
                    <a:pt x="2412" y="324"/>
                  </a:lnTo>
                  <a:lnTo>
                    <a:pt x="2433" y="321"/>
                  </a:lnTo>
                  <a:lnTo>
                    <a:pt x="2454" y="320"/>
                  </a:lnTo>
                  <a:lnTo>
                    <a:pt x="2475" y="320"/>
                  </a:lnTo>
                  <a:lnTo>
                    <a:pt x="2495" y="321"/>
                  </a:lnTo>
                  <a:lnTo>
                    <a:pt x="2514" y="325"/>
                  </a:lnTo>
                  <a:lnTo>
                    <a:pt x="2533" y="328"/>
                  </a:lnTo>
                  <a:lnTo>
                    <a:pt x="2552" y="332"/>
                  </a:lnTo>
                  <a:lnTo>
                    <a:pt x="2569" y="338"/>
                  </a:lnTo>
                  <a:lnTo>
                    <a:pt x="2587" y="345"/>
                  </a:lnTo>
                  <a:lnTo>
                    <a:pt x="2603" y="352"/>
                  </a:lnTo>
                  <a:lnTo>
                    <a:pt x="2619" y="361"/>
                  </a:lnTo>
                  <a:lnTo>
                    <a:pt x="2634" y="370"/>
                  </a:lnTo>
                  <a:lnTo>
                    <a:pt x="2649" y="380"/>
                  </a:lnTo>
                  <a:lnTo>
                    <a:pt x="2662" y="391"/>
                  </a:lnTo>
                  <a:lnTo>
                    <a:pt x="2674" y="402"/>
                  </a:lnTo>
                  <a:lnTo>
                    <a:pt x="2687" y="416"/>
                  </a:lnTo>
                  <a:lnTo>
                    <a:pt x="2698" y="431"/>
                  </a:lnTo>
                  <a:lnTo>
                    <a:pt x="2707" y="449"/>
                  </a:lnTo>
                  <a:lnTo>
                    <a:pt x="2714" y="469"/>
                  </a:lnTo>
                  <a:lnTo>
                    <a:pt x="2719" y="488"/>
                  </a:lnTo>
                  <a:lnTo>
                    <a:pt x="2723" y="509"/>
                  </a:lnTo>
                  <a:lnTo>
                    <a:pt x="2724" y="530"/>
                  </a:lnTo>
                  <a:lnTo>
                    <a:pt x="2723" y="552"/>
                  </a:lnTo>
                  <a:lnTo>
                    <a:pt x="2720" y="574"/>
                  </a:lnTo>
                  <a:lnTo>
                    <a:pt x="2714" y="596"/>
                  </a:lnTo>
                  <a:lnTo>
                    <a:pt x="2707" y="617"/>
                  </a:lnTo>
                  <a:lnTo>
                    <a:pt x="2697" y="638"/>
                  </a:lnTo>
                  <a:lnTo>
                    <a:pt x="2691" y="649"/>
                  </a:lnTo>
                  <a:lnTo>
                    <a:pt x="2685" y="658"/>
                  </a:lnTo>
                  <a:lnTo>
                    <a:pt x="2677" y="668"/>
                  </a:lnTo>
                  <a:lnTo>
                    <a:pt x="2669" y="678"/>
                  </a:lnTo>
                  <a:lnTo>
                    <a:pt x="2661" y="686"/>
                  </a:lnTo>
                  <a:lnTo>
                    <a:pt x="2652" y="694"/>
                  </a:lnTo>
                  <a:lnTo>
                    <a:pt x="2642" y="703"/>
                  </a:lnTo>
                  <a:lnTo>
                    <a:pt x="2632" y="710"/>
                  </a:lnTo>
                  <a:lnTo>
                    <a:pt x="2452" y="832"/>
                  </a:lnTo>
                  <a:lnTo>
                    <a:pt x="2433" y="846"/>
                  </a:lnTo>
                  <a:lnTo>
                    <a:pt x="2415" y="859"/>
                  </a:lnTo>
                  <a:lnTo>
                    <a:pt x="2399" y="872"/>
                  </a:lnTo>
                  <a:lnTo>
                    <a:pt x="2385" y="885"/>
                  </a:lnTo>
                  <a:lnTo>
                    <a:pt x="2373" y="900"/>
                  </a:lnTo>
                  <a:lnTo>
                    <a:pt x="2361" y="914"/>
                  </a:lnTo>
                  <a:lnTo>
                    <a:pt x="2351" y="928"/>
                  </a:lnTo>
                  <a:lnTo>
                    <a:pt x="2342" y="943"/>
                  </a:lnTo>
                  <a:lnTo>
                    <a:pt x="2334" y="959"/>
                  </a:lnTo>
                  <a:lnTo>
                    <a:pt x="2328" y="975"/>
                  </a:lnTo>
                  <a:lnTo>
                    <a:pt x="2322" y="992"/>
                  </a:lnTo>
                  <a:lnTo>
                    <a:pt x="2318" y="1009"/>
                  </a:lnTo>
                  <a:lnTo>
                    <a:pt x="2314" y="1027"/>
                  </a:lnTo>
                  <a:lnTo>
                    <a:pt x="2312" y="1046"/>
                  </a:lnTo>
                  <a:lnTo>
                    <a:pt x="2311" y="1065"/>
                  </a:lnTo>
                  <a:lnTo>
                    <a:pt x="2310" y="1085"/>
                  </a:lnTo>
                  <a:lnTo>
                    <a:pt x="2310" y="1330"/>
                  </a:lnTo>
                  <a:lnTo>
                    <a:pt x="218" y="2649"/>
                  </a:lnTo>
                  <a:lnTo>
                    <a:pt x="196" y="2664"/>
                  </a:lnTo>
                  <a:lnTo>
                    <a:pt x="177" y="2678"/>
                  </a:lnTo>
                  <a:lnTo>
                    <a:pt x="157" y="2693"/>
                  </a:lnTo>
                  <a:lnTo>
                    <a:pt x="139" y="2709"/>
                  </a:lnTo>
                  <a:lnTo>
                    <a:pt x="123" y="2725"/>
                  </a:lnTo>
                  <a:lnTo>
                    <a:pt x="107" y="2742"/>
                  </a:lnTo>
                  <a:lnTo>
                    <a:pt x="93" y="2758"/>
                  </a:lnTo>
                  <a:lnTo>
                    <a:pt x="80" y="2776"/>
                  </a:lnTo>
                  <a:lnTo>
                    <a:pt x="68" y="2793"/>
                  </a:lnTo>
                  <a:lnTo>
                    <a:pt x="57" y="2811"/>
                  </a:lnTo>
                  <a:lnTo>
                    <a:pt x="48" y="2830"/>
                  </a:lnTo>
                  <a:lnTo>
                    <a:pt x="39" y="2847"/>
                  </a:lnTo>
                  <a:lnTo>
                    <a:pt x="31" y="2866"/>
                  </a:lnTo>
                  <a:lnTo>
                    <a:pt x="24" y="2884"/>
                  </a:lnTo>
                  <a:lnTo>
                    <a:pt x="18" y="2903"/>
                  </a:lnTo>
                  <a:lnTo>
                    <a:pt x="13" y="2922"/>
                  </a:lnTo>
                  <a:lnTo>
                    <a:pt x="9" y="2941"/>
                  </a:lnTo>
                  <a:lnTo>
                    <a:pt x="6" y="2959"/>
                  </a:lnTo>
                  <a:lnTo>
                    <a:pt x="3" y="2978"/>
                  </a:lnTo>
                  <a:lnTo>
                    <a:pt x="1" y="2997"/>
                  </a:lnTo>
                  <a:lnTo>
                    <a:pt x="0" y="3015"/>
                  </a:lnTo>
                  <a:lnTo>
                    <a:pt x="0" y="3034"/>
                  </a:lnTo>
                  <a:lnTo>
                    <a:pt x="1" y="3070"/>
                  </a:lnTo>
                  <a:lnTo>
                    <a:pt x="3" y="3105"/>
                  </a:lnTo>
                  <a:lnTo>
                    <a:pt x="8" y="3139"/>
                  </a:lnTo>
                  <a:lnTo>
                    <a:pt x="15" y="3171"/>
                  </a:lnTo>
                  <a:lnTo>
                    <a:pt x="23" y="3202"/>
                  </a:lnTo>
                  <a:lnTo>
                    <a:pt x="31" y="3232"/>
                  </a:lnTo>
                  <a:lnTo>
                    <a:pt x="44" y="3260"/>
                  </a:lnTo>
                  <a:lnTo>
                    <a:pt x="58" y="3290"/>
                  </a:lnTo>
                  <a:lnTo>
                    <a:pt x="75" y="3320"/>
                  </a:lnTo>
                  <a:lnTo>
                    <a:pt x="84" y="3334"/>
                  </a:lnTo>
                  <a:lnTo>
                    <a:pt x="94" y="3347"/>
                  </a:lnTo>
                  <a:lnTo>
                    <a:pt x="105" y="3361"/>
                  </a:lnTo>
                  <a:lnTo>
                    <a:pt x="117" y="3375"/>
                  </a:lnTo>
                  <a:lnTo>
                    <a:pt x="129" y="3389"/>
                  </a:lnTo>
                  <a:lnTo>
                    <a:pt x="142" y="3401"/>
                  </a:lnTo>
                  <a:lnTo>
                    <a:pt x="157" y="3414"/>
                  </a:lnTo>
                  <a:lnTo>
                    <a:pt x="171" y="3426"/>
                  </a:lnTo>
                  <a:lnTo>
                    <a:pt x="186" y="3438"/>
                  </a:lnTo>
                  <a:lnTo>
                    <a:pt x="203" y="3449"/>
                  </a:lnTo>
                  <a:lnTo>
                    <a:pt x="219" y="3460"/>
                  </a:lnTo>
                  <a:lnTo>
                    <a:pt x="237" y="3470"/>
                  </a:lnTo>
                  <a:lnTo>
                    <a:pt x="256" y="3480"/>
                  </a:lnTo>
                  <a:lnTo>
                    <a:pt x="275" y="3489"/>
                  </a:lnTo>
                  <a:lnTo>
                    <a:pt x="295" y="3497"/>
                  </a:lnTo>
                  <a:lnTo>
                    <a:pt x="317" y="3504"/>
                  </a:lnTo>
                  <a:lnTo>
                    <a:pt x="339" y="3511"/>
                  </a:lnTo>
                  <a:lnTo>
                    <a:pt x="362" y="3518"/>
                  </a:lnTo>
                  <a:lnTo>
                    <a:pt x="386" y="3522"/>
                  </a:lnTo>
                  <a:lnTo>
                    <a:pt x="411" y="3526"/>
                  </a:lnTo>
                  <a:lnTo>
                    <a:pt x="437" y="3530"/>
                  </a:lnTo>
                  <a:lnTo>
                    <a:pt x="463" y="3533"/>
                  </a:lnTo>
                  <a:lnTo>
                    <a:pt x="491" y="3534"/>
                  </a:lnTo>
                  <a:lnTo>
                    <a:pt x="519" y="3535"/>
                  </a:lnTo>
                  <a:lnTo>
                    <a:pt x="4466" y="3535"/>
                  </a:lnTo>
                  <a:lnTo>
                    <a:pt x="4468" y="3535"/>
                  </a:lnTo>
                  <a:lnTo>
                    <a:pt x="4493" y="3534"/>
                  </a:lnTo>
                  <a:lnTo>
                    <a:pt x="4518" y="3533"/>
                  </a:lnTo>
                  <a:lnTo>
                    <a:pt x="4542" y="3530"/>
                  </a:lnTo>
                  <a:lnTo>
                    <a:pt x="4567" y="3526"/>
                  </a:lnTo>
                  <a:lnTo>
                    <a:pt x="4588" y="3522"/>
                  </a:lnTo>
                  <a:lnTo>
                    <a:pt x="4612" y="3516"/>
                  </a:lnTo>
                  <a:lnTo>
                    <a:pt x="4632" y="3511"/>
                  </a:lnTo>
                  <a:lnTo>
                    <a:pt x="4653" y="3503"/>
                  </a:lnTo>
                  <a:lnTo>
                    <a:pt x="4673" y="3496"/>
                  </a:lnTo>
                  <a:lnTo>
                    <a:pt x="4693" y="3488"/>
                  </a:lnTo>
                  <a:lnTo>
                    <a:pt x="4712" y="3478"/>
                  </a:lnTo>
                  <a:lnTo>
                    <a:pt x="4729" y="3468"/>
                  </a:lnTo>
                  <a:lnTo>
                    <a:pt x="4746" y="3458"/>
                  </a:lnTo>
                  <a:lnTo>
                    <a:pt x="4763" y="3447"/>
                  </a:lnTo>
                  <a:lnTo>
                    <a:pt x="4779" y="3435"/>
                  </a:lnTo>
                  <a:lnTo>
                    <a:pt x="4794" y="3424"/>
                  </a:lnTo>
                  <a:lnTo>
                    <a:pt x="4808" y="3411"/>
                  </a:lnTo>
                  <a:lnTo>
                    <a:pt x="4822" y="3399"/>
                  </a:lnTo>
                  <a:lnTo>
                    <a:pt x="4835" y="3386"/>
                  </a:lnTo>
                  <a:lnTo>
                    <a:pt x="4848" y="3371"/>
                  </a:lnTo>
                  <a:lnTo>
                    <a:pt x="4859" y="3358"/>
                  </a:lnTo>
                  <a:lnTo>
                    <a:pt x="4870" y="3344"/>
                  </a:lnTo>
                  <a:lnTo>
                    <a:pt x="4891" y="3315"/>
                  </a:lnTo>
                  <a:lnTo>
                    <a:pt x="4907" y="3286"/>
                  </a:lnTo>
                  <a:lnTo>
                    <a:pt x="4923" y="3256"/>
                  </a:lnTo>
                  <a:lnTo>
                    <a:pt x="4935" y="3226"/>
                  </a:lnTo>
                  <a:lnTo>
                    <a:pt x="4945" y="3197"/>
                  </a:lnTo>
                  <a:lnTo>
                    <a:pt x="4951" y="3166"/>
                  </a:lnTo>
                  <a:lnTo>
                    <a:pt x="4957" y="3133"/>
                  </a:lnTo>
                  <a:lnTo>
                    <a:pt x="4960" y="3099"/>
                  </a:lnTo>
                  <a:lnTo>
                    <a:pt x="4961" y="3063"/>
                  </a:lnTo>
                  <a:lnTo>
                    <a:pt x="4960" y="3025"/>
                  </a:lnTo>
                  <a:lnTo>
                    <a:pt x="4956" y="2988"/>
                  </a:lnTo>
                  <a:lnTo>
                    <a:pt x="4952" y="2968"/>
                  </a:lnTo>
                  <a:lnTo>
                    <a:pt x="4948" y="2949"/>
                  </a:lnTo>
                  <a:lnTo>
                    <a:pt x="4944" y="2931"/>
                  </a:lnTo>
                  <a:lnTo>
                    <a:pt x="4939" y="2912"/>
                  </a:lnTo>
                  <a:lnTo>
                    <a:pt x="4933" y="2893"/>
                  </a:lnTo>
                  <a:lnTo>
                    <a:pt x="4926" y="2875"/>
                  </a:lnTo>
                  <a:lnTo>
                    <a:pt x="4918" y="2856"/>
                  </a:lnTo>
                  <a:lnTo>
                    <a:pt x="4911" y="2837"/>
                  </a:lnTo>
                  <a:lnTo>
                    <a:pt x="4901" y="2820"/>
                  </a:lnTo>
                  <a:lnTo>
                    <a:pt x="4891" y="2802"/>
                  </a:lnTo>
                  <a:lnTo>
                    <a:pt x="4881" y="2784"/>
                  </a:lnTo>
                  <a:lnTo>
                    <a:pt x="4869" y="2768"/>
                  </a:lnTo>
                  <a:lnTo>
                    <a:pt x="4857" y="2751"/>
                  </a:lnTo>
                  <a:lnTo>
                    <a:pt x="4843" y="2735"/>
                  </a:lnTo>
                  <a:lnTo>
                    <a:pt x="4829" y="2721"/>
                  </a:lnTo>
                  <a:lnTo>
                    <a:pt x="4814" y="2705"/>
                  </a:lnTo>
                  <a:lnTo>
                    <a:pt x="4797" y="2691"/>
                  </a:lnTo>
                  <a:lnTo>
                    <a:pt x="4781" y="2678"/>
                  </a:lnTo>
                  <a:lnTo>
                    <a:pt x="4762" y="2666"/>
                  </a:lnTo>
                  <a:lnTo>
                    <a:pt x="4743" y="2654"/>
                  </a:lnTo>
                  <a:close/>
                  <a:moveTo>
                    <a:pt x="4461" y="3188"/>
                  </a:moveTo>
                  <a:lnTo>
                    <a:pt x="515" y="3188"/>
                  </a:lnTo>
                  <a:lnTo>
                    <a:pt x="502" y="3188"/>
                  </a:lnTo>
                  <a:lnTo>
                    <a:pt x="490" y="3186"/>
                  </a:lnTo>
                  <a:lnTo>
                    <a:pt x="478" y="3183"/>
                  </a:lnTo>
                  <a:lnTo>
                    <a:pt x="467" y="3180"/>
                  </a:lnTo>
                  <a:lnTo>
                    <a:pt x="456" y="3177"/>
                  </a:lnTo>
                  <a:lnTo>
                    <a:pt x="446" y="3171"/>
                  </a:lnTo>
                  <a:lnTo>
                    <a:pt x="436" y="3166"/>
                  </a:lnTo>
                  <a:lnTo>
                    <a:pt x="426" y="3160"/>
                  </a:lnTo>
                  <a:lnTo>
                    <a:pt x="417" y="3154"/>
                  </a:lnTo>
                  <a:lnTo>
                    <a:pt x="410" y="3146"/>
                  </a:lnTo>
                  <a:lnTo>
                    <a:pt x="402" y="3138"/>
                  </a:lnTo>
                  <a:lnTo>
                    <a:pt x="395" y="3130"/>
                  </a:lnTo>
                  <a:lnTo>
                    <a:pt x="390" y="3121"/>
                  </a:lnTo>
                  <a:lnTo>
                    <a:pt x="384" y="3111"/>
                  </a:lnTo>
                  <a:lnTo>
                    <a:pt x="380" y="3102"/>
                  </a:lnTo>
                  <a:lnTo>
                    <a:pt x="375" y="3092"/>
                  </a:lnTo>
                  <a:lnTo>
                    <a:pt x="372" y="3081"/>
                  </a:lnTo>
                  <a:lnTo>
                    <a:pt x="370" y="3071"/>
                  </a:lnTo>
                  <a:lnTo>
                    <a:pt x="369" y="3060"/>
                  </a:lnTo>
                  <a:lnTo>
                    <a:pt x="369" y="3050"/>
                  </a:lnTo>
                  <a:lnTo>
                    <a:pt x="369" y="3039"/>
                  </a:lnTo>
                  <a:lnTo>
                    <a:pt x="370" y="3028"/>
                  </a:lnTo>
                  <a:lnTo>
                    <a:pt x="372" y="3017"/>
                  </a:lnTo>
                  <a:lnTo>
                    <a:pt x="374" y="3006"/>
                  </a:lnTo>
                  <a:lnTo>
                    <a:pt x="379" y="2997"/>
                  </a:lnTo>
                  <a:lnTo>
                    <a:pt x="383" y="2986"/>
                  </a:lnTo>
                  <a:lnTo>
                    <a:pt x="390" y="2976"/>
                  </a:lnTo>
                  <a:lnTo>
                    <a:pt x="396" y="2966"/>
                  </a:lnTo>
                  <a:lnTo>
                    <a:pt x="405" y="2956"/>
                  </a:lnTo>
                  <a:lnTo>
                    <a:pt x="414" y="2946"/>
                  </a:lnTo>
                  <a:lnTo>
                    <a:pt x="424" y="2937"/>
                  </a:lnTo>
                  <a:lnTo>
                    <a:pt x="435" y="2928"/>
                  </a:lnTo>
                  <a:lnTo>
                    <a:pt x="2484" y="1647"/>
                  </a:lnTo>
                  <a:lnTo>
                    <a:pt x="4542" y="2934"/>
                  </a:lnTo>
                  <a:lnTo>
                    <a:pt x="4553" y="2942"/>
                  </a:lnTo>
                  <a:lnTo>
                    <a:pt x="4563" y="2949"/>
                  </a:lnTo>
                  <a:lnTo>
                    <a:pt x="4572" y="2958"/>
                  </a:lnTo>
                  <a:lnTo>
                    <a:pt x="4581" y="2968"/>
                  </a:lnTo>
                  <a:lnTo>
                    <a:pt x="4587" y="2977"/>
                  </a:lnTo>
                  <a:lnTo>
                    <a:pt x="4593" y="2987"/>
                  </a:lnTo>
                  <a:lnTo>
                    <a:pt x="4597" y="2998"/>
                  </a:lnTo>
                  <a:lnTo>
                    <a:pt x="4601" y="3008"/>
                  </a:lnTo>
                  <a:lnTo>
                    <a:pt x="4604" y="3019"/>
                  </a:lnTo>
                  <a:lnTo>
                    <a:pt x="4605" y="3028"/>
                  </a:lnTo>
                  <a:lnTo>
                    <a:pt x="4606" y="3039"/>
                  </a:lnTo>
                  <a:lnTo>
                    <a:pt x="4606" y="3050"/>
                  </a:lnTo>
                  <a:lnTo>
                    <a:pt x="4605" y="3061"/>
                  </a:lnTo>
                  <a:lnTo>
                    <a:pt x="4604" y="3071"/>
                  </a:lnTo>
                  <a:lnTo>
                    <a:pt x="4601" y="3082"/>
                  </a:lnTo>
                  <a:lnTo>
                    <a:pt x="4597" y="3092"/>
                  </a:lnTo>
                  <a:lnTo>
                    <a:pt x="4593" y="3102"/>
                  </a:lnTo>
                  <a:lnTo>
                    <a:pt x="4588" y="3112"/>
                  </a:lnTo>
                  <a:lnTo>
                    <a:pt x="4583" y="3122"/>
                  </a:lnTo>
                  <a:lnTo>
                    <a:pt x="4576" y="3131"/>
                  </a:lnTo>
                  <a:lnTo>
                    <a:pt x="4570" y="3139"/>
                  </a:lnTo>
                  <a:lnTo>
                    <a:pt x="4562" y="3147"/>
                  </a:lnTo>
                  <a:lnTo>
                    <a:pt x="4554" y="3155"/>
                  </a:lnTo>
                  <a:lnTo>
                    <a:pt x="4546" y="3161"/>
                  </a:lnTo>
                  <a:lnTo>
                    <a:pt x="4537" y="3168"/>
                  </a:lnTo>
                  <a:lnTo>
                    <a:pt x="4527" y="3174"/>
                  </a:lnTo>
                  <a:lnTo>
                    <a:pt x="4517" y="3178"/>
                  </a:lnTo>
                  <a:lnTo>
                    <a:pt x="4507" y="3182"/>
                  </a:lnTo>
                  <a:lnTo>
                    <a:pt x="4496" y="3185"/>
                  </a:lnTo>
                  <a:lnTo>
                    <a:pt x="4485" y="3187"/>
                  </a:lnTo>
                  <a:lnTo>
                    <a:pt x="4473" y="3188"/>
                  </a:lnTo>
                  <a:lnTo>
                    <a:pt x="4461" y="3188"/>
                  </a:lnTo>
                  <a:close/>
                </a:path>
              </a:pathLst>
            </a:custGeom>
            <a:solidFill>
              <a:srgbClr val="CED41F"/>
            </a:solidFill>
            <a:ln>
              <a:noFill/>
            </a:ln>
            <a:extLst>
              <a:ext uri="{91240B29-F687-4F45-9708-019B960494DF}">
                <a14:hiddenLine xmlns:a14="http://schemas.microsoft.com/office/drawing/2010/main" w="9525">
                  <a:solidFill>
                    <a:srgbClr val="000000"/>
                  </a:solidFill>
                  <a:round/>
                </a14:hiddenLine>
              </a:ext>
            </a:extLst>
          </p:spPr>
          <p:txBody>
            <a:bodyPr wrap="square" tIns="576000" anchor="ctr">
              <a:normAutofit/>
              <a:scene3d>
                <a:camera prst="orthographicFront"/>
                <a:lightRig rig="threePt" dir="t"/>
              </a:scene3d>
              <a:sp3d contourW="12700">
                <a:contourClr>
                  <a:srgbClr val="FFFFFF"/>
                </a:contourClr>
              </a:sp3d>
            </a:bodyPr>
            <a:lstStyle/>
            <a:p>
              <a:pPr algn="ctr"/>
              <a:endParaRPr lang="en-US" altLang="zh-CN" sz="2800" dirty="0">
                <a:solidFill>
                  <a:schemeClr val="accent1"/>
                </a:solidFill>
                <a:sym typeface="Arial" panose="020B0604020202020204" pitchFamily="34" charset="0"/>
              </a:endParaRPr>
            </a:p>
          </p:txBody>
        </p:sp>
        <p:sp>
          <p:nvSpPr>
            <p:cNvPr id="26" name="矩形 25"/>
            <p:cNvSpPr/>
            <p:nvPr>
              <p:custDataLst>
                <p:tags r:id="rId17"/>
              </p:custDataLst>
            </p:nvPr>
          </p:nvSpPr>
          <p:spPr>
            <a:xfrm>
              <a:off x="1509713" y="4181474"/>
              <a:ext cx="1666875" cy="1419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marL="0" indent="0" algn="ctr">
                <a:lnSpc>
                  <a:spcPct val="150000"/>
                </a:lnSpc>
                <a:spcBef>
                  <a:spcPts val="0"/>
                </a:spcBef>
                <a:spcAft>
                  <a:spcPts val="0"/>
                </a:spcAft>
                <a:buSzPct val="100000"/>
              </a:pPr>
              <a:r>
                <a:rPr lang="zh-CN" altLang="da-DK" dirty="0">
                  <a:solidFill>
                    <a:srgbClr val="FFFFFF"/>
                  </a:solidFill>
                  <a:sym typeface="Arial" panose="020B0604020202020204" pitchFamily="34" charset="0"/>
                </a:rPr>
                <a:t>功能</a:t>
              </a:r>
            </a:p>
            <a:p>
              <a:pPr marL="0" indent="0" algn="ctr">
                <a:lnSpc>
                  <a:spcPct val="150000"/>
                </a:lnSpc>
                <a:spcBef>
                  <a:spcPts val="0"/>
                </a:spcBef>
                <a:spcAft>
                  <a:spcPts val="0"/>
                </a:spcAft>
                <a:buSzPct val="100000"/>
              </a:pPr>
              <a:r>
                <a:rPr lang="zh-CN" altLang="da-DK" dirty="0">
                  <a:solidFill>
                    <a:srgbClr val="FFFFFF"/>
                  </a:solidFill>
                  <a:sym typeface="Arial" panose="020B0604020202020204" pitchFamily="34" charset="0"/>
                </a:rPr>
                <a:t>纺织品</a:t>
              </a:r>
            </a:p>
          </p:txBody>
        </p:sp>
      </p:grpSp>
      <p:grpSp>
        <p:nvGrpSpPr>
          <p:cNvPr id="28" name="组合 27"/>
          <p:cNvGrpSpPr/>
          <p:nvPr>
            <p:custDataLst>
              <p:tags r:id="rId3"/>
            </p:custDataLst>
          </p:nvPr>
        </p:nvGrpSpPr>
        <p:grpSpPr>
          <a:xfrm>
            <a:off x="5558639" y="1203025"/>
            <a:ext cx="1532153" cy="1883812"/>
            <a:chOff x="1219200" y="2836863"/>
            <a:chExt cx="2247900" cy="2763836"/>
          </a:xfrm>
        </p:grpSpPr>
        <p:sp>
          <p:nvSpPr>
            <p:cNvPr id="29" name="KSO_Shape"/>
            <p:cNvSpPr/>
            <p:nvPr>
              <p:custDataLst>
                <p:tags r:id="rId14"/>
              </p:custDataLst>
            </p:nvPr>
          </p:nvSpPr>
          <p:spPr bwMode="auto">
            <a:xfrm>
              <a:off x="1219200" y="2836863"/>
              <a:ext cx="2247900" cy="1599756"/>
            </a:xfrm>
            <a:custGeom>
              <a:avLst/>
              <a:gdLst>
                <a:gd name="T0" fmla="*/ 2147483646 w 4961"/>
                <a:gd name="T1" fmla="*/ 2147483646 h 3535"/>
                <a:gd name="T2" fmla="*/ 2147483646 w 4961"/>
                <a:gd name="T3" fmla="*/ 2147483646 h 3535"/>
                <a:gd name="T4" fmla="*/ 2147483646 w 4961"/>
                <a:gd name="T5" fmla="*/ 2147483646 h 3535"/>
                <a:gd name="T6" fmla="*/ 2147483646 w 4961"/>
                <a:gd name="T7" fmla="*/ 2147483646 h 3535"/>
                <a:gd name="T8" fmla="*/ 2147483646 w 4961"/>
                <a:gd name="T9" fmla="*/ 2147483646 h 3535"/>
                <a:gd name="T10" fmla="*/ 2147483646 w 4961"/>
                <a:gd name="T11" fmla="*/ 2147483646 h 3535"/>
                <a:gd name="T12" fmla="*/ 2147483646 w 4961"/>
                <a:gd name="T13" fmla="*/ 2147483646 h 3535"/>
                <a:gd name="T14" fmla="*/ 2147483646 w 4961"/>
                <a:gd name="T15" fmla="*/ 2147483646 h 3535"/>
                <a:gd name="T16" fmla="*/ 2147483646 w 4961"/>
                <a:gd name="T17" fmla="*/ 2147483646 h 3535"/>
                <a:gd name="T18" fmla="*/ 2147483646 w 4961"/>
                <a:gd name="T19" fmla="*/ 2147483646 h 3535"/>
                <a:gd name="T20" fmla="*/ 2147483646 w 4961"/>
                <a:gd name="T21" fmla="*/ 1072681068 h 3535"/>
                <a:gd name="T22" fmla="*/ 2147483646 w 4961"/>
                <a:gd name="T23" fmla="*/ 225773275 h 3535"/>
                <a:gd name="T24" fmla="*/ 2147483646 w 4961"/>
                <a:gd name="T25" fmla="*/ 2147483646 h 3535"/>
                <a:gd name="T26" fmla="*/ 2147483646 w 4961"/>
                <a:gd name="T27" fmla="*/ 2147483646 h 3535"/>
                <a:gd name="T28" fmla="*/ 2147483646 w 4961"/>
                <a:gd name="T29" fmla="*/ 2147483646 h 3535"/>
                <a:gd name="T30" fmla="*/ 2147483646 w 4961"/>
                <a:gd name="T31" fmla="*/ 2147483646 h 3535"/>
                <a:gd name="T32" fmla="*/ 2147483646 w 4961"/>
                <a:gd name="T33" fmla="*/ 2147483646 h 3535"/>
                <a:gd name="T34" fmla="*/ 2147483646 w 4961"/>
                <a:gd name="T35" fmla="*/ 2147483646 h 3535"/>
                <a:gd name="T36" fmla="*/ 2147483646 w 4961"/>
                <a:gd name="T37" fmla="*/ 2147483646 h 3535"/>
                <a:gd name="T38" fmla="*/ 2147483646 w 4961"/>
                <a:gd name="T39" fmla="*/ 2147483646 h 3535"/>
                <a:gd name="T40" fmla="*/ 2147483646 w 4961"/>
                <a:gd name="T41" fmla="*/ 2147483646 h 3535"/>
                <a:gd name="T42" fmla="*/ 2147483646 w 4961"/>
                <a:gd name="T43" fmla="*/ 2147483646 h 3535"/>
                <a:gd name="T44" fmla="*/ 2147483646 w 4961"/>
                <a:gd name="T45" fmla="*/ 2147483646 h 3535"/>
                <a:gd name="T46" fmla="*/ 2147483646 w 4961"/>
                <a:gd name="T47" fmla="*/ 2147483646 h 3535"/>
                <a:gd name="T48" fmla="*/ 2147483646 w 4961"/>
                <a:gd name="T49" fmla="*/ 2147483646 h 3535"/>
                <a:gd name="T50" fmla="*/ 2147483646 w 4961"/>
                <a:gd name="T51" fmla="*/ 2147483646 h 3535"/>
                <a:gd name="T52" fmla="*/ 2147483646 w 4961"/>
                <a:gd name="T53" fmla="*/ 2147483646 h 3535"/>
                <a:gd name="T54" fmla="*/ 2147483646 w 4961"/>
                <a:gd name="T55" fmla="*/ 2147483646 h 3535"/>
                <a:gd name="T56" fmla="*/ 2147483646 w 4961"/>
                <a:gd name="T57" fmla="*/ 2147483646 h 3535"/>
                <a:gd name="T58" fmla="*/ 2147483646 w 4961"/>
                <a:gd name="T59" fmla="*/ 2147483646 h 3535"/>
                <a:gd name="T60" fmla="*/ 2147483646 w 4961"/>
                <a:gd name="T61" fmla="*/ 2147483646 h 3535"/>
                <a:gd name="T62" fmla="*/ 169864868 w 4961"/>
                <a:gd name="T63" fmla="*/ 2147483646 h 3535"/>
                <a:gd name="T64" fmla="*/ 849325108 w 4961"/>
                <a:gd name="T65" fmla="*/ 2147483646 h 3535"/>
                <a:gd name="T66" fmla="*/ 2147483646 w 4961"/>
                <a:gd name="T67" fmla="*/ 2147483646 h 3535"/>
                <a:gd name="T68" fmla="*/ 2147483646 w 4961"/>
                <a:gd name="T69" fmla="*/ 2147483646 h 3535"/>
                <a:gd name="T70" fmla="*/ 2147483646 w 4961"/>
                <a:gd name="T71" fmla="*/ 2147483646 h 3535"/>
                <a:gd name="T72" fmla="*/ 2147483646 w 4961"/>
                <a:gd name="T73" fmla="*/ 2147483646 h 3535"/>
                <a:gd name="T74" fmla="*/ 2147483646 w 4961"/>
                <a:gd name="T75" fmla="*/ 2147483646 h 3535"/>
                <a:gd name="T76" fmla="*/ 2147483646 w 4961"/>
                <a:gd name="T77" fmla="*/ 2147483646 h 3535"/>
                <a:gd name="T78" fmla="*/ 2147483646 w 4961"/>
                <a:gd name="T79" fmla="*/ 2147483646 h 3535"/>
                <a:gd name="T80" fmla="*/ 2147483646 w 4961"/>
                <a:gd name="T81" fmla="*/ 2147483646 h 3535"/>
                <a:gd name="T82" fmla="*/ 2147483646 w 4961"/>
                <a:gd name="T83" fmla="*/ 2147483646 h 3535"/>
                <a:gd name="T84" fmla="*/ 2147483646 w 4961"/>
                <a:gd name="T85" fmla="*/ 2147483646 h 3535"/>
                <a:gd name="T86" fmla="*/ 2147483646 w 4961"/>
                <a:gd name="T87" fmla="*/ 2147483646 h 3535"/>
                <a:gd name="T88" fmla="*/ 2147483646 w 4961"/>
                <a:gd name="T89" fmla="*/ 2147483646 h 3535"/>
                <a:gd name="T90" fmla="*/ 2147483646 w 4961"/>
                <a:gd name="T91" fmla="*/ 2147483646 h 3535"/>
                <a:gd name="T92" fmla="*/ 2147483646 w 4961"/>
                <a:gd name="T93" fmla="*/ 2147483646 h 3535"/>
                <a:gd name="T94" fmla="*/ 2147483646 w 4961"/>
                <a:gd name="T95" fmla="*/ 2147483646 h 3535"/>
                <a:gd name="T96" fmla="*/ 2147483646 w 4961"/>
                <a:gd name="T97" fmla="*/ 2147483646 h 3535"/>
                <a:gd name="T98" fmla="*/ 2147483646 w 4961"/>
                <a:gd name="T99" fmla="*/ 2147483646 h 3535"/>
                <a:gd name="T100" fmla="*/ 2147483646 w 4961"/>
                <a:gd name="T101" fmla="*/ 2147483646 h 3535"/>
                <a:gd name="T102" fmla="*/ 2147483646 w 4961"/>
                <a:gd name="T103" fmla="*/ 2147483646 h 3535"/>
                <a:gd name="T104" fmla="*/ 2147483646 w 4961"/>
                <a:gd name="T105" fmla="*/ 2147483646 h 3535"/>
                <a:gd name="T106" fmla="*/ 2147483646 w 4961"/>
                <a:gd name="T107" fmla="*/ 2147483646 h 3535"/>
                <a:gd name="T108" fmla="*/ 2147483646 w 4961"/>
                <a:gd name="T109" fmla="*/ 2147483646 h 35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961" h="3535">
                  <a:moveTo>
                    <a:pt x="4743" y="2654"/>
                  </a:moveTo>
                  <a:lnTo>
                    <a:pt x="2631" y="1330"/>
                  </a:lnTo>
                  <a:lnTo>
                    <a:pt x="2631" y="1206"/>
                  </a:lnTo>
                  <a:lnTo>
                    <a:pt x="2631" y="1193"/>
                  </a:lnTo>
                  <a:lnTo>
                    <a:pt x="2632" y="1181"/>
                  </a:lnTo>
                  <a:lnTo>
                    <a:pt x="2634" y="1169"/>
                  </a:lnTo>
                  <a:lnTo>
                    <a:pt x="2636" y="1157"/>
                  </a:lnTo>
                  <a:lnTo>
                    <a:pt x="2641" y="1144"/>
                  </a:lnTo>
                  <a:lnTo>
                    <a:pt x="2645" y="1131"/>
                  </a:lnTo>
                  <a:lnTo>
                    <a:pt x="2651" y="1120"/>
                  </a:lnTo>
                  <a:lnTo>
                    <a:pt x="2656" y="1108"/>
                  </a:lnTo>
                  <a:lnTo>
                    <a:pt x="2664" y="1096"/>
                  </a:lnTo>
                  <a:lnTo>
                    <a:pt x="2673" y="1085"/>
                  </a:lnTo>
                  <a:lnTo>
                    <a:pt x="2681" y="1073"/>
                  </a:lnTo>
                  <a:lnTo>
                    <a:pt x="2692" y="1062"/>
                  </a:lnTo>
                  <a:lnTo>
                    <a:pt x="2705" y="1051"/>
                  </a:lnTo>
                  <a:lnTo>
                    <a:pt x="2717" y="1040"/>
                  </a:lnTo>
                  <a:lnTo>
                    <a:pt x="2731" y="1030"/>
                  </a:lnTo>
                  <a:lnTo>
                    <a:pt x="2746" y="1019"/>
                  </a:lnTo>
                  <a:lnTo>
                    <a:pt x="2784" y="996"/>
                  </a:lnTo>
                  <a:lnTo>
                    <a:pt x="2807" y="982"/>
                  </a:lnTo>
                  <a:lnTo>
                    <a:pt x="2831" y="965"/>
                  </a:lnTo>
                  <a:lnTo>
                    <a:pt x="2857" y="948"/>
                  </a:lnTo>
                  <a:lnTo>
                    <a:pt x="2884" y="927"/>
                  </a:lnTo>
                  <a:lnTo>
                    <a:pt x="2911" y="904"/>
                  </a:lnTo>
                  <a:lnTo>
                    <a:pt x="2938" y="879"/>
                  </a:lnTo>
                  <a:lnTo>
                    <a:pt x="2950" y="864"/>
                  </a:lnTo>
                  <a:lnTo>
                    <a:pt x="2963" y="850"/>
                  </a:lnTo>
                  <a:lnTo>
                    <a:pt x="2975" y="835"/>
                  </a:lnTo>
                  <a:lnTo>
                    <a:pt x="2986" y="819"/>
                  </a:lnTo>
                  <a:lnTo>
                    <a:pt x="2997" y="802"/>
                  </a:lnTo>
                  <a:lnTo>
                    <a:pt x="3008" y="784"/>
                  </a:lnTo>
                  <a:lnTo>
                    <a:pt x="3018" y="767"/>
                  </a:lnTo>
                  <a:lnTo>
                    <a:pt x="3027" y="747"/>
                  </a:lnTo>
                  <a:lnTo>
                    <a:pt x="3035" y="727"/>
                  </a:lnTo>
                  <a:lnTo>
                    <a:pt x="3043" y="705"/>
                  </a:lnTo>
                  <a:lnTo>
                    <a:pt x="3050" y="683"/>
                  </a:lnTo>
                  <a:lnTo>
                    <a:pt x="3055" y="660"/>
                  </a:lnTo>
                  <a:lnTo>
                    <a:pt x="3060" y="637"/>
                  </a:lnTo>
                  <a:lnTo>
                    <a:pt x="3063" y="612"/>
                  </a:lnTo>
                  <a:lnTo>
                    <a:pt x="3064" y="585"/>
                  </a:lnTo>
                  <a:lnTo>
                    <a:pt x="3065" y="558"/>
                  </a:lnTo>
                  <a:lnTo>
                    <a:pt x="3064" y="531"/>
                  </a:lnTo>
                  <a:lnTo>
                    <a:pt x="3062" y="504"/>
                  </a:lnTo>
                  <a:lnTo>
                    <a:pt x="3058" y="477"/>
                  </a:lnTo>
                  <a:lnTo>
                    <a:pt x="3054" y="452"/>
                  </a:lnTo>
                  <a:lnTo>
                    <a:pt x="3047" y="427"/>
                  </a:lnTo>
                  <a:lnTo>
                    <a:pt x="3041" y="403"/>
                  </a:lnTo>
                  <a:lnTo>
                    <a:pt x="3032" y="379"/>
                  </a:lnTo>
                  <a:lnTo>
                    <a:pt x="3023" y="355"/>
                  </a:lnTo>
                  <a:lnTo>
                    <a:pt x="3012" y="334"/>
                  </a:lnTo>
                  <a:lnTo>
                    <a:pt x="3001" y="312"/>
                  </a:lnTo>
                  <a:lnTo>
                    <a:pt x="2989" y="290"/>
                  </a:lnTo>
                  <a:lnTo>
                    <a:pt x="2976" y="270"/>
                  </a:lnTo>
                  <a:lnTo>
                    <a:pt x="2962" y="250"/>
                  </a:lnTo>
                  <a:lnTo>
                    <a:pt x="2947" y="230"/>
                  </a:lnTo>
                  <a:lnTo>
                    <a:pt x="2932" y="212"/>
                  </a:lnTo>
                  <a:lnTo>
                    <a:pt x="2916" y="194"/>
                  </a:lnTo>
                  <a:lnTo>
                    <a:pt x="2899" y="177"/>
                  </a:lnTo>
                  <a:lnTo>
                    <a:pt x="2882" y="161"/>
                  </a:lnTo>
                  <a:lnTo>
                    <a:pt x="2864" y="146"/>
                  </a:lnTo>
                  <a:lnTo>
                    <a:pt x="2845" y="130"/>
                  </a:lnTo>
                  <a:lnTo>
                    <a:pt x="2828" y="117"/>
                  </a:lnTo>
                  <a:lnTo>
                    <a:pt x="2808" y="104"/>
                  </a:lnTo>
                  <a:lnTo>
                    <a:pt x="2789" y="91"/>
                  </a:lnTo>
                  <a:lnTo>
                    <a:pt x="2769" y="80"/>
                  </a:lnTo>
                  <a:lnTo>
                    <a:pt x="2750" y="69"/>
                  </a:lnTo>
                  <a:lnTo>
                    <a:pt x="2730" y="59"/>
                  </a:lnTo>
                  <a:lnTo>
                    <a:pt x="2710" y="50"/>
                  </a:lnTo>
                  <a:lnTo>
                    <a:pt x="2690" y="42"/>
                  </a:lnTo>
                  <a:lnTo>
                    <a:pt x="2670" y="35"/>
                  </a:lnTo>
                  <a:lnTo>
                    <a:pt x="2651" y="28"/>
                  </a:lnTo>
                  <a:lnTo>
                    <a:pt x="2631" y="24"/>
                  </a:lnTo>
                  <a:lnTo>
                    <a:pt x="2611" y="19"/>
                  </a:lnTo>
                  <a:lnTo>
                    <a:pt x="2572" y="11"/>
                  </a:lnTo>
                  <a:lnTo>
                    <a:pt x="2533" y="6"/>
                  </a:lnTo>
                  <a:lnTo>
                    <a:pt x="2494" y="3"/>
                  </a:lnTo>
                  <a:lnTo>
                    <a:pt x="2454" y="0"/>
                  </a:lnTo>
                  <a:lnTo>
                    <a:pt x="2414" y="2"/>
                  </a:lnTo>
                  <a:lnTo>
                    <a:pt x="2375" y="4"/>
                  </a:lnTo>
                  <a:lnTo>
                    <a:pt x="2336" y="9"/>
                  </a:lnTo>
                  <a:lnTo>
                    <a:pt x="2298" y="17"/>
                  </a:lnTo>
                  <a:lnTo>
                    <a:pt x="2278" y="21"/>
                  </a:lnTo>
                  <a:lnTo>
                    <a:pt x="2259" y="27"/>
                  </a:lnTo>
                  <a:lnTo>
                    <a:pt x="2241" y="33"/>
                  </a:lnTo>
                  <a:lnTo>
                    <a:pt x="2222" y="40"/>
                  </a:lnTo>
                  <a:lnTo>
                    <a:pt x="2203" y="48"/>
                  </a:lnTo>
                  <a:lnTo>
                    <a:pt x="2186" y="55"/>
                  </a:lnTo>
                  <a:lnTo>
                    <a:pt x="2168" y="64"/>
                  </a:lnTo>
                  <a:lnTo>
                    <a:pt x="2151" y="74"/>
                  </a:lnTo>
                  <a:lnTo>
                    <a:pt x="2133" y="84"/>
                  </a:lnTo>
                  <a:lnTo>
                    <a:pt x="2115" y="95"/>
                  </a:lnTo>
                  <a:lnTo>
                    <a:pt x="2099" y="107"/>
                  </a:lnTo>
                  <a:lnTo>
                    <a:pt x="2082" y="119"/>
                  </a:lnTo>
                  <a:lnTo>
                    <a:pt x="2066" y="133"/>
                  </a:lnTo>
                  <a:lnTo>
                    <a:pt x="2051" y="148"/>
                  </a:lnTo>
                  <a:lnTo>
                    <a:pt x="2035" y="162"/>
                  </a:lnTo>
                  <a:lnTo>
                    <a:pt x="2020" y="179"/>
                  </a:lnTo>
                  <a:lnTo>
                    <a:pt x="1995" y="207"/>
                  </a:lnTo>
                  <a:lnTo>
                    <a:pt x="1971" y="236"/>
                  </a:lnTo>
                  <a:lnTo>
                    <a:pt x="1951" y="264"/>
                  </a:lnTo>
                  <a:lnTo>
                    <a:pt x="1932" y="293"/>
                  </a:lnTo>
                  <a:lnTo>
                    <a:pt x="1916" y="321"/>
                  </a:lnTo>
                  <a:lnTo>
                    <a:pt x="1902" y="350"/>
                  </a:lnTo>
                  <a:lnTo>
                    <a:pt x="1890" y="380"/>
                  </a:lnTo>
                  <a:lnTo>
                    <a:pt x="1879" y="412"/>
                  </a:lnTo>
                  <a:lnTo>
                    <a:pt x="1870" y="443"/>
                  </a:lnTo>
                  <a:lnTo>
                    <a:pt x="1864" y="477"/>
                  </a:lnTo>
                  <a:lnTo>
                    <a:pt x="1858" y="514"/>
                  </a:lnTo>
                  <a:lnTo>
                    <a:pt x="1854" y="552"/>
                  </a:lnTo>
                  <a:lnTo>
                    <a:pt x="1851" y="593"/>
                  </a:lnTo>
                  <a:lnTo>
                    <a:pt x="1848" y="636"/>
                  </a:lnTo>
                  <a:lnTo>
                    <a:pt x="1847" y="682"/>
                  </a:lnTo>
                  <a:lnTo>
                    <a:pt x="1846" y="731"/>
                  </a:lnTo>
                  <a:lnTo>
                    <a:pt x="2166" y="731"/>
                  </a:lnTo>
                  <a:lnTo>
                    <a:pt x="2166" y="668"/>
                  </a:lnTo>
                  <a:lnTo>
                    <a:pt x="2167" y="641"/>
                  </a:lnTo>
                  <a:lnTo>
                    <a:pt x="2167" y="614"/>
                  </a:lnTo>
                  <a:lnTo>
                    <a:pt x="2169" y="586"/>
                  </a:lnTo>
                  <a:lnTo>
                    <a:pt x="2173" y="559"/>
                  </a:lnTo>
                  <a:lnTo>
                    <a:pt x="2177" y="534"/>
                  </a:lnTo>
                  <a:lnTo>
                    <a:pt x="2182" y="507"/>
                  </a:lnTo>
                  <a:lnTo>
                    <a:pt x="2191" y="483"/>
                  </a:lnTo>
                  <a:lnTo>
                    <a:pt x="2201" y="459"/>
                  </a:lnTo>
                  <a:lnTo>
                    <a:pt x="2207" y="448"/>
                  </a:lnTo>
                  <a:lnTo>
                    <a:pt x="2213" y="436"/>
                  </a:lnTo>
                  <a:lnTo>
                    <a:pt x="2221" y="426"/>
                  </a:lnTo>
                  <a:lnTo>
                    <a:pt x="2229" y="415"/>
                  </a:lnTo>
                  <a:lnTo>
                    <a:pt x="2237" y="405"/>
                  </a:lnTo>
                  <a:lnTo>
                    <a:pt x="2247" y="395"/>
                  </a:lnTo>
                  <a:lnTo>
                    <a:pt x="2257" y="386"/>
                  </a:lnTo>
                  <a:lnTo>
                    <a:pt x="2268" y="377"/>
                  </a:lnTo>
                  <a:lnTo>
                    <a:pt x="2280" y="370"/>
                  </a:lnTo>
                  <a:lnTo>
                    <a:pt x="2293" y="362"/>
                  </a:lnTo>
                  <a:lnTo>
                    <a:pt x="2307" y="354"/>
                  </a:lnTo>
                  <a:lnTo>
                    <a:pt x="2322" y="348"/>
                  </a:lnTo>
                  <a:lnTo>
                    <a:pt x="2337" y="342"/>
                  </a:lnTo>
                  <a:lnTo>
                    <a:pt x="2354" y="337"/>
                  </a:lnTo>
                  <a:lnTo>
                    <a:pt x="2373" y="331"/>
                  </a:lnTo>
                  <a:lnTo>
                    <a:pt x="2391" y="327"/>
                  </a:lnTo>
                  <a:lnTo>
                    <a:pt x="2412" y="324"/>
                  </a:lnTo>
                  <a:lnTo>
                    <a:pt x="2433" y="321"/>
                  </a:lnTo>
                  <a:lnTo>
                    <a:pt x="2454" y="320"/>
                  </a:lnTo>
                  <a:lnTo>
                    <a:pt x="2475" y="320"/>
                  </a:lnTo>
                  <a:lnTo>
                    <a:pt x="2495" y="321"/>
                  </a:lnTo>
                  <a:lnTo>
                    <a:pt x="2514" y="325"/>
                  </a:lnTo>
                  <a:lnTo>
                    <a:pt x="2533" y="328"/>
                  </a:lnTo>
                  <a:lnTo>
                    <a:pt x="2552" y="332"/>
                  </a:lnTo>
                  <a:lnTo>
                    <a:pt x="2569" y="338"/>
                  </a:lnTo>
                  <a:lnTo>
                    <a:pt x="2587" y="345"/>
                  </a:lnTo>
                  <a:lnTo>
                    <a:pt x="2603" y="352"/>
                  </a:lnTo>
                  <a:lnTo>
                    <a:pt x="2619" y="361"/>
                  </a:lnTo>
                  <a:lnTo>
                    <a:pt x="2634" y="370"/>
                  </a:lnTo>
                  <a:lnTo>
                    <a:pt x="2649" y="380"/>
                  </a:lnTo>
                  <a:lnTo>
                    <a:pt x="2662" y="391"/>
                  </a:lnTo>
                  <a:lnTo>
                    <a:pt x="2674" y="402"/>
                  </a:lnTo>
                  <a:lnTo>
                    <a:pt x="2687" y="416"/>
                  </a:lnTo>
                  <a:lnTo>
                    <a:pt x="2698" y="431"/>
                  </a:lnTo>
                  <a:lnTo>
                    <a:pt x="2707" y="449"/>
                  </a:lnTo>
                  <a:lnTo>
                    <a:pt x="2714" y="469"/>
                  </a:lnTo>
                  <a:lnTo>
                    <a:pt x="2719" y="488"/>
                  </a:lnTo>
                  <a:lnTo>
                    <a:pt x="2723" y="509"/>
                  </a:lnTo>
                  <a:lnTo>
                    <a:pt x="2724" y="530"/>
                  </a:lnTo>
                  <a:lnTo>
                    <a:pt x="2723" y="552"/>
                  </a:lnTo>
                  <a:lnTo>
                    <a:pt x="2720" y="574"/>
                  </a:lnTo>
                  <a:lnTo>
                    <a:pt x="2714" y="596"/>
                  </a:lnTo>
                  <a:lnTo>
                    <a:pt x="2707" y="617"/>
                  </a:lnTo>
                  <a:lnTo>
                    <a:pt x="2697" y="638"/>
                  </a:lnTo>
                  <a:lnTo>
                    <a:pt x="2691" y="649"/>
                  </a:lnTo>
                  <a:lnTo>
                    <a:pt x="2685" y="658"/>
                  </a:lnTo>
                  <a:lnTo>
                    <a:pt x="2677" y="668"/>
                  </a:lnTo>
                  <a:lnTo>
                    <a:pt x="2669" y="678"/>
                  </a:lnTo>
                  <a:lnTo>
                    <a:pt x="2661" y="686"/>
                  </a:lnTo>
                  <a:lnTo>
                    <a:pt x="2652" y="694"/>
                  </a:lnTo>
                  <a:lnTo>
                    <a:pt x="2642" y="703"/>
                  </a:lnTo>
                  <a:lnTo>
                    <a:pt x="2632" y="710"/>
                  </a:lnTo>
                  <a:lnTo>
                    <a:pt x="2452" y="832"/>
                  </a:lnTo>
                  <a:lnTo>
                    <a:pt x="2433" y="846"/>
                  </a:lnTo>
                  <a:lnTo>
                    <a:pt x="2415" y="859"/>
                  </a:lnTo>
                  <a:lnTo>
                    <a:pt x="2399" y="872"/>
                  </a:lnTo>
                  <a:lnTo>
                    <a:pt x="2385" y="885"/>
                  </a:lnTo>
                  <a:lnTo>
                    <a:pt x="2373" y="900"/>
                  </a:lnTo>
                  <a:lnTo>
                    <a:pt x="2361" y="914"/>
                  </a:lnTo>
                  <a:lnTo>
                    <a:pt x="2351" y="928"/>
                  </a:lnTo>
                  <a:lnTo>
                    <a:pt x="2342" y="943"/>
                  </a:lnTo>
                  <a:lnTo>
                    <a:pt x="2334" y="959"/>
                  </a:lnTo>
                  <a:lnTo>
                    <a:pt x="2328" y="975"/>
                  </a:lnTo>
                  <a:lnTo>
                    <a:pt x="2322" y="992"/>
                  </a:lnTo>
                  <a:lnTo>
                    <a:pt x="2318" y="1009"/>
                  </a:lnTo>
                  <a:lnTo>
                    <a:pt x="2314" y="1027"/>
                  </a:lnTo>
                  <a:lnTo>
                    <a:pt x="2312" y="1046"/>
                  </a:lnTo>
                  <a:lnTo>
                    <a:pt x="2311" y="1065"/>
                  </a:lnTo>
                  <a:lnTo>
                    <a:pt x="2310" y="1085"/>
                  </a:lnTo>
                  <a:lnTo>
                    <a:pt x="2310" y="1330"/>
                  </a:lnTo>
                  <a:lnTo>
                    <a:pt x="218" y="2649"/>
                  </a:lnTo>
                  <a:lnTo>
                    <a:pt x="196" y="2664"/>
                  </a:lnTo>
                  <a:lnTo>
                    <a:pt x="177" y="2678"/>
                  </a:lnTo>
                  <a:lnTo>
                    <a:pt x="157" y="2693"/>
                  </a:lnTo>
                  <a:lnTo>
                    <a:pt x="139" y="2709"/>
                  </a:lnTo>
                  <a:lnTo>
                    <a:pt x="123" y="2725"/>
                  </a:lnTo>
                  <a:lnTo>
                    <a:pt x="107" y="2742"/>
                  </a:lnTo>
                  <a:lnTo>
                    <a:pt x="93" y="2758"/>
                  </a:lnTo>
                  <a:lnTo>
                    <a:pt x="80" y="2776"/>
                  </a:lnTo>
                  <a:lnTo>
                    <a:pt x="68" y="2793"/>
                  </a:lnTo>
                  <a:lnTo>
                    <a:pt x="57" y="2811"/>
                  </a:lnTo>
                  <a:lnTo>
                    <a:pt x="48" y="2830"/>
                  </a:lnTo>
                  <a:lnTo>
                    <a:pt x="39" y="2847"/>
                  </a:lnTo>
                  <a:lnTo>
                    <a:pt x="31" y="2866"/>
                  </a:lnTo>
                  <a:lnTo>
                    <a:pt x="24" y="2884"/>
                  </a:lnTo>
                  <a:lnTo>
                    <a:pt x="18" y="2903"/>
                  </a:lnTo>
                  <a:lnTo>
                    <a:pt x="13" y="2922"/>
                  </a:lnTo>
                  <a:lnTo>
                    <a:pt x="9" y="2941"/>
                  </a:lnTo>
                  <a:lnTo>
                    <a:pt x="6" y="2959"/>
                  </a:lnTo>
                  <a:lnTo>
                    <a:pt x="3" y="2978"/>
                  </a:lnTo>
                  <a:lnTo>
                    <a:pt x="1" y="2997"/>
                  </a:lnTo>
                  <a:lnTo>
                    <a:pt x="0" y="3015"/>
                  </a:lnTo>
                  <a:lnTo>
                    <a:pt x="0" y="3034"/>
                  </a:lnTo>
                  <a:lnTo>
                    <a:pt x="1" y="3070"/>
                  </a:lnTo>
                  <a:lnTo>
                    <a:pt x="3" y="3105"/>
                  </a:lnTo>
                  <a:lnTo>
                    <a:pt x="8" y="3139"/>
                  </a:lnTo>
                  <a:lnTo>
                    <a:pt x="15" y="3171"/>
                  </a:lnTo>
                  <a:lnTo>
                    <a:pt x="23" y="3202"/>
                  </a:lnTo>
                  <a:lnTo>
                    <a:pt x="31" y="3232"/>
                  </a:lnTo>
                  <a:lnTo>
                    <a:pt x="44" y="3260"/>
                  </a:lnTo>
                  <a:lnTo>
                    <a:pt x="58" y="3290"/>
                  </a:lnTo>
                  <a:lnTo>
                    <a:pt x="75" y="3320"/>
                  </a:lnTo>
                  <a:lnTo>
                    <a:pt x="84" y="3334"/>
                  </a:lnTo>
                  <a:lnTo>
                    <a:pt x="94" y="3347"/>
                  </a:lnTo>
                  <a:lnTo>
                    <a:pt x="105" y="3361"/>
                  </a:lnTo>
                  <a:lnTo>
                    <a:pt x="117" y="3375"/>
                  </a:lnTo>
                  <a:lnTo>
                    <a:pt x="129" y="3389"/>
                  </a:lnTo>
                  <a:lnTo>
                    <a:pt x="142" y="3401"/>
                  </a:lnTo>
                  <a:lnTo>
                    <a:pt x="157" y="3414"/>
                  </a:lnTo>
                  <a:lnTo>
                    <a:pt x="171" y="3426"/>
                  </a:lnTo>
                  <a:lnTo>
                    <a:pt x="186" y="3438"/>
                  </a:lnTo>
                  <a:lnTo>
                    <a:pt x="203" y="3449"/>
                  </a:lnTo>
                  <a:lnTo>
                    <a:pt x="219" y="3460"/>
                  </a:lnTo>
                  <a:lnTo>
                    <a:pt x="237" y="3470"/>
                  </a:lnTo>
                  <a:lnTo>
                    <a:pt x="256" y="3480"/>
                  </a:lnTo>
                  <a:lnTo>
                    <a:pt x="275" y="3489"/>
                  </a:lnTo>
                  <a:lnTo>
                    <a:pt x="295" y="3497"/>
                  </a:lnTo>
                  <a:lnTo>
                    <a:pt x="317" y="3504"/>
                  </a:lnTo>
                  <a:lnTo>
                    <a:pt x="339" y="3511"/>
                  </a:lnTo>
                  <a:lnTo>
                    <a:pt x="362" y="3518"/>
                  </a:lnTo>
                  <a:lnTo>
                    <a:pt x="386" y="3522"/>
                  </a:lnTo>
                  <a:lnTo>
                    <a:pt x="411" y="3526"/>
                  </a:lnTo>
                  <a:lnTo>
                    <a:pt x="437" y="3530"/>
                  </a:lnTo>
                  <a:lnTo>
                    <a:pt x="463" y="3533"/>
                  </a:lnTo>
                  <a:lnTo>
                    <a:pt x="491" y="3534"/>
                  </a:lnTo>
                  <a:lnTo>
                    <a:pt x="519" y="3535"/>
                  </a:lnTo>
                  <a:lnTo>
                    <a:pt x="4466" y="3535"/>
                  </a:lnTo>
                  <a:lnTo>
                    <a:pt x="4468" y="3535"/>
                  </a:lnTo>
                  <a:lnTo>
                    <a:pt x="4493" y="3534"/>
                  </a:lnTo>
                  <a:lnTo>
                    <a:pt x="4518" y="3533"/>
                  </a:lnTo>
                  <a:lnTo>
                    <a:pt x="4542" y="3530"/>
                  </a:lnTo>
                  <a:lnTo>
                    <a:pt x="4567" y="3526"/>
                  </a:lnTo>
                  <a:lnTo>
                    <a:pt x="4588" y="3522"/>
                  </a:lnTo>
                  <a:lnTo>
                    <a:pt x="4612" y="3516"/>
                  </a:lnTo>
                  <a:lnTo>
                    <a:pt x="4632" y="3511"/>
                  </a:lnTo>
                  <a:lnTo>
                    <a:pt x="4653" y="3503"/>
                  </a:lnTo>
                  <a:lnTo>
                    <a:pt x="4673" y="3496"/>
                  </a:lnTo>
                  <a:lnTo>
                    <a:pt x="4693" y="3488"/>
                  </a:lnTo>
                  <a:lnTo>
                    <a:pt x="4712" y="3478"/>
                  </a:lnTo>
                  <a:lnTo>
                    <a:pt x="4729" y="3468"/>
                  </a:lnTo>
                  <a:lnTo>
                    <a:pt x="4746" y="3458"/>
                  </a:lnTo>
                  <a:lnTo>
                    <a:pt x="4763" y="3447"/>
                  </a:lnTo>
                  <a:lnTo>
                    <a:pt x="4779" y="3435"/>
                  </a:lnTo>
                  <a:lnTo>
                    <a:pt x="4794" y="3424"/>
                  </a:lnTo>
                  <a:lnTo>
                    <a:pt x="4808" y="3411"/>
                  </a:lnTo>
                  <a:lnTo>
                    <a:pt x="4822" y="3399"/>
                  </a:lnTo>
                  <a:lnTo>
                    <a:pt x="4835" y="3386"/>
                  </a:lnTo>
                  <a:lnTo>
                    <a:pt x="4848" y="3371"/>
                  </a:lnTo>
                  <a:lnTo>
                    <a:pt x="4859" y="3358"/>
                  </a:lnTo>
                  <a:lnTo>
                    <a:pt x="4870" y="3344"/>
                  </a:lnTo>
                  <a:lnTo>
                    <a:pt x="4891" y="3315"/>
                  </a:lnTo>
                  <a:lnTo>
                    <a:pt x="4907" y="3286"/>
                  </a:lnTo>
                  <a:lnTo>
                    <a:pt x="4923" y="3256"/>
                  </a:lnTo>
                  <a:lnTo>
                    <a:pt x="4935" y="3226"/>
                  </a:lnTo>
                  <a:lnTo>
                    <a:pt x="4945" y="3197"/>
                  </a:lnTo>
                  <a:lnTo>
                    <a:pt x="4951" y="3166"/>
                  </a:lnTo>
                  <a:lnTo>
                    <a:pt x="4957" y="3133"/>
                  </a:lnTo>
                  <a:lnTo>
                    <a:pt x="4960" y="3099"/>
                  </a:lnTo>
                  <a:lnTo>
                    <a:pt x="4961" y="3063"/>
                  </a:lnTo>
                  <a:lnTo>
                    <a:pt x="4960" y="3025"/>
                  </a:lnTo>
                  <a:lnTo>
                    <a:pt x="4956" y="2988"/>
                  </a:lnTo>
                  <a:lnTo>
                    <a:pt x="4952" y="2968"/>
                  </a:lnTo>
                  <a:lnTo>
                    <a:pt x="4948" y="2949"/>
                  </a:lnTo>
                  <a:lnTo>
                    <a:pt x="4944" y="2931"/>
                  </a:lnTo>
                  <a:lnTo>
                    <a:pt x="4939" y="2912"/>
                  </a:lnTo>
                  <a:lnTo>
                    <a:pt x="4933" y="2893"/>
                  </a:lnTo>
                  <a:lnTo>
                    <a:pt x="4926" y="2875"/>
                  </a:lnTo>
                  <a:lnTo>
                    <a:pt x="4918" y="2856"/>
                  </a:lnTo>
                  <a:lnTo>
                    <a:pt x="4911" y="2837"/>
                  </a:lnTo>
                  <a:lnTo>
                    <a:pt x="4901" y="2820"/>
                  </a:lnTo>
                  <a:lnTo>
                    <a:pt x="4891" y="2802"/>
                  </a:lnTo>
                  <a:lnTo>
                    <a:pt x="4881" y="2784"/>
                  </a:lnTo>
                  <a:lnTo>
                    <a:pt x="4869" y="2768"/>
                  </a:lnTo>
                  <a:lnTo>
                    <a:pt x="4857" y="2751"/>
                  </a:lnTo>
                  <a:lnTo>
                    <a:pt x="4843" y="2735"/>
                  </a:lnTo>
                  <a:lnTo>
                    <a:pt x="4829" y="2721"/>
                  </a:lnTo>
                  <a:lnTo>
                    <a:pt x="4814" y="2705"/>
                  </a:lnTo>
                  <a:lnTo>
                    <a:pt x="4797" y="2691"/>
                  </a:lnTo>
                  <a:lnTo>
                    <a:pt x="4781" y="2678"/>
                  </a:lnTo>
                  <a:lnTo>
                    <a:pt x="4762" y="2666"/>
                  </a:lnTo>
                  <a:lnTo>
                    <a:pt x="4743" y="2654"/>
                  </a:lnTo>
                  <a:close/>
                  <a:moveTo>
                    <a:pt x="4461" y="3188"/>
                  </a:moveTo>
                  <a:lnTo>
                    <a:pt x="515" y="3188"/>
                  </a:lnTo>
                  <a:lnTo>
                    <a:pt x="502" y="3188"/>
                  </a:lnTo>
                  <a:lnTo>
                    <a:pt x="490" y="3186"/>
                  </a:lnTo>
                  <a:lnTo>
                    <a:pt x="478" y="3183"/>
                  </a:lnTo>
                  <a:lnTo>
                    <a:pt x="467" y="3180"/>
                  </a:lnTo>
                  <a:lnTo>
                    <a:pt x="456" y="3177"/>
                  </a:lnTo>
                  <a:lnTo>
                    <a:pt x="446" y="3171"/>
                  </a:lnTo>
                  <a:lnTo>
                    <a:pt x="436" y="3166"/>
                  </a:lnTo>
                  <a:lnTo>
                    <a:pt x="426" y="3160"/>
                  </a:lnTo>
                  <a:lnTo>
                    <a:pt x="417" y="3154"/>
                  </a:lnTo>
                  <a:lnTo>
                    <a:pt x="410" y="3146"/>
                  </a:lnTo>
                  <a:lnTo>
                    <a:pt x="402" y="3138"/>
                  </a:lnTo>
                  <a:lnTo>
                    <a:pt x="395" y="3130"/>
                  </a:lnTo>
                  <a:lnTo>
                    <a:pt x="390" y="3121"/>
                  </a:lnTo>
                  <a:lnTo>
                    <a:pt x="384" y="3111"/>
                  </a:lnTo>
                  <a:lnTo>
                    <a:pt x="380" y="3102"/>
                  </a:lnTo>
                  <a:lnTo>
                    <a:pt x="375" y="3092"/>
                  </a:lnTo>
                  <a:lnTo>
                    <a:pt x="372" y="3081"/>
                  </a:lnTo>
                  <a:lnTo>
                    <a:pt x="370" y="3071"/>
                  </a:lnTo>
                  <a:lnTo>
                    <a:pt x="369" y="3060"/>
                  </a:lnTo>
                  <a:lnTo>
                    <a:pt x="369" y="3050"/>
                  </a:lnTo>
                  <a:lnTo>
                    <a:pt x="369" y="3039"/>
                  </a:lnTo>
                  <a:lnTo>
                    <a:pt x="370" y="3028"/>
                  </a:lnTo>
                  <a:lnTo>
                    <a:pt x="372" y="3017"/>
                  </a:lnTo>
                  <a:lnTo>
                    <a:pt x="374" y="3006"/>
                  </a:lnTo>
                  <a:lnTo>
                    <a:pt x="379" y="2997"/>
                  </a:lnTo>
                  <a:lnTo>
                    <a:pt x="383" y="2986"/>
                  </a:lnTo>
                  <a:lnTo>
                    <a:pt x="390" y="2976"/>
                  </a:lnTo>
                  <a:lnTo>
                    <a:pt x="396" y="2966"/>
                  </a:lnTo>
                  <a:lnTo>
                    <a:pt x="405" y="2956"/>
                  </a:lnTo>
                  <a:lnTo>
                    <a:pt x="414" y="2946"/>
                  </a:lnTo>
                  <a:lnTo>
                    <a:pt x="424" y="2937"/>
                  </a:lnTo>
                  <a:lnTo>
                    <a:pt x="435" y="2928"/>
                  </a:lnTo>
                  <a:lnTo>
                    <a:pt x="2484" y="1647"/>
                  </a:lnTo>
                  <a:lnTo>
                    <a:pt x="4542" y="2934"/>
                  </a:lnTo>
                  <a:lnTo>
                    <a:pt x="4553" y="2942"/>
                  </a:lnTo>
                  <a:lnTo>
                    <a:pt x="4563" y="2949"/>
                  </a:lnTo>
                  <a:lnTo>
                    <a:pt x="4572" y="2958"/>
                  </a:lnTo>
                  <a:lnTo>
                    <a:pt x="4581" y="2968"/>
                  </a:lnTo>
                  <a:lnTo>
                    <a:pt x="4587" y="2977"/>
                  </a:lnTo>
                  <a:lnTo>
                    <a:pt x="4593" y="2987"/>
                  </a:lnTo>
                  <a:lnTo>
                    <a:pt x="4597" y="2998"/>
                  </a:lnTo>
                  <a:lnTo>
                    <a:pt x="4601" y="3008"/>
                  </a:lnTo>
                  <a:lnTo>
                    <a:pt x="4604" y="3019"/>
                  </a:lnTo>
                  <a:lnTo>
                    <a:pt x="4605" y="3028"/>
                  </a:lnTo>
                  <a:lnTo>
                    <a:pt x="4606" y="3039"/>
                  </a:lnTo>
                  <a:lnTo>
                    <a:pt x="4606" y="3050"/>
                  </a:lnTo>
                  <a:lnTo>
                    <a:pt x="4605" y="3061"/>
                  </a:lnTo>
                  <a:lnTo>
                    <a:pt x="4604" y="3071"/>
                  </a:lnTo>
                  <a:lnTo>
                    <a:pt x="4601" y="3082"/>
                  </a:lnTo>
                  <a:lnTo>
                    <a:pt x="4597" y="3092"/>
                  </a:lnTo>
                  <a:lnTo>
                    <a:pt x="4593" y="3102"/>
                  </a:lnTo>
                  <a:lnTo>
                    <a:pt x="4588" y="3112"/>
                  </a:lnTo>
                  <a:lnTo>
                    <a:pt x="4583" y="3122"/>
                  </a:lnTo>
                  <a:lnTo>
                    <a:pt x="4576" y="3131"/>
                  </a:lnTo>
                  <a:lnTo>
                    <a:pt x="4570" y="3139"/>
                  </a:lnTo>
                  <a:lnTo>
                    <a:pt x="4562" y="3147"/>
                  </a:lnTo>
                  <a:lnTo>
                    <a:pt x="4554" y="3155"/>
                  </a:lnTo>
                  <a:lnTo>
                    <a:pt x="4546" y="3161"/>
                  </a:lnTo>
                  <a:lnTo>
                    <a:pt x="4537" y="3168"/>
                  </a:lnTo>
                  <a:lnTo>
                    <a:pt x="4527" y="3174"/>
                  </a:lnTo>
                  <a:lnTo>
                    <a:pt x="4517" y="3178"/>
                  </a:lnTo>
                  <a:lnTo>
                    <a:pt x="4507" y="3182"/>
                  </a:lnTo>
                  <a:lnTo>
                    <a:pt x="4496" y="3185"/>
                  </a:lnTo>
                  <a:lnTo>
                    <a:pt x="4485" y="3187"/>
                  </a:lnTo>
                  <a:lnTo>
                    <a:pt x="4473" y="3188"/>
                  </a:lnTo>
                  <a:lnTo>
                    <a:pt x="4461" y="3188"/>
                  </a:lnTo>
                  <a:close/>
                </a:path>
              </a:pathLst>
            </a:custGeom>
            <a:solidFill>
              <a:srgbClr val="CED41F"/>
            </a:solidFill>
            <a:ln>
              <a:noFill/>
            </a:ln>
            <a:extLst>
              <a:ext uri="{91240B29-F687-4F45-9708-019B960494DF}">
                <a14:hiddenLine xmlns:a14="http://schemas.microsoft.com/office/drawing/2010/main" w="9525">
                  <a:solidFill>
                    <a:srgbClr val="000000"/>
                  </a:solidFill>
                  <a:round/>
                </a14:hiddenLine>
              </a:ext>
            </a:extLst>
          </p:spPr>
          <p:txBody>
            <a:bodyPr wrap="square" tIns="576000" anchor="ctr">
              <a:normAutofit/>
              <a:scene3d>
                <a:camera prst="orthographicFront"/>
                <a:lightRig rig="threePt" dir="t"/>
              </a:scene3d>
              <a:sp3d contourW="12700">
                <a:contourClr>
                  <a:srgbClr val="FFFFFF"/>
                </a:contourClr>
              </a:sp3d>
            </a:bodyPr>
            <a:lstStyle/>
            <a:p>
              <a:pPr algn="ctr"/>
              <a:endParaRPr lang="en-US" altLang="zh-CN" sz="2800" dirty="0">
                <a:solidFill>
                  <a:schemeClr val="accent1"/>
                </a:solidFill>
                <a:sym typeface="Arial" panose="020B0604020202020204" pitchFamily="34" charset="0"/>
              </a:endParaRPr>
            </a:p>
          </p:txBody>
        </p:sp>
        <p:sp>
          <p:nvSpPr>
            <p:cNvPr id="30" name="矩形 29"/>
            <p:cNvSpPr/>
            <p:nvPr>
              <p:custDataLst>
                <p:tags r:id="rId15"/>
              </p:custDataLst>
            </p:nvPr>
          </p:nvSpPr>
          <p:spPr>
            <a:xfrm>
              <a:off x="1509713" y="4181474"/>
              <a:ext cx="1666875" cy="1419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marL="0" indent="0" algn="ctr">
                <a:lnSpc>
                  <a:spcPct val="150000"/>
                </a:lnSpc>
                <a:spcBef>
                  <a:spcPts val="0"/>
                </a:spcBef>
                <a:spcAft>
                  <a:spcPts val="0"/>
                </a:spcAft>
                <a:buSzPct val="100000"/>
              </a:pPr>
              <a:r>
                <a:rPr lang="zh-CN" altLang="da-DK" dirty="0">
                  <a:solidFill>
                    <a:srgbClr val="FFFFFF"/>
                  </a:solidFill>
                  <a:sym typeface="Arial" panose="020B0604020202020204" pitchFamily="34" charset="0"/>
                </a:rPr>
                <a:t>防护</a:t>
              </a:r>
            </a:p>
            <a:p>
              <a:pPr marL="0" indent="0" algn="ctr">
                <a:lnSpc>
                  <a:spcPct val="150000"/>
                </a:lnSpc>
                <a:spcBef>
                  <a:spcPts val="0"/>
                </a:spcBef>
                <a:spcAft>
                  <a:spcPts val="0"/>
                </a:spcAft>
                <a:buSzPct val="100000"/>
              </a:pPr>
              <a:r>
                <a:rPr lang="zh-CN" altLang="da-DK" dirty="0">
                  <a:solidFill>
                    <a:srgbClr val="FFFFFF"/>
                  </a:solidFill>
                  <a:sym typeface="Arial" panose="020B0604020202020204" pitchFamily="34" charset="0"/>
                </a:rPr>
                <a:t>织物</a:t>
              </a:r>
            </a:p>
          </p:txBody>
        </p:sp>
      </p:grpSp>
      <p:grpSp>
        <p:nvGrpSpPr>
          <p:cNvPr id="27" name="组合 26"/>
          <p:cNvGrpSpPr/>
          <p:nvPr>
            <p:custDataLst>
              <p:tags r:id="rId4"/>
            </p:custDataLst>
          </p:nvPr>
        </p:nvGrpSpPr>
        <p:grpSpPr>
          <a:xfrm>
            <a:off x="7852613" y="1202374"/>
            <a:ext cx="1532153" cy="1883812"/>
            <a:chOff x="1219200" y="2836863"/>
            <a:chExt cx="2247900" cy="2763836"/>
          </a:xfrm>
        </p:grpSpPr>
        <p:sp>
          <p:nvSpPr>
            <p:cNvPr id="31" name="KSO_Shape"/>
            <p:cNvSpPr/>
            <p:nvPr>
              <p:custDataLst>
                <p:tags r:id="rId12"/>
              </p:custDataLst>
            </p:nvPr>
          </p:nvSpPr>
          <p:spPr bwMode="auto">
            <a:xfrm>
              <a:off x="1219200" y="2836863"/>
              <a:ext cx="2247900" cy="1599756"/>
            </a:xfrm>
            <a:custGeom>
              <a:avLst/>
              <a:gdLst>
                <a:gd name="T0" fmla="*/ 2147483646 w 4961"/>
                <a:gd name="T1" fmla="*/ 2147483646 h 3535"/>
                <a:gd name="T2" fmla="*/ 2147483646 w 4961"/>
                <a:gd name="T3" fmla="*/ 2147483646 h 3535"/>
                <a:gd name="T4" fmla="*/ 2147483646 w 4961"/>
                <a:gd name="T5" fmla="*/ 2147483646 h 3535"/>
                <a:gd name="T6" fmla="*/ 2147483646 w 4961"/>
                <a:gd name="T7" fmla="*/ 2147483646 h 3535"/>
                <a:gd name="T8" fmla="*/ 2147483646 w 4961"/>
                <a:gd name="T9" fmla="*/ 2147483646 h 3535"/>
                <a:gd name="T10" fmla="*/ 2147483646 w 4961"/>
                <a:gd name="T11" fmla="*/ 2147483646 h 3535"/>
                <a:gd name="T12" fmla="*/ 2147483646 w 4961"/>
                <a:gd name="T13" fmla="*/ 2147483646 h 3535"/>
                <a:gd name="T14" fmla="*/ 2147483646 w 4961"/>
                <a:gd name="T15" fmla="*/ 2147483646 h 3535"/>
                <a:gd name="T16" fmla="*/ 2147483646 w 4961"/>
                <a:gd name="T17" fmla="*/ 2147483646 h 3535"/>
                <a:gd name="T18" fmla="*/ 2147483646 w 4961"/>
                <a:gd name="T19" fmla="*/ 2147483646 h 3535"/>
                <a:gd name="T20" fmla="*/ 2147483646 w 4961"/>
                <a:gd name="T21" fmla="*/ 1072681068 h 3535"/>
                <a:gd name="T22" fmla="*/ 2147483646 w 4961"/>
                <a:gd name="T23" fmla="*/ 225773275 h 3535"/>
                <a:gd name="T24" fmla="*/ 2147483646 w 4961"/>
                <a:gd name="T25" fmla="*/ 2147483646 h 3535"/>
                <a:gd name="T26" fmla="*/ 2147483646 w 4961"/>
                <a:gd name="T27" fmla="*/ 2147483646 h 3535"/>
                <a:gd name="T28" fmla="*/ 2147483646 w 4961"/>
                <a:gd name="T29" fmla="*/ 2147483646 h 3535"/>
                <a:gd name="T30" fmla="*/ 2147483646 w 4961"/>
                <a:gd name="T31" fmla="*/ 2147483646 h 3535"/>
                <a:gd name="T32" fmla="*/ 2147483646 w 4961"/>
                <a:gd name="T33" fmla="*/ 2147483646 h 3535"/>
                <a:gd name="T34" fmla="*/ 2147483646 w 4961"/>
                <a:gd name="T35" fmla="*/ 2147483646 h 3535"/>
                <a:gd name="T36" fmla="*/ 2147483646 w 4961"/>
                <a:gd name="T37" fmla="*/ 2147483646 h 3535"/>
                <a:gd name="T38" fmla="*/ 2147483646 w 4961"/>
                <a:gd name="T39" fmla="*/ 2147483646 h 3535"/>
                <a:gd name="T40" fmla="*/ 2147483646 w 4961"/>
                <a:gd name="T41" fmla="*/ 2147483646 h 3535"/>
                <a:gd name="T42" fmla="*/ 2147483646 w 4961"/>
                <a:gd name="T43" fmla="*/ 2147483646 h 3535"/>
                <a:gd name="T44" fmla="*/ 2147483646 w 4961"/>
                <a:gd name="T45" fmla="*/ 2147483646 h 3535"/>
                <a:gd name="T46" fmla="*/ 2147483646 w 4961"/>
                <a:gd name="T47" fmla="*/ 2147483646 h 3535"/>
                <a:gd name="T48" fmla="*/ 2147483646 w 4961"/>
                <a:gd name="T49" fmla="*/ 2147483646 h 3535"/>
                <a:gd name="T50" fmla="*/ 2147483646 w 4961"/>
                <a:gd name="T51" fmla="*/ 2147483646 h 3535"/>
                <a:gd name="T52" fmla="*/ 2147483646 w 4961"/>
                <a:gd name="T53" fmla="*/ 2147483646 h 3535"/>
                <a:gd name="T54" fmla="*/ 2147483646 w 4961"/>
                <a:gd name="T55" fmla="*/ 2147483646 h 3535"/>
                <a:gd name="T56" fmla="*/ 2147483646 w 4961"/>
                <a:gd name="T57" fmla="*/ 2147483646 h 3535"/>
                <a:gd name="T58" fmla="*/ 2147483646 w 4961"/>
                <a:gd name="T59" fmla="*/ 2147483646 h 3535"/>
                <a:gd name="T60" fmla="*/ 2147483646 w 4961"/>
                <a:gd name="T61" fmla="*/ 2147483646 h 3535"/>
                <a:gd name="T62" fmla="*/ 169864868 w 4961"/>
                <a:gd name="T63" fmla="*/ 2147483646 h 3535"/>
                <a:gd name="T64" fmla="*/ 849325108 w 4961"/>
                <a:gd name="T65" fmla="*/ 2147483646 h 3535"/>
                <a:gd name="T66" fmla="*/ 2147483646 w 4961"/>
                <a:gd name="T67" fmla="*/ 2147483646 h 3535"/>
                <a:gd name="T68" fmla="*/ 2147483646 w 4961"/>
                <a:gd name="T69" fmla="*/ 2147483646 h 3535"/>
                <a:gd name="T70" fmla="*/ 2147483646 w 4961"/>
                <a:gd name="T71" fmla="*/ 2147483646 h 3535"/>
                <a:gd name="T72" fmla="*/ 2147483646 w 4961"/>
                <a:gd name="T73" fmla="*/ 2147483646 h 3535"/>
                <a:gd name="T74" fmla="*/ 2147483646 w 4961"/>
                <a:gd name="T75" fmla="*/ 2147483646 h 3535"/>
                <a:gd name="T76" fmla="*/ 2147483646 w 4961"/>
                <a:gd name="T77" fmla="*/ 2147483646 h 3535"/>
                <a:gd name="T78" fmla="*/ 2147483646 w 4961"/>
                <a:gd name="T79" fmla="*/ 2147483646 h 3535"/>
                <a:gd name="T80" fmla="*/ 2147483646 w 4961"/>
                <a:gd name="T81" fmla="*/ 2147483646 h 3535"/>
                <a:gd name="T82" fmla="*/ 2147483646 w 4961"/>
                <a:gd name="T83" fmla="*/ 2147483646 h 3535"/>
                <a:gd name="T84" fmla="*/ 2147483646 w 4961"/>
                <a:gd name="T85" fmla="*/ 2147483646 h 3535"/>
                <a:gd name="T86" fmla="*/ 2147483646 w 4961"/>
                <a:gd name="T87" fmla="*/ 2147483646 h 3535"/>
                <a:gd name="T88" fmla="*/ 2147483646 w 4961"/>
                <a:gd name="T89" fmla="*/ 2147483646 h 3535"/>
                <a:gd name="T90" fmla="*/ 2147483646 w 4961"/>
                <a:gd name="T91" fmla="*/ 2147483646 h 3535"/>
                <a:gd name="T92" fmla="*/ 2147483646 w 4961"/>
                <a:gd name="T93" fmla="*/ 2147483646 h 3535"/>
                <a:gd name="T94" fmla="*/ 2147483646 w 4961"/>
                <a:gd name="T95" fmla="*/ 2147483646 h 3535"/>
                <a:gd name="T96" fmla="*/ 2147483646 w 4961"/>
                <a:gd name="T97" fmla="*/ 2147483646 h 3535"/>
                <a:gd name="T98" fmla="*/ 2147483646 w 4961"/>
                <a:gd name="T99" fmla="*/ 2147483646 h 3535"/>
                <a:gd name="T100" fmla="*/ 2147483646 w 4961"/>
                <a:gd name="T101" fmla="*/ 2147483646 h 3535"/>
                <a:gd name="T102" fmla="*/ 2147483646 w 4961"/>
                <a:gd name="T103" fmla="*/ 2147483646 h 3535"/>
                <a:gd name="T104" fmla="*/ 2147483646 w 4961"/>
                <a:gd name="T105" fmla="*/ 2147483646 h 3535"/>
                <a:gd name="T106" fmla="*/ 2147483646 w 4961"/>
                <a:gd name="T107" fmla="*/ 2147483646 h 3535"/>
                <a:gd name="T108" fmla="*/ 2147483646 w 4961"/>
                <a:gd name="T109" fmla="*/ 2147483646 h 35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961" h="3535">
                  <a:moveTo>
                    <a:pt x="4743" y="2654"/>
                  </a:moveTo>
                  <a:lnTo>
                    <a:pt x="2631" y="1330"/>
                  </a:lnTo>
                  <a:lnTo>
                    <a:pt x="2631" y="1206"/>
                  </a:lnTo>
                  <a:lnTo>
                    <a:pt x="2631" y="1193"/>
                  </a:lnTo>
                  <a:lnTo>
                    <a:pt x="2632" y="1181"/>
                  </a:lnTo>
                  <a:lnTo>
                    <a:pt x="2634" y="1169"/>
                  </a:lnTo>
                  <a:lnTo>
                    <a:pt x="2636" y="1157"/>
                  </a:lnTo>
                  <a:lnTo>
                    <a:pt x="2641" y="1144"/>
                  </a:lnTo>
                  <a:lnTo>
                    <a:pt x="2645" y="1131"/>
                  </a:lnTo>
                  <a:lnTo>
                    <a:pt x="2651" y="1120"/>
                  </a:lnTo>
                  <a:lnTo>
                    <a:pt x="2656" y="1108"/>
                  </a:lnTo>
                  <a:lnTo>
                    <a:pt x="2664" y="1096"/>
                  </a:lnTo>
                  <a:lnTo>
                    <a:pt x="2673" y="1085"/>
                  </a:lnTo>
                  <a:lnTo>
                    <a:pt x="2681" y="1073"/>
                  </a:lnTo>
                  <a:lnTo>
                    <a:pt x="2692" y="1062"/>
                  </a:lnTo>
                  <a:lnTo>
                    <a:pt x="2705" y="1051"/>
                  </a:lnTo>
                  <a:lnTo>
                    <a:pt x="2717" y="1040"/>
                  </a:lnTo>
                  <a:lnTo>
                    <a:pt x="2731" y="1030"/>
                  </a:lnTo>
                  <a:lnTo>
                    <a:pt x="2746" y="1019"/>
                  </a:lnTo>
                  <a:lnTo>
                    <a:pt x="2784" y="996"/>
                  </a:lnTo>
                  <a:lnTo>
                    <a:pt x="2807" y="982"/>
                  </a:lnTo>
                  <a:lnTo>
                    <a:pt x="2831" y="965"/>
                  </a:lnTo>
                  <a:lnTo>
                    <a:pt x="2857" y="948"/>
                  </a:lnTo>
                  <a:lnTo>
                    <a:pt x="2884" y="927"/>
                  </a:lnTo>
                  <a:lnTo>
                    <a:pt x="2911" y="904"/>
                  </a:lnTo>
                  <a:lnTo>
                    <a:pt x="2938" y="879"/>
                  </a:lnTo>
                  <a:lnTo>
                    <a:pt x="2950" y="864"/>
                  </a:lnTo>
                  <a:lnTo>
                    <a:pt x="2963" y="850"/>
                  </a:lnTo>
                  <a:lnTo>
                    <a:pt x="2975" y="835"/>
                  </a:lnTo>
                  <a:lnTo>
                    <a:pt x="2986" y="819"/>
                  </a:lnTo>
                  <a:lnTo>
                    <a:pt x="2997" y="802"/>
                  </a:lnTo>
                  <a:lnTo>
                    <a:pt x="3008" y="784"/>
                  </a:lnTo>
                  <a:lnTo>
                    <a:pt x="3018" y="767"/>
                  </a:lnTo>
                  <a:lnTo>
                    <a:pt x="3027" y="747"/>
                  </a:lnTo>
                  <a:lnTo>
                    <a:pt x="3035" y="727"/>
                  </a:lnTo>
                  <a:lnTo>
                    <a:pt x="3043" y="705"/>
                  </a:lnTo>
                  <a:lnTo>
                    <a:pt x="3050" y="683"/>
                  </a:lnTo>
                  <a:lnTo>
                    <a:pt x="3055" y="660"/>
                  </a:lnTo>
                  <a:lnTo>
                    <a:pt x="3060" y="637"/>
                  </a:lnTo>
                  <a:lnTo>
                    <a:pt x="3063" y="612"/>
                  </a:lnTo>
                  <a:lnTo>
                    <a:pt x="3064" y="585"/>
                  </a:lnTo>
                  <a:lnTo>
                    <a:pt x="3065" y="558"/>
                  </a:lnTo>
                  <a:lnTo>
                    <a:pt x="3064" y="531"/>
                  </a:lnTo>
                  <a:lnTo>
                    <a:pt x="3062" y="504"/>
                  </a:lnTo>
                  <a:lnTo>
                    <a:pt x="3058" y="477"/>
                  </a:lnTo>
                  <a:lnTo>
                    <a:pt x="3054" y="452"/>
                  </a:lnTo>
                  <a:lnTo>
                    <a:pt x="3047" y="427"/>
                  </a:lnTo>
                  <a:lnTo>
                    <a:pt x="3041" y="403"/>
                  </a:lnTo>
                  <a:lnTo>
                    <a:pt x="3032" y="379"/>
                  </a:lnTo>
                  <a:lnTo>
                    <a:pt x="3023" y="355"/>
                  </a:lnTo>
                  <a:lnTo>
                    <a:pt x="3012" y="334"/>
                  </a:lnTo>
                  <a:lnTo>
                    <a:pt x="3001" y="312"/>
                  </a:lnTo>
                  <a:lnTo>
                    <a:pt x="2989" y="290"/>
                  </a:lnTo>
                  <a:lnTo>
                    <a:pt x="2976" y="270"/>
                  </a:lnTo>
                  <a:lnTo>
                    <a:pt x="2962" y="250"/>
                  </a:lnTo>
                  <a:lnTo>
                    <a:pt x="2947" y="230"/>
                  </a:lnTo>
                  <a:lnTo>
                    <a:pt x="2932" y="212"/>
                  </a:lnTo>
                  <a:lnTo>
                    <a:pt x="2916" y="194"/>
                  </a:lnTo>
                  <a:lnTo>
                    <a:pt x="2899" y="177"/>
                  </a:lnTo>
                  <a:lnTo>
                    <a:pt x="2882" y="161"/>
                  </a:lnTo>
                  <a:lnTo>
                    <a:pt x="2864" y="146"/>
                  </a:lnTo>
                  <a:lnTo>
                    <a:pt x="2845" y="130"/>
                  </a:lnTo>
                  <a:lnTo>
                    <a:pt x="2828" y="117"/>
                  </a:lnTo>
                  <a:lnTo>
                    <a:pt x="2808" y="104"/>
                  </a:lnTo>
                  <a:lnTo>
                    <a:pt x="2789" y="91"/>
                  </a:lnTo>
                  <a:lnTo>
                    <a:pt x="2769" y="80"/>
                  </a:lnTo>
                  <a:lnTo>
                    <a:pt x="2750" y="69"/>
                  </a:lnTo>
                  <a:lnTo>
                    <a:pt x="2730" y="59"/>
                  </a:lnTo>
                  <a:lnTo>
                    <a:pt x="2710" y="50"/>
                  </a:lnTo>
                  <a:lnTo>
                    <a:pt x="2690" y="42"/>
                  </a:lnTo>
                  <a:lnTo>
                    <a:pt x="2670" y="35"/>
                  </a:lnTo>
                  <a:lnTo>
                    <a:pt x="2651" y="28"/>
                  </a:lnTo>
                  <a:lnTo>
                    <a:pt x="2631" y="24"/>
                  </a:lnTo>
                  <a:lnTo>
                    <a:pt x="2611" y="19"/>
                  </a:lnTo>
                  <a:lnTo>
                    <a:pt x="2572" y="11"/>
                  </a:lnTo>
                  <a:lnTo>
                    <a:pt x="2533" y="6"/>
                  </a:lnTo>
                  <a:lnTo>
                    <a:pt x="2494" y="3"/>
                  </a:lnTo>
                  <a:lnTo>
                    <a:pt x="2454" y="0"/>
                  </a:lnTo>
                  <a:lnTo>
                    <a:pt x="2414" y="2"/>
                  </a:lnTo>
                  <a:lnTo>
                    <a:pt x="2375" y="4"/>
                  </a:lnTo>
                  <a:lnTo>
                    <a:pt x="2336" y="9"/>
                  </a:lnTo>
                  <a:lnTo>
                    <a:pt x="2298" y="17"/>
                  </a:lnTo>
                  <a:lnTo>
                    <a:pt x="2278" y="21"/>
                  </a:lnTo>
                  <a:lnTo>
                    <a:pt x="2259" y="27"/>
                  </a:lnTo>
                  <a:lnTo>
                    <a:pt x="2241" y="33"/>
                  </a:lnTo>
                  <a:lnTo>
                    <a:pt x="2222" y="40"/>
                  </a:lnTo>
                  <a:lnTo>
                    <a:pt x="2203" y="48"/>
                  </a:lnTo>
                  <a:lnTo>
                    <a:pt x="2186" y="55"/>
                  </a:lnTo>
                  <a:lnTo>
                    <a:pt x="2168" y="64"/>
                  </a:lnTo>
                  <a:lnTo>
                    <a:pt x="2151" y="74"/>
                  </a:lnTo>
                  <a:lnTo>
                    <a:pt x="2133" y="84"/>
                  </a:lnTo>
                  <a:lnTo>
                    <a:pt x="2115" y="95"/>
                  </a:lnTo>
                  <a:lnTo>
                    <a:pt x="2099" y="107"/>
                  </a:lnTo>
                  <a:lnTo>
                    <a:pt x="2082" y="119"/>
                  </a:lnTo>
                  <a:lnTo>
                    <a:pt x="2066" y="133"/>
                  </a:lnTo>
                  <a:lnTo>
                    <a:pt x="2051" y="148"/>
                  </a:lnTo>
                  <a:lnTo>
                    <a:pt x="2035" y="162"/>
                  </a:lnTo>
                  <a:lnTo>
                    <a:pt x="2020" y="179"/>
                  </a:lnTo>
                  <a:lnTo>
                    <a:pt x="1995" y="207"/>
                  </a:lnTo>
                  <a:lnTo>
                    <a:pt x="1971" y="236"/>
                  </a:lnTo>
                  <a:lnTo>
                    <a:pt x="1951" y="264"/>
                  </a:lnTo>
                  <a:lnTo>
                    <a:pt x="1932" y="293"/>
                  </a:lnTo>
                  <a:lnTo>
                    <a:pt x="1916" y="321"/>
                  </a:lnTo>
                  <a:lnTo>
                    <a:pt x="1902" y="350"/>
                  </a:lnTo>
                  <a:lnTo>
                    <a:pt x="1890" y="380"/>
                  </a:lnTo>
                  <a:lnTo>
                    <a:pt x="1879" y="412"/>
                  </a:lnTo>
                  <a:lnTo>
                    <a:pt x="1870" y="443"/>
                  </a:lnTo>
                  <a:lnTo>
                    <a:pt x="1864" y="477"/>
                  </a:lnTo>
                  <a:lnTo>
                    <a:pt x="1858" y="514"/>
                  </a:lnTo>
                  <a:lnTo>
                    <a:pt x="1854" y="552"/>
                  </a:lnTo>
                  <a:lnTo>
                    <a:pt x="1851" y="593"/>
                  </a:lnTo>
                  <a:lnTo>
                    <a:pt x="1848" y="636"/>
                  </a:lnTo>
                  <a:lnTo>
                    <a:pt x="1847" y="682"/>
                  </a:lnTo>
                  <a:lnTo>
                    <a:pt x="1846" y="731"/>
                  </a:lnTo>
                  <a:lnTo>
                    <a:pt x="2166" y="731"/>
                  </a:lnTo>
                  <a:lnTo>
                    <a:pt x="2166" y="668"/>
                  </a:lnTo>
                  <a:lnTo>
                    <a:pt x="2167" y="641"/>
                  </a:lnTo>
                  <a:lnTo>
                    <a:pt x="2167" y="614"/>
                  </a:lnTo>
                  <a:lnTo>
                    <a:pt x="2169" y="586"/>
                  </a:lnTo>
                  <a:lnTo>
                    <a:pt x="2173" y="559"/>
                  </a:lnTo>
                  <a:lnTo>
                    <a:pt x="2177" y="534"/>
                  </a:lnTo>
                  <a:lnTo>
                    <a:pt x="2182" y="507"/>
                  </a:lnTo>
                  <a:lnTo>
                    <a:pt x="2191" y="483"/>
                  </a:lnTo>
                  <a:lnTo>
                    <a:pt x="2201" y="459"/>
                  </a:lnTo>
                  <a:lnTo>
                    <a:pt x="2207" y="448"/>
                  </a:lnTo>
                  <a:lnTo>
                    <a:pt x="2213" y="436"/>
                  </a:lnTo>
                  <a:lnTo>
                    <a:pt x="2221" y="426"/>
                  </a:lnTo>
                  <a:lnTo>
                    <a:pt x="2229" y="415"/>
                  </a:lnTo>
                  <a:lnTo>
                    <a:pt x="2237" y="405"/>
                  </a:lnTo>
                  <a:lnTo>
                    <a:pt x="2247" y="395"/>
                  </a:lnTo>
                  <a:lnTo>
                    <a:pt x="2257" y="386"/>
                  </a:lnTo>
                  <a:lnTo>
                    <a:pt x="2268" y="377"/>
                  </a:lnTo>
                  <a:lnTo>
                    <a:pt x="2280" y="370"/>
                  </a:lnTo>
                  <a:lnTo>
                    <a:pt x="2293" y="362"/>
                  </a:lnTo>
                  <a:lnTo>
                    <a:pt x="2307" y="354"/>
                  </a:lnTo>
                  <a:lnTo>
                    <a:pt x="2322" y="348"/>
                  </a:lnTo>
                  <a:lnTo>
                    <a:pt x="2337" y="342"/>
                  </a:lnTo>
                  <a:lnTo>
                    <a:pt x="2354" y="337"/>
                  </a:lnTo>
                  <a:lnTo>
                    <a:pt x="2373" y="331"/>
                  </a:lnTo>
                  <a:lnTo>
                    <a:pt x="2391" y="327"/>
                  </a:lnTo>
                  <a:lnTo>
                    <a:pt x="2412" y="324"/>
                  </a:lnTo>
                  <a:lnTo>
                    <a:pt x="2433" y="321"/>
                  </a:lnTo>
                  <a:lnTo>
                    <a:pt x="2454" y="320"/>
                  </a:lnTo>
                  <a:lnTo>
                    <a:pt x="2475" y="320"/>
                  </a:lnTo>
                  <a:lnTo>
                    <a:pt x="2495" y="321"/>
                  </a:lnTo>
                  <a:lnTo>
                    <a:pt x="2514" y="325"/>
                  </a:lnTo>
                  <a:lnTo>
                    <a:pt x="2533" y="328"/>
                  </a:lnTo>
                  <a:lnTo>
                    <a:pt x="2552" y="332"/>
                  </a:lnTo>
                  <a:lnTo>
                    <a:pt x="2569" y="338"/>
                  </a:lnTo>
                  <a:lnTo>
                    <a:pt x="2587" y="345"/>
                  </a:lnTo>
                  <a:lnTo>
                    <a:pt x="2603" y="352"/>
                  </a:lnTo>
                  <a:lnTo>
                    <a:pt x="2619" y="361"/>
                  </a:lnTo>
                  <a:lnTo>
                    <a:pt x="2634" y="370"/>
                  </a:lnTo>
                  <a:lnTo>
                    <a:pt x="2649" y="380"/>
                  </a:lnTo>
                  <a:lnTo>
                    <a:pt x="2662" y="391"/>
                  </a:lnTo>
                  <a:lnTo>
                    <a:pt x="2674" y="402"/>
                  </a:lnTo>
                  <a:lnTo>
                    <a:pt x="2687" y="416"/>
                  </a:lnTo>
                  <a:lnTo>
                    <a:pt x="2698" y="431"/>
                  </a:lnTo>
                  <a:lnTo>
                    <a:pt x="2707" y="449"/>
                  </a:lnTo>
                  <a:lnTo>
                    <a:pt x="2714" y="469"/>
                  </a:lnTo>
                  <a:lnTo>
                    <a:pt x="2719" y="488"/>
                  </a:lnTo>
                  <a:lnTo>
                    <a:pt x="2723" y="509"/>
                  </a:lnTo>
                  <a:lnTo>
                    <a:pt x="2724" y="530"/>
                  </a:lnTo>
                  <a:lnTo>
                    <a:pt x="2723" y="552"/>
                  </a:lnTo>
                  <a:lnTo>
                    <a:pt x="2720" y="574"/>
                  </a:lnTo>
                  <a:lnTo>
                    <a:pt x="2714" y="596"/>
                  </a:lnTo>
                  <a:lnTo>
                    <a:pt x="2707" y="617"/>
                  </a:lnTo>
                  <a:lnTo>
                    <a:pt x="2697" y="638"/>
                  </a:lnTo>
                  <a:lnTo>
                    <a:pt x="2691" y="649"/>
                  </a:lnTo>
                  <a:lnTo>
                    <a:pt x="2685" y="658"/>
                  </a:lnTo>
                  <a:lnTo>
                    <a:pt x="2677" y="668"/>
                  </a:lnTo>
                  <a:lnTo>
                    <a:pt x="2669" y="678"/>
                  </a:lnTo>
                  <a:lnTo>
                    <a:pt x="2661" y="686"/>
                  </a:lnTo>
                  <a:lnTo>
                    <a:pt x="2652" y="694"/>
                  </a:lnTo>
                  <a:lnTo>
                    <a:pt x="2642" y="703"/>
                  </a:lnTo>
                  <a:lnTo>
                    <a:pt x="2632" y="710"/>
                  </a:lnTo>
                  <a:lnTo>
                    <a:pt x="2452" y="832"/>
                  </a:lnTo>
                  <a:lnTo>
                    <a:pt x="2433" y="846"/>
                  </a:lnTo>
                  <a:lnTo>
                    <a:pt x="2415" y="859"/>
                  </a:lnTo>
                  <a:lnTo>
                    <a:pt x="2399" y="872"/>
                  </a:lnTo>
                  <a:lnTo>
                    <a:pt x="2385" y="885"/>
                  </a:lnTo>
                  <a:lnTo>
                    <a:pt x="2373" y="900"/>
                  </a:lnTo>
                  <a:lnTo>
                    <a:pt x="2361" y="914"/>
                  </a:lnTo>
                  <a:lnTo>
                    <a:pt x="2351" y="928"/>
                  </a:lnTo>
                  <a:lnTo>
                    <a:pt x="2342" y="943"/>
                  </a:lnTo>
                  <a:lnTo>
                    <a:pt x="2334" y="959"/>
                  </a:lnTo>
                  <a:lnTo>
                    <a:pt x="2328" y="975"/>
                  </a:lnTo>
                  <a:lnTo>
                    <a:pt x="2322" y="992"/>
                  </a:lnTo>
                  <a:lnTo>
                    <a:pt x="2318" y="1009"/>
                  </a:lnTo>
                  <a:lnTo>
                    <a:pt x="2314" y="1027"/>
                  </a:lnTo>
                  <a:lnTo>
                    <a:pt x="2312" y="1046"/>
                  </a:lnTo>
                  <a:lnTo>
                    <a:pt x="2311" y="1065"/>
                  </a:lnTo>
                  <a:lnTo>
                    <a:pt x="2310" y="1085"/>
                  </a:lnTo>
                  <a:lnTo>
                    <a:pt x="2310" y="1330"/>
                  </a:lnTo>
                  <a:lnTo>
                    <a:pt x="218" y="2649"/>
                  </a:lnTo>
                  <a:lnTo>
                    <a:pt x="196" y="2664"/>
                  </a:lnTo>
                  <a:lnTo>
                    <a:pt x="177" y="2678"/>
                  </a:lnTo>
                  <a:lnTo>
                    <a:pt x="157" y="2693"/>
                  </a:lnTo>
                  <a:lnTo>
                    <a:pt x="139" y="2709"/>
                  </a:lnTo>
                  <a:lnTo>
                    <a:pt x="123" y="2725"/>
                  </a:lnTo>
                  <a:lnTo>
                    <a:pt x="107" y="2742"/>
                  </a:lnTo>
                  <a:lnTo>
                    <a:pt x="93" y="2758"/>
                  </a:lnTo>
                  <a:lnTo>
                    <a:pt x="80" y="2776"/>
                  </a:lnTo>
                  <a:lnTo>
                    <a:pt x="68" y="2793"/>
                  </a:lnTo>
                  <a:lnTo>
                    <a:pt x="57" y="2811"/>
                  </a:lnTo>
                  <a:lnTo>
                    <a:pt x="48" y="2830"/>
                  </a:lnTo>
                  <a:lnTo>
                    <a:pt x="39" y="2847"/>
                  </a:lnTo>
                  <a:lnTo>
                    <a:pt x="31" y="2866"/>
                  </a:lnTo>
                  <a:lnTo>
                    <a:pt x="24" y="2884"/>
                  </a:lnTo>
                  <a:lnTo>
                    <a:pt x="18" y="2903"/>
                  </a:lnTo>
                  <a:lnTo>
                    <a:pt x="13" y="2922"/>
                  </a:lnTo>
                  <a:lnTo>
                    <a:pt x="9" y="2941"/>
                  </a:lnTo>
                  <a:lnTo>
                    <a:pt x="6" y="2959"/>
                  </a:lnTo>
                  <a:lnTo>
                    <a:pt x="3" y="2978"/>
                  </a:lnTo>
                  <a:lnTo>
                    <a:pt x="1" y="2997"/>
                  </a:lnTo>
                  <a:lnTo>
                    <a:pt x="0" y="3015"/>
                  </a:lnTo>
                  <a:lnTo>
                    <a:pt x="0" y="3034"/>
                  </a:lnTo>
                  <a:lnTo>
                    <a:pt x="1" y="3070"/>
                  </a:lnTo>
                  <a:lnTo>
                    <a:pt x="3" y="3105"/>
                  </a:lnTo>
                  <a:lnTo>
                    <a:pt x="8" y="3139"/>
                  </a:lnTo>
                  <a:lnTo>
                    <a:pt x="15" y="3171"/>
                  </a:lnTo>
                  <a:lnTo>
                    <a:pt x="23" y="3202"/>
                  </a:lnTo>
                  <a:lnTo>
                    <a:pt x="31" y="3232"/>
                  </a:lnTo>
                  <a:lnTo>
                    <a:pt x="44" y="3260"/>
                  </a:lnTo>
                  <a:lnTo>
                    <a:pt x="58" y="3290"/>
                  </a:lnTo>
                  <a:lnTo>
                    <a:pt x="75" y="3320"/>
                  </a:lnTo>
                  <a:lnTo>
                    <a:pt x="84" y="3334"/>
                  </a:lnTo>
                  <a:lnTo>
                    <a:pt x="94" y="3347"/>
                  </a:lnTo>
                  <a:lnTo>
                    <a:pt x="105" y="3361"/>
                  </a:lnTo>
                  <a:lnTo>
                    <a:pt x="117" y="3375"/>
                  </a:lnTo>
                  <a:lnTo>
                    <a:pt x="129" y="3389"/>
                  </a:lnTo>
                  <a:lnTo>
                    <a:pt x="142" y="3401"/>
                  </a:lnTo>
                  <a:lnTo>
                    <a:pt x="157" y="3414"/>
                  </a:lnTo>
                  <a:lnTo>
                    <a:pt x="171" y="3426"/>
                  </a:lnTo>
                  <a:lnTo>
                    <a:pt x="186" y="3438"/>
                  </a:lnTo>
                  <a:lnTo>
                    <a:pt x="203" y="3449"/>
                  </a:lnTo>
                  <a:lnTo>
                    <a:pt x="219" y="3460"/>
                  </a:lnTo>
                  <a:lnTo>
                    <a:pt x="237" y="3470"/>
                  </a:lnTo>
                  <a:lnTo>
                    <a:pt x="256" y="3480"/>
                  </a:lnTo>
                  <a:lnTo>
                    <a:pt x="275" y="3489"/>
                  </a:lnTo>
                  <a:lnTo>
                    <a:pt x="295" y="3497"/>
                  </a:lnTo>
                  <a:lnTo>
                    <a:pt x="317" y="3504"/>
                  </a:lnTo>
                  <a:lnTo>
                    <a:pt x="339" y="3511"/>
                  </a:lnTo>
                  <a:lnTo>
                    <a:pt x="362" y="3518"/>
                  </a:lnTo>
                  <a:lnTo>
                    <a:pt x="386" y="3522"/>
                  </a:lnTo>
                  <a:lnTo>
                    <a:pt x="411" y="3526"/>
                  </a:lnTo>
                  <a:lnTo>
                    <a:pt x="437" y="3530"/>
                  </a:lnTo>
                  <a:lnTo>
                    <a:pt x="463" y="3533"/>
                  </a:lnTo>
                  <a:lnTo>
                    <a:pt x="491" y="3534"/>
                  </a:lnTo>
                  <a:lnTo>
                    <a:pt x="519" y="3535"/>
                  </a:lnTo>
                  <a:lnTo>
                    <a:pt x="4466" y="3535"/>
                  </a:lnTo>
                  <a:lnTo>
                    <a:pt x="4468" y="3535"/>
                  </a:lnTo>
                  <a:lnTo>
                    <a:pt x="4493" y="3534"/>
                  </a:lnTo>
                  <a:lnTo>
                    <a:pt x="4518" y="3533"/>
                  </a:lnTo>
                  <a:lnTo>
                    <a:pt x="4542" y="3530"/>
                  </a:lnTo>
                  <a:lnTo>
                    <a:pt x="4567" y="3526"/>
                  </a:lnTo>
                  <a:lnTo>
                    <a:pt x="4588" y="3522"/>
                  </a:lnTo>
                  <a:lnTo>
                    <a:pt x="4612" y="3516"/>
                  </a:lnTo>
                  <a:lnTo>
                    <a:pt x="4632" y="3511"/>
                  </a:lnTo>
                  <a:lnTo>
                    <a:pt x="4653" y="3503"/>
                  </a:lnTo>
                  <a:lnTo>
                    <a:pt x="4673" y="3496"/>
                  </a:lnTo>
                  <a:lnTo>
                    <a:pt x="4693" y="3488"/>
                  </a:lnTo>
                  <a:lnTo>
                    <a:pt x="4712" y="3478"/>
                  </a:lnTo>
                  <a:lnTo>
                    <a:pt x="4729" y="3468"/>
                  </a:lnTo>
                  <a:lnTo>
                    <a:pt x="4746" y="3458"/>
                  </a:lnTo>
                  <a:lnTo>
                    <a:pt x="4763" y="3447"/>
                  </a:lnTo>
                  <a:lnTo>
                    <a:pt x="4779" y="3435"/>
                  </a:lnTo>
                  <a:lnTo>
                    <a:pt x="4794" y="3424"/>
                  </a:lnTo>
                  <a:lnTo>
                    <a:pt x="4808" y="3411"/>
                  </a:lnTo>
                  <a:lnTo>
                    <a:pt x="4822" y="3399"/>
                  </a:lnTo>
                  <a:lnTo>
                    <a:pt x="4835" y="3386"/>
                  </a:lnTo>
                  <a:lnTo>
                    <a:pt x="4848" y="3371"/>
                  </a:lnTo>
                  <a:lnTo>
                    <a:pt x="4859" y="3358"/>
                  </a:lnTo>
                  <a:lnTo>
                    <a:pt x="4870" y="3344"/>
                  </a:lnTo>
                  <a:lnTo>
                    <a:pt x="4891" y="3315"/>
                  </a:lnTo>
                  <a:lnTo>
                    <a:pt x="4907" y="3286"/>
                  </a:lnTo>
                  <a:lnTo>
                    <a:pt x="4923" y="3256"/>
                  </a:lnTo>
                  <a:lnTo>
                    <a:pt x="4935" y="3226"/>
                  </a:lnTo>
                  <a:lnTo>
                    <a:pt x="4945" y="3197"/>
                  </a:lnTo>
                  <a:lnTo>
                    <a:pt x="4951" y="3166"/>
                  </a:lnTo>
                  <a:lnTo>
                    <a:pt x="4957" y="3133"/>
                  </a:lnTo>
                  <a:lnTo>
                    <a:pt x="4960" y="3099"/>
                  </a:lnTo>
                  <a:lnTo>
                    <a:pt x="4961" y="3063"/>
                  </a:lnTo>
                  <a:lnTo>
                    <a:pt x="4960" y="3025"/>
                  </a:lnTo>
                  <a:lnTo>
                    <a:pt x="4956" y="2988"/>
                  </a:lnTo>
                  <a:lnTo>
                    <a:pt x="4952" y="2968"/>
                  </a:lnTo>
                  <a:lnTo>
                    <a:pt x="4948" y="2949"/>
                  </a:lnTo>
                  <a:lnTo>
                    <a:pt x="4944" y="2931"/>
                  </a:lnTo>
                  <a:lnTo>
                    <a:pt x="4939" y="2912"/>
                  </a:lnTo>
                  <a:lnTo>
                    <a:pt x="4933" y="2893"/>
                  </a:lnTo>
                  <a:lnTo>
                    <a:pt x="4926" y="2875"/>
                  </a:lnTo>
                  <a:lnTo>
                    <a:pt x="4918" y="2856"/>
                  </a:lnTo>
                  <a:lnTo>
                    <a:pt x="4911" y="2837"/>
                  </a:lnTo>
                  <a:lnTo>
                    <a:pt x="4901" y="2820"/>
                  </a:lnTo>
                  <a:lnTo>
                    <a:pt x="4891" y="2802"/>
                  </a:lnTo>
                  <a:lnTo>
                    <a:pt x="4881" y="2784"/>
                  </a:lnTo>
                  <a:lnTo>
                    <a:pt x="4869" y="2768"/>
                  </a:lnTo>
                  <a:lnTo>
                    <a:pt x="4857" y="2751"/>
                  </a:lnTo>
                  <a:lnTo>
                    <a:pt x="4843" y="2735"/>
                  </a:lnTo>
                  <a:lnTo>
                    <a:pt x="4829" y="2721"/>
                  </a:lnTo>
                  <a:lnTo>
                    <a:pt x="4814" y="2705"/>
                  </a:lnTo>
                  <a:lnTo>
                    <a:pt x="4797" y="2691"/>
                  </a:lnTo>
                  <a:lnTo>
                    <a:pt x="4781" y="2678"/>
                  </a:lnTo>
                  <a:lnTo>
                    <a:pt x="4762" y="2666"/>
                  </a:lnTo>
                  <a:lnTo>
                    <a:pt x="4743" y="2654"/>
                  </a:lnTo>
                  <a:close/>
                  <a:moveTo>
                    <a:pt x="4461" y="3188"/>
                  </a:moveTo>
                  <a:lnTo>
                    <a:pt x="515" y="3188"/>
                  </a:lnTo>
                  <a:lnTo>
                    <a:pt x="502" y="3188"/>
                  </a:lnTo>
                  <a:lnTo>
                    <a:pt x="490" y="3186"/>
                  </a:lnTo>
                  <a:lnTo>
                    <a:pt x="478" y="3183"/>
                  </a:lnTo>
                  <a:lnTo>
                    <a:pt x="467" y="3180"/>
                  </a:lnTo>
                  <a:lnTo>
                    <a:pt x="456" y="3177"/>
                  </a:lnTo>
                  <a:lnTo>
                    <a:pt x="446" y="3171"/>
                  </a:lnTo>
                  <a:lnTo>
                    <a:pt x="436" y="3166"/>
                  </a:lnTo>
                  <a:lnTo>
                    <a:pt x="426" y="3160"/>
                  </a:lnTo>
                  <a:lnTo>
                    <a:pt x="417" y="3154"/>
                  </a:lnTo>
                  <a:lnTo>
                    <a:pt x="410" y="3146"/>
                  </a:lnTo>
                  <a:lnTo>
                    <a:pt x="402" y="3138"/>
                  </a:lnTo>
                  <a:lnTo>
                    <a:pt x="395" y="3130"/>
                  </a:lnTo>
                  <a:lnTo>
                    <a:pt x="390" y="3121"/>
                  </a:lnTo>
                  <a:lnTo>
                    <a:pt x="384" y="3111"/>
                  </a:lnTo>
                  <a:lnTo>
                    <a:pt x="380" y="3102"/>
                  </a:lnTo>
                  <a:lnTo>
                    <a:pt x="375" y="3092"/>
                  </a:lnTo>
                  <a:lnTo>
                    <a:pt x="372" y="3081"/>
                  </a:lnTo>
                  <a:lnTo>
                    <a:pt x="370" y="3071"/>
                  </a:lnTo>
                  <a:lnTo>
                    <a:pt x="369" y="3060"/>
                  </a:lnTo>
                  <a:lnTo>
                    <a:pt x="369" y="3050"/>
                  </a:lnTo>
                  <a:lnTo>
                    <a:pt x="369" y="3039"/>
                  </a:lnTo>
                  <a:lnTo>
                    <a:pt x="370" y="3028"/>
                  </a:lnTo>
                  <a:lnTo>
                    <a:pt x="372" y="3017"/>
                  </a:lnTo>
                  <a:lnTo>
                    <a:pt x="374" y="3006"/>
                  </a:lnTo>
                  <a:lnTo>
                    <a:pt x="379" y="2997"/>
                  </a:lnTo>
                  <a:lnTo>
                    <a:pt x="383" y="2986"/>
                  </a:lnTo>
                  <a:lnTo>
                    <a:pt x="390" y="2976"/>
                  </a:lnTo>
                  <a:lnTo>
                    <a:pt x="396" y="2966"/>
                  </a:lnTo>
                  <a:lnTo>
                    <a:pt x="405" y="2956"/>
                  </a:lnTo>
                  <a:lnTo>
                    <a:pt x="414" y="2946"/>
                  </a:lnTo>
                  <a:lnTo>
                    <a:pt x="424" y="2937"/>
                  </a:lnTo>
                  <a:lnTo>
                    <a:pt x="435" y="2928"/>
                  </a:lnTo>
                  <a:lnTo>
                    <a:pt x="2484" y="1647"/>
                  </a:lnTo>
                  <a:lnTo>
                    <a:pt x="4542" y="2934"/>
                  </a:lnTo>
                  <a:lnTo>
                    <a:pt x="4553" y="2942"/>
                  </a:lnTo>
                  <a:lnTo>
                    <a:pt x="4563" y="2949"/>
                  </a:lnTo>
                  <a:lnTo>
                    <a:pt x="4572" y="2958"/>
                  </a:lnTo>
                  <a:lnTo>
                    <a:pt x="4581" y="2968"/>
                  </a:lnTo>
                  <a:lnTo>
                    <a:pt x="4587" y="2977"/>
                  </a:lnTo>
                  <a:lnTo>
                    <a:pt x="4593" y="2987"/>
                  </a:lnTo>
                  <a:lnTo>
                    <a:pt x="4597" y="2998"/>
                  </a:lnTo>
                  <a:lnTo>
                    <a:pt x="4601" y="3008"/>
                  </a:lnTo>
                  <a:lnTo>
                    <a:pt x="4604" y="3019"/>
                  </a:lnTo>
                  <a:lnTo>
                    <a:pt x="4605" y="3028"/>
                  </a:lnTo>
                  <a:lnTo>
                    <a:pt x="4606" y="3039"/>
                  </a:lnTo>
                  <a:lnTo>
                    <a:pt x="4606" y="3050"/>
                  </a:lnTo>
                  <a:lnTo>
                    <a:pt x="4605" y="3061"/>
                  </a:lnTo>
                  <a:lnTo>
                    <a:pt x="4604" y="3071"/>
                  </a:lnTo>
                  <a:lnTo>
                    <a:pt x="4601" y="3082"/>
                  </a:lnTo>
                  <a:lnTo>
                    <a:pt x="4597" y="3092"/>
                  </a:lnTo>
                  <a:lnTo>
                    <a:pt x="4593" y="3102"/>
                  </a:lnTo>
                  <a:lnTo>
                    <a:pt x="4588" y="3112"/>
                  </a:lnTo>
                  <a:lnTo>
                    <a:pt x="4583" y="3122"/>
                  </a:lnTo>
                  <a:lnTo>
                    <a:pt x="4576" y="3131"/>
                  </a:lnTo>
                  <a:lnTo>
                    <a:pt x="4570" y="3139"/>
                  </a:lnTo>
                  <a:lnTo>
                    <a:pt x="4562" y="3147"/>
                  </a:lnTo>
                  <a:lnTo>
                    <a:pt x="4554" y="3155"/>
                  </a:lnTo>
                  <a:lnTo>
                    <a:pt x="4546" y="3161"/>
                  </a:lnTo>
                  <a:lnTo>
                    <a:pt x="4537" y="3168"/>
                  </a:lnTo>
                  <a:lnTo>
                    <a:pt x="4527" y="3174"/>
                  </a:lnTo>
                  <a:lnTo>
                    <a:pt x="4517" y="3178"/>
                  </a:lnTo>
                  <a:lnTo>
                    <a:pt x="4507" y="3182"/>
                  </a:lnTo>
                  <a:lnTo>
                    <a:pt x="4496" y="3185"/>
                  </a:lnTo>
                  <a:lnTo>
                    <a:pt x="4485" y="3187"/>
                  </a:lnTo>
                  <a:lnTo>
                    <a:pt x="4473" y="3188"/>
                  </a:lnTo>
                  <a:lnTo>
                    <a:pt x="4461" y="3188"/>
                  </a:lnTo>
                  <a:close/>
                </a:path>
              </a:pathLst>
            </a:custGeom>
            <a:solidFill>
              <a:srgbClr val="CED41F"/>
            </a:solidFill>
            <a:ln>
              <a:noFill/>
            </a:ln>
            <a:extLst>
              <a:ext uri="{91240B29-F687-4F45-9708-019B960494DF}">
                <a14:hiddenLine xmlns:a14="http://schemas.microsoft.com/office/drawing/2010/main" w="9525">
                  <a:solidFill>
                    <a:srgbClr val="000000"/>
                  </a:solidFill>
                  <a:round/>
                </a14:hiddenLine>
              </a:ext>
            </a:extLst>
          </p:spPr>
          <p:txBody>
            <a:bodyPr wrap="square" tIns="576000" anchor="ctr">
              <a:normAutofit/>
              <a:scene3d>
                <a:camera prst="orthographicFront"/>
                <a:lightRig rig="threePt" dir="t"/>
              </a:scene3d>
              <a:sp3d contourW="12700">
                <a:contourClr>
                  <a:srgbClr val="FFFFFF"/>
                </a:contourClr>
              </a:sp3d>
            </a:bodyPr>
            <a:lstStyle/>
            <a:p>
              <a:pPr algn="ctr"/>
              <a:endParaRPr lang="en-US" altLang="zh-CN" sz="2800" dirty="0">
                <a:solidFill>
                  <a:schemeClr val="accent1"/>
                </a:solidFill>
                <a:sym typeface="Arial" panose="020B0604020202020204" pitchFamily="34" charset="0"/>
              </a:endParaRPr>
            </a:p>
          </p:txBody>
        </p:sp>
        <p:sp>
          <p:nvSpPr>
            <p:cNvPr id="32" name="矩形 31"/>
            <p:cNvSpPr/>
            <p:nvPr>
              <p:custDataLst>
                <p:tags r:id="rId13"/>
              </p:custDataLst>
            </p:nvPr>
          </p:nvSpPr>
          <p:spPr>
            <a:xfrm>
              <a:off x="1509713" y="4181474"/>
              <a:ext cx="1666875" cy="1419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lnSpc>
                  <a:spcPct val="150000"/>
                </a:lnSpc>
              </a:pPr>
              <a:r>
                <a:rPr lang="zh-CN" altLang="da-DK" dirty="0">
                  <a:solidFill>
                    <a:schemeClr val="bg1"/>
                  </a:solidFill>
                  <a:sym typeface="Arial" panose="020B0604020202020204" pitchFamily="34" charset="0"/>
                </a:rPr>
                <a:t>智能</a:t>
              </a:r>
            </a:p>
            <a:p>
              <a:pPr algn="ctr">
                <a:lnSpc>
                  <a:spcPct val="150000"/>
                </a:lnSpc>
              </a:pPr>
              <a:r>
                <a:rPr lang="zh-CN" altLang="da-DK" dirty="0">
                  <a:solidFill>
                    <a:schemeClr val="bg1"/>
                  </a:solidFill>
                  <a:sym typeface="Arial" panose="020B0604020202020204" pitchFamily="34" charset="0"/>
                </a:rPr>
                <a:t>纺织品</a:t>
              </a:r>
            </a:p>
          </p:txBody>
        </p:sp>
      </p:grpSp>
      <p:grpSp>
        <p:nvGrpSpPr>
          <p:cNvPr id="33" name="组合 32"/>
          <p:cNvGrpSpPr/>
          <p:nvPr>
            <p:custDataLst>
              <p:tags r:id="rId5"/>
            </p:custDataLst>
          </p:nvPr>
        </p:nvGrpSpPr>
        <p:grpSpPr>
          <a:xfrm>
            <a:off x="9901310" y="1203009"/>
            <a:ext cx="1532153" cy="1883812"/>
            <a:chOff x="1219200" y="2836863"/>
            <a:chExt cx="2247900" cy="2763836"/>
          </a:xfrm>
        </p:grpSpPr>
        <p:sp>
          <p:nvSpPr>
            <p:cNvPr id="34" name="KSO_Shape"/>
            <p:cNvSpPr/>
            <p:nvPr>
              <p:custDataLst>
                <p:tags r:id="rId10"/>
              </p:custDataLst>
            </p:nvPr>
          </p:nvSpPr>
          <p:spPr bwMode="auto">
            <a:xfrm>
              <a:off x="1219200" y="2836863"/>
              <a:ext cx="2247900" cy="1599756"/>
            </a:xfrm>
            <a:custGeom>
              <a:avLst/>
              <a:gdLst>
                <a:gd name="T0" fmla="*/ 2147483646 w 4961"/>
                <a:gd name="T1" fmla="*/ 2147483646 h 3535"/>
                <a:gd name="T2" fmla="*/ 2147483646 w 4961"/>
                <a:gd name="T3" fmla="*/ 2147483646 h 3535"/>
                <a:gd name="T4" fmla="*/ 2147483646 w 4961"/>
                <a:gd name="T5" fmla="*/ 2147483646 h 3535"/>
                <a:gd name="T6" fmla="*/ 2147483646 w 4961"/>
                <a:gd name="T7" fmla="*/ 2147483646 h 3535"/>
                <a:gd name="T8" fmla="*/ 2147483646 w 4961"/>
                <a:gd name="T9" fmla="*/ 2147483646 h 3535"/>
                <a:gd name="T10" fmla="*/ 2147483646 w 4961"/>
                <a:gd name="T11" fmla="*/ 2147483646 h 3535"/>
                <a:gd name="T12" fmla="*/ 2147483646 w 4961"/>
                <a:gd name="T13" fmla="*/ 2147483646 h 3535"/>
                <a:gd name="T14" fmla="*/ 2147483646 w 4961"/>
                <a:gd name="T15" fmla="*/ 2147483646 h 3535"/>
                <a:gd name="T16" fmla="*/ 2147483646 w 4961"/>
                <a:gd name="T17" fmla="*/ 2147483646 h 3535"/>
                <a:gd name="T18" fmla="*/ 2147483646 w 4961"/>
                <a:gd name="T19" fmla="*/ 2147483646 h 3535"/>
                <a:gd name="T20" fmla="*/ 2147483646 w 4961"/>
                <a:gd name="T21" fmla="*/ 1072681068 h 3535"/>
                <a:gd name="T22" fmla="*/ 2147483646 w 4961"/>
                <a:gd name="T23" fmla="*/ 225773275 h 3535"/>
                <a:gd name="T24" fmla="*/ 2147483646 w 4961"/>
                <a:gd name="T25" fmla="*/ 2147483646 h 3535"/>
                <a:gd name="T26" fmla="*/ 2147483646 w 4961"/>
                <a:gd name="T27" fmla="*/ 2147483646 h 3535"/>
                <a:gd name="T28" fmla="*/ 2147483646 w 4961"/>
                <a:gd name="T29" fmla="*/ 2147483646 h 3535"/>
                <a:gd name="T30" fmla="*/ 2147483646 w 4961"/>
                <a:gd name="T31" fmla="*/ 2147483646 h 3535"/>
                <a:gd name="T32" fmla="*/ 2147483646 w 4961"/>
                <a:gd name="T33" fmla="*/ 2147483646 h 3535"/>
                <a:gd name="T34" fmla="*/ 2147483646 w 4961"/>
                <a:gd name="T35" fmla="*/ 2147483646 h 3535"/>
                <a:gd name="T36" fmla="*/ 2147483646 w 4961"/>
                <a:gd name="T37" fmla="*/ 2147483646 h 3535"/>
                <a:gd name="T38" fmla="*/ 2147483646 w 4961"/>
                <a:gd name="T39" fmla="*/ 2147483646 h 3535"/>
                <a:gd name="T40" fmla="*/ 2147483646 w 4961"/>
                <a:gd name="T41" fmla="*/ 2147483646 h 3535"/>
                <a:gd name="T42" fmla="*/ 2147483646 w 4961"/>
                <a:gd name="T43" fmla="*/ 2147483646 h 3535"/>
                <a:gd name="T44" fmla="*/ 2147483646 w 4961"/>
                <a:gd name="T45" fmla="*/ 2147483646 h 3535"/>
                <a:gd name="T46" fmla="*/ 2147483646 w 4961"/>
                <a:gd name="T47" fmla="*/ 2147483646 h 3535"/>
                <a:gd name="T48" fmla="*/ 2147483646 w 4961"/>
                <a:gd name="T49" fmla="*/ 2147483646 h 3535"/>
                <a:gd name="T50" fmla="*/ 2147483646 w 4961"/>
                <a:gd name="T51" fmla="*/ 2147483646 h 3535"/>
                <a:gd name="T52" fmla="*/ 2147483646 w 4961"/>
                <a:gd name="T53" fmla="*/ 2147483646 h 3535"/>
                <a:gd name="T54" fmla="*/ 2147483646 w 4961"/>
                <a:gd name="T55" fmla="*/ 2147483646 h 3535"/>
                <a:gd name="T56" fmla="*/ 2147483646 w 4961"/>
                <a:gd name="T57" fmla="*/ 2147483646 h 3535"/>
                <a:gd name="T58" fmla="*/ 2147483646 w 4961"/>
                <a:gd name="T59" fmla="*/ 2147483646 h 3535"/>
                <a:gd name="T60" fmla="*/ 2147483646 w 4961"/>
                <a:gd name="T61" fmla="*/ 2147483646 h 3535"/>
                <a:gd name="T62" fmla="*/ 169864868 w 4961"/>
                <a:gd name="T63" fmla="*/ 2147483646 h 3535"/>
                <a:gd name="T64" fmla="*/ 849325108 w 4961"/>
                <a:gd name="T65" fmla="*/ 2147483646 h 3535"/>
                <a:gd name="T66" fmla="*/ 2147483646 w 4961"/>
                <a:gd name="T67" fmla="*/ 2147483646 h 3535"/>
                <a:gd name="T68" fmla="*/ 2147483646 w 4961"/>
                <a:gd name="T69" fmla="*/ 2147483646 h 3535"/>
                <a:gd name="T70" fmla="*/ 2147483646 w 4961"/>
                <a:gd name="T71" fmla="*/ 2147483646 h 3535"/>
                <a:gd name="T72" fmla="*/ 2147483646 w 4961"/>
                <a:gd name="T73" fmla="*/ 2147483646 h 3535"/>
                <a:gd name="T74" fmla="*/ 2147483646 w 4961"/>
                <a:gd name="T75" fmla="*/ 2147483646 h 3535"/>
                <a:gd name="T76" fmla="*/ 2147483646 w 4961"/>
                <a:gd name="T77" fmla="*/ 2147483646 h 3535"/>
                <a:gd name="T78" fmla="*/ 2147483646 w 4961"/>
                <a:gd name="T79" fmla="*/ 2147483646 h 3535"/>
                <a:gd name="T80" fmla="*/ 2147483646 w 4961"/>
                <a:gd name="T81" fmla="*/ 2147483646 h 3535"/>
                <a:gd name="T82" fmla="*/ 2147483646 w 4961"/>
                <a:gd name="T83" fmla="*/ 2147483646 h 3535"/>
                <a:gd name="T84" fmla="*/ 2147483646 w 4961"/>
                <a:gd name="T85" fmla="*/ 2147483646 h 3535"/>
                <a:gd name="T86" fmla="*/ 2147483646 w 4961"/>
                <a:gd name="T87" fmla="*/ 2147483646 h 3535"/>
                <a:gd name="T88" fmla="*/ 2147483646 w 4961"/>
                <a:gd name="T89" fmla="*/ 2147483646 h 3535"/>
                <a:gd name="T90" fmla="*/ 2147483646 w 4961"/>
                <a:gd name="T91" fmla="*/ 2147483646 h 3535"/>
                <a:gd name="T92" fmla="*/ 2147483646 w 4961"/>
                <a:gd name="T93" fmla="*/ 2147483646 h 3535"/>
                <a:gd name="T94" fmla="*/ 2147483646 w 4961"/>
                <a:gd name="T95" fmla="*/ 2147483646 h 3535"/>
                <a:gd name="T96" fmla="*/ 2147483646 w 4961"/>
                <a:gd name="T97" fmla="*/ 2147483646 h 3535"/>
                <a:gd name="T98" fmla="*/ 2147483646 w 4961"/>
                <a:gd name="T99" fmla="*/ 2147483646 h 3535"/>
                <a:gd name="T100" fmla="*/ 2147483646 w 4961"/>
                <a:gd name="T101" fmla="*/ 2147483646 h 3535"/>
                <a:gd name="T102" fmla="*/ 2147483646 w 4961"/>
                <a:gd name="T103" fmla="*/ 2147483646 h 3535"/>
                <a:gd name="T104" fmla="*/ 2147483646 w 4961"/>
                <a:gd name="T105" fmla="*/ 2147483646 h 3535"/>
                <a:gd name="T106" fmla="*/ 2147483646 w 4961"/>
                <a:gd name="T107" fmla="*/ 2147483646 h 3535"/>
                <a:gd name="T108" fmla="*/ 2147483646 w 4961"/>
                <a:gd name="T109" fmla="*/ 2147483646 h 35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961" h="3535">
                  <a:moveTo>
                    <a:pt x="4743" y="2654"/>
                  </a:moveTo>
                  <a:lnTo>
                    <a:pt x="2631" y="1330"/>
                  </a:lnTo>
                  <a:lnTo>
                    <a:pt x="2631" y="1206"/>
                  </a:lnTo>
                  <a:lnTo>
                    <a:pt x="2631" y="1193"/>
                  </a:lnTo>
                  <a:lnTo>
                    <a:pt x="2632" y="1181"/>
                  </a:lnTo>
                  <a:lnTo>
                    <a:pt x="2634" y="1169"/>
                  </a:lnTo>
                  <a:lnTo>
                    <a:pt x="2636" y="1157"/>
                  </a:lnTo>
                  <a:lnTo>
                    <a:pt x="2641" y="1144"/>
                  </a:lnTo>
                  <a:lnTo>
                    <a:pt x="2645" y="1131"/>
                  </a:lnTo>
                  <a:lnTo>
                    <a:pt x="2651" y="1120"/>
                  </a:lnTo>
                  <a:lnTo>
                    <a:pt x="2656" y="1108"/>
                  </a:lnTo>
                  <a:lnTo>
                    <a:pt x="2664" y="1096"/>
                  </a:lnTo>
                  <a:lnTo>
                    <a:pt x="2673" y="1085"/>
                  </a:lnTo>
                  <a:lnTo>
                    <a:pt x="2681" y="1073"/>
                  </a:lnTo>
                  <a:lnTo>
                    <a:pt x="2692" y="1062"/>
                  </a:lnTo>
                  <a:lnTo>
                    <a:pt x="2705" y="1051"/>
                  </a:lnTo>
                  <a:lnTo>
                    <a:pt x="2717" y="1040"/>
                  </a:lnTo>
                  <a:lnTo>
                    <a:pt x="2731" y="1030"/>
                  </a:lnTo>
                  <a:lnTo>
                    <a:pt x="2746" y="1019"/>
                  </a:lnTo>
                  <a:lnTo>
                    <a:pt x="2784" y="996"/>
                  </a:lnTo>
                  <a:lnTo>
                    <a:pt x="2807" y="982"/>
                  </a:lnTo>
                  <a:lnTo>
                    <a:pt x="2831" y="965"/>
                  </a:lnTo>
                  <a:lnTo>
                    <a:pt x="2857" y="948"/>
                  </a:lnTo>
                  <a:lnTo>
                    <a:pt x="2884" y="927"/>
                  </a:lnTo>
                  <a:lnTo>
                    <a:pt x="2911" y="904"/>
                  </a:lnTo>
                  <a:lnTo>
                    <a:pt x="2938" y="879"/>
                  </a:lnTo>
                  <a:lnTo>
                    <a:pt x="2950" y="864"/>
                  </a:lnTo>
                  <a:lnTo>
                    <a:pt x="2963" y="850"/>
                  </a:lnTo>
                  <a:lnTo>
                    <a:pt x="2975" y="835"/>
                  </a:lnTo>
                  <a:lnTo>
                    <a:pt x="2986" y="819"/>
                  </a:lnTo>
                  <a:lnTo>
                    <a:pt x="2997" y="802"/>
                  </a:lnTo>
                  <a:lnTo>
                    <a:pt x="3008" y="784"/>
                  </a:lnTo>
                  <a:lnTo>
                    <a:pt x="3018" y="767"/>
                  </a:lnTo>
                  <a:lnTo>
                    <a:pt x="3027" y="747"/>
                  </a:lnTo>
                  <a:lnTo>
                    <a:pt x="3035" y="727"/>
                  </a:lnTo>
                  <a:lnTo>
                    <a:pt x="3043" y="705"/>
                  </a:lnTo>
                  <a:lnTo>
                    <a:pt x="3050" y="683"/>
                  </a:lnTo>
                  <a:lnTo>
                    <a:pt x="3055" y="660"/>
                  </a:lnTo>
                  <a:lnTo>
                    <a:pt x="3060" y="637"/>
                  </a:lnTo>
                  <a:lnTo>
                    <a:pt x="3063" y="612"/>
                  </a:lnTo>
                  <a:lnTo>
                    <a:pt x="3064" y="585"/>
                  </a:lnTo>
                  <a:lnTo>
                    <a:pt x="3065" y="558"/>
                  </a:lnTo>
                  <a:lnTo>
                    <a:pt x="3064" y="531"/>
                  </a:lnTo>
                  <a:lnTo>
                    <a:pt x="3062" y="504"/>
                  </a:lnTo>
                  <a:lnTo>
                    <a:pt x="3058" y="477"/>
                  </a:lnTo>
                  <a:lnTo>
                    <a:pt x="3054" y="452"/>
                  </a:lnTo>
                  <a:lnTo>
                    <a:pt x="3047" y="427"/>
                  </a:lnTo>
                  <a:lnTo>
                    <a:pt x="3041" y="403"/>
                  </a:lnTo>
                  <a:lnTo>
                    <a:pt x="3032" y="379"/>
                  </a:lnTo>
                  <a:lnTo>
                    <a:pt x="3023" y="355"/>
                  </a:lnTo>
                  <a:lnTo>
                    <a:pt x="3012" y="334"/>
                  </a:lnTo>
                  <a:lnTo>
                    <a:pt x="3001" y="312"/>
                  </a:lnTo>
                  <a:lnTo>
                    <a:pt x="2989" y="290"/>
                  </a:lnTo>
                  <a:lnTo>
                    <a:pt x="2976" y="270"/>
                  </a:lnTo>
                  <a:lnTo>
                    <a:pt x="2962" y="250"/>
                  </a:lnTo>
                  <a:lnTo>
                    <a:pt x="2947" y="230"/>
                  </a:lnTo>
                  <a:lnTo>
                    <a:pt x="2932" y="212"/>
                  </a:lnTo>
                  <a:lnTo>
                    <a:pt x="2916" y="194"/>
                  </a:lnTo>
                  <a:lnTo>
                    <a:pt x="2899" y="177"/>
                  </a:lnTo>
                  <a:lnTo>
                    <a:pt x="2882" y="161"/>
                  </a:lnTo>
                  <a:lnTo>
                    <a:pt x="2864" y="146"/>
                  </a:lnTo>
                  <a:lnTo>
                    <a:pt x="2845" y="130"/>
                  </a:lnTo>
                  <a:lnTo>
                    <a:pt x="2828" y="117"/>
                  </a:lnTo>
                  <a:lnTo>
                    <a:pt x="2808" y="104"/>
                  </a:lnTo>
                  <a:lnTo>
                    <a:pt x="2789" y="91"/>
                  </a:lnTo>
                  <a:lnTo>
                    <a:pt x="2769" y="80"/>
                  </a:lnTo>
                  <a:lnTo>
                    <a:pt x="2750" y="69"/>
                  </a:lnTo>
                  <a:lnTo>
                    <a:pt x="2730" y="59"/>
                  </a:lnTo>
                  <a:lnTo>
                    <a:pt x="2710" y="50"/>
                  </a:lnTo>
                  <a:lnTo>
                    <a:pt x="2690" y="42"/>
                  </a:lnTo>
                  <a:lnTo>
                    <a:pt x="2670" y="35"/>
                  </a:lnTo>
                  <a:lnTo>
                    <a:pt x="2651" y="28"/>
                  </a:lnTo>
                  <a:lnTo>
                    <a:pt x="2631" y="24"/>
                  </a:lnTo>
                  <a:lnTo>
                    <a:pt x="2611" y="19"/>
                  </a:lnTo>
                  <a:lnTo>
                    <a:pt x="2572" y="11"/>
                  </a:lnTo>
                  <a:lnTo>
                    <a:pt x="2533" y="6"/>
                  </a:lnTo>
                  <a:lnTo>
                    <a:pt x="2494" y="3"/>
                  </a:lnTo>
                  <a:lnTo>
                    <a:pt x="2454" y="0"/>
                  </a:lnTo>
                  <a:lnTo>
                    <a:pt x="2414" y="2"/>
                  </a:lnTo>
                  <a:lnTo>
                    <a:pt x="2375" y="4"/>
                  </a:lnTo>
                  <a:lnTo>
                    <a:pt x="2336" y="9"/>
                  </a:lnTo>
                  <a:lnTo>
                    <a:pt x="2298" y="17"/>
                  </a:lnTo>
                  <a:lnTo>
                    <a:pt x="2278" y="21"/>
                  </a:lnTo>
                  <a:lnTo>
                    <a:pt x="2259" y="27"/>
                  </a:lnTo>
                  <a:lnTo>
                    <a:pt x="2241" y="33"/>
                  </a:lnTo>
                  <a:lnTo>
                    <a:pt x="2222" y="40"/>
                  </a:lnTo>
                  <a:lnTo>
                    <a:pt x="2203" y="48"/>
                  </a:lnTo>
                  <a:lnTo>
                    <a:pt x="2186" y="55"/>
                  </a:lnTo>
                  <a:lnTo>
                    <a:pt x="2168" y="64"/>
                  </a:lnTo>
                  <a:lnTo>
                    <a:pt x="2151" y="74"/>
                  </a:lnTo>
                  <a:lnTo>
                    <a:pt x="2133" y="84"/>
                  </a:lnTo>
                  <a:lnTo>
                    <a:pt x="2115" y="95"/>
                  </a:lnTo>
                  <a:lnTo>
                    <a:pt x="2099" y="107"/>
                  </a:lnTo>
                  <a:lnTo>
                    <a:pt x="2082" y="119"/>
                  </a:lnTo>
                  <a:lnTo>
                    <a:pt x="2066" y="133"/>
                  </a:lnTo>
                  <a:lnTo>
                    <a:pt x="2051" y="148"/>
                  </a:lnTo>
                  <a:lnTo>
                    <a:pt x="2035" y="162"/>
                  </a:lnTo>
                  <a:lnTo>
                    <a:pt x="2020" y="179"/>
                  </a:lnTo>
                  <a:lnTo>
                    <a:pt x="1995" y="207"/>
                  </a:lnTo>
                  <a:lnTo>
                    <a:pt x="1971" y="236"/>
                  </a:lnTo>
                  <a:lnTo>
                    <a:pt x="1951" y="264"/>
                  </a:lnTo>
                  <a:lnTo>
                    <a:pt x="1932" y="293"/>
                  </a:lnTo>
                  <a:lnTo>
                    <a:pt x="1916" y="321"/>
                  </a:lnTo>
                  <a:lnTo>
                    <a:pt x="1902" y="350"/>
                  </a:lnTo>
                  <a:lnTo>
                    <a:pt x="1890" y="380"/>
                  </a:lnTo>
                  <a:lnTo>
                    <a:pt x="1879" y="412"/>
                  </a:lnTo>
                  <a:lnTo>
                    <a:pt x="1870" y="443"/>
                  </a:lnTo>
                  <a:lnTo>
                    <a:pt x="1864" y="477"/>
                  </a:lnTo>
                  <a:lnTo>
                    <a:pt x="1858" y="514"/>
                  </a:lnTo>
                  <a:lnTo>
                    <a:pt x="1854" y="552"/>
                  </a:lnTo>
                  <a:lnTo>
                    <a:pt x="1851" y="593"/>
                  </a:lnTo>
                  <a:lnTo>
                    <a:pt x="1848" y="636"/>
                  </a:lnTo>
                  <a:lnTo>
                    <a:pt x="1847" y="682"/>
                  </a:lnTo>
                  <a:lnTo>
                    <a:pt x="1846" y="731"/>
                  </a:lnTo>
                  <a:lnTo>
                    <a:pt x="2166" y="731"/>
                  </a:lnTo>
                  <a:lnTo>
                    <a:pt x="2166" y="668"/>
                  </a:lnTo>
                  <a:lnTo>
                    <a:pt x="2167" y="641"/>
                  </a:lnTo>
                  <a:lnTo>
                    <a:pt x="2167" y="614"/>
                  </a:lnTo>
                  <a:lnTo>
                    <a:pt x="2169" y="586"/>
                  </a:lnTo>
                  <a:lnTo>
                    <a:pt x="2173" y="559"/>
                  </a:lnTo>
                  <a:lnTo>
                    <a:pt x="2177" y="534"/>
                  </a:lnTo>
                  <a:lnTo>
                    <a:pt x="2182" y="507"/>
                  </a:lnTo>
                  <a:lnTo>
                    <a:pt x="2191" y="483"/>
                  </a:lnTo>
                  <a:lnTo>
                    <a:pt x="2201" y="459"/>
                  </a:lnTo>
                  <a:lnTo>
                    <a:pt x="2207" y="448"/>
                  </a:lnTo>
                  <a:lnTo>
                    <a:pt x="2213" y="436"/>
                  </a:lnTo>
                  <a:lnTo>
                    <a:pt x="2221" y="426"/>
                  </a:lnTo>
                  <a:lnTo>
                    <a:pt x="2229" y="415"/>
                  </a:lnTo>
                  <a:lnTo>
                    <a:pt x="2237" y="405"/>
                  </a:lnTo>
                  <a:lnTo>
                    <a:pt x="2247" y="395"/>
                  </a:lnTo>
                  <a:lnTo>
                    <a:pt x="2257" y="386"/>
                  </a:lnTo>
                  <a:lnTo>
                    <a:pt x="2268" y="377"/>
                  </a:lnTo>
                  <a:lnTo>
                    <a:pt x="2280" y="370"/>
                  </a:lnTo>
                  <a:lnTo>
                    <a:pt x="2293" y="362"/>
                  </a:lnTo>
                  <a:lnTo>
                    <a:pt x="2307" y="354"/>
                  </a:lnTo>
                  <a:lnTo>
                    <a:pt x="2322" y="348"/>
                  </a:lnTo>
                  <a:lnTo>
                    <a:pt x="2337" y="342"/>
                  </a:lnTo>
                  <a:lnTo>
                    <a:pt x="2354" y="337"/>
                  </a:lnTo>
                  <a:lnTo>
                    <a:pt x="2373" y="331"/>
                  </a:lnTo>
                  <a:lnTo>
                    <a:pt x="2391" y="327"/>
                  </a:lnTo>
                  <a:lnTo>
                    <a:pt x="2412" y="324"/>
                  </a:lnTo>
                  <a:lnTo>
                    <a:pt x="2433" y="321"/>
                  </a:lnTo>
                  <a:lnTo>
                    <a:pt x="2454" y="320"/>
                  </a:lnTo>
                  <a:lnTo>
                    <a:pt x="2475" y="320"/>
                  </a:lnTo>
                  <a:lnTo>
                    <a:pt x="2495" y="321"/>
                  </a:lnTo>
                  <a:lnTo>
                    <a:pt x="2514" y="325"/>
                  </a:lnTo>
                  <a:lnTo>
                    <a:pt x="2533" y="328"/>
                  </a:lnTo>
                  <a:lnTo>
                    <a:pt x="2552" y="332"/>
                  </a:lnTo>
                  <a:lnTo>
                    <a:pt x="2569" y="338"/>
                  </a:lnTo>
                  <a:lnTo>
                    <a:pt x="2587" y="345"/>
                  </a:lnTo>
                  <a:lnTo>
                    <a:pt x="2603" y="352"/>
                  </a:lnTo>
                  <a:lnTo>
                    <a:pt x="2619" y="361"/>
                  </a:lnTo>
                  <a:lnTo>
                    <a:pt x="2634" y="370"/>
                  </a:lnTo>
                  <a:lnTo>
                    <a:pt x="2649" y="380"/>
                  </a:lnTo>
                  <a:lnTo>
                    <a:pt x="2662" y="391"/>
                  </a:lnTo>
                  <a:lnTo>
                    <a:pt x="2674" y="402"/>
                  </a:lnTo>
                  <a:lnTo>
                    <a:pt x="2687" y="416"/>
                  </a:lnTo>
                  <a:lnTo>
                    <a:pt x="2698" y="431"/>
                  </a:lnTo>
                  <a:lnTo>
                    <a:pt x="2707" y="449"/>
                  </a:lnTo>
                  <a:lnTo>
                    <a:pt x="2714" y="469"/>
                  </a:lnTo>
                  <a:lnTo>
                    <a:pt x="2719" y="488"/>
                  </a:lnTo>
                  <a:lnTo>
                    <a:pt x="2723" y="509"/>
                  </a:lnTo>
                  <a:lnTo>
                    <a:pt x="2724" y="530"/>
                  </a:lnTo>
                  <a:lnTo>
                    <a:pt x="2723" y="552"/>
                  </a:lnTo>
                  <a:lnTo>
                    <a:pt x="2720" y="574"/>
                  </a:lnTo>
                  <a:lnTo>
                    <a:pt x="2714" y="596"/>
                  </a:lnTo>
                  <a:lnTo>
                    <a:pt x="2707" y="617"/>
                  </a:lnTo>
                  <a:lnTo>
                    <a:pt x="2697" y="638"/>
                  </a:lnTo>
                  <a:lnTo>
                    <a:pt x="2691" y="649"/>
                  </a:lnTo>
                  <a:lnTo>
                    <a:pt x="2685" y="658"/>
                  </a:lnTo>
                  <a:lnTo>
                    <a:pt x="2677" y="668"/>
                  </a:lnTo>
                  <a:lnTo>
                    <a:pt x="2669" y="678"/>
                  </a:lnTo>
                  <a:lnTo>
                    <a:pt x="2661" y="686"/>
                  </a:lnTo>
                  <a:lnTo>
                    <a:pt x="2652" y="694"/>
                  </a:lnTo>
                  <a:lnTo>
                    <a:pt x="2642" y="703"/>
                  </a:lnTo>
                  <a:lnTo>
                    <a:pt x="2632" y="710"/>
                  </a:lnTo>
                  <a:lnTo>
                    <a:pt x="2452" y="832"/>
                  </a:lnTo>
                  <a:lnTo>
                    <a:pt x="2433" y="846"/>
                  </a:lnTo>
                  <a:lnTo>
                    <a:pt x="2415" y="859"/>
                  </a:lnTo>
                  <a:lnTo>
                    <a:pt x="2399" y="872"/>
                  </a:lnTo>
                  <a:lnTo>
                    <a:pt x="2385" y="885"/>
                  </a:lnTo>
                  <a:lnTo>
                    <a:pt x="2373" y="900"/>
                  </a:lnTo>
                  <a:lnTo>
                    <a:pt x="2361" y="914"/>
                  </a:lnTo>
                  <a:lnTo>
                    <a:pt x="2351" y="928"/>
                  </a:lnTo>
                  <a:lnTo>
                    <a:pt x="2342" y="943"/>
                  </a:lnTo>
                  <a:lnTo>
                    <a:pt x="2334" y="959"/>
                  </a:lnTo>
                  <a:lnTo>
                    <a:pt x="2328" y="975"/>
                  </a:lnTo>
                  <a:lnTo>
                    <a:pt x="2322" y="992"/>
                  </a:lnTo>
                  <a:lnTo>
                    <a:pt x="2318" y="1009"/>
                  </a:lnTo>
                  <a:lnTo>
                    <a:pt x="2314" y="1027"/>
                  </a:lnTo>
                  <a:lnTo>
                    <a:pt x="2312" y="1046"/>
                  </a:lnTo>
                  <a:lnTo>
                    <a:pt x="2311" y="1065"/>
                  </a:lnTo>
                  <a:lnTo>
                    <a:pt x="2310" y="1085"/>
                  </a:lnTo>
                  <a:lnTo>
                    <a:pt x="2310" y="1330"/>
                  </a:lnTo>
                  <a:lnTo>
                    <a:pt x="218" y="2649"/>
                  </a:lnTo>
                  <a:lnTo>
                    <a:pt x="196" y="2664"/>
                  </a:lnTo>
                  <a:lnTo>
                    <a:pt x="177" y="2678"/>
                  </a:lnTo>
                  <a:lnTo>
                    <a:pt x="157" y="2693"/>
                  </a:lnTo>
                  <a:lnTo>
                    <a:pt x="139" y="2709"/>
                  </a:lnTo>
                  <a:lnTo>
                    <a:pt x="123" y="2725"/>
                  </a:lnTo>
                  <a:lnTo>
                    <a:pt x="107" y="2742"/>
                  </a:lnTo>
                  <a:lnTo>
                    <a:pt x="93" y="2758"/>
                  </a:lnTo>
                  <a:lnTo>
                    <a:pt x="80" y="2776"/>
                  </a:lnTo>
                  <a:lnTo>
                    <a:pt x="68" y="2793"/>
                  </a:lnTo>
                  <a:lnTo>
                    <a:pt x="57" y="2811"/>
                  </a:lnTo>
                  <a:lnTo>
                    <a:pt x="48" y="2830"/>
                  </a:lnTo>
                  <a:lnTo>
                    <a:pt x="39" y="2847"/>
                  </a:lnTo>
                  <a:lnTo>
                    <a:pt x="31" y="2866"/>
                  </a:lnTo>
                  <a:lnTo>
                    <a:pt x="24" y="2884"/>
                  </a:lnTo>
                  <a:lnTo>
                    <a:pt x="18" y="2903"/>
                  </a:lnTo>
                  <a:lnTo>
                    <a:pt x="13" y="2922"/>
                  </a:lnTo>
                  <a:lnTo>
                    <a:pt x="9" y="2941"/>
                  </a:lnTo>
                  <a:lnTo>
                    <a:pt x="6" y="2959"/>
                  </a:lnTo>
                  <a:lnTo>
                    <a:pt x="3" y="2978"/>
                  </a:lnTo>
                  <a:lnTo>
                    <a:pt x="1" y="2997"/>
                  </a:lnTo>
                  <a:lnTo>
                    <a:pt x="0" y="3015"/>
                  </a:lnTo>
                  <a:lnTo>
                    <a:pt x="0" y="3034"/>
                  </a:lnTo>
                  <a:lnTo>
                    <a:pt x="1" y="3070"/>
                  </a:lnTo>
                  <a:lnTo>
                    <a:pt x="3" y="3105"/>
                  </a:lnTo>
                  <a:lnTo>
                    <a:pt x="8" y="3139"/>
                  </a:lnTo>
                  <a:lnTo>
                    <a:pt x="15" y="3171"/>
                  </a:lnTo>
                  <a:lnTo>
                    <a:pt x="23" y="3202"/>
                  </a:lnTo>
                  <a:lnTo>
                    <a:pt x="31" y="3232"/>
                  </a:lnTo>
                  <a:lnTo>
                    <a:pt x="44" y="3260"/>
                  </a:lnTo>
                  <a:lnTo>
                    <a:pt x="58" y="3290"/>
                  </a:lnTo>
                  <a:lnTo>
                    <a:pt x="75" y="3320"/>
                  </a:lnTo>
                  <a:lnTo>
                    <a:pt x="84" y="3334"/>
                  </a:lnTo>
                  <a:lnTo>
                    <a:pt x="94" y="3347"/>
                  </a:lnTo>
                  <a:lnTo>
                    <a:pt x="105" y="3361"/>
                  </a:lnTo>
                  <a:lnTo>
                    <a:pt x="117" y="3375"/>
                  </a:lnTo>
                  <a:lnTo>
                    <a:pt x="129" y="3389"/>
                  </a:lnTo>
                  <a:lnTo>
                    <a:pt x="142" y="3401"/>
                  </a:lnTo>
                  <a:lnTo>
                    <a:pt x="157" y="3414"/>
                  </a:lnTo>
                  <a:lnTo>
                    <a:pt x="171" y="3426"/>
                  </a:lnTo>
                  <a:lnTo>
                    <a:pt x="186" y="3438"/>
                  </a:lnTo>
                  <a:lnTo>
                    <a:pt x="203" y="3449"/>
                  </a:lnTo>
                  <a:lnTo>
                    <a:pt x="219" y="3460"/>
                  </a:lnTo>
                  <a:lnTo>
                    <a:pt x="237" y="3470"/>
                  </a:lnTo>
                  <a:lnTo>
                    <a:pt x="256" y="3480"/>
                  </a:lnTo>
                  <a:lnTo>
                    <a:pt x="275" y="3489"/>
                  </a:lnTo>
                  <a:lnTo>
                    <a:pt x="295" y="3497"/>
                  </a:lnTo>
                  <a:lnTo>
                    <a:pt x="317" y="3504"/>
                  </a:lnTo>
                  <a:lnTo>
                    <a:pt x="339" y="3511"/>
                  </a:lnTo>
                  <a:lnTo>
                    <a:pt x="362" y="3518"/>
                  </a:lnTo>
                  <a:lnTo>
                    <a:pt x="386" y="3522"/>
                  </a:lnTo>
                  <a:lnTo>
                    <a:pt x="411" y="3526"/>
                  </a:lnTo>
                  <a:lnTo>
                    <a:pt x="437" y="3530"/>
                  </a:lnTo>
                  <a:lnTo>
                    <a:pt x="463" y="3533"/>
                  </a:lnTo>
                  <a:lnTo>
                    <a:pt x="491" y="3534"/>
                  </a:lnTo>
                  <a:lnTo>
                    <a:pt x="519" y="3535"/>
                  </a:lnTo>
                  <a:lnTo>
                    <a:pt x="4466" y="3535"/>
                  </a:lnTo>
                  <a:lnTo>
                    <a:pt x="4468" y="3535"/>
                  </a:lnTo>
                  <a:lnTo>
                    <a:pt x="4493" y="3534"/>
                  </a:lnTo>
                  <a:lnTo>
                    <a:pt x="4518" y="3533"/>
                  </a:lnTo>
                  <a:lnTo>
                    <a:pt x="4542" y="3530"/>
                  </a:lnTo>
                  <a:lnTo>
                    <a:pt x="4567" y="3526"/>
                  </a:lnTo>
                  <a:lnTo>
                    <a:pt x="4588" y="3522"/>
                  </a:lnTo>
                  <a:lnTo>
                    <a:pt x="4612" y="3516"/>
                  </a:lnTo>
                  <a:lnTo>
                    <a:pt x="4632" y="3511"/>
                  </a:lnTo>
                  <a:lnTo>
                    <a:pt x="4653" y="3503"/>
                  </a:lnTo>
                  <a:lnTo>
                    <a:pt x="4673" y="3496"/>
                  </a:lnTo>
                  <a:lnTo>
                    <a:pt x="4693" y="3488"/>
                  </a:lnTo>
                  <a:lnTo>
                    <a:pt x="4712" y="3478"/>
                  </a:lnTo>
                  <a:lnTo>
                    <a:pt x="4729" y="3468"/>
                  </a:lnTo>
                  <a:lnTo>
                    <a:pt x="4746" y="3458"/>
                  </a:lnTo>
                  <a:lnTo>
                    <a:pt x="4763" y="3447"/>
                  </a:lnTo>
                  <a:lnTo>
                    <a:pt x="4779" y="3435"/>
                  </a:lnTo>
                  <a:lnTo>
                    <a:pt x="4794" y="3424"/>
                  </a:lnTo>
                  <a:lnTo>
                    <a:pt x="4808" y="3411"/>
                  </a:lnTo>
                  <a:lnTo>
                    <a:pt x="4822" y="3399"/>
                  </a:lnTo>
                  <a:lnTo>
                    <a:pt x="4835" y="3386"/>
                  </a:lnTo>
                  <a:lnTo>
                    <a:pt x="4848" y="3371"/>
                  </a:lnTo>
                  <a:lnTo>
                    <a:pt x="4859" y="3358"/>
                  </a:lnTo>
                  <a:lnTo>
                    <a:pt x="4870" y="3344"/>
                  </a:lnTo>
                  <a:lnTo>
                    <a:pt x="4891" y="3315"/>
                  </a:lnTo>
                  <a:lnTo>
                    <a:pt x="4907" y="3286"/>
                  </a:lnTo>
                  <a:lnTo>
                    <a:pt x="4923" y="3256"/>
                  </a:lnTo>
                  <a:lnTo>
                    <a:pt x="4935" y="3226"/>
                  </a:lnTo>
                  <a:lnTo>
                    <a:pt x="4945" y="3197"/>
                  </a:lnTo>
                  <a:lnTo>
                    <a:pt x="4951" y="3166"/>
                  </a:lnTo>
                  <a:lnTo>
                    <a:pt x="4957" y="3133"/>
                  </a:lnTo>
                  <a:lnTo>
                    <a:pt x="4960" y="3099"/>
                  </a:lnTo>
                  <a:lnTo>
                    <a:pt x="4961" y="3063"/>
                  </a:lnTo>
                  <a:lnTo>
                    <a:pt x="4960" y="3025"/>
                  </a:lnTo>
                  <a:lnTo>
                    <a:pt x="4956" y="2988"/>
                  </a:lnTo>
                  <a:lnTo>
                    <a:pt x="4952" y="2968"/>
                  </a:lnTo>
                  <a:lnTo>
                    <a:pt x="4948" y="2949"/>
                  </a:lnTo>
                  <a:lnTo>
                    <a:pt x="4944" y="2931"/>
                  </a:lnTo>
                  <a:lnTo>
                    <a:pt x="4939" y="2912"/>
                  </a:lnTo>
                  <a:lnTo>
                    <a:pt x="4933" y="2893"/>
                  </a:lnTo>
                  <a:lnTo>
                    <a:pt x="4926" y="2875"/>
                  </a:lnTo>
                  <a:lnTo>
                    <a:pt x="4918" y="2856"/>
                  </a:lnTo>
                  <a:lnTo>
                    <a:pt x="4911" y="2837"/>
                  </a:lnTo>
                  <a:lnTo>
                    <a:pt x="4901" y="2820"/>
                  </a:lnTo>
                  <a:lnTo>
                    <a:pt x="4891" y="2802"/>
                  </a:lnTo>
                  <a:lnTo>
                    <a:pt x="4881" y="2784"/>
                  </a:lnTo>
                  <a:lnTo>
                    <a:pt x="4869" y="2768"/>
                  </a:lnTo>
                  <a:lnTo>
                    <a:pt x="4857" y="2751"/>
                  </a:lnTo>
                  <a:lnTo>
                    <a:pt x="4843" y="2735"/>
                  </a:lnTo>
                  <a:lnTo>
                    <a:pt x="4829" y="2721"/>
                  </a:lnTo>
                  <a:lnTo>
                    <a:pt x="4814" y="2705"/>
                  </a:lnTo>
                  <a:lnTo>
                    <a:pt x="4797" y="2691"/>
                  </a:lnTo>
                  <a:lnTo>
                    <a:pt x="4781" y="2678"/>
                  </a:lnTo>
                  <a:lnTo>
                    <a:pt x="4762" y="2666"/>
                  </a:lnTo>
                  <a:lnTo>
                    <a:pt x="4743" y="2654"/>
                  </a:lnTo>
                  <a:close/>
                  <a:moveTo>
                    <a:pt x="4461" y="3188"/>
                  </a:moveTo>
                  <a:lnTo>
                    <a:pt x="515" y="3188"/>
                  </a:lnTo>
                  <a:lnTo>
                    <a:pt x="502" y="3188"/>
                  </a:lnTo>
                  <a:lnTo>
                    <a:pt x="490" y="3186"/>
                  </a:lnTo>
                  <a:lnTo>
                    <a:pt x="478" y="3183"/>
                  </a:lnTo>
                  <a:lnTo>
                    <a:pt x="467" y="3180"/>
                  </a:lnTo>
                  <a:lnTo>
                    <a:pt x="456" y="3177"/>
                  </a:lnTo>
                  <a:lnTo>
                    <a:pt x="446" y="3171"/>
                  </a:lnTo>
                  <a:lnTo>
                    <a:pt x="436" y="3166"/>
                  </a:lnTo>
                  <a:lnTo>
                    <a:pt x="426" y="3160"/>
                  </a:lnTo>
                  <a:lnTo>
                    <a:pt x="417" y="3154"/>
                  </a:lnTo>
                  <a:lnTo>
                    <a:pt x="410" y="3146"/>
                  </a:lnTo>
                  <a:lnTo>
                    <a:pt x="402" y="3138"/>
                  </a:lnTo>
                  <a:lnTo>
                    <a:pt x="395" y="3130"/>
                  </a:lnTo>
                  <a:lnTo>
                    <a:pt x="390" y="3121"/>
                  </a:lnTo>
                  <a:lnTo>
                    <a:pt x="384" y="3111"/>
                  </a:lnTo>
                  <a:lnTo>
                    <a:pt x="380" y="3102"/>
                  </a:lnTo>
                  <a:lnTo>
                    <a:pt x="375" y="3092"/>
                  </a:lnTo>
                  <a:lnTo>
                    <a:pt x="372" y="3081"/>
                  </a:lnTo>
                  <a:lnTo>
                    <a:pt x="370" y="3071"/>
                  </a:lnTo>
                  <a:lnTo>
                    <a:pt x="369" y="3060"/>
                  </a:lnTo>
                  <a:lnTo>
                    <a:pt x="369" y="3050"/>
                  </a:lnTo>
                  <a:lnTo>
                    <a:pt x="369" y="3039"/>
                  </a:lnTo>
                  <a:lnTo>
                    <a:pt x="370" y="3028"/>
                  </a:lnTo>
                  <a:lnTo>
                    <a:pt x="372" y="3017"/>
                  </a:lnTo>
                  <a:lnTo>
                    <a:pt x="374" y="3006"/>
                  </a:lnTo>
                  <a:lnTo>
                    <a:pt x="379" y="2997"/>
                  </a:lnTo>
                  <a:lnTo>
                    <a:pt x="383" y="2986"/>
                  </a:lnTo>
                  <a:lnTo>
                    <a:pt x="390" y="2976"/>
                  </a:lnTo>
                  <a:lnTo>
                    <a:pt x="396" y="2966"/>
                  </a:lnTo>
                  <a:lnTo>
                    <a:pt x="405" y="2956"/>
                  </a:lnTo>
                  <a:lnTo>
                    <a:pt x="414" y="2946"/>
                  </a:lnTo>
                  <a:lnTo>
                    <a:pt x="424" y="2937"/>
                  </a:lnTo>
                  <a:lnTo>
                    <a:pt x="435" y="2928"/>
                  </a:lnTo>
                  <a:lnTo>
                    <a:pt x="2484" y="1647"/>
                  </a:lnTo>
                  <a:lnTo>
                    <a:pt x="4542" y="2934"/>
                  </a:lnTo>
                  <a:lnTo>
                    <a:pt x="4553" y="2942"/>
                  </a:lnTo>
                  <a:lnTo>
                    <a:pt x="4563" y="2949"/>
                  </a:lnTo>
                  <a:lnTo>
                    <a:pt x="4572" y="2958"/>
                  </a:lnTo>
                  <a:lnTo>
                    <a:pt x="4581" y="2968"/>
                  </a:lnTo>
                  <a:lnTo>
                    <a:pt x="4587" y="2977"/>
                  </a:lnTo>
                  <a:lnTo>
                    <a:pt x="4593" y="2987"/>
                  </a:lnTo>
                  <a:lnTo>
                    <a:pt x="4597" y="2998"/>
                  </a:lnTo>
                  <a:lnTo>
                    <a:pt x="4601" y="3008"/>
                  </a:lnTo>
                  <a:lnTo>
                    <a:pt x="4604" y="3019"/>
                  </a:lnTo>
                  <a:lnTo>
                    <a:pt x="4605" y="3028"/>
                  </a:lnTo>
                  <a:lnTo>
                    <a:pt x="4606" y="3039"/>
                  </a:lnTo>
                  <a:lnTo>
                    <a:pt x="4606" y="3050"/>
                  </a:lnTo>
                  <a:lnTo>
                    <a:pt x="4605" y="3061"/>
                  </a:lnTo>
                  <a:lnTo>
                    <a:pt x="4604" y="3071"/>
                  </a:lnTo>
                  <a:lnTo>
                    <a:pt x="4601" y="3082"/>
                  </a:lnTo>
                  <a:lnTo>
                    <a:pt x="4597" y="3092"/>
                  </a:lnTo>
                  <a:lnTo>
                    <a:pt x="4593" y="3102"/>
                  </a:lnTo>
                  <a:lnTo>
                    <a:pt x="4588" y="3112"/>
                  </a:lnTo>
                  <a:lnTo>
                    <a:pt x="4583" y="3122"/>
                  </a:lnTo>
                  <a:lnTo>
                    <a:pt x="4576" y="3131"/>
                  </a:lnTo>
                  <a:lnTo>
                    <a:pt x="4570" y="3139"/>
                  </a:lnTo>
                  <a:lnTo>
                    <a:pt x="4562" y="3147"/>
                  </a:lnTo>
                  <a:lnTo>
                    <a:pt x="4554" y="3155"/>
                  </a:lnTo>
                  <a:lnTo>
                    <a:pt x="4546" y="3161"/>
                  </a:lnTo>
                  <a:lnTo>
                    <a:pt x="4537" y="3168"/>
                  </a:lnTo>
                  <a:lnTo>
                    <a:pt x="4527" y="3174"/>
                  </a:lnTo>
                  <a:lnTo>
                    <a:pt x="4517" y="3178"/>
                  </a:lnTo>
                  <a:lnTo>
                    <a:pt x="4507" y="3182"/>
                  </a:lnTo>
                  <a:lnTo>
                    <a:pt x="4496" y="3185"/>
                  </a:lnTo>
                  <a:lnTo>
                    <a:pt x="4485" y="3187"/>
                  </a:lnTo>
                  <a:lnTo>
                    <a:pt x="4473" y="3188"/>
                  </a:lnTo>
                  <a:lnTo>
                    <a:pt x="4461" y="3188"/>
                  </a:lnTo>
                  <a:close/>
                </a:path>
              </a:pathLst>
            </a:custGeom>
            <a:solidFill>
              <a:srgbClr val="CED41F"/>
            </a:solidFill>
            <a:ln>
              <a:noFill/>
            </a:ln>
            <a:extLst>
              <a:ext uri="{91240B29-F687-4F45-9708-019B960494DF}">
                <a14:hiddenLine xmlns:a14="http://schemas.microsoft.com/office/drawing/2010/main" w="9525">
                  <a:solidFill>
                    <a:srgbClr val="000000"/>
                  </a:solidFill>
                  <a:round/>
                </a14:hiddenLine>
              </a:ext>
            </a:extLst>
          </p:spPr>
          <p:txBody>
            <a:bodyPr wrap="square" tIns="576000" anchor="ctr">
              <a:normAutofit/>
              <a:scene3d>
                <a:camera prst="orthographicFront"/>
                <a:lightRig rig="threePt" dir="t"/>
              </a:scene3d>
              <a:sp3d contourW="12700">
                <a:contourClr>
                  <a:srgbClr val="FFFFFF"/>
                </a:contourClr>
              </a:sp3d>
            </a:bodyPr>
            <a:lstStyle/>
            <a:p>
              <a:pPr algn="ctr"/>
              <a:endParaRPr lang="en-US" altLang="zh-CN" sz="2800" dirty="0">
                <a:solidFill>
                  <a:schemeClr val="accent1"/>
                </a:solidFill>
                <a:sym typeface="Arial" panose="020B0604020202020204" pitchFamily="34" charset="0"/>
              </a:endParaRPr>
            </a:p>
          </p:txBody>
        </p:sp>
        <p:sp>
          <p:nvSpPr>
            <p:cNvPr id="35" name="矩形 34"/>
            <p:cNvSpPr/>
            <p:nvPr>
              <p:custDataLst>
                <p:tags r:id="rId11"/>
              </p:custDataLst>
            </p:nvPr>
          </p:nvSpPr>
          <p:spPr>
            <a:xfrm>
              <a:off x="1509713" y="4181474"/>
              <a:ext cx="1666875" cy="1419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lnSpc>
                  <a:spcPct val="150000"/>
                </a:lnSpc>
              </a:pPr>
              <a:r>
                <a:rPr lang="zh-CN" altLang="da-DK" dirty="0">
                  <a:solidFill>
                    <a:schemeClr val="bg1"/>
                  </a:solidFill>
                  <a:sym typeface="Arial" panose="020B0604020202020204" pitchFamily="34" charset="0"/>
                </a:rPr>
                <a:t>纺织</a:t>
              </a:r>
            </a:p>
            <a:p>
              <a:pPr algn="ctr">
                <a:lnSpc>
                  <a:spcPct val="150000"/>
                </a:lnSpc>
              </a:pPr>
              <a:r>
                <a:rPr lang="en-US" altLang="zh-CN" dirty="0">
                  <a:solidFill>
                    <a:schemeClr val="bg1"/>
                  </a:solidFill>
                  <a:sym typeface="Arial" panose="020B0604020202020204" pitchFamily="34" charset="0"/>
                </a:rPr>
                <a:t>4.0</a:t>
              </a:r>
            </a:p>
          </p:txBody>
        </p:sp>
      </p:grpSp>
      <p:sp>
        <p:nvSpPr>
          <p:cNvPr id="36" name="文本框 35"/>
          <p:cNvSpPr txBox="1"/>
          <p:nvPr>
            <p:custDataLst>
              <p:tags r:id="rId6"/>
            </p:custDataLst>
          </p:nvPr>
        </p:nvSpPr>
        <p:spPr>
          <a:xfrm>
            <a:off x="5160645" y="3205480"/>
            <a:ext cx="2428875" cy="684530"/>
          </a:xfrm>
          <a:prstGeom prst="rect">
            <a:avLst/>
          </a:prstGeom>
          <a:noFill/>
        </p:spPr>
        <p:txBody>
          <a:bodyPr wrap="square" rtlCol="0" anchor="ctr">
            <a:normAutofit/>
          </a:bodyPr>
          <a:lstStyle/>
          <a:p>
            <a:pPr algn="ctr">
              <a:lnSpc>
                <a:spcPct val="150000"/>
              </a:lnSpc>
            </a:pPr>
            <a:r>
              <a:rPr lang="zh-CN" altLang="en-US" sz="2400" dirty="0">
                <a:solidFill>
                  <a:schemeClr val="bg1"/>
                </a:solidFill>
                <a:sym typeface="Arial" panose="020B0604020202020204" pitchFamily="34" charset="0"/>
              </a:rPr>
              <a:t>关键领域</a:t>
            </a:r>
          </a:p>
        </p:txBody>
      </p:sp>
      <p:sp>
        <p:nvSpPr>
          <p:cNvPr id="37" name="文本框 36"/>
          <p:cNvSpPr txBox="1"/>
          <p:nvPr>
            <p:custDataLst>
              <p:tags r:id="rId7"/>
            </p:custDataLst>
          </p:nvPr>
        </p:nvSpPr>
        <p:spPr>
          <a:xfrm>
            <a:off x="836930" y="3861435"/>
            <a:ext cx="10131425" cy="2533650"/>
          </a:xfrm>
          <a:prstGeom prst="rect">
            <a:avLst/>
          </a:prstGeom>
          <a:noFill/>
        </p:spPr>
        <p:txBody>
          <a:bodyPr wrap="square" rtlCol="0" anchor="ctr"/>
          <a:lstStyle/>
          <a:p>
            <a:pPr marL="457200" indent="-457200">
              <a:lnSpc>
                <a:spcPct val="150000"/>
              </a:lnSpc>
              <a:buFont typeface="+mj-lt"/>
              <a:buAutoNum type="arabicPeriod"/>
            </a:pPr>
            <a:r>
              <a:rPr lang="zh-CN" altLang="en-US" sz="2000" b="1" dirty="0">
                <a:solidFill>
                  <a:schemeClr val="bg1"/>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契合国家十四五规划纺织版块的发展需求：</a:t>
            </a:r>
            <a:r>
              <a:rPr lang="zh-CN" altLang="en-US" sz="20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绿色、可持续、高端智能制造</a:t>
            </a:r>
            <a:r>
              <a:rPr lang="zh-CN" altLang="en-US" sz="20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Symbol"/>
              </a:rPr>
              <a:t></a:t>
            </a:r>
            <a:endParaRPr lang="zh-CN" altLang="en-US" sz="20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a:p>
            <a:pPr marL="457200" indent="-457200" algn="l">
              <a:lnSpc>
                <a:spcPct val="150000"/>
              </a:lnSpc>
              <a:buFont typeface="+mj-lt"/>
              <a:buAutoNum type="arabicPeriod"/>
            </a:pPr>
            <a:r>
              <a:rPr lang="zh-CN" altLang="en-US" sz="20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每日</a:t>
            </a:r>
            <a:r>
              <a:rPr lang="zh-CN" altLang="en-US" sz="2000" b="1" dirty="0">
                <a:solidFill>
                  <a:schemeClr val="bg1"/>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更新行业关键</a:t>
            </a:r>
            <a:r>
              <a:rPr lang="zh-CN" altLang="en-US" sz="20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创新，</a:t>
            </a:r>
            <a:r>
              <a:rPr lang="zh-CN" altLang="en-US" sz="2000" b="1" dirty="0" smtClean="0">
                <a:solidFill>
                  <a:srgbClr val="C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助力快速了解最新</a:t>
            </a:r>
            <a:r>
              <a:rPr lang="zh-CN" altLang="en-US" sz="2000" b="1" dirty="0" smtClean="0">
                <a:solidFill>
                  <a:srgbClr val="C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全球资讯</a:t>
            </a:r>
            <a:endParaRPr lang="en-US" altLang="zh-CN" sz="2000" b="1" dirty="0" smtClean="0">
              <a:solidFill>
                <a:srgbClr val="C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a:p>
            <a:pPr marL="457200" indent="-457200" algn="l">
              <a:lnSpc>
                <a:spcPct val="150000"/>
              </a:lnSpc>
              <a:buFont typeface="+mj-lt"/>
              <a:buAutoNum type="arabicPeriod"/>
            </a:pPr>
            <a:r>
              <a:rPr lang="zh-CN" altLang="en-US" sz="2000" b="1" dirty="0" smtClean="0">
                <a:solidFill>
                  <a:schemeClr val="bg1"/>
                </a:solidFill>
                <a:latin typeface="宋体" panose="02010600030101010101" pitchFamily="2" charset="-122"/>
                <a:ea typeface="宋体" panose="02010600030101010101" pitchFamily="2" charset="-122"/>
                <a:sym typeface="+mn-ea"/>
              </a:rPr>
              <a:t>对</a:t>
            </a:r>
            <a:r>
              <a:rPr lang="zh-CN" altLang="en-US" sz="2000" b="1" dirty="0">
                <a:solidFill>
                  <a:schemeClr val="bg1"/>
                </a:solidFill>
                <a:latin typeface="宋体" panose="02010600030101010101" pitchFamily="2" charset="-122"/>
                <a:ea typeface="宋体" panose="02010600030101010101" pitchFamily="2" charset="-122"/>
                <a:sym typeface="+mn-ea"/>
              </a:rPr>
              <a:t>材料、技术和业务模式关键创新进行深入的</a:t>
            </a:r>
            <a:r>
              <a:rPr lang="en-US" altLang="zh-CN" sz="2000" b="1" dirty="0">
                <a:solidFill>
                  <a:schemeClr val="bg1"/>
                </a:solidFill>
                <a:latin typeface="宋体" panose="02010600030101010101" pitchFamily="2" charset="-122"/>
                <a:ea typeface="宋体" panose="02010600030101010101" pitchFamily="2" charset="-122"/>
                <a:sym typeface="+mn-ea"/>
              </a:rPr>
              <a:t>SWOT</a:t>
            </a:r>
            <a:r>
              <a:rPr lang="zh-CN" altLang="en-US" sz="2000" b="1" dirty="0">
                <a:solidFill>
                  <a:schemeClr val="bg1"/>
                </a:solidFill>
                <a:latin typeface="宋体" panose="02010600030101010101" pitchFamily="2" charset="-122"/>
                <a:ea typeface="宋体" panose="02010600030101010101" pitchFamily="2" charset="-122"/>
                <a:sym typeface="+mn-ea"/>
              </a:rPr>
              <a:t>分析</a:t>
            </a:r>
          </a:p>
          <a:p>
            <a:pPr marL="457200" indent="-457200" algn="l">
              <a:lnSpc>
                <a:spcPct val="150000"/>
              </a:lnSpc>
              <a:buFont typeface="+mj-lt"/>
              <a:buAutoNum type="arabicPeriod"/>
            </a:pPr>
            <a:r>
              <a:rPr lang="zh-CN" altLang="en-US" sz="2000" b="1" dirty="0">
                <a:solidFill>
                  <a:schemeClr val="bg1"/>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监测市场动态和发展趋势</a:t>
            </a:r>
          </a:p>
          <a:p>
            <a:pPr marL="457200" indent="-457200" algn="l">
              <a:lnSpc>
                <a:spcPct val="150000"/>
              </a:lnSpc>
              <a:buFont typeface="+mj-lt"/>
              <a:buAutoNum type="arabicPeriod"/>
            </a:pPr>
            <a:r>
              <a:rPr lang="zh-CN" altLang="en-US" sz="2000" b="1" dirty="0">
                <a:solidFill>
                  <a:schemeClr val="bg1"/>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为纺织服装领域发展提供决策</a:t>
            </a:r>
            <a:r>
              <a:rPr lang="zh-CN" altLang="en-US" sz="20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支持</a:t>
            </a:r>
            <a:endParaRPr lang="en-US" altLang="zh-CN" sz="2000" b="1" dirty="0">
              <a:solidFill>
                <a:schemeClr val="bg1"/>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grpSp>
        <p:nvGrpSpPr>
          <p:cNvPr id="8" name="Group 9"/>
          <p:cNvGrpSpPr/>
          <p:nvPr/>
        </p:nvGrpSpPr>
        <p:grpSpPr>
          <a:xfrm>
            <a:off x="11819255" y="6604635"/>
            <a:ext cx="509905" cy="430530"/>
            <a:chOff x="6096000" y="1628115"/>
            <a:chExt cx="6995312" cy="6577807"/>
          </a:xfrm>
          <a:solidFill>
            <a:srgbClr val="CED41F"/>
          </a:solidFill>
        </p:grpSpPr>
        <p:sp>
          <p:nvSpPr>
            <p:cNvPr id="12" name="Oval 1"/>
            <p:cNvSpPr/>
            <p:nvPr/>
          </p:nvSpPr>
          <p:spPr>
            <a:xfrm>
              <a:off x="7505324" y="2974150"/>
              <a:ext cx="5585988" cy="52317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3"/>
            <p:cNvSpPr/>
            <p:nvPr/>
          </p:nvSpPr>
          <p:spPr>
            <a:xfrm>
              <a:off x="6708618" y="3141553"/>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4"/>
            <p:cNvSpPr/>
            <p:nvPr/>
          </p:nvSpPr>
          <p:spPr>
            <a:xfrm>
              <a:off x="7956488" y="1946582"/>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5"/>
            <p:cNvSpPr/>
            <p:nvPr/>
          </p:nvSpPr>
          <p:spPr>
            <a:xfrm>
              <a:off x="9737757" y="1628115"/>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6"/>
            <p:cNvSpPr/>
            <p:nvPr/>
          </p:nvSpPr>
          <p:spPr>
            <a:xfrm>
              <a:off x="6096000" y="4646169"/>
              <a:ext cx="1121121" cy="1027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2" name="直接连接符 1"/>
          <p:cNvCxnSpPr/>
          <p:nvPr>
            <p:custDataLst>
              <p:tags r:id="rId8"/>
            </p:custDataLst>
          </p:nvPr>
        </p:nvCxnSpPr>
        <p:spPr>
          <a:xfrm>
            <a:off x="3243224" y="685298"/>
            <a:ext cx="6264000" cy="0"/>
          </a:xfrm>
          <a:prstGeom prst="line">
            <a:avLst/>
          </a:prstGeom>
          <a:ln w="19050">
            <a:solidFill>
              <a:srgbClr val="CED41F"/>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9"/>
            </p:custDataLst>
          </p:nvPr>
        </p:nvCxnSpPr>
        <p:spPr>
          <a:xfrm>
            <a:off x="2760148" y="685298"/>
            <a:ext cx="504825" cy="0"/>
          </a:xfrm>
          <a:prstGeom prst="line">
            <a:avLst/>
          </a:prstGeom>
          <a:ln w="88900">
            <a:solidFill>
              <a:srgbClr val="CED41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DEFAULT_FONT" val="60;66;2"/>
  <p:tag name="KSO_WM_UNIT_BLOCK" val="0"/>
  <p:tag name="KSO_WM_UNIT_DEC_AREA_ID" val="d070921d47c24ad0b8b574e01954231e"/>
  <p:tag name="KSO_WM_UNIT_ISCONTENTSTITLE" val="1"/>
  <p:tag name="KSO_WM_UNIT_ISNUMDGMTITLE" val="0"/>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UNIT_TYPE" val="a"/>
  <p:tag name="KSO_WM_UNIT_INDEX" val="1"/>
  <p:tag name="KSO_WM_UNIT_ID" val="custom20220983_4*a*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ASSEMBLE_CHIP_INDEX" val="ee142521053448ab853723787045159a"/>
  <p:tag name="KSO_WM_UNIT_TEXT_FILL_FORE_SCHEMECOLOR_INDEX_BRIGHTNESS" val="0"/>
  <p:tag name="KSO_WM_UNIT_TEXT_FILL_FORE_SCHEMECOLOR_INDEX" val="5"/>
  <p:tag name="KSO_WM_UNIT_TEXT_FILL_TYPE" val="1"/>
  <p:tag name="KSO_WM_UNIT_USESOURCEFORMAT_APPLY" val="1"/>
</p:tagLst>
</file>

<file path=ppt/tags/tag10.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2a6056ce2856467b8bba6fc725b6dc92"/>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custom20220983_4*l_h_a*1_3_1"/>
  <p:tag name="KSO_WM_TEMPLATE_CATEGORY" val="custom"/>
  <p:tag name="KSO_WM_TEMPLATE_INDEX" val="2022098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ASSEMBLE_CHIP_INDEX" val="ee142521053448ab853723787045159a"/>
  <p:tag name="KSO_WM_UNIT_TEXT_FILL_FORE_SCHEMECOLOR_INDEX_BRIGHTNESS" val="0"/>
  <p:tag name="KSO_WM_UNIT_TEXT_FILL_FORE_SCHEMECOLOR_INDEX" val="13"/>
  <p:tag name="KSO_WM_UNIT_TEXT_FILL_TYPE" val="1"/>
  <p:tag name="KSO_WM_UNIT_VALUE" val="10"/>
  <p:tag name="KSO_WM_UNIT_USESOURCEFORMAT_APPLY" val="1"/>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3_1"/>
  <p:tag name="KSO_WM_UNIT_ID" val="custom20218906_13*l_h_i*1_3_1"/>
  <p:tag name="KSO_WM_TEMPLATE_CATEGORY" val="custom"/>
  <p:tag name="KSO_WM_TEMPLATE_INDEX" val="20218906"/>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USESOURCEFORMAT_APPLY" val="1"/>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3_3"/>
  <p:tag name="KSO_WM_UNIT_ID" val="custom20218906_13*l_h_i*1_3_3"/>
  <p:tag name="KSO_WM_TEMPLATE_CATEGORY" val="custom"/>
  <p:tag name="KSO_WM_TEMPLATE_INDEX" val="2021890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1"/>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3_4"/>
  <p:tag name="KSO_WM_UNIT_ID" val="custom20218906_13*l_h_i*1_3_4"/>
  <p:tag name="KSO_WM_TEMPLATE_CATEGORY" val="custom"/>
  <p:tag name="KSO_WM_TEMPLATE_INDEX" val="20218906"/>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USESOURCEFORMAT_APPLY" val="1"/>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3_5"/>
  <p:tag name="KSO_WM_UNIT_ID" val="custom20218906_13*l_h_i*1_3_5"/>
  <p:tag name="KSO_WM_TEMPLATE_CATEGORY" val="custom"/>
  <p:tag name="KSO_WM_TEMPLATE_INDEX" val="20218906"/>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USESOURCEFORMAT_APPLY" val="1"/>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SUBTYPE" val="d"/>
  <p:tag name="KSO_WM_UNIT_TYPE" val="l_h_i"/>
  <p:tag name="KSO_WM_UNIT_INDEX" val="1_3_2"/>
  <p:tag name="KSO_WM_UNIT_ID" val="custom20218906_13*l_h_i*1_3_2"/>
  <p:tag name="KSO_WM_TEMPLATE_CATEGORY" val="custom"/>
  <p:tag name="KSO_WM_TEMPLATE_INDEX" val="20218906"/>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05.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3"/>
  <p:tag name="KSO_WM_UNIT_TYPE" val="l_h_f"/>
  <p:tag name="KSO_WM_UNIT_INDEX" val="1_3_1"/>
  <p:tag name="KSO_WM_UNIT_ID" val="custom20218906_13*l_h_f*1_3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0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3"/>
  <p:tag name="KSO_WM_UNIT_TYPE" val="l_h_a"/>
  <p:tag name="KSO_WM_UNIT_INDEX" val="1_3_1"/>
  <p:tag name="KSO_WM_UNIT_ID" val="custom20218906_13*l_h_a*1_3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4_1"/>
  <p:tag name="KSO_WM_UNIT_ID" val="custom20218906_13*l_h_i*1_4_1"/>
  <p:tag name="KSO_WM_TEMPLATE_CATEGORY" val="custom"/>
  <p:tag name="KSO_WM_TEMPLATE_INDEX" val="20218906"/>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 name="KSO_WM_UNIT_USESOURCEFORMAT_APPLY" val="1"/>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4_3"/>
  <p:tag name="KSO_WM_UNIT_ID" val="custom20218906_13*l_h_i*1_4_3"/>
  <p:tag name="KSO_WM_TEMPLATE_CATEGORY" val="custom"/>
  <p:tag name="KSO_WM_TEMPLATE_INDEX" val="2021890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1"/>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4_4"/>
  <p:tag name="KSO_WM_UNIT_ID" val="custom20218906_13*l_h_i*1_4_4"/>
  <p:tag name="KSO_WM_TEMPLATE_CATEGORY" val="custom"/>
  <p:tag name="KSO_WM_TEMPLATE_INDEX" val="20218906"/>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54597039631f4f1980342a95f2a4b0d9"/>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custom20220983_4*l_h_i*1_3_1"/>
  <p:tag name="KSO_WM_TEMPLATE_CATEGORY" val="custom"/>
  <p:tag name="KSO_WM_TEMPLATE_INDEX" val="2022098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TEXT_FILL_FORE_SCHEMECOLOR_INDEX_BRIGHTNESS" val="0"/>
  <p:tag name="KSO_WM_UNIT_TEXT_FILL_FORE_SCHEMECOLOR_INDEX" val="5"/>
  <p:tag name="KSO_WM_UNIT_TEXT_FILL_TYPE" val="1"/>
  <p:tag name="KSO_WM_UNIT_VALUE" val="1"/>
  <p:tag name="KSO_WM_UNIT_USESOURCEFORMAT_APPLY" val="1"/>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4_5"/>
  <p:tag name="KSO_WM_UNIT_ID" val="custom20218906_13*l_h_i*1_4_5"/>
  <p:tag name="KSO_WM_TEMPLATE_CATEGORY" val="custom"/>
  <p:tag name="KSO_WM_TEMPLATE_INDEX" val="20218906"/>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 name="KSO_WM_UNIT_USESOURCEFORMAT_APPLY" val="1"/>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SUBTYPE" val="d"/>
  <p:tag name="KSO_WM_UNIT_TYPE" val="l_h_i"/>
  <p:tag name="KSO_WM_UNIT_INDEX" val="1_4_2"/>
  <p:tag name="KSO_WM_UNIT_ID" val="custom20218906_13*l_h_i*1_4_2"/>
  <p:tag name="KSO_WM_TEMPLATE_CATEGORY" val="custom"/>
  <p:tag name="KSO_WM_TEMPLATE_INDEX" val="20218906"/>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12.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3"/>
  <p:tag name="KSO_WM_UNIT_TYPE" val="l_h_f"/>
  <p:tag name="KSO_WM_UNIT_INDEX" val="1_4_1"/>
  <p:tag name="KSO_WM_UNIT_ID" val="custom20218906_13*l_h_f*1_4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1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3"/>
  <p:tag name="KSO_WM_UNIT_TYPE" val="l_h_a"/>
  <p:tag name="KSO_WM_UNIT_INDEX" val="1_4_1"/>
  <p:tag name="KSO_WM_UNIT_ID" val="custom20218906_13*l_h_a*1_4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14.xml><?xml version="1.0" encoding="utf-8"?>
<p:tagLst xmlns:a="http://schemas.openxmlformats.org/drawingml/2006/main" xmlns:r="http://schemas.openxmlformats.org/officeDocument/2006/relationships" xmlns:p="http://schemas.openxmlformats.org/presentationml/2006/main">
  <p:tag name="KSO_WM_UNIT_DEFAULT_FONT" val="60;66;2"/>
  <p:tag name="KSO_WM_UNIT_BLOCK" val="0"/>
  <p:tag name="KSO_WM_UNIT_DEC_AREA_ID" val="d070921d47c24ad0b8b574e01954231e"/>
  <p:tag name="KSO_WM_UNIT_ISCONTENTSTITLE" val="1"/>
  <p:tag name="KSO_WM_UNIT_ISNUMDGMTITLE" val="0"/>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UNIT_TYPE" val="a"/>
  <p:tag name="KSO_WM_UNIT_INDEX" val="1"/>
  <p:tag name="KSO_WM_UNIT_ID" val="custom20220983_4*a*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ASSEMBLE_CHIP_INDEX" val="ee142521053448ab853723787045159a"/>
  <p:tag name="KSO_WM_UNIT_TEXT_FILL_FORE_SCHEMECOLOR_INDEX_BRIGHTNESS" val="0"/>
  <p:tag name="KSO_WM_UNIT_TEXT_FILL_FORE_SCHEMECOLOR_INDEX" val="5"/>
  <p:tag name="KSO_WM_UNIT_TEXT_FILL_TYPE" val="1"/>
  <p:tag name="KSO_WM_UNIT_USESOURCEFORMAT_APPLY" val="1"/>
</p:tagLst>
</file>

<file path=ppt/tags/tag115.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2a6056ce2856467b8bba6fc725b6dc92"/>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custom20220983_4*l_h_a*1_3_1"/>
  <p:tag name="KSO_WM_TEMPLATE_CATEGORY" val="custom"/>
  <p:tag name="KSO_WM_TEMPLATE_INDEX" val="2022098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ASSEMBLE_CHIP_INDEX" val="ee142521053448ab853723787045159a"/>
  <p:tag name="KSO_WM_UNIT_TEXT_FILL_FORE_SCHEMECOLOR_INDEX_BRIGHTNESS" val="0"/>
  <p:tag name="KSO_WM_UNIT_TEXT_FILL_FORE_SCHEMECOLOR_INDEX" val="13"/>
  <p:tag name="KSO_WM_UNIT_TEXT_FILL_TYPE" val="1"/>
  <p:tag name="KSO_WM_UNIT_VALUE" val="10"/>
  <p:tag name="KSO_WM_UNIT_USESOURCEFORMAT_APPLY" val="1"/>
</p:tagLst>
</file>

<file path=ppt/tags/tag116.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54597039631f4f1980342a95f2a4b0d9"/>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custom20220983_4*l_h_i*1_3_1"/>
  <p:tag name="KSO_WM_TEMPLATE_CATEGORY" val="custom"/>
  <p:tag name="KSO_WM_TEMPLATE_INDEX" val="2022098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TEXT_FILL_FORE_SCHEMECOLOR_INDEX_BRIGHTNESS" val="0"/>
  <p:tag name="KSO_WM_UNIT_TEXT_FILL_FORE_SCHEMECOLOR_INDEX" val="5"/>
  <p:tag name="KSO_WM_UNIT_TEXT_FILL_TYPE" val="1"/>
  <p:tag name="KSO_WM_UNIT_VALUE" val="1"/>
  <p:tag name="KSO_WM_UNIT_USESOURCEFORMAT_APPLY" val="1"/>
</p:tagLst>
</file>

<file path=ppt/tags/tag117.xml><?xml version="1.0" encoding="utf-8"?>
<p:tagLst xmlns:a="http://schemas.openxmlformats.org/drawingml/2006/main" xmlns:r="http://schemas.openxmlformats.org/officeDocument/2006/relationships" xmlns:p="http://schemas.openxmlformats.org/presentationml/2006/main">
  <p:tag name="KSO_WM_UNIT_COLOR_SCHEME_SHAPE_ID" val="8"/>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custom20214237_38*n_h_i*1_1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0"/>
  <p:tag name="KSO_WM_UNIT_USESOURCEFORMAT_APPLY" val="1"/>
</p:tagLst>
</file>

<file path=ppt/tags/tag118.xml><?xml version="1.0" encoding="utf-8"?>
<p:tagLst xmlns:a="http://schemas.openxmlformats.org/drawingml/2006/main" xmlns:r="http://schemas.openxmlformats.org/officeDocument/2006/relationships" xmlns:p="http://schemas.openxmlformats.org/presentationml/2006/main">
  <p:tag name="KSO_WM_UNIT_COLOR_SCHEME_SHAPE_ID" val="20"/>
  <p:tag name="KSO_WM_UNIT_COLOR_SCHEME_PARENT_PAGE" val="0_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1_3_1"/>
  <p:tag name="KSO_WM_UNIT_ID" val="custom20214237_38*n_h_h_a*1_1_3_1"/>
  <p:tag name="KSO_WM_TEMPLATE_CATEGORY" val="custom"/>
  <p:tag name="KSO_WM_TEMPLATE_INDEX" val="20214237"/>
  <p:tag name="KSO_WM_UNIT_LAYERLEVEL" val="1_1_1_1"/>
  <p:tag name="KSO_WM_TAG_VERSION" val="1.0"/>
  <p:tag name="KSO_WM_BEAUTIFY_FLAG" val="#wm#"/>
  <p:tag name="KSO_WM_UNIT_PRESET_TEXT" val="添加标题"/>
  <p:tag name="KSO_WM_UNIT_TEXT_FILL_FORE_SCHEMECOLOR_INDEX_BRIGHTNESS" val="0"/>
  <p:tag name="KSO_WM_UNIT_TEXT_FILL_FORE_SCHEMECOLOR_INDEX" val="6"/>
  <p:tag name="KSO_WM_UNIT_TEXT_FILL_TYPE" val="1"/>
  <p:tag name="KSO_WM_UNIT_VALUE" val="12"/>
  <p:tag name="KSO_WM_UNIT_USESOURCEFORMAT_APPLY" val="1"/>
</p:tagLst>
</file>

<file path=ppt/tags/tag119.xml><?xml version="1.0" encoding="utf-8"?>
<p:tagLst xmlns:a="http://schemas.openxmlformats.org/drawingml/2006/main" xmlns:r="http://schemas.openxmlformats.org/officeDocument/2006/relationships" xmlns:p="http://schemas.openxmlformats.org/presentationml/2006/main">
  <p:tag name="KSO_WM_UNIT_COLOR_SCHEME_SHAPE_ID" val="21"/>
  <p:tag name="KSO_WM_UNIT_COLOR_SCHEME_PARENT_PAGE" val="0_5"/>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1_3_1"/>
  <p:tag name="KSO_WM_UNIT_ID" val="custom20214237_38*n_h_h_f*1_1_3_1"/>
  <p:tag name="KSO_WM_TEMPLATE_CATEGORY" val="custom"/>
  <p:tag name="KSO_WM_TEMPLATE_INDEX" val="20214237"/>
  <p:tag name="KSO_WM_UNIT_LAYERLEVEL" val="1_1_1_1"/>
  <p:tag name="KSO_WM_TAG_VERSION" val="1.0"/>
  <p:tag name="KSO_WM_BEAUTIFY_FLAG" val="#wm#"/>
  <p:tag name="KSO_WM_UNIT_PRESET_TEXT" val="单击此处添加文本具体内容"/>
  <p:tag name="KSO_WM_UNIT_TEXT_FILL_FORE_SCHEMECOLOR_INDEX_BRIGHTNESS" val="0.15"/>
  <p:tag name="KSO_WM_UNIT_TEXT_FILL_FORE_SCHEMECOLOR_INDEX" val="13"/>
  <p:tag name="KSO_WM_UNIT_TEXT_FILL_TYPE" val="1"/>
  <p:tag name="KSO_WM_UNIT_VALUE" val="16"/>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120.xml><?xml version="1.0" encoding="utf-8"?>
<p:tagLst xmlns:a="http://schemas.openxmlformats.org/drawingml/2006/main" xmlns:r="http://schemas.openxmlformats.org/officeDocument/2006/relationships" xmlns:p="http://schemas.openxmlformats.org/presentationml/2006/main">
  <p:tag name="KSO_WM_UNIT_COLOR_SCHEME_SHAPE_ID" val="22"/>
  <p:tag name="KSO_WM_UNIT_COLOR_SCHEME_PARENT_PAGE" val="0_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1_5_1"/>
  <p:tag name="KSO_WM_UNIT_ID" val="custom20214237_38*n_h_h_a*1_1_5_1"/>
  <p:tag name="KSO_WM_TEMPLATE_CATEGORY" val="custom"/>
  <p:tag name="KSO_WM_TEMPLATE_INDEX" val="20214237"/>
  <p:tag name="KSO_WM_UNIT_LAYERLEVEL" val="1_1_1_1"/>
  <p:tag name="KSO_WM_TAG_VERSION" val="1.0"/>
  <p:tag name="KSO_WM_BEAUTIFY_FLAG" val="#wm#"/>
  <p:tag name="KSO_WM_UNIT_PRESET_TEXT" val="添加标题"/>
  <p:tag name="KSO_WM_UNIT_TEXT_FILL_FORE_SCHEMECOLOR_INDEX_BRIGHTNESS" val="0"/>
  <p:tag name="KSO_WM_UNIT_TEXT_FILL_FORE_SCHEMECOLOR_INDEX" val="6"/>
  <p:tag name="KSO_WM_UNIT_TEXT_FILL_TYPE" val="1"/>
  <p:tag name="KSO_WM_UNIT_VALUE" val="12"/>
  <p:tag name="KSO_WM_UNIT_USESOURCEFORMAT_APPLY" val="1"/>
</p:tagLst>
</file>

<file path=ppt/tags/tag121.xml><?xml version="1.0" encoding="utf-8"?>
<p:tagLst xmlns:a="http://schemas.openxmlformats.org/drawingml/2006/main" xmlns:r="http://schemas.openxmlformats.org/officeDocument/2006/relationships" xmlns:p="http://schemas.openxmlformats.org/presentationml/2006/main">
  <p:tag name="KSO_WM_UNIT_COLOR_SCHEME_SHAPE_ID" val="23"/>
  <p:tag name="KSO_WM_UNIT_COLOR_SCHEME_PARENT_PAGE" val="0_5"/>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1_5_1"/>
  <p:tag name="KSO_WM_UNIT_ID" val="custom20214237_38*n_h_h_f*1_1_5_1"/>
  <p:tag name="KSO_WM_TEMPLATE_CATEGORY" val="custom"/>
  <p:tag name="KSO_WM_TEMPLATE_INDEX" val="20214237"/>
  <p:tag name="KSO_WM_UNIT_LAYERLEVEL" val="1_1_1_1"/>
  <p:tag name="KSO_WM_TAG_VERSION" val="1.0"/>
  <p:tag name="KSO_WM_BEAUTIFY_FLAG" val="#wm#"/>
  <p:tag name="KSO_WM_UNIT_PRESET_TEXT" val="单击此处添加文本具体内容"/>
  <p:tag name="KSO_WM_UNIT_TEXT_FILL_FORE_SCHEMECOLOR_INDEX_BRIGHTNESS" val="0.15"/>
  <p:tag name="KSO_WM_UNIT_TEXT_FILL_FORE_SCHEMECOLOR_INDEX" val="13"/>
  <p:tag name="KSO_WM_UNIT_TEXT_FILL_TYPE" val="1"/>
  <p:tag name="KSO_WM_UNIT_VALUE" val="16"/>
  <p:tag name="KSO_WM_UNIT_USESOURCEFORMAT_APPLY" val="1"/>
</p:tagLst>
</file>

<file path=ppt/tags/tag122.xml><?xml version="1.0" encoding="utf-8"?>
<p:tagLst xmlns:a="http://schemas.openxmlformats.org/drawingml/2006/main" xmlns:r="http://schemas.openxmlformats.org/officeDocument/2006/relationships" xmlns:p="http://schemas.openxmlformats.org/presentationml/2006/main">
  <p:tag name="KSO_WM_UNIT_COLOR_SCHEME_SHAPE_ID" val="24"/>
  <p:tag name="KSO_WM_UNIT_COLOR_SCHEME_PARENT_PAGE" val="0_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1_4_1"/>
  <p:tag name="KSO_WM_UNIT_ID" val="custom20214237_38*n_h_h_a*1_1_4_1"/>
  <p:tag name="KSO_WM_TEMPLATE_CATEGORY" val="custom"/>
  <p:tag name="KSO_WM_TEMPLATE_INDEX" val="20214237"/>
  <p:tag name="KSO_WM_UNIT_LAYERLEVEL" val="1_1_1_1"/>
  <p:tag name="KSO_WM_TAG_VERSION" val="1.0"/>
  <p:tag name="KSO_WM_BEAUTIFY_FLAG" val="#wm#"/>
  <p:tag name="KSO_WM_UNIT_PRESET_TEXT" val="添加标题"/>
  <p:tag name="KSO_WM_UNIT_TEXT_FILL_FORE_SCHEMECOLOR_INDEX_BRIGHTNESS" val="0"/>
  <p:tag name="KSO_WM_UNIT_TEXT_FILL_FORE_SCHEMECOLOR_INDEX" val="6"/>
  <p:tag name="KSO_WM_UNIT_TEXT_FILL_TYPE" val="1"/>
  <p:tag name="KSO_WM_UNIT_VALUE" val="12"/>
  <p:tag name="KSO_WM_UNIT_USESOURCEFORMAT_APPLY" val="1"/>
</p:tagLst>
</file>

<file path=ppt/tags/tag123.xml><?xml version="1.0" encoding="utf-8"?>
<p:tagLst xmlns:a="http://schemas.openxmlformats.org/drawingml/2006/main" xmlns:r="http://schemas.openxmlformats.org/officeDocument/2006/relationships" xmlns:p="http://schemas.openxmlformats.org/presentationml/2006/main">
  <p:tag name="KSO_WM_UNIT_COLOR_SCHEME_SHAPE_ID" val="25"/>
  <p:tag name="KSO_WM_UNIT_COLOR_SCHEME_PARENT_PAGE" val="0_5"/>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1_4_1"/>
  <p:tag name="KSO_WM_UNIT_ID" val="custom20214237_38*n_h_h_f*1_1_4_1"/>
  <p:tag name="KSO_WM_TEMPLATE_CATEGORY" val="custom"/>
  <p:tag name="KSO_WM_TEMPLATE_INDEX" val="20214237"/>
  <p:tag name="KSO_WM_UNIT_LAYERLEVEL" val="1_1_1_1"/>
  <p:tag name="KSO_WM_TAG_VERSION" val="1.0"/>
  <p:tag name="KSO_WM_BEAUTIFY_FLAG" val="#wm#"/>
  <p:tag name="KSO_WM_UNIT_PRESET_TEXT" val="单击此处添加文本具体内容"/>
  <p:tag name="KSO_WM_UNIT_TEXT_FILL_FORE_SCHEMECOLOR_INDEX_BRIGHTNESS" val="0.15"/>
  <p:tag name="KSO_WM_UNIT_TEXT_FILL_FORE_SCHEMECOLOR_INDEX" val="13"/>
  <p:tag name="KSO_WM_UNIT_TEXT_FILL_TYPE" val="1"/>
  <p:tag name="KSO_WM_UNIT_VALUE" val="16"/>
  <p:tag name="KSO_WM_UNIT_USESOURCEFORMAT_APPLY" val="1"/>
</p:tagLst>
</file>

<file path=ppt/tags/tag124.xml><?xml version="1.0" encoding="utf-8"?>
<p:tagLst xmlns:a="http://schemas.openxmlformats.org/drawingml/2006/main" xmlns:r="http://schemas.openxmlformats.org/officeDocument/2006/relationships" xmlns:p="http://schemas.openxmlformats.org/presentationml/2006/main">
  <p:tag name="KSO_WM_UNIT_COLOR_SCHEME_SHAPE_ID" val="26"/>
  <p:tag name="KSO_WM_UNIT_COLOR_SCHEME_PARENT_PAGE" val="0_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1_6_1"/>
  <p:tag name="KSO_WM_UNIT_ID" val="custom20214237_38*n_h_h_a*1_1_6_1"/>
  <p:tag name="KSO_WM_TEMPLATE_CATEGORY" val="custom"/>
  <p:tag name="KSO_WM_TEMPLATE_INDEX" val="20214237"/>
  <p:tag name="KSO_WM_UNIT_LAYERLEVEL" val="1_1_1_1"/>
  <p:tag name="KSO_WM_TAG_VERSION" val="1.0"/>
  <p:tag name="KSO_WM_BEAUTIFY_FLAG" val="#wm#"/>
  <p:tag name="KSO_WM_UNIT_PRESET_TEXT" val="添加标题"/>
  <p:tag name="KSO_WM_UNIT_TEXT_FILL_FORE_SCHEMECOLOR_INDEX_BRIGHTNESS" val="0"/>
  <p:tag name="KSO_WM_UNIT_TEXT_FILL_FORE_SCHEMECOLOR_INDEX" val="6"/>
  <p:tag name="KSO_WM_UNIT_TEXT_FILL_TYPE" val="1"/>
  <p:tag name="KSO_WM_UNIT_VALUE" val="12"/>
  <p:tag name="KSO_WM_UNIT_USESOURCEFORMAT_APPLY" val="1"/>
</p:tagLst>
</file>

<file path=ppt/tags/tag125.xml><?xml version="1.0" encoding="utf-8"?>
<p:tagLst xmlns:a="http://schemas.openxmlformats.org/drawingml/2006/main" xmlns:r="http://schemas.openxmlformats.org/officeDocument/2006/relationships" xmlns:p="http://schemas.openxmlformats.org/presentationml/2006/main">
  <p:tag name="KSO_WM_UNIT_COLOR_SCHEME_SHAPE_ID" val="27"/>
  <p:tag name="KSO_WM_UNIT_COLOR_SCHEME_PARENT_PAGE" val="0_5"/>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1_6_1"/>
  <p:tag name="KSO_WM_UNIT_ID" val="custom20214237_38*n_h_h_f*1_1_6_1"/>
  <p:tag name="KSO_WM_TEMPLATE_CATEGORY" val="custom"/>
  <p:tag name="KSO_WM_TEMPLATE_INDEX" val="20214237"/>
  <p:tag name="KSO_WM_UNIT_LAYERLEVEL" val="1_1_1_1"/>
  <p:tag name="KSO_WM_TAG_VERSION" val="1.0"/>
  <p:tag name="KSO_WM_BEAUTIFY_FLAG" val="#wm#"/>
  <p:tag name="KSO_WM_UNIT_PRESET_TEXT" val="单击此处添加文本具体内容"/>
  <p:tag name="KSO_WM_UNIT_TEXT_FILL_FORE_SCHEMECOLOR_INDEX_BRIGHTNESS" val="0.15"/>
  <p:tag name="KSO_WM_UNIT_TEXT_FILL_FORE_SCHEMECOLOR_INDEX" val="13"/>
  <p:tag name="KSO_WM_UNIT_TEXT_FILL_TYPE" val="1"/>
  <p:tag name="KSO_WM_UNIT_VALUE" val="16"/>
  <p:tag name="KSO_WM_UNIT_USESOURCEFORMAT_APPLY" val="1"/>
</p:tagLst>
</file>

<file path=ppt/tags/tag126.xml><?xml version="1.0" encoding="utf-8"?>
<p:tagLst xmlns:a="http://schemas.openxmlformats.org/drawingml/2006/main" xmlns:r="http://schemas.openxmlformats.org/officeDocument/2006/relationships" xmlns:p="http://schemas.openxmlformats.org/presentationml/2006/main">
  <p:tag name="KSO_WM_UNIT_COLOR_SCHEME_SHAPE_ID" val="31"/>
  <p:tag name="KSO_WM_UNIT_COLOR_SCHEME_PARENT_PAGE" val="0_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1_2_1"/>
  <p:tag name="KSO_WM_UNIT_ID" val="custom20214237_38*n_h_h_a*1_1_2_1"/>
  <p:tag name="KSO_WM_TEMPLATE_CATEGORY" val="custom"/>
  <p:tag name="KSO_WM_TEMPLATE_INDEX" val="20214237"/>
  <p:tag name="KSO_WM_UNIT_LAYERLEVEL" val="1_1_1_1"/>
  <p:tag name="KSO_WM_TAG_VERSION" val="1.0"/>
  <p:tag name="KSO_WM_BEAUTIFY_FLAG" val="#wm#"/>
  <p:tag name="KSO_WM_UNIT_PRESET_TEXT" val="添加标题"/>
  <p:tag name="KSO_WM_UNIT_TEXT_FILL_FORE_SCHEMECOLOR_INDEX_BRIGHTNESS" val="0"/>
  <p:tag name="KSO_WM_UNIT_TEXT_FILL_FORE_SCHEMECOLOR_INDEX" val="6"/>
  <p:tag name="KSO_WM_UNIT_TEXT_FILL_TYPE" val="1"/>
  <p:tag name="KSO_WM_UNIT_VALUE" val="12"/>
  <p:tag name="KSO_WM_UNIT_USESOURCEFORMAT_APPLY" val="1"/>
</p:tagLst>
</file>

<file path=ppt/tags/tag127.xml><?xml version="1.0" encoding="utf-8"?>
<p:tagLst xmlns:a="http://schemas.openxmlformats.org/drawingml/2006/main" xmlns:r="http://schemas.openxmlformats.org/officeDocument/2006/relationships" xmlns:p="http://schemas.openxmlformats.org/presentationml/2006/main">
  <p:tag name="KSO_WM_UNIT_COLOR_SCHEME_SHAPE_ID" val="32"/>
  <p:tag name="KSO_WM_UNIT_COLOR_SCHEME_PARENT_PAGE" val="0_5"/>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1_2_1"/>
  <p:tag name="KSO_WM_UNIT_ID" val="custom20214237_38*n_h_h_f*1_1_2_1"/>
  <p:tag name="KSO_WM_TEMPLATE_CATEGORY" val="custom"/>
  <p:tag name="KSO_WM_TEMPLATE_INDEX" val="20214237"/>
  <p:tag name="KSO_WM_UNIT_LAYERLEVEL" val="1_1_1_1"/>
  <p:tag name="KSO_WM_TAG_VERSION" val="1.0"/>
  <p:tag name="KSO_WM_BEAUTIFY_FLAG" val="#wm#"/>
  <p:tag name="KSO_WM_UNIT_PRESET_TEXT" val="单击此处添加文本具体内容"/>
  <p:tag name="KSO_WM_UNIT_TEXT_FILL_FORE_SCHEMECOLOR_INDEX_BRIGHTNESS" val="0.15"/>
  <p:tag name="KSO_WM_UNIT_TEXT_FILL_FORE_SCHEMECOLOR_INDEX" val="13"/>
  <p:tag name="KSO_WM_UNIT_TEXT_FILL_TYPE" val="1"/>
  <p:tag name="KSO_WM_UNIT_VALUE" val="16"/>
  <p:tag name="KSO_WM_UNIT_USESOURCEFORMAT_APPLY" val="1"/>
</p:tagLst>
</file>

<file path=ppt/tags/tag128.xml><?xml version="1.0" encoding="utf-8"?>
<p:tagLst xmlns:a="http://schemas.openxmlformats.org/drawingml/2006/main" xmlns:r="http://schemas.openxmlformats.org/officeDocument/2006/relationships" xmlns:p="http://schemas.openxmlformats.org/presentationml/2006/main">
  <p:tag name="KSO_WM_UNIT_COLOR_SCHEME_SHAPE_ID" val="66"/>
  <p:tag name="KSO_WM_UNIT_COLOR_SCHEME_PARENT_PAGE" val="0_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1_1_1"/>
  <p:tag name="KSO_WM_UNIT_ID" val="custom20214237_38*n_h_h_a*1_1_1_1"/>
  <p:tag name="KSO_WM_TEMPLATE_CATEGORY" val="custom"/>
  <p:tag name="KSO_WM_TEMPLATE_INDEX" val="20214237"/>
  <p:tag name="KSO_WM_UNIT_LAYERLEVEL" val="1_1_1_1"/>
  <p:tag name="KSO_WM_TAG_VERSION" val="1.0"/>
  <p:tag name="KSO_WM_BEAUTIFY_FLAG" val="#wm#"/>
  <p:tag name="KSO_WM_UNIT_PRESET_TEXT" val="添加标题"/>
  <p:tag name="KSO_WM_UNIT_TEXT_FILL_FORE_SCHEMECOLOR_INDEX_BRIGHTNESS" val="0"/>
  <p:tag name="KSO_WM_UNIT_TEXT_FILL_FORE_SCHEMECOLOR_INDEX" val="6"/>
  <p:tag name="KSO_WM_UNIT_TEXT_FILL_TYPE" val="1"/>
  <p:tag name="KSO_WM_UNIT_VALUE" val="12"/>
  <p:tag name="KSO_WM_UNIT_USESOURCEFORMAT_APPLY" val="1"/>
</p:tagLst>
</file>

<file path=ppt/tags/tag129.xml><?xml version="1.0" encoding="utf-8"?>
<p:tagLst xmlns:a="http://schemas.openxmlformats.org/drawingml/2006/main" xmlns:r="http://schemas.openxmlformats.org/officeDocument/2006/relationships" xmlns:p="http://schemas.openxmlformats.org/presentationml/2006/main">
  <p:tag name="KSO_WM_UNIT_COLOR_SCHEME_SHAPE_ID" val="67"/>
  <p:tag name="KSO_WM_UNIT_COLOR_SCHEME_PARENT_PAGE" val="0_5"/>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1_1_1"/>
  <p:tag name="KSO_WM_UNIT_ID" val="custom20214237_38*n_h_h_f*1_1_1_1"/>
  <p:tag name="KSO_WM_TEMPLATE_CATEGORY" val="custom"/>
  <p:tag name="KSO_WM_TEMPLATE_INDEX" val="20214237"/>
  <p:tag name="KSO_WM_UNIT_LAYERLEVEL" val="1_1_1_1"/>
  <p:tag name="KSO_WM_TAG_VERSION" val="1.0"/>
  <p:tag name="KSO_WM_BEAUTIFY_FLAG" val="#wm#"/>
  <p:tag name="KSO_WM_UNIT_PRESET_TEXT" val="单击此处添加文本具体内容"/>
  <p:tag name="KSO_WM_UNIT_TEXT_FILL_FORE_SCHEMECOLOR_INDEX_BRIGHTNESS" val="0.15"/>
  <p:tag name="KSO_WM_UNIT_TEXT_FILL_FORE_SCHEMECOLOR_INDEX" val="13"/>
  <p:tag name="KSO_WM_UNIT_TEXT_FILL_TYPE" val="1"/>
  <p:tag name="KSO_WM_UNIT_VALUE" val="16"/>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130.xml><?xml version="1.0" encoding="utf-8"?>
<p:tagLst xmlns:a="http://schemas.openxmlformats.org/drawingml/2006/main" xmlns:r="http://schemas.openxmlformats.org/officeDocument/2006/relationships" xmlns:p="http://schemas.openxmlformats.org/presentationml/2006/main">
  <p:tag name="KSO_WM_UNIT_COLOR_SCHEME_SHAPE_ID" val="37"/>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1_6_1"/>
  <p:tag name="KSO_WM_UNIT_ID" val="custom20214237_38*n_h_h_i*1_1_6_1"/>
  <p:tag name="KSO_WM_TEMPLATE_CATEGORY" val="custom"/>
  <p:tag name="KSO_WM_TEMPLATE_INDEX" val="20214237"/>
  <p:tag name="KSO_WM_UNIT_LAYERLEVEL" val="1_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12"/>
  <p:tag name="KSO_WM_UNIT_USESOURCEFORMAT_APPLY" val="1"/>
</p:tagLst>
</file>

<file path=ppt/tags/tag131.xml><?xml version="1.0" encoding="utf-8"?>
<p:tagLst xmlns:a="http://schemas.openxmlformats.org/drawingml/2006/main" xmlns:r="http://schemas.openxmlformats.org/officeDocument/2006/relationships" xmlns:p="http://schemas.openxmlformats.org/presentationml/2006/main">
  <p:tag name="KSO_WM_UNIT_COLOR_SCHEME_SHAPE_ID" val="38"/>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1_1_1"/>
  <p:tag name="KSO_WM_UNIT_ID" val="custom20214237_38*n_h_h_i*1_1_1_1"/>
  <p:tag name="KSO_WM_TEMPLATE_CATEGORY" val="custom"/>
  <p:tag name="KSO_WM_TEMPLATE_INDEX" val="20214237"/>
  <p:tag name="KSO_WM_UNIT_LAYERLEVEL" val="1_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12"/>
  <p:tag name="KSO_WM_UNIT_USESOURCEFORMAT_APPLY" val="1"/>
</p:tagLst>
</file>

<file path=ppt/tags/tag132.xml><?xml version="1.0" encoding="utf-8"?>
<p:tagLst xmlns:a="http://schemas.openxmlformats.org/drawingml/2006/main" xmlns:r="http://schemas.openxmlformats.org/officeDocument/2006/relationships" xmlns:p="http://schemas.openxmlformats.org/presentationml/2006/main">
  <p:tag name="KSO_WM_UNIT_COLOR_SCHEME_SHAPE_ID" val="39"/>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1_2_1"/>
  <p:tag name="KSO_WM_UNIT_ID" val="custom20214237_38*n_h_h_i*1_1_2_1"/>
  <p:tag name="KSO_WM_TEMPLATE_CATEGORY" val="custom"/>
  <p:tag name="KSO_WM_TEMPLATE_INDEX" val="20214237"/>
  <p:tag name="KSO_WM_UNIT_LAYERLEVEL" val="1_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12"/>
  <p:tag name="KSO_WM_UNIT_USESOURCEFORMAT_APPLY" val="1"/>
</p:tagLst>
</file>

<file path=ppt/tags/tag133.xml><?xml version="1.0" encoding="utf-8"?>
<p:tagLst xmlns:a="http://schemas.openxmlformats.org/drawingml/2006/main" xmlns:r="http://schemas.openxmlformats.org/officeDocument/2006/relationships" xmlns:p="http://schemas.openxmlformats.org/presentationml/2006/main">
  <p:tag name="KSO_WM_UNIT_COLOR_SCHEME_SHAPE_ID" val="40"/>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1_3_1"/>
  <p:tag name="KSO_WM_UNIT_ID" val="custom20214237_38*n_h_h_i*1_1_3_1"/>
  <p:tag name="KSO_WM_TEMPLATE_CATEGORY" val="custom"/>
  <p:tag name="KSO_WM_TEMPLATE_INDEX" val="20214237"/>
  <p:tag name="KSO_WM_UNIT_LAYERLEVEL" val="1_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12"/>
  <p:tag name="KSO_WM_UNIT_USESOURCEFORMAT_APPLY" val="1"/>
</p:tagLst>
</file>

<file path=ppt/tags/tag134.xml><?xml version="1.0" encoding="utf-8"?>
<p:tagLst xmlns:a="http://schemas.openxmlformats.org/drawingml/2006/main" xmlns:r="http://schemas.openxmlformats.org/officeDocument/2006/relationships" xmlns:p="http://schemas.openxmlformats.org/presentationml/2006/main">
  <p:tag name="KSO_WM_UNIT_COLOR_SCHEME_SHAPE_ID" val="41"/>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1_4_1"/>
  <p:tag name="KSO_WM_UNIT_ID" val="custom20214237_38*n_h_h_i*1_1_4_1"/>
  <p:tag name="KSO_WM_TEMPLATE_CATEGORY" val="custom"/>
  <p:tag name="KSO_WM_TEMPLATE_INDEX" val="20214237"/>
  <p:tag name="KSO_WM_UNIT_LAYERLEVEL" val="1_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12"/>
  <p:tag name="KSO_WM_UNIT_USESOURCEFORMAT_APPLY" val="1"/>
</p:tagLst>
</file>

<file path=ppt/tags/tag135.xml><?xml version="1.0" encoding="utf-8"?>
<p:tagLst xmlns:a="http://schemas.openxmlformats.org/drawingml/2006/main" xmlns:r="http://schemas.openxmlformats.org/officeDocument/2006/relationships" xmlns:p="http://schemas.openxmlformats.org/presentationml/2006/main">
  <p:tag name="KSO_WM_UNIT_COLOR_SCHEME_SHAPE_ID" val="42"/>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1_5_2"/>
  <p:tag name="KSO_WM_UNIT_ID" val="custom20214237_38*n_h_h_i*1_1_5_2"/>
  <p:tag name="KSO_WM_TEMPLATE_CATEGORY" val="custom"/>
  <p:tag name="KSO_WM_TEMPLATE_INDEX" val="20214237"/>
  <p:tag name="KSO_WM_UNIT_LAYERLEVEL" val="1_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12"/>
  <p:tag name="KSO_WM_UNIT_USESOURCEFORMAT_APPLY" val="1"/>
</p:tagLst>
</file>

<file path=ppt/tags/tag136.xml><?xml version="1.0" encoding="utf-8"?>
<p:tagLst xmlns:a="http://schemas.openxmlformats.org/drawingml/2006/main" xmlns:r="http://schemas.openxmlformats.org/officeDocument/2006/relationships" xmlns:p="http://schemas.openxmlformats.org/presentationml/2006/main">
  <p:tag name="KSO_WM_UNIT_COLOR_SCHEME_SHAPE_ID" val="53"/>
  <p:tag name="KSO_WM_UNIT_COLOR_SCHEME_PARENT_PAGE" val="0_5"/>
  <p:tag name="KSO_WM_UNIT_DECOLORIZATION"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1_6_2"/>
  <p:tag name="KSO_WM_UNIT_ID" val="custom20214237_38*n_h_h_i*1_1_6_2"/>
  <p:tag name="KSO_WM_TEMPLATE_CATEGORY" val="custom"/>
  <p:tag name="KSO_WM_TEMPLATE_INDEX" val="20214237"/>
  <p:tag name="KSO_WM_UNIT_LAYERLEVEL" val="1_1_1_1"/>
  <p:tag name="KSO_WM_TAG_VERSION" val="1.0"/>
  <p:tag name="KSO_WM_BEAUTIFY_FLAG" val="#wm#"/>
  <p:tag name="KSO_WM_UNIT_LINE_FORE_SCHEMECOLOR_INDEX_BRIGHTNESS" val="-0.5"/>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UNIT_VALUE" val="2"/>
  <p:tag name="KSO_WM_UNIT_USESOURCEFORMAT_APPLY" val="1"/>
</p:tagLst>
</file>

<file path=ppt/tags/tag137.xml><?xml version="1.0" encoding="utf-8"?>
<p:tagLst xmlns:a="http://schemas.openxmlformats.org/drawingml/2006/main" xmlns:r="http://schemas.openxmlformats.org/officeDocument/2006/relationships" xmlns:p="http://schemas.openxmlformats.org/presentationml/2006/main">
  <p:tag name="KSO_WM_UNIT_COLOR_SCHEME_SHAPE_ID" val="54"/>
  <p:tag name="KSO_WM_UNIT_COLOR_SCHEME_PARENT_PAGE" val="0_5"/>
  <p:tag name="KSO_WM_UNIT_DECOLORIZATION"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1_1_2"/>
  <p:tag name="KSO_WM_UNIT_ID" val="custom20214237_38*n_h_h_i*1_1_1_2"/>
  <p:tag name="KSO_WM_TEMPLATE_CATEGORY" val="custom"/>
  <p:tag name="KSO_WM_TEMPLATE_INDEX" val="20214237"/>
  <p:tag name="KSO_WM_UNIT_LAYERLEVEL" val="1_1_1_1"/>
  <p:tag name="KSO_WM_TAG_VERSION" val="1.0"/>
  <p:tag name="KSO_WM_BEAUTIFY_FLAG" val="#wm#"/>
  <p:tag name="KSO_WM_UNIT_LINE_FORE_SCHEMECOLOR_INDEX_BRIGHTNESS" val="-0.5"/>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UNIT_VALUE" val="2"/>
  <p:tag name="KSO_WM_UNIT_USESOURCEFORMAT_APPLY" val="1"/>
</p:tagLst>
</file>

<file path=ppt/tags/tag138.xml><?xml version="1.0" encoding="utf-8"?>
<p:tagLst xmlns:a="http://schemas.openxmlformats.org/drawingml/2006/main" xmlns:r="http://schemas.openxmlformats.org/officeDocument/2006/relationships" xmlns:p="http://schemas.openxmlformats.org/presentationml/2006/main">
  <p:tag name="KSO_WM_UNIT_COLOR_SCHEME_SHAPE_ID" val="55"/>
  <p:tag name="KSO_WM_UNIT_COLOR_SCHEME_PARENT_PAGE" val="0_5"/>
  <p:tag name="KSO_WM_UNIT_DECOLORIZATION"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1_2_2"/>
  <p:tag name="KSO_WM_UNIT_ID" val="custom20214237_38*n_h_h_i*1_1_2_2"/>
  <p:tag name="KSO_WM_TEMPLATE_CATEGORY" val="custom"/>
  <p:tag name="KSO_WM_TEMPLATE_INDEX" val="20214237"/>
  <p:tag name="KSO_WM_UNIT_LAYERLEVEL" val="1_1_1_1"/>
  <p:tag name="KSO_WM_TAG_VERSION" val="1.0"/>
  <p:tag name="KSO_WM_BEAUTIFY_FLAG" val="#wm#"/>
  <p:tag name="KSO_WM_UNIT_LINE_FORE_SCHEMECOLOR_INDEX_BRIGHTNESS" val="-0.5"/>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UNIT_VALUE" val="2"/>
  <p:tag name="KSO_WM_UNIT_USESOURCEFORMAT_APPLY" val="1"/>
</p:tagLst>
</file>

<file path=ppt/tags/tag139.xml><?xml version="1.0" encoding="utf-8"?>
<p:tagLst xmlns:a="http://schemas.openxmlformats.org/drawingml/2006/main" xmlns:r="http://schemas.openxmlformats.org/officeDocument/2006/relationships" xmlns:p="http://schemas.openxmlformats.org/presentationml/2006/main">
  <p:tag name="KSO_WM_UNIT_COLOR_SCHEME_SHAPE_ID" val="57"/>
  <p:tag name="KSO_WM_UNIT_COLOR_SCHEME_PARENT_PAGE" val="0_5"/>
  <p:tag name="KSO_WM_UNIT_DECOLORIZATION"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1_4_2"/>
  <p:tag name="KSO_WM_UNIT_ID" val="custom20214237_38*n_h_h_i*1_1_4_2"/>
  <p:tag name="KSO_WM_TEMPLATE_CATEGORY" val="custom"/>
  <p:tag name="KSO_WM_TEMPLATE_INDEX" val="20214237"/>
  <p:tag name="KSO_WM_UNIT_LAYERLEVEL" val="1_1_1_1"/>
  <p:tag name="KSO_WM_TAG_VERSION" val="1.0"/>
  <p:tag name="KSO_WM_BEAUTIFY_FLAG" val="#wm#"/>
  <p:tag name="KSO_WM_UNIT_LINE_FORE_SCHEMECOLOR_INDEX_BRIGHTNESS" val="-0.5"/>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UNIT_VALUE" val="2"/>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UNIT_DEFAULT_FONT" val="60;66;2"/>
  <p:tag name="KSO_WM_UNIT_BLOCK" val="0"/>
  <p:tag name="KSO_WM_UNIT_DEC_AREA_ID" val="d070921d47c24ad0b8b574e01954231e"/>
  <p:tag name="KSO_WM_UNIT_ISCONTENTSTITLE" val="1"/>
  <p:tag name="KSO_WM_UNIT_ISNUMDGMTITLE" val="0"/>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UNIT_TYPE" val="a"/>
  <p:tag name="KSO_WM_UNIT_INDEX" val="1"/>
  <p:tag name="KSO_WM_UNIT_ID" val="custom20220983_4*a*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ASSEMBLE_CHIP_INDEX" val="ee142521053448ab853723787045159a"/>
  <p:tag name="KSO_WM_UNIT_TEXT_FILL_FORE_SCHEMECOLOR_INDEX_BRIGHTNESS" val="0"/>
  <p:tag name="KSO_WM_UNIT_TEXT_FILL_FORE_SCHEMECOLOR_INDEX" val="5"/>
  <p:tag name="KSO_WM_UNIT_TEXT_FILL_TYPE" val="1"/>
  <p:tag name="KSO_WM_UNIT_USESOURCEFORMAT_APPLY" val="1"/>
</p:tagLst>
</file>

<file path=ppt/tags/tag140.xml><?xml version="1.0" encoding="utf-8"?>
<p:tagLst xmlns:a="http://schemas.openxmlformats.org/drawingml/2006/main" xmlns:r="http://schemas.openxmlformats.org/officeDocument/2006/relationships" xmlns:p="http://schemas.openxmlformats.org/presentationml/2006/main">
  <p:tag name="KSO_WM_UNIT_COLOR_SCHEME_SHAPE_ID" val="58"/>
  <p:tag name="KSO_WM_UNIT_COLOR_SCHEME_PARENT_PAGE" val="0_5"/>
  <p:tag name="KSO_WM_UNIT_DECOLORIZATION"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1_5_1"/>
  <p:tag name="KSO_WM_UNIT_ID" val="custom20214237_38*n_h_h_i*1_1_5_1"/>
  <p:tag name="KSO_WM_TEMPLATE_CATEGORY" val="custom"/>
  <p:tag name="KSO_WM_TEMPLATE_INDEX" val="20214237"/>
  <p:tag name="KSO_WM_UNIT_LAYERLEVEL" val="1_1_1_1"/>
  <p:tag name="KSO_WM_TAG_VERSION" val="1.0"/>
  <p:tag name="KSO_WM_BEAUTIFY_FLAG" val="#wm#"/>
  <p:tag name="KSO_WM_UNIT_LINE_FORE_SCHEMECOLOR_INDEX_BRIGHTNESS" val="-0.5"/>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UNIT_VALUE" val="2"/>
  <p:tag name="KSO_WM_UNIT_USESOURCEFORMAT_APPLY" val="1"/>
</p:tagLst>
</file>

<file path=ppt/tags/tag141.xml><?xml version="1.0" encoding="utf-8"?>
<p:tagLst xmlns:a="http://schemas.openxmlformats.org/drawingml/2006/main" xmlns:r="http://schemas.openxmlformats.org/officeDocument/2006/relationships" xmlns:p="http://schemas.openxmlformats.org/presentationml/2006/main">
  <p:tag name="KSO_WM_UNIT_COLOR_SCHEME_SHAPE_ID" val="14"/>
  <p:tag name="KSO_WM_UNIT_COLOR_SCHEME_PARENT_PAGE" val="0_5"/>
  <p:tag name="KSO_WM_UNIT_VALUE" val="4"/>
  <p:tag name="KSO_WM_UNIT_HIGHLIGHT" val="0"/>
  <p:tag name="KSO_WM_UNIT_COMPATIBLE" val="0"/>
  <p:tag name="KSO_WM_UNIT_DIAGRAM_ISNUMVISUAL" val="0"/>
  <p:tag name="KSO_WM_UNIT_DIAGRAM_ISREFERUNIT" val="0"/>
  <p:tag name="KSO_WM_DIAGRAM_GROUP_CODE" val="n1-1"/>
  <p:tag name="KSO_WM_UNIT_TYPE" val="n_h_h_x"/>
  <p:tag name="KSO_WM_UNIT_INDEX" val="1_1_1_1"/>
  <p:tag name="KSO_WM_UNIT_ID" val="custom20214237_38*n_h_h_x*1_1_1_1"/>
  <p:tag name="KSO_WM_TEMPLATE_CATEGORY" val="custom"/>
  <p:tag name="KSO_WM_TEMPLATE_INDEX" val="20214237"/>
  <p:tag name="KSO_WM_UNIT_LAYERLEVEL" val="1_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42.xml><?xml version="1.0" encoding="utf-8"?>
<p:tagLst xmlns:a="http://schemas.openxmlformats.org/drawingml/2006/main" xmlns:r="http://schemas.openxmlformats.org/officeDocument/2006/relationships" xmlns:p="http://schemas.openxmlformats.org/presentationml/2006/main">
  <p:tag name="KSO_WM_UNIT_COLOR_SCHEME_SHAPE_ID" val="16"/>
  <p:tag name="KSO_WM_UNIT_COLOR_SCHEME_PARENT_PAGE" val="0_5"/>
  <p:tag name="KSO_WM_UNIT_VALUE" val="4"/>
  <p:tag name="KSO_WM_UNIT_HIGHLIGHT" val="0"/>
  <p:tag name="KSO_WM_UNIT_COMPATIBLE" val="0"/>
  <p:tag name="KSO_WM_UNIT_DIAGRAM_ISNUMVISUAL" val="0"/>
  <p:tag name="KSO_WM_UNIT_DIAGRAM_ISREFERUNIT" val="0"/>
  <p:tag name="KSO_WM_DIAGRAM_GROUP_CODE" val="n1-1"/>
  <p:tag name="KSO_WM_UNIT_TYPE" val="n_h_h_x"/>
  <p:tag name="KSO_WM_UNIT_INDEX" val="1_1_2_1"/>
  <p:tag name="KSO_WM_UNIT_ID" val="custom20214237_38*n_h_h_x*1_1_2_1"/>
  <p:tag name="KSO_WM_TEMPLATE_CATEGORY" val="custom"/>
  <p:tag name="KSO_WM_TEMPLATE_INDEX" val="20214237"/>
  <p:tag name="KSO_WM_UNIT_LAYERLEVEL" val="1_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43.xml><?xml version="1.0" encoding="utf-8"?>
<p:tagLst xmlns:a="http://schemas.openxmlformats.org/drawingml/2006/main" xmlns:r="http://schemas.openxmlformats.org/officeDocument/2006/relationships" xmlns:p="http://schemas.openxmlformats.org/presentationml/2006/main">
  <p:tag name="KSO_WM_UNIT_COLOR_SCHEME_SHAPE_ID" val="15"/>
  <p:tag name="KSO_WM_UNIT_COLOR_SCHEME_PARENT_PAGE" val="0_5"/>
  <p:tag name="KSO_WM_UNIT_VALUE" val="2"/>
  <p:tag name="KSO_WM_UNIT_HIGHLIGHT" val="0"/>
  <p:tag name="KSO_WM_UNIT_COMPATIBLE" val="0"/>
  <p:tag name="KSO_WM_UNIT_DIAGRAM_ISNUMVISUAL" val="0"/>
  <p:tag name="KSO_WM_UNIT_DIAGRAM_ISREFERUNIT" val="0"/>
  <p:tag name="KSO_WM_DIAGRAM_GROUP_CODE" val="n1-1"/>
  <p:tag name="KSO_WM_UNIT_TYPE" val="n_h_h_x"/>
  <p:tag name="KSO_WM_UNIT_INDEX" val="1_1_3_1"/>
  <p:tag name="KSO_WM_UNIT_ID" val="custom20214237_38*n_h_h_x*1_1_3_1"/>
  <p:tag name="KSO_WM_TEMPLATE_CATEGORY" val="custom"/>
  <p:tag name="KSO_WM_TEMPLATE_INDEX" val="20214237"/>
  <p:tag name="KSO_WM_UNIT_LAYERLEVEL" val="1_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44.xml><?xml version="1.0" encoding="utf-8"?>
<p:tagLst xmlns:a="http://schemas.openxmlformats.org/drawingml/2006/main" xmlns:r="http://schemas.openxmlformats.org/officeDocument/2006/relationships" xmlns:p="http://schemas.openxmlformats.org/presentationml/2006/main">
  <p:tag name="KSO_WM_UNIT_COLOR_SCHEME_SHAPE_ID" val="36"/>
  <p:tag name="KSO_WM_UNIT_COLOR_SCHEME_PARENT_PAGE" val="0_5"/>
  <p:tag name="KSO_WM_UNIT_VALUE" val="6"/>
  <p:tag name="KSO_WM_UNIT_HIGHLIGHT" val="0"/>
  <p:tag name="KSO_WM_UNIT_COMPATIBLE" val="0"/>
  <p:tag name="KSO_WM_UNIT_DIAGRAM_ISNUMVISUAL" val="0"/>
  <p:tag name="KSO_WM_UNIT_DIAGRAM_ISREFERUNIT" val="0"/>
  <p:tag name="KSO_WM_DIAGRAM_GROUP_CODE" val="n1-1"/>
  <p:tag name="KSO_WM_UNIT_TYPE" val="n_h_h_x"/>
  <p:tag name="KSO_WM_UNIT_INDEX" val="1_1_6_1"/>
  <p:tag name="KSO_WM_UNIT_ID" val="custom20214237_38*n_h_h_x*1_1_6_1"/>
  <p:tag name="KSO_WM_TEMPLATE_CATEGORY" val="custom"/>
  <p:tag name="KSO_WM_TEMPLATE_INDEX" val="20214237"/>
  <p:tag name="KSO_WM_UNIT_LAYERLEVEL" val="1_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x"/>
  <p:tag name="KSO_WM_UNIT_INDEX" val="1_1_4_1"/>
  <p:tag name="KSO_WM_UNIT_ID" val="custom20214237_38*n_h_h_x*1_1_4_1"/>
  <p:tag name="KSO_WM_TEMPLATE_CATEGORY" val="custom"/>
  <p:tag name="KSO_WM_TEMPLATE_INDEX" val="20214237"/>
  <p:tag name="KSO_WM_UNIT_LAYERLEVEL" val="1_1_1_1"/>
  <p:tag name="KSO_WM_TAG_VERSION" val="1.0"/>
  <p:tag name="KSO_WM_BEAUTIFY_FLAG" val="#wm#"/>
  <p:tag name="KSO_WM_UNIT_FILL_FORE_SCHEMECOLOR_INDEX_BRIGHTNESS" val="0"/>
  <p:tag name="KSO_WM_UNIT_FILL_FORE_SCHEMECOLOR_INDEX" val="14"/>
  <p:tag name="KSO_WM_UNIT_FILL_TYPE" val="1"/>
  <p:tag name="KSO_WM_UNIT_USESOURCEFORMAT_APPLY" val="1"/>
</p:tagLst>
</file>

<file path=ppt/tags/tag146.xml><?xml version="1.0" encoding="utf-8"?>
<p:tagLst xmlns:a="http://schemas.openxmlformats.org/drawingml/2006/main" xmlns:r="http://schemas.openxmlformats.org/officeDocument/2006/relationships" xmlns:p="http://schemas.openxmlformats.org/presentationml/2006/main">
  <p:tag name="KSO_WM_UNIT_COLOR_SCHEME_SHAPE_ID" val="58"/>
  <p:tag name="KSO_WM_UNIT_COLOR_SCHEME_PARENT_PAGE" val="0_5"/>
  <p:tag name="KSO_WM_UNIT_DECOLORIZATION"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1_5_1"/>
  <p:tag name="KSO_WM_UNIT_ID" val="custom20214237_38*n_h_h_i*1_1_5_1"/>
  <p:tag name="KSO_WM_TEMPLATE_CATEGORY" val="custom"/>
  <p:tag name="KSO_WM_TEMPLATE_INDEX" val="20214237"/>
  <p:tag name="KSO_WM_UNIT_LAYERLEVEL" val="1_1_1_1"/>
  <p:tag name="KSO_WM_TAG_VERSION" val="1.0"/>
  <p:tag name="KSO_WM_BEAUTIFY_FLAG" val="#wm#"/>
  <p:tag name="KSO_WM_UNIT_LINE_FORE_SCHEMECOLOR_INDEX_BRIGHTNESS" val="-0.5"/>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UNIT_VALUE" val="2"/>
  <p:tag name="KSO_WM_UNIT_USESOURCEFORMAT_APPLY" val="1"/>
</p:tagLst>
</file>

<file path=ppt/tags/tag147.xml><?xml version="1.0" encoding="utf-8"?>
<p:tagLst xmlns:a="http://schemas.openxmlformats.org/drawingml/2006/main" xmlns:r="http://schemas.openxmlformats.org/officeDocument/2006/relationships" xmlns:p="http://schemas.openxmlformats.org/presentationml/2006/main">
  <p:tag name="KSO_WM_UNIT_COLOR_SCHEME_SHAPE_ID" val="24"/>
  <p:tag name="KSO_WM_UNIT_COLOR_SCHEME_PARENT_PAGE" val="0_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1_4_1"/>
  <p:tag name="KSO_WM_UNIT_ID" val="custom20214237_38*n_h_h_a*1_1_4_1"/>
  <p:tag name="KSO_WM_TEMPLATE_CATEGORY" val="custom"/>
  <p:tag name="KSO_WM_TEMPLATE_INDEX" val="20214237"/>
  <p:tag name="KSO_WM_UNIT_LAYERLEVEL" val="1_1_1_1"/>
  <p:tag name="KSO_WM_TAG_VERSION" val="1.0"/>
  <p:tag name="KSO_WM_BEAUTIFY_FLAG" val="#wm#"/>
  <p:tag name="KSO_WM_UNIT_PRESET_TEXT" val="添加标题"/>
  <p:tag name="KSO_WM_UNIT_TEXT_FILL_FORE_SCHEMECOLOR_INDEX_BRIGHTNESS" val="0"/>
  <p:tag name="KSO_WM_UNIT_TEXT_FILL_FORE_SCHEMECOLOR_INDEX" val="6"/>
  <p:tag name="KSO_WM_UNIT_TEXT_FILL_TYPE" val="1"/>
  <p:tag name="KSO_WM_UNIT_VALUE" val="12"/>
  <p:tag name="KSO_WM_UNIT_USESOURCEFORMAT_APPLY" val="1"/>
</p:tagLst>
</file>

<file path=ppt/tags/tag148.xml><?xml version="1.0" encoding="utf-8"?>
<p:tagLst xmlns:a="http://schemas.openxmlformats.org/drawingml/2006/main" xmlns:r="http://schemas.openxmlformats.org/officeDocument/2006/relationships" xmlns:p="http://schemas.openxmlformats.org/presentationml/2006/main">
  <p:tag name="KSO_WM_UNIT_COLOR_SCHEME_SHAPE_ID" val="25"/>
  <p:tag name="KSO_WM_UNIT_COLOR_SCHEME_PARENT_PAGE" val="0_5"/>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1_4_1"/>
  <p:tag name="KSO_WM_UNIT_ID" val="custom20214237_38*n_h_h_f*1_1_4_1"/>
  <p:tag name="KSO_WM_TEMPLATE_CATEGORY" val="custom"/>
  <p:tag name="KSO_WM_TEMPLATE_INDEX" val="20214237"/>
  <p:tag name="KSO_WM_UNIT_LAYERLEVEL" val="1_1_1_1"/>
  <p:tag name="KSO_WM_TAG_VERSION" val="1.0"/>
  <p:tag name="KSO_WM_BEAUTIFY_FLAG" val="#wm#"/>
  <p:tag name="KSO_WM_UNIT_PRESET_TEXT" val="单击此处添加文本具体内容"/>
  <p:tag name="KSO_WM_UNIT_TEXT_FILL_FORE_SCHEMECOLOR_INDEX_BRIGHTNESS" val="0.15"/>
  <p:tag name="KSO_WM_UNIT_TEXT_FILL_FORE_SCHEMECOLOR_INDEX" val="13"/>
  <p:tag name="KSO_WM_UNIT_TEXT_FILL_TYPE" val="1"/>
  <p:tag name="KSO_WM_UNIT_VALUE" val="16"/>
  <p:tag name="KSO_WM_UNIT_USESOURCEFORMAT_APPLY" val="1"/>
</p:tagLst>
</file>

<file path=ppt/tags/tag149.xml><?xml version="1.0" encoding="utf-8"?>
<p:tagLst xmlns:a="http://schemas.openxmlformats.org/drawingml/2006/main" xmlns:r="http://schemas.openxmlformats.org/officeDocument/2006/relationships" xmlns:p="http://schemas.openxmlformats.org/presentationml/2006/main">
  <p:tag name="KSO_WM_UNIT_COLOR_SCHEME_SHAPE_ID" val="41"/>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1_4_1"/>
  <p:tag name="KSO_WM_UNIT_ID" val="custom20214237_38*n_h_h_i*1_1_4_1"/>
  <p:tag name="KSO_WM_TEMPLATE_CATEGORY" val="custom"/>
  <p:tag name="KSO_WM_TEMPLATE_INDEX" val="20214237"/>
  <p:tag name="KSO_WM_UNIT_LAYERLEVEL" val="1_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12"/>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UNIT_DEFAULT_FONT" val="24;28;2"/>
  <p:tag name="KSO_WM_UNIT_BLOCK" val="0"/>
  <p:tag name="KSO_WM_UNIT_DEC_AREA_ID" val="a195dcd0e0af4d18aac6a8354bf56765"/>
  <p:tag name="KSO_WM_UNIT_ISCONTENTSTITLE" val="0"/>
  <p:tag name="KSO_WM_UNIT_ISNUMDGMTITLE" val="0"/>
  <p:tag name="KSO_WM_UNIT_PRESET_TEXT" val="CONTENTS"/>
  <p:tag name="KSO_WM_UNIT_NOCLEAR" val="0"/>
  <p:tag name="KSO_WM_UNIT_VALUE" val="7"/>
  <p:tag name="KSO_WM_UNIT_HIGHLIGHT" val="0"/>
  <p:tag name="KSO_WM_UNIT_COMPATIBLE" val="0"/>
  <p:tag name="KSO_WM_UNIT_DIAGRAM_ISNUMVISUAL" val="0"/>
  <p:tag name="KSO_WM_UNIT_DIAGRAM_ISREFERUNIT" val="0"/>
  <p:tag name="KSO_WM_UNIT_TYPE" val="b"/>
  <p:tag name="KSO_WM_UNIT_INDEX" val="1"/>
  <p:tag name="KSO_WM_UNIT_ID" val="custom20220983_4*b*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ASSEMBLE_CHIP_INDEX" val="ee142521053448ab853723787045159a"/>
  <p:tag name="KSO_WM_UNIT_TEXT_FILL_FORE_SCHEMECOLOR_INDEX_BRIGHTNESS" val="0"/>
  <p:tag name="KSO_WM_UNIT_TEXT_FILL_FORE_SCHEMECOLOR_INDEX" val="13"/>
  <p:tag name="KSO_WM_UNIT_TEXT_FILL_TYPE" val="1"/>
  <p:tag name="KSO_WM_UNIT_USESOURCEFORMAT_APPLY" val="1"/>
</p:tagLst>
</file>

<file path=ppt/tags/tag150.xml><?xml version="1.0" encoding="utf-8"?>
<p:tagLst xmlns:a="http://schemas.openxmlformats.org/drawingml/2006/main" xmlns:r="http://schemas.openxmlformats.org/officeDocument/2006/relationships" xmlns:p="http://schemas.openxmlformats.org/presentationml/2006/main">
  <p:tag name="KSO_WM_UNIT_COLOR_SCHEME_SHAPE_ID" val="57"/>
  <p:tag name="KSO_WM_UNIT_COLOR_SCHEME_PARENT_PAGE" val="0_5"/>
  <p:tag name="KSO_WM_UNIT_DECOLORIZATION"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1_4_2"/>
  <p:tag name="KSO_WM_UNIT_ID" val="custom20214237_38*n_h_h_i*1_1_4_2"/>
  <p:tag name="KSO_WM_TEMPLATE_CATEGORY" val="custom"/>
  <p:tag name="KSO_WM_TEMPLATE_INDEX" val="20214237"/>
  <p:tag name="KSO_WM_UNIT_LAYERLEVEL" val="1_1_1_1"/>
  <p:tag name="KSO_WM_TAG_VERSION" val="1.0"/>
  <p:tag name="KSO_WM_BEAUTIFY_FLAG" val="#wm#"/>
  <p:tag name="KSO_WM_UNIT_LINE_FORE_SCHEMECOLOR_INDEX_BRIGHTNESS" val="-0.5"/>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UNIT_VALUE" val="2"/>
  <p:tag name="KSO_WM_UNIT_USESOURCEFORMAT_APPLY" val="1"/>
</p:tagLst>
</file>

<file path=ppt/tags/tag151.xml><?xml version="1.0" encoding="utf-8"?>
<p:tagLst xmlns:a="http://schemas.openxmlformats.org/drawingml/2006/main" xmlns:r="http://schemas.openxmlformats.org/officeDocument/2006/relationships" xmlns:p="http://schemas.openxmlformats.org/presentationml/2006/main">
  <p:tag name="KSO_WM_UNIT_COLOR_SCHEME_SHAPE_ID" val="22"/>
  <p:tag name="KSO_WM_UNIT_COLOR_SCHEME_PARENT_PAGE" val="0_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1_5_1"/>
  <p:tag name="KSO_WM_UNIT_ID" val="custom20214237_38*n_h_h_a*1_1_5_1"/>
  <p:tag name="KSO_WM_TEMPLATE_CATEGORY" val="custom"/>
  <p:tag name="KSO_WM_TEMPLATE_INDEX" val="20214237"/>
  <p:tag name="KSO_WM_UNIT_LAYERLEVEL" val="1_1_1_1"/>
  <p:tag name="KSO_WM_TAG_VERSION" val="1.0"/>
  <p:tag name="KSO_WM_BEAUTIFY_FLAG" val="#wm#"/>
  <p:tag name="KSO_WM_UNIT_PRESET_TEXT" val="添加标题"/>
  <p:tag name="KSO_WM_UNIT_TEXT_FILL_FORE_SCHEMECOLOR_INDEX_BRIGHTNESS" val="0"/>
  <p:tag name="KSO_WM_UNIT_TEXT_FILL_FORE_SCHEMECOLOR_INDEX" val="6"/>
  <p:tag name="KSO_WM_UNIT_TEXT_FILL_TYPE" val="1"/>
  <p:tag name="KSO_WM_UNIT_VALUE" val="12"/>
  <p:tag name="KSO_WM_UNIT_USESOURCEFORMAT_APPLY" val="1"/>
</p:tagLst>
</file>

<file path=ppt/tags/tag152.xml><?xml version="1.0" encoding="utf-8"?>
<p:tagLst xmlns:a="http://schemas.openxmlformats.org/drawingml/2006/main" xmlns:r="http://schemas.openxmlformats.org/officeDocument/2006/relationships" xmlns:p="http://schemas.openxmlformats.org/presentationml/2006/main">
  <p:tag name="KSO_WM_UNIT_COLOR_SCHEME_SHAPE_ID" val="23"/>
  <p:tag name="KSO_WM_UNIT_COLOR_SCHEME_PARENT_PAGE" val="0_5"/>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1_5_1"/>
  <p:tag name="KSO_WM_UNIT_ID" val="custom20214237_38*n_h_h_f*1_1_5_1"/>
  <p:tag name="KSO_WM_TEMPLATE_CATEGORY" val="custom"/>
  <p:tag name="KSO_WM_TEMPLATE_INDEX" val="20214237"/>
  <p:tag name="KSO_WM_UNIT_LAYERLEVEL" val="1_1_1_1"/>
  <p:tag name="KSO_WM_TAG_VERSION" val="1.0"/>
  <p:tag name="KSO_WM_BEAUTIFY_FLAG" val="#wm#"/>
  <p:tag name="KSO_WM_UNIT_PRESET_TEXT" val="单击此处添加文本具体内容"/>
  <p:tag name="KSO_WM_UNIT_TEXT_FILL_FORE_SCHEMECOLOR_INDEX_BRIGHTNESS" val="0.15"/>
  <p:tag name="KSO_WM_UNIT_TEXT_FILL_FORE_SCHEMECOLOR_INDEX" val="13"/>
  <p:tag name="KSO_WM_UNIT_TEXT_FILL_TYPE" val="1"/>
  <p:tag name="KSO_WM_UNIT_VALUE" val="16"/>
  <p:tag name="KSO_WM_UNIT_USESOURCEFORMAT_APPLY" val="1"/>
</p:tagLst>
</file>

<file path=ppt/tags/tag153.xml><?xml version="1.0" encoding="utf-8"?>
<p:tagLst xmlns:a="http://schemas.openxmlformats.org/drawingml/2006/main" xmlns:r="http://schemas.openxmlformats.org/officeDocument/2006/relationships" xmlns:p="http://schemas.openxmlformats.org/presentationml/2006/main">
  <p:tag name="KSO_WM_UNIT_COLOR_SCHEME_SHAPE_ID" val="42"/>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1_5_2"/>
  <p:tag name="KSO_WM_UNIT_ID" val="custom20214237_38*n_h_h_i*1_1_5_2"/>
  <p:tag name="KSO_WM_TEMPLATE_CATEGORY" val="custom"/>
  <p:tag name="KSO_WM_TEMPLATE_INDEX" val="20214237"/>
  <p:tag name="KSO_WM_UNIT_LAYERLEVEL" val="1_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12"/>
  <p:tag name="KSO_WM_UNIT_USESOURCEFORMAT_APPLY" val="1"/>
</p:tagLst>
</file>

<file path=ppt/tags/tag154.xml><?xml version="1.0" encoding="utf-8"?>
<p:tagLst xmlns:a="http://schemas.openxmlformats.org/drawingml/2006/main" xmlns:r="http://schemas.openxmlformats.org/officeDocument/2006/relationships" xmlns:p="http://schemas.openxmlformats.org/presentationml/2006/main">
  <p:tag name="KSO_WM_UNIT_COLOR_SCHEME_SHAPE_ID" val="58"/>
  <p:tag name="KSO_WM_UNIT_COLOR_SCHEME_PARENT_PAGE" val="0_5"/>
  <p:tag name="KSO_WM_UNIT_DECOLORIZATION"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1_5_1"/>
  <p:tag name="KSO_WM_UNIT_ID" val="custom20214237_38*n_h_h_i*1_1_5_1"/>
  <p:tag name="KSO_WM_TEMPLATE_CATEGORY" val="custom"/>
  <p:tag name="KSO_WM_TEMPLATE_INDEX" val="20214237"/>
  <p:tag name="KSO_WM_UNIT_LAYERLEVEL" val="1_1_1_1"/>
  <p:tag name="KSO_WM_TAG_VERSION" val="1.0"/>
  <p:tag name="KSO_WM_BEAUTIFY_FLAG" val="#wm#"/>
  <p:tag name="KSO_WM_UNIT_LINE_FORE_SCHEMECOLOR_INDEX_BRIGHTNESS" val="-0.5"/>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UNIT_VALUE" val="2"/>
  <p:tag name="KSO_WM_UNIT_USESOURCEFORMAT_APPLY" val="1"/>
</p:tagLst>
</file>

<file path=ppt/tags/tag155.xml><?xml version="1.0" encoding="utf-8"?>
<p:tagLst xmlns:a="http://schemas.openxmlformats.org/drawingml/2006/main" xmlns:r="http://schemas.openxmlformats.org/officeDocument/2006/relationships" xmlns:p="http://schemas.openxmlformats.org/presentationml/2006/main">
  <p:tag name="KSO_WM_UNIT_COLOR_SCHEME_SHAPE_ID" val="43"/>
  <p:tag name="KSO_WM_UNIT_COLOR_SCHEME_PARENT_PAGE" val="0_5"/>
  <p:tag name="KSO_WM_UNIT_VALUE" val="1"/>
  <p:tag name="KSO_WM_UNIT_HIGHLIGHT" val="0"/>
  <p:tag name="KSO_WM_UNIT_COMPATIBLE" val="0"/>
  <p:tag name="KSO_WM_UNIT_DIAGRAM_ISNUMVISUAL" val="0"/>
  <p:tag name="KSO_WM_UNIT_DIAGRAM_ISREFERUNIT" val="0"/>
  <p:tag name="KSO_WM_DIAGRAM_GROUP_CODE" val="n1-1"/>
  <p:tag name="KSO_WM_UNIT_TYPE" val="n_h_h_x"/>
  <p:tag name="KSO_WM_UNIT_INDEX" val="1_1_5_1"/>
  <p:tag name="KSO_WM_UNIT_ID" val="custom20214237_38*n_h_h_x*1_1_5_1"/>
  <p:tag name="KSO_WM_TEMPLATE_CATEGORY" val="custom"/>
  <p:tag name="KSO_WM_TEMPLATE_INDEX" val="20214237"/>
  <p:tag name="KSO_WM_UNIT_LAYERLEVEL" val="1_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56.xml><?xml version="1.0" encoding="utf-8"?>
<p:tagLst xmlns:a="http://schemas.openxmlformats.org/drawingml/2006/main" xmlns:r="http://schemas.openxmlformats.org/officeDocument/2006/relationships" xmlns:p="http://schemas.openxmlformats.org/presentationml/2006/main">
  <p:tag name="KSO_WM_UNIT_VALUE" val="1"/>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custom20214237_33*m_h_x*1_2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57.xml><?xml version="1.0" encoding="utf-8"?>
<p:tagLst xmlns:a="http://schemas.openxmlformats.org/drawingml/2006/main" xmlns:r="http://schemas.openxmlformats.org/officeDocument/2006/relationships" xmlns:p="http://schemas.openxmlformats.org/presentationml/2006/main">
  <p:tag name="KSO_WM_UNIT_VALUE" val="30"/>
  <p:tag name="KSO_WM_UNIT_HIGHLIGHT" val="0"/>
  <p:tag name="KSO_WM_UNIT_COMPATIBLE" val="0"/>
  <p:tag name="KSO_WM_UNIT_DIAGRAM_ISNUMVISUAL" val="0"/>
  <p:tag name="KSO_WM_UNIT_DIAGRAM_ISREFERUNIT" val="0"/>
  <p:tag name="KSO_WM_DIAGRAM_GROUP_CODE" val="m1-1"/>
  <p:tag name="KSO_WM_UNIT_TYPE" val="m_h_x"/>
  <p:tag name="KSO_WM_UNIT_INDEX" val="1_5_1"/>
  <p:tag name="KSO_WM_UNIT_ID" val="custom20214237_33*m_h_x*1_5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58.xml><?xml version="1.0" encoding="utf-8"?>
<p:tagLst xmlns:a="http://schemas.openxmlformats.org/drawingml/2006/main" xmlns:r="http://schemas.openxmlformats.org/officeDocument/2006/relationships" xmlns:p="http://schemas.openxmlformats.org/presentationml/2006/main">
  <p:tag name="KSO_WM_UNIT_VALUE" val="1"/>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custom20214237_33*m_h_x*1_3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59.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160.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161.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custom20214237_32*m_h_f*1_1_1"/>
  <p:tag name="KSO_WM_TEMPLATE_CATEGORY" val="custom"/>
  <p:tag name="KSO_WM_TEMPLATE_INDEX" val="20214237"/>
  <p:tag name="KSO_WM_UNIT_LAYERLEVEL" val="1_1_1"/>
  <p:tag name="KSO_WM_TAG_VERSION" val="1.0"/>
  <p:tag name="KSO_WM_BEAUTIFY_FLAG" val="#wm#"/>
  <p:tag name="KSO_WM_UNIT_PRESET_TEXT" val="单击此处输入你的正文，文字是您思想的提炼。"/>
  <p:tag name="KSO_WM_UNIT_TEXT_FILL_FORE_SCHEMECOLOR_INDEX_BRIGHTNESS" val="0.15"/>
  <p:tag name="KSO_WM_UNIT_TEXT_FILL_FORE_SCHEMECOLOR_INDEX" val="13"/>
  <p:tag name="KSO_WM_UNIT_TEXT_FILL_TYPE" val="1"/>
  <p:tag name="KSO_WM_UNIT_VALUE" val="42"/>
  <p:tag name="KSO_WM_UNIT_USESOURCEFORMAT_APPLY" val="1"/>
</p:tagLst>
</file>

<file path=ppt/tags/tag162.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163.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custom20214237_32*m_h_i*1_2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56"/>
  <p:tag name="KSO_WM_UNIT_USESOURCEFORMAT_APPLY" val="1"/>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custom20214237_32*m_h_i*1_1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6"/>
  <p:tag name="KSO_WM_UNIT_USESOURCEFORMAT_APPLY" val="1"/>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custom20214237_32*m_i*1_1"/>
  <p:tag name="KSO_WM_TEMPLATE_CATEGORY" val="custom"/>
  <p:tag name="KSO_WM_TEMPLATE_INDEX" val="20214237"/>
  <p:tag name="KSO_WM_UNIT_LAYERLEVEL" val="1_1"/>
  <p:tag name="KSO_WM_TAG_VERSION" val="1.0"/>
  <p:tag name="KSO_WM_BEAUTIFY_FLAG" val="#wm#"/>
  <p:tag name="KSO_WM_UNIT_FILL_FORE_SCHEMECOLOR_INDEX_BRIGHTNESS" val="0.35"/>
  <p:tag name="KSO_WM_UNIT_FILL_FORE_SCHEMECOLOR_INDEX" val="13"/>
  <p:tag name="KSO_WM_UNIT_FILL_TYPE" val="1"/>
  <p:tag name="KSO_WM_UNIT_VALUE" val="0"/>
  <p:tag name="KSO_WM_UNIT_USESOURCEFORMAT_APPLY" val="1"/>
</p:tagLst>
</file>

<file path=ppt/tags/tag16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custom20214237_32*m_h_a*1_1_1"/>
  <p:tag name="KSO_WM_TEMPLATE_CATEGORY" val="custom"/>
  <p:tag name="KSO_WM_TEMPLATE_INDEX" val="20214237"/>
  <p:tag name="KSO_WM_UNIT_LAYERLEVEL" val="1_1_1"/>
  <p:tag name="KSO_WM_TAG_VERSION" val="1.0"/>
  <p:tag name="KSO_WM_BEAUTIFY_FLAG" val="#wm#"/>
  <p:tag name="KSO_WM_UNIT_PRESET_TEXT" val="请添加标题"/>
  <p:tag name="KSO_WM_UNIT_TEXT_FILL_FORE_SCHEMECOLOR_INDEX_BRIGHTNESS" val="0"/>
  <p:tag name="KSO_WM_UNIT_TEXT_FILL_FORE_SCHEMECOLOR_INDEX" val="6"/>
  <p:tag name="KSO_WM_UNIT_TEXT_FILL_TYPE" val="1"/>
  <p:tag name="KSO_WM_UNIT_VALUE" val="14"/>
  <p:tag name="KSO_WM_UNIT_USESOURCEFORMAT_APPLY" val="1"/>
</p:tagLst>
</file>

<file path=ppt/tags/tag168.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custom20214237_32*m_h_f*1_2_1"/>
  <p:tag name="KSO_WM_TEMPLATE_CATEGORY" val="custom"/>
  <p:tag name="KSO_WM_TEMPLATE_INDEX" val="20214237"/>
  <p:tag name="KSO_WM_UNIT_LAYERLEVEL" val="1_1_1"/>
  <p:tag name="KSO_WM_TAG_VERSION" val="1.0"/>
  <p:tag name="KSO_WM_BEAUTIFY_FLAG" val="#wm#"/>
  <p:tag name="KSO_WM_UNIT_PRESET_TEXT" val="单击此处输入你的正文，文字是您思想的提炼。"/>
  <p:tag name="KSO_WM_UNIT_TEXT_FILL_FORE_SCHEMECOLOR_INDEX_BRIGHTNESS" val="0.15"/>
  <p:tag name="KSO_WM_UNIT_TEXT_FILL_FORE_SCHEMECOLOR_INDEX" val="13"/>
  <p:tag name="KSO_WM_UNIT_TEXT_FILL_TYPE" val="1"/>
  <p:tag name="KSO_WM_UNIT_VALUE" val="42"/>
  <p:tag name="KSO_WM_UNIT_USESOURCEFORMAT_APPLY" val="1"/>
</p:tagLst>
</file>

<file path=ppt/tags/tag16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custom20214237_32*m_h_a*1_3_1"/>
  <p:tag name="KSO_WM_TEMPLATE_CATEGORY" val="custom"/>
  <p:tag name="KSO_WM_TEMPLATE_INDEX" val="20214237"/>
  <p:tag name="KSO_WM_UNIT_LAYERLEVEL" val="1_1_1"/>
  <p:tag name="KSO_WM_TAG_VERSION" val="1.0"/>
  <p:tag name="KSO_WM_BEAUTIFY_FLAG" val="#wm#"/>
  <p:tag name="KSO_WM_UNIT_PRESET_TEXT" val="请添加标题"/>
  <p:tag name="KSO_WM_UNIT_TEXT_FILL_FORE_SCHEMECOLOR_INDEX_BRIGHTNESS" val="0"/>
  <p:tag name="KSO_WM_UNIT_TEXT_FILL_FORE_SCHEMECOLOR_INDEX" val="5"/>
  <p:tag name="KSO_WM_UNIT_TEXT_FILL_TYPE" val="1"/>
  <p:tag name="KSO_WM_UNIT_VALUE" val="14"/>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170.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custom20214237_32*m_h_f*1_3_1"/>
  <p:tag name="KSO_WM_TEMPLATE_CATEGORY" val="custom"/>
  <p:tag name="KSO_WM_TEMPLATE_INDEX" val="20214237"/>
  <p:tag name="KSO_WM_UNIT_LAYERLEVEL" val="1_1_1"/>
  <p:tag name="KSO_WM_TAG_VERSION" val="1.0"/>
  <p:tag name="KSO_WM_BEAUTIFY_FLAG" val="#wm#"/>
  <p:tag name="KSO_WM_UNIT_PRESET_TEXT" val="单击此处输入你的正文，文字是您思想的提炼。"/>
  <p:tag name="KSO_WM_UNIT_TEXT_FILL_FORE_SCHEMECOLOR_INDEX_BRIGHTNESS" val="0.15"/>
  <p:tag name="KSO_WM_UNIT_TEXT_FILL_FORE_SCHEMECOLOR_INDEX" val="13"/>
  <p:tag name="KSO_WM_UNIT_TEXT_FILL_TYPE" val="1"/>
  <p:tag name="KSO_WM_UNIT_VALUE" val="42"/>
  <p:tag name="KSO_WM_UNIT_USESOURCEFORMAT_APPLY" val="1"/>
</p:tagLst>
</file>

<file path=ppt/tags/tag17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custom20214237_32*m_h_a*1_4_1"/>
  <p:tag name="KSO_WM_TEMPLATE_CATEGORY" val="custom"/>
  <p:tag name="KSO_WM_TEMPLATE_INDEX" val="20214237"/>
  <p:tag name="KSO_WM_UNIT_LAYERLEVEL" val="1_1_1"/>
  <p:tag name="KSO_WM_TAG_VERSION" val="1.0"/>
  <p:tag name="KSO_WM_BEAUTIFY_FLAG" val="#wm#"/>
  <p:tag name="KSO_WM_UNIT_PRESET_TEXT" val="请添加标题"/>
  <p:tag name="KSO_WM_UNIT_TEXT_FILL_FORE_SCHEMECOLOR_INDEX_BRIGHTNESS" val="0"/>
  <p:tag name="KSO_WM_UNIT_TEXT_FILL_FORE_SCHEMECOLOR_INDEX" val="6"/>
  <p:tag name="KSO_WM_UNIT_TEXT_FILL_TYPE" val="1"/>
  <p:tag name="KSO_WM_UNIT_VALUE" val="14"/>
  <p:tag name="KSO_WM_UNIT_USESOURCEFORMAT_APPLY" val="1"/>
</p:tagLst>
</file>

<file path=ppt/tags/tag172.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custom20214237_32*m_h_f*1_4_1"/>
  <p:tag name="KSO_WM_TEMPLATE_CATEGORY" val="custom"/>
  <p:tag name="KSO_WM_TEMPLATE_INDEX" val="20214237"/>
  <p:tag name="KSO_WM_UNIT_LAYERLEVEL" val="1_1_1"/>
  <p:tag name="KSO_WM_TAG_VERSION" val="1.0"/>
  <p:tag name="KSO_WM_BEAUTIFY_FLAG" val="#wm#"/>
  <p:tag name="KSO_WM_UNIT_PRESET_TEXT" val="单击此处输入你的正文，文字是您思想的提炼。"/>
  <p:tag name="KSO_WM_UNIT_TEXT_FILL_FORE_SCHEMECOLOR_INDEX_BRIGHTNESS" val="0.15"/>
  <p:tag name="KSO_WM_UNIT_TEXT_FILL_FORE_SCHEMECOLOR_INDEX" val="13"/>
  <p:tag name="KSO_WM_UNIT_TEXT_FILL_TYPE" val="1"/>
  <p:tag name="KSO_WM_UNIT_VALUE" val="42"/>
  <p:tag name="KSO_WM_UNIT_USESOURCEFORMAT_APPLY" val="1"/>
</p:tagLst>
</file>

<file path=ppt/tags/tag173.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custom20214237_32*m_h_a*1_2_1"/>
  <p:tag name="KSO_WM_TEMPLATE_CATEGORY" val="custom"/>
  <p:tag name="KSO_WM_TEMPLATE_INDEX" val="20214237"/>
  <p:tag name="KSO_WM_UNIT_LAYERLEVEL" val="1_1_1"/>
  <p:tag name="KSO_WM_TAG_VERSION" val="1.0"/>
  <p:tag name="KSO_WM_BEAUTIFY_FLAG" val="#wm#"/>
  <p:tag name="KSO_WM_UNIT_PRESET_TEXT" val="请添加标题"/>
  <p:tag name="KSO_WM_UNIT_TEXT_FILL_FORE_SCHEMECOLOR_INDEX_BRIGHTNESS" val="0"/>
  <p:tag name="KSO_WM_UNIT_TEXT_FILL_FORE_SCHEMECOLOR_INDEX" val="5"/>
  <p:tag name="KSO_WM_UNIT_TEXT_FILL_TYPE" val="1"/>
  <p:tag name="KSO_WM_UNIT_VALUE" val="14"/>
  <p:tag name="KSO_WM_UNIT_USESOURCEFORMAT_APPLY" val="1"/>
</p:tagLst>
</file>

<file path=ppt/tags/tag174.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custom20214237_32*m_h_f*1_1_1"/>
  <p:tag name="KSO_WM_TEMPLATE_CATEGORY" val="custom"/>
  <p:tag name="KSO_WM_TEMPLATE_INDEX" val="20214237"/>
  <p:tag name="KSO_WM_UNIT_LAYERLEVEL" val="1_1_1"/>
  <p:tag name="KSO_WM_TAG_VERSION" val="1.0"/>
  <p:tag name="KSO_WM_BEAUTIFY_FLAG" val="#wm#"/>
  <p:tag name="KSO_WM_UNIT_PRESET_TEXT" val="单击此处输入你的正文，文字是您思想的提炼。"/>
  <p:tag name="KSO_WM_UNIT_TEXT_FILL_FORE_SCHEMECOLOR_INDEX_BRIGHTNESS" val="0.15"/>
  <p:tag name="KSO_WM_UNIT_TEXT_FILL_FORE_SCHEMECOLOR_INDEX" val="13"/>
  <p:tag name="KSO_WM_UNIT_TEXT_FILL_TYPE" val="1"/>
  <p:tag name="KSO_WM_UNIT_VALUE" val="42"/>
  <p:tag name="KSO_WM_UNIT_USESOURCEFORMAT_APPLY" val="1"/>
</p:tagLst>
</file>

<file path=ppt/tags/tag17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5_1"/>
  <p:tag name="KSO_WM_UNIT_ID" val="custom20214237_32*m_h_a*1_5_1"/>
  <p:tag name="KSO_WM_TEMPLATE_CATEGORY" val="custom"/>
  <p:tag name="KSO_WM_TEMPLATE_INDEX" val="20214237"/>
  <p:tag name="KSO_WM_UNIT_LAYERLEVEL" val="1_1_1"/>
  <p:tag name="KSO_WM_TAG_VERSION" val="1.0"/>
  <p:tag name="KSO_WM_BEAUTIFY_FLAG" val="#wm#"/>
  <p:tag name="KSO_WM_UNIT_PRESET_TEXT" val="请添加标题"/>
  <p:tag name="KSO_WM_UNIT_TEXT_FILL_FORE_SCHEMECOLOR_INDEX_BRIGHTNESS" val="0"/>
  <p:tag name="KSO_WM_UNIT_TEXT_FILL_FORE_SCHEMECOLOR_INDEX" val="5"/>
  <p:tag name="KSO_WM_UNIT_TEXT_FILL_TYPE" val="1"/>
  <p:tag name="KSO_WM_UNIT_VALUE" val="14"/>
  <p:tag name="KSO_WM_UNIT_USESOURCEFORMAT_APPLY" val="1"/>
</p:tagLst>
</file>

<file path=ppt/tags/tag176.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custom20214237_32*m_h_f*1_5_1"/>
  <p:tag name="KSO_WM_TEMPLATE_CATEGORY" val="custom"/>
  <p:tag name="KSO_WM_TEMPLATE_INDEX" val="20214237"/>
  <p:tag name="KSO_WM_UNIT_LAYERLEVEL" val="1_1_1"/>
  <p:tag name="KSO_WM_TAG_VERSION" val="1.0"/>
  <p:tag name="KSO_WM_BEAUTIFY_FLAG" val="#wm#"/>
  <p:tag name="KSO_WM_UNIT_PRESET_TEXT" val="单击此处输入你的正文，文字是您思想的提炼。"/>
  <p:tag name="KSO_WM_UNIT_TEXT_FILL_FORE_SCHEMECOLOR_INDEX_BRIGHTNESS" val="0.15"/>
  <p:tag name="KSO_WM_UNIT_TEXT_FILL_FORE_SCHEMECOLOR_INDEX" val="13"/>
  <p:tag name="KSO_WM_UNIT_TEXT_FILL_TYPE" val="1"/>
  <p:tag name="KSO_WM_UNIT_VALUE" val="42"/>
  <p:tag name="KSO_WM_UNIT_USESOURCEFORMAT_APPLY" val="1"/>
</p:tagLst>
</file>

<file path=ppt/tags/tag177.xml><?xml version="1.0" encoding="utf-8"?>
<p:tagLst xmlns:a="http://schemas.openxmlformats.org/drawingml/2006/main" xmlns:r="http://schemas.openxmlformats.org/officeDocument/2006/relationships" xmlns:p="http://schemas.openxmlformats.org/presentationml/2006/main">
  <p:tag name="KSO_WM_UNIT_VALUE" val="2"/>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custom20214237_32*m_h_x*1_1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78.xml><?xml version="1.0" encoding="utf-8"?>
<p:tagLst xmlns:a="http://schemas.openxmlformats.org/drawingml/2006/main" xmlns:r="http://schemas.openxmlformats.org/officeDocument/2006/relationships" xmlns:p="http://schemas.openxmlformats.org/presentationml/2006/main">
  <p:tag name="KSO_WM_UNIT_VALUE" val="1"/>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custom20214237_32*m_h_x*1_2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custom20214237_32*m_h_i*1_3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6"/>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UNIT_TABLE_BEAUTIFY" val="smartTable{096041f0-348d-4424-bfbf-d2476a28f0c4}"/>
  <p:tag name="TABLE_ENDDRAG_ORIGIN_RECT" val="766*110"/>
  <p:tag name="TABLE_ENDDRAG_RECT" val="19*421*766*110"/>
</p:tagLst>
</file>

<file path=ppt/tags/tag180.xml><?xml version="1.0" encoding="utf-8"?>
<p:tagLst xmlns:a="http://schemas.openxmlformats.org/drawingml/2006/main" xmlns:r="http://schemas.openxmlformats.org/officeDocument/2006/relationships" xmlns:p="http://schemas.openxmlformats.org/presentationml/2006/main">
  <p:tag name="KSO_WM_UNIT_VALUE" val="1"/>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custom20214237_32*m_h_x*1_3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custom20214237_32*m_h_i*1_4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56"/>
  <p:tag name="KSO_WM_UNIT_USESOURCEFORMAT_APPLY" val="1"/>
</p:tagLst>
</file>

<file path=ppt/tags/tag182.xml><?xml version="1.0" encoding="utf-8"?>
<p:tagLst xmlns:a="http://schemas.openxmlformats.org/drawingml/2006/main" xmlns:r="http://schemas.openxmlformats.org/officeDocument/2006/relationships" xmlns:p="http://schemas.openxmlformats.org/presentationml/2006/main">
  <p:tag name="KSO_WM_UNIT_VALUE" val="1"/>
  <p:tag name="KSO_WM_UNIT_HIGHLIGHT" val="0"/>
  <p:tag name="KSO_WM_UNIT_COMPATIBLE" val="0"/>
  <p:tag name="KSO_WM_UNIT_DIAGRAM_ISNUMVISUAL" val="0"/>
  <p:tag name="KSO_WM_UNIT_DIAGRAM_ISREFERUNIT" val="0"/>
  <p:tag name="KSO_WM_DIAGRAM_GROUP_CODE" val="m1-1"/>
  <p:tag name="KSO_WM_UNIT_TYPE" val="m_h_x"/>
  <p:tag name="KSO_WM_UNIT_INDEX" val="1_4_1"/>
  <p:tag name="KSO_WM_UNIT_ID" val="custom20214237_32*m_h_x*1_4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custom20214237_32*m_h_i*1_5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6"/>
  <p:tag name="KSO_WM_UNIT_USESOURCEFORMAT_APPLY" val="1"/>
</p:tagLst>
</file>

<file path=ppt/tags/tag184.xml><?xml version="1.0" encoding="utf-8"?>
<p:tagLst xmlns:a="http://schemas.openxmlformats.org/drawingml/2006/main" xmlns:r="http://schemas.openxmlformats.org/officeDocument/2006/relationships" xmlns:p="http://schemas.openxmlformats.org/presentationml/2006/main">
  <p:tag name="KSO_WM_UNIT_VALUE" val="30"/>
  <p:tag name="KSO_WM_UNIT_HIGHLIGHT" val="0"/>
  <p:tag name="KSO_WM_UNIT_COMPATIBLE" val="0"/>
  <p:tag name="KSO_WM_UNIT_DIAGRAM_ISNUMVISUAL" val="0"/>
  <p:tag name="KSO_WM_UNIT_DIAGRAM_ISREFERUNIT" val="0"/>
  <p:tag name="KSO_WM_DIAGRAM_GROUP_CODE" val="m1-1"/>
  <p:tag name="KSO_WM_UNIT_TYPE" val="m_h_x"/>
  <p:tag name="KSO_WM_UNIT_INDEX" val="1_5_1"/>
  <p:tag name="KSO_WM_UNIT_ID" val="custom20214237_32*m_h_x*1_5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85.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186.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187.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188.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189.xml><?xml version="1.0" encoding="utf-8"?>
<p:tagLst xmlns:a="http://schemas.openxmlformats.org/drawingml/2006/main" xmlns:r="http://schemas.openxmlformats.org/officeDocument/2006/relationships" xmlns:p="http://schemas.openxmlformats.org/presentationml/2006/main">
  <p:tag name="KSO_WM_UNIT_COLOR_SCHEME_SHAPE_ID" val="240"/>
  <p:tag name="KSO_WM_UNIT_COLOR_SCHEME_PARENT_PAGE" val="0_4"/>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i"/>
  <p:tag name="KSO_WM_UNIT_INDEX" val="1_3"/>
  <p:tag name="KSO_WM_UNIT_ID" val="custom20214237_27*l_i*1_3"/>
  <p:tag name="KSO_WM_TEMPLATE_CATEGORY" val="custom"/>
  <p:tag name="KSO_WM_TEMPLATE_INDEX" val="20214237"/>
  <p:tag name="KSO_WM_UNIT_LAYERLEVEL" val="1_1"/>
  <p:tag name="KSO_WM_TAG_VERSION" val="1.0"/>
  <p:tag name="KSO_WM_BEAUTIFY_FLAG" val="#wm#"/>
  <p:tag name="KSO_WM_UNIT_LINE_FORE_SCHEMECOLOR_INDEX_BRIGHTNESS" val="-0.05"/>
  <p:tag name="KSO_WM_UNIT_LINE_FORE_SCHEMECOLOR_INDEX" val="14"/>
  <p:tag name="KSO_WM_UNIT_LINE_FILL_TYPE" val="2"/>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159_5*i*0"/>
  <p:tag name="KSO_WM_TEMPLATE_CATEGORY" val="diagram"/>
  <p:tag name="KSO_WM_TEMPLATE_INDEX" val="160159"/>
  <p:tag name="KSO_WM_UNIT_INDEX" val="0"/>
</p:tagLst>
</file>

<file path=ppt/tags/tag190.xml><?xml version="1.0" encoding="utf-8"?>
<p:tagLst xmlns:a="http://schemas.openxmlformats.org/drawingml/2006/main" xmlns:r="http://schemas.openxmlformats.org/officeDocument/2006/relationships" xmlns:p="http://schemas.openxmlformats.org/presentationml/2006/main">
  <p:tag name="KSO_WM_UNIT_COLOR_SCHEME_SHAPE_ID" val="112"/>
  <p:tag name="KSO_WM_UNIT_COLOR_SCHEME_PARENT_PAGE" val="0_5"/>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i"/>
  <p:tag name="KSO_WM_UNIT_INDEX" val="1_1"/>
  <p:tag name="KSO_WM_UNIT_ID" val="custom20214237_27*l_i*1_1"/>
  <p:tag name="KSO_WM_TEMPLATE_CATEGORY" val="custom"/>
  <p:tag name="KSO_WM_TEMPLATE_INDEX" val="20214237"/>
  <p:tag name="KSO_WM_UNIT_LAYERLEVEL" val="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1"/>
</p:tagLst>
</file>

<file path=ppt/tags/tag191.xml><?xml version="1.0" encoding="utf-8"?>
<p:tagLst xmlns:a="http://schemas.openxmlformats.org/drawingml/2006/main" xmlns:r="http://schemas.openxmlformats.org/officeDocument/2006/relationships" xmlns:p="http://schemas.openxmlformats.org/presentationml/2006/main">
  <p:tag name="KSO_WM_UNIT_COLOR_SCHEME_SHAPE_ID" val="113"/>
  <p:tag name="KSO_WM_UNIT_COLOR_SCHEME_PARENT_PAGE" val="0_5"/>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i"/>
  <p:tag name="KSO_WM_UNIT_INDEX" val="1_2"/>
  <p:tag name="KSO_WM_UNIT_ID" val="custom20214237_27*l_i*1_2"/>
  <p:tag name="KSO_WM_TEMPLATE_CATEGORY" val="custom"/>
  <p:tag name="KSO_WM_TEMPLATE_INDEX" val="20214237"/>
  <p:tag name="KSO_WM_UNIT_LAYERLEVEL" val="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1"/>
</p:tagLst>
</file>

<file path=ppt/tags/tag192.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19"/>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1_1"/>
  <p:tag name="KSO_WM_UNIT_ID" val="custom20214237_27*l_h_f*1_1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193.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24"/>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2_1"/>
  <p:tag name="KSO_WM_UNIT_ID" val="custom20214237_27*l_h_a*1_2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194.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25"/>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2_1"/>
  <p:tag name="KSO_WM_UNIT_ID" val="custom20214237_27*l_h_f*1_2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195.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30"/>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3_1"/>
  <p:tag name="KSO_WM_UNIT_ID" val="custom20214237_27*l_h_a*1_3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196.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31"/>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3_1"/>
  <p:tag name="KSO_WM_UNIT_ID" val="custom20214237_27*l_h_f*1_3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197.xml><?xml version="1.0" encoding="utf-8"?>
<p:tagLst xmlns:a="http://schemas.openxmlformats.org/drawingml/2006/main" xmlns:r="http://schemas.openxmlformats.org/officeDocument/2006/relationships" xmlns:p="http://schemas.openxmlformats.org/presentationml/2006/main">
  <p:tag name="KSO_WM_UNIT_COLOR_SCHEME_SHAPE_ID" val="102"/>
  <p:tag name="KSO_WM_UNIT_COLOR_SCHEME_PARENT_PAGE" val="0_5"/>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i"/>
  <p:tag name="KSO_WM_UNIT_INDEX" val="1_4"/>
  <p:tag name="KSO_WM_UNIT_ID" val="custom20214237_27*l_i*1_4"/>
  <p:tag name="KSO_WM_TEMPLATE_CATEGORY" val="custom"/>
  <p:tag name="KSO_WM_TEMPLATE_INDEX" val="20214237"/>
  <p:tag name="KSO_WM_UNIT_LAYERLEVEL" val="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1"/>
</p:tagLst>
</file>

<file path=ppt/tags/tag198.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84"/>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4_1"/>
  <p:tag name="KSO_WM_UNIT_ID" val="custom20214237_27*l_h_a*1_4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199.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85"/>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4_1"/>
  <p:tag name="KSO_WM_UNIT_ID" val="custom20214237_27*l_h_f*1_4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159_5*i*5"/>
  <p:tag name="KSO_WM_TEMPLATE_CATEGORY" val="diagram"/>
  <p:tag name="KSO_WM_TEMPLATE_INDEX" val="160159"/>
  <p:tag name="KSO_WM_UNIT_INDEX" val="5"/>
</p:tagLst>
</file>

<file path=ppt/tags/tag200.xml><?xml version="1.0" encoding="utf-8"?>
<p:tagLst xmlns:a="http://schemas.openxmlformats.org/drawingml/2006/main" xmlns:r="http://schemas.openxmlformats.org/officeDocument/2006/relationships" xmlns:p="http://schemas.openxmlformats.org/presentationml/2006/main">
  <p:tag name="KSO_WM_UNIT_COLOR_SCHEME_SHAPE_ID" val="60"/>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4_1"/>
  <p:tag name="KSO_WM_UNIT_ID" val="custom20214237_27*l_h_i*1_4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201.xml><?xml version="1.0" encoding="utf-8"?>
<p:tagLst xmlns:a="http://schemas.openxmlformats.org/drawingml/2006/main" xmlns:r="http://schemas.openxmlformats.org/officeDocument/2006/relationships" xmlns:p="http://schemas.openxmlformats.org/presentationml/2006/main">
  <p:tag name="KSO_WM_UNIT_COLOR_SCHEME_SHAPE_ID" val="153"/>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4_1"/>
  <p:tag name="KSO_WM_UNIT_ID" val="custom20214237_27*l_h_i*1_4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202.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94"/>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5_1"/>
  <p:tag name="KSO_WM_UNIT_ID" val="custom20214237_27*l_h_a*1_5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203.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95"/>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5_1"/>
  <p:tag name="KSO_WM_UNIT_ID" val="custom20214237_27*l_h_f*1_5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204.xml><?xml version="1.0" encoding="utf-8"?>
<p:tagLst xmlns:a="http://schemas.openxmlformats.org/drawingml/2006/main" xmlns:r="http://schemas.openxmlformats.org/officeDocument/2006/relationships" xmlns:p="http://schemas.openxmlformats.org/presentationml/2006/main">
  <p:tag name="KSO_WM_UNIT_COLOR_SCHEME_SHAPE_ID" val="59"/>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205.xml><?xml version="1.0" encoding="utf-8"?>
<p:tagLst xmlns:a="http://schemas.openxmlformats.org/drawingml/2006/main" xmlns:r="http://schemas.openxmlformats.org/officeDocument/2006/relationships" xmlns:p="http://schemas.openxmlformats.org/presentationml/2006/main">
  <p:tag name="KSO_WM_UNIT_COLOR_SCHEME_SHAPE_ID" val="154"/>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206.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18"/>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1_1"/>
  <p:tag name="KSO_WM_UNIT_ID" val="custom20214237_27*l_h_a*1_1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207.xml><?xml version="1.0" encoding="utf-8"?>
<p:tagLst xmlns:a="http://schemas.openxmlformats.org/drawingml/2006/main" xmlns:r="http://schemas.openxmlformats.org/officeDocument/2006/relationships" xmlns:p="http://schemas.openxmlformats.org/presentationml/2006/main">
  <p:tag name="KSO_WM_UNIT_COLOR_SCHEME_SHAPE_ID" val="116"/>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1_1"/>
  <p:tag name="KSO_WM_UNIT_ID" val="custom20214237_27*l_h_i*1_1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208.xml><?xml version="1.0" encoding="utf-8"?>
<p:tagLst xmlns:a="http://schemas.openxmlformats.org/drawingml/2006/main" xmlns:r="http://schemas.openxmlformats.org/officeDocument/2006/relationships" xmlns:p="http://schemas.openxmlformats.org/presentationml/2006/main">
  <p:tag name="KSO_WM_UNIT_COLOR_SCHEME_SHAPE_ID" val="117"/>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1_3"/>
  <p:tag name="KSO_WM_UNIT_ID" val="custom20214237_27*l_h_i*1_1_3"/>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209.xml><?xml version="1.0" encoding="utf-8"?>
<p:tagLst xmlns:a="http://schemas.openxmlformats.org/drawingml/2006/main" xmlns:r="http://schemas.openxmlformats.org/officeDocument/2006/relationships" xmlns:p="http://schemas.openxmlformats.org/presentationml/2006/main">
  <p:tag name="KSO_WM_UNIT_COLOR_SCHEME_SHAPE_ID" val="122"/>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2_1"/>
  <p:tag name="KSO_WM_UNIT_ID" val="custom20214237_27*l_h_i*1_2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159_5*i*10"/>
  <p:tag name="KSO_WM_TEMPLATE_CATEGORY" val="diagram"/>
  <p:tag name="KSO_WM_TEMPLATE_INDEX" val="160159"/>
  <p:tag name="KSO_WM_UNIT_INDEX" val="10"/>
</p:tagLst>
</file>

<file path=ppt/tags/tag210.xml><?xml version="1.0" encoding="utf-8"?>
<p:tagLst xmlns:a="http://schemas.openxmlformats.org/drawingml/2006/main" xmlns:r="http://schemas.openxmlformats.org/officeDocument/2006/relationships" xmlns:p="http://schemas.openxmlformats.org/presentationml/2006/main">
  <p:tag name="KSO_WM_UNIT_COLOR_SCHEME_SHAPE_ID" val="123"/>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2_1"/>
  <p:tag name="KSO_WM_UNIT_ID" val="custom20214237_27*l_h_i*1_2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211.xml><?xml version="1.0" encoding="utf-8"?>
<p:tagLst xmlns:a="http://schemas.openxmlformats.org/drawingml/2006/main" xmlns:r="http://schemas.openxmlformats.org/officeDocument/2006/relationships" xmlns:p="http://schemas.openxmlformats.org/presentationml/2006/main">
  <p:tag name="KSO_WM_UNIT_COLOR_SCHEME_SHAPE_ID" val="128"/>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3_1"/>
  <p:tag name="KSO_WM_UNIT_ID" val="custom20214237_27*l_h_i*1_3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212.xml><?xml version="1.0" encoding="utf-8"?>
<p:tagLst xmlns:a="http://schemas.openxmlformats.org/drawingml/2006/main" xmlns:r="http://schemas.openxmlformats.org/officeDocument/2006/relationships" xmlns:p="http://schemas.openxmlformats.org/presentationml/2006/main">
  <p:tag name="KSO_WM_UNIT_COLOR_SCHEME_SHAPE_ID" val="129"/>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3_1"/>
  <p:tag name="KSO_WM_UNIT_ID" val="custom20214237_27*l_h_i*1_3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213.xml><?xml version="1.0" encoding="utf-8"?>
<p:tagLst xmlns:a="http://schemas.openxmlformats.org/drawingml/2006/main" xmlns:r="http://schemas.openxmlformats.org/officeDocument/2006/relationships" xmlns:p="http://schemas.openxmlformats.org/presentationml/2006/main">
  <p:tag name="KSO_WM_UNIT_COLOR_SCHEME_SHAPE_ID" val="102"/>
  <p:tag name="KSO_WM_UNIT_COLOR_SCHEME_PARENT_PAGE" val="0_5"/>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i"/>
  <p:tag name="KSO_WM_UNIT_INDEX" val="1_4"/>
  <p:tag name="KSO_WM_UNIT_ID" val="custom20214237_27*l_i*1_4"/>
  <p:tag name="KSO_WM_TEMPLATE_CATEGORY" val="custom"/>
  <p:tag name="KSO_WM_TEMPLATE_INDEX" val="20214237"/>
  <p:tag name="KSO_WM_UNIT_LAYERLEVEL" val="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1"/>
</p:tagLst>
</file>

<file path=ppt/tags/tag214.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94"/>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5_1"/>
  <p:tag name="KSO_WM_UNIT_ID" val="custom20214237_27*l_h_a*1_5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215.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95"/>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5_1"/>
  <p:tag name="KSO_WM_UNIT_ID" val="custom20214237_27*l_h_f*1_5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216.xml><?xml version="1.0" encoding="utf-8"?>
<p:tagLst xmlns:a="http://schemas.openxmlformats.org/drawingml/2006/main" xmlns:r="http://schemas.openxmlformats.org/officeDocument/2006/relationships" xmlns:p="http://schemas.openxmlformats.org/presentationml/2006/main">
  <p:tag name="KSO_WM_UNIT_COLOR_SCHEME_SHAPE_ID" val="59"/>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217.xml><?xml version="1.0" encoding="utf-8"?>
<p:tagLst xmlns:a="http://schemas.openxmlformats.org/drawingml/2006/main" xmlns:r="http://schemas.openxmlformats.org/officeDocument/2006/relationships" xmlns:p="http://schemas.openxmlformats.org/presentationml/2006/main">
  <p:tag name="KSO_WM_UNIT_COLOR_SCHEME_SHAPE_ID" val="154"/>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218.xml><?xml version="1.0" encoding="utf-8"?>
<p:tagLst xmlns:a="http://schemas.openxmlformats.org/drawingml/2006/main" xmlns:r="http://schemas.openxmlformats.org/officeDocument/2006/relationships" xmlns:p="http://schemas.openxmlformats.org/presentationml/2006/main">
  <p:tag name="KSO_WM_UNIT_COLOR_SCHEME_SHAPE_ID" val="102"/>
  <p:tag name="KSO_WM_UNIT_COLOR_SCHEME_PARENT_PAGE" val="0_5"/>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i"/>
  <p:tag name="KSO_WM_UNIT_INDEX" val="1_4"/>
  <p:tag name="KSO_WM_UNIT_ID" val="custom20214237_27*l_i*1_4"/>
  <p:tag name="KSO_WM_TEMPLATE_CATEGORY" val="custom"/>
  <p:tag name="KSO_WM_TEMPLATE_INDEX" val="20214237"/>
  <p:tag name="KSO_WM_UNIT_LAYERLEVEL" val="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1"/>
</p:tagLst>
</file>

<file path=ppt/tags/tag219.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94"/>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5_1"/>
  <p:tag name="KSO_WM_UNIT_ID" val="custom20214237_27*l_h_a*1_5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159_5*i*15"/>
  <p:tag name="KSO_WM_TEMPLATE_CATEGORY" val="diagram"/>
  <p:tag name="KSO_WM_TEMPLATE_INDEX" val="160159"/>
  <p:tag name="KSO_WM_UNIT_INDEX" val="15"/>
</p:tagLst>
</file>

<file path=ppt/tags/tag220.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95"/>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5_1"/>
  <p:tag name="KSO_WM_UNIT_ID" val="custom20214237_27*l_h_f*1_5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221.xml><?xml version="1.0" encoding="utf-8"?>
<p:tagLst xmlns:a="http://schemas.openxmlformats.org/drawingml/2006/main" xmlns:r="http://schemas.openxmlformats.org/officeDocument/2006/relationships" xmlns:p="http://schemas.openxmlformats.org/presentationml/2006/main">
  <p:tag name="KSO_WM_UNIT_COLOR_SCHEME_SHAPE_ID" val="59"/>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222.xml><?xml version="1.0" encoding="utf-8"?>
<p:tagLst xmlns:a="http://schemas.openxmlformats.org/drawingml/2006/main" xmlns:r="http://schemas.openxmlformats.org/officeDocument/2006/relationships" xmlns:p="http://schemas.openxmlformats.org/presentationml/2006/main">
  <p:tag name="KSO_WM_UNIT_COLOR_SCHEME_SHAPE_ID" val="154"/>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223.xml><?xml version="1.0" encoding="utf-8"?>
<p:tagLst xmlns:a="http://schemas.openxmlformats.org/drawingml/2006/main" xmlns:r="http://schemas.openxmlformats.org/officeDocument/2006/relationships" xmlns:p="http://schemas.openxmlformats.org/presentationml/2006/main">
  <p:tag name="KSO_WM_UNIT_COLOR_SCHEME_SHAPE_ID" val="102"/>
  <p:tag name="KSO_WM_UNIT_COLOR_SCHEME_PARENT_PAGE" val="0_5"/>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i"/>
  <p:tag name="KSO_WM_UNIT_INDEX" val="1_4"/>
  <p:tag name="KSO_WM_UNIT_ID" val="custom20214237_27*l_i*1_4"/>
  <p:tag name="KSO_WM_TEMPLATE_CATEGORY" val="custom"/>
  <p:tag name="KSO_WM_TEMPLATE_INDEX" val="20214237"/>
  <p:tag name="KSO_WM_UNIT_LAYERLEVEL" val="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1"/>
</p:tagLst>
</file>

<file path=ppt/tags/tag224.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94"/>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5_1"/>
  <p:tag name="KSO_WM_UNIT_ID" val="custom20214237_27*l_h_a*1_5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225.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95"/>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5_1"/>
  <p:tag name="KSO_WM_UNIT_ID" val="custom20214237_27*l_h_f*1_5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226.xml><?xml version="1.0" encoding="utf-8"?>
<p:tagLst xmlns:a="http://schemas.openxmlformats.org/drawingml/2006/main" xmlns:r="http://schemas.openxmlformats.org/officeDocument/2006/relationships" xmlns:p="http://schemas.openxmlformats.org/presentationml/2006/main">
  <p:tag name="KSO_WM_UNIT_COLOR_SCHEME_SHAPE_ID" val="59"/>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227.xml><?xml version="1.0" encoding="utf-8"?>
<p:tagLst xmlns:a="http://schemas.openxmlformats.org/drawingml/2006/main" xmlns:r="http://schemas.openxmlformats.org/officeDocument/2006/relationships" xmlns:p="http://schemas.openxmlformats.org/presentationml/2006/main">
  <p:tag name="KSO_WM_UNIT_COLOR_SCHEME_SHAPE_ID" val="154"/>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228.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229.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159_5*i*20"/>
  <p:tag name="KSO_WM_TEMPLATE_CATEGORY" val="diagram"/>
  <p:tag name="KSO_WM_TEMPLATE_INDEX" val="160159"/>
  <p:tag name="KSO_WM_UNIT_INDEX" val="20"/>
</p:tagLst>
</file>

<file path=ppt/tags/tag230.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231.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232.xml><?xml version="1.0" encoding="utf-8"?>
<p:tagLst xmlns:a="http://schemas.openxmlformats.org/drawingml/2006/main" xmlns:r="http://schemas.openxmlformats.org/officeDocument/2006/relationships" xmlns:p="http://schemas.openxmlformats.org/presentationml/2006/main">
  <p:tag name="KSO_WM_UNIT_COLOR_SCHEME_SHAPE_ID" val="240"/>
  <p:tag name="KSO_WM_UNIT_COLOR_SCHEME_PARENT_PAGE" val="0_4"/>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i"/>
  <p:tag name="KSO_WM_UNIT_INDEX" val="1_3"/>
  <p:tag name="KSO_WM_UNIT_ID" val="custom20214237_27*l_i*1_3"/>
  <p:tag name="KSO_WM_TEMPLATE_CATEGORY" val="custom"/>
  <p:tag name="KSO_WM_TEMPLATE_INDEX" val="20214237"/>
  <p:tag name="KSO_WM_UNIT_LAYERLEVEL" val="1_1"/>
  <p:tag name="KSO_WM_TAG_VERSION" val="1.0"/>
  <p:tag name="KSO_WM_BEAUTIFY_FLAG" val="#wm#"/>
  <p:tag name="KSO_WM_UNIT_LINE_FORE_SCHEMECOLOR_INDEX_BRIGHTNESS" val="-0.05"/>
  <p:tag name="KSO_WM_UNIT_LINE_FORE_SCHEMECOLOR_INDEX" val="14"/>
  <p:tag name="KSO_WM_UNIT_LINE_FILL_TYPE" val="2"/>
  <p:tag name="KSO_WM_UNIT_USESOURCEFORMAT_APPLY" val="1"/>
</p:tagLst>
</file>

<file path=ppt/tags/tag233.xml><?xml version="1.0" encoding="utf-8"?>
<p:tagLst xmlns:a="http://schemas.openxmlformats.org/drawingml/2006/main" xmlns:r="http://schemas.openxmlformats.org/officeDocument/2006/relationships" xmlns:p="http://schemas.openxmlformats.org/presentationml/2006/main">
  <p:tag name="KSO_WM_UNIT_COLOR_SCHEME_SHAPE_ID" val="112"/>
  <p:tag name="KSO_WM_UNIT_COLOR_SCHEME_PARENT_PAGE" val="0_5"/>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i"/>
  <p:tag name="KSO_WM_UNIT_INDEX" val="1_1"/>
  <p:tag name="KSO_WM_UNIT_ID" val="custom20214237_27*l_i*1_1"/>
  <p:tag name="KSO_WM_TEMPLATE_CATEGORY" val="custom"/>
  <p:tag name="KSO_WM_TEMPLATE_INDEX" val="20214237"/>
  <p:tag name="KSO_WM_UNIT_LAYERLEVEL" val="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1"/>
</p:tagLst>
</file>

<file path=ppt/tags/tag234.xml><?xml version="1.0" encoding="utf-8"?>
<p:tagLst xmlns:a="http://schemas.openxmlformats.org/drawingml/2006/main" xmlns:r="http://schemas.openxmlformats.org/officeDocument/2006/relationships" xmlns:p="http://schemas.openxmlformats.org/presentationml/2006/main">
  <p:tag name="KSO_WM_UNIT_COLOR_SCHEME_SHAPE_ID" val="113"/>
  <p:tag name="KSO_WM_UNIT_COLOR_SCHEME_PARENT_PAGE" val="0_5"/>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i"/>
  <p:tag name="KSO_WM_UNIT_INDEX" val="1_2"/>
  <p:tag name="KSO_WM_UNIT_ID" val="custom20214237_27*l_i*1_2"/>
  <p:tag name="KSO_WM_TEMPLATE_CATEGORY" val="custom"/>
  <p:tag name="KSO_WM_TEMPLATE_INDEX" val="20214237"/>
  <p:tag name="KSO_WM_UNIT_LAYERLEVEL" val="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1"/>
</p:tagLst>
</file>

<file path=ppt/tags/tag235.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19"/>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1_1"/>
  <p:tag name="KSO_WM_UNIT_ID" val="custom20214237_27*l_h_f*1_1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236.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24"/>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2_1"/>
  <p:tag name="KSO_WM_UNIT_ID" val="custom20214237_27*l_h_a*1_2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237.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25"/>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2_1"/>
  <p:tag name="KSO_WM_UNIT_ID" val="custom20214237_27*l_h_f*1_2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238.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30"/>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3_1"/>
  <p:tag name="KSO_WM_UNIT_ID" val="custom20214237_27*l_h_a*1_3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239.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31"/>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3_1"/>
  <p:tag name="KSO_WM_UNIT_ID" val="custom20214237_27*l_h_f*1_3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59"/>
  <p:tag name="KSO_WM_UNIT_TYPE" val="g"/>
  <p:tag name="KSO_WM_UNIT_INDEX" val="1"/>
  <p:tag name="KSO_WM_UNIT_ID" val="diagram160159_3*g*1"/>
  <p:tag name="KSO_WM_UNIT_CLEAR" val="1"/>
  <p:tag name="KSO_WM_UNIT_LAYERLEVEL" val="1"/>
  <p:tag name="KSO_WM_UNIT_VALUE" val="29"/>
  <p:tag name="KSO_WM_UNIT_HIGHLIGHT" val="0"/>
  <p:tag name="KSO_WM_UNIT_COMPATIBLE" val="1"/>
  <p:tag name="KSO_WM_UNIT_RELATE_UNITID" val="diagram160159_3*l*1"/>
  <p:tag name="KSO_WM_UNIT_PRESET_TEXT_INDEX" val="3"/>
  <p:tag name="KSO_WM_UNIT_PRESET_TEXT_LEN" val="17"/>
</p:tagLst>
</file>

<file path=ppt/tags/tag240.xml><?xml version="1.0" encoding="utf-8"?>
<p:tagLst xmlns:a="http://schemas.openxmlformats.org/drawingml/2006/main" xmlns:r="http://schemas.openxmlformats.org/officeDocument/2006/relationships" xmlns:p="http://schemas.openxmlformats.org/presentationml/2006/main">
  <p:tag name="KSO_WM_UNIT_COLOR_SCHEME_SHAPE_ID" val="102"/>
  <p:tag name="KSO_WM_UNIT_COLOR_SCHEME_PARENT_PAGE" val="0_5"/>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i"/>
  <p:tag name="KSO_WM_UNIT_INDEX" val="1_4"/>
  <p:tag name="KSO_WM_UNIT_ID" val="custom20214237_27*l_i*1_4"/>
  <p:tag name="KSO_WM_TEMPLATE_CATEGORY" val="custom"/>
  <p:tag name="KSO_WM_TEMPLATE_INDEX" val="20214237"/>
  <p:tag name="KSO_WM_UNIT_LAYERLEVEL" val="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1"/>
</p:tagLst>
</file>

<file path=ppt/tags/tag241.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84"/>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4_1"/>
  <p:tag name="KSO_WM_UNIT_ID" val="custom20214237_27*l_h_a*1_4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242.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85"/>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4_1"/>
  <p:tag name="KSO_WM_UNIT_ID" val="custom20214237_27*l_h_f*1_4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243.xml><?xml version="1.0" encoding="utf-8"?>
<p:tagLst xmlns:a="http://schemas.openxmlformats.org/drawingml/2006/main" xmlns:r="http://schemas.openxmlformats.org/officeDocument/2006/relationships" xmlns:p="http://schemas.openxmlformats.org/presentationml/2006/main">
  <p:tag name="KSO_WM_UNIT_COLOR_SCHEME_SHAPE_ID" val="60"/>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4_1"/>
  <p:tag name="KSO_WM_UNIT_ID" val="custom20214237_27*l_h_i*1_4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244.xml><?xml version="1.0" encoding="utf-8"?>
<p:tagLst xmlns:a="http://schemas.openxmlformats.org/drawingml/2006/main" xmlns:r="http://schemas.openxmlformats.org/officeDocument/2006/relationships" xmlns:p="http://schemas.openxmlformats.org/presentationml/2006/main">
  <p:tag name="KSO_WM_UNIT_COLOR_SCHEME_SHAPE_ID" val="153"/>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4_1"/>
  <p:tag name="KSO_WM_UNIT_ID" val="custom20214237_27*l_h_i*1_4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245.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94"/>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5_1"/>
  <p:tag name="KSO_WM_UNIT_ID" val="custom20214237_27*l_h_a*1_5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246.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95"/>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5_1"/>
  <p:tag name="KSO_WM_UNIT_ID" val="custom20214237_27*l_h_f*1_5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247.xml><?xml version="1.0" encoding="utf-8"?>
<p:tagLst xmlns:a="http://schemas.openxmlformats.org/drawingml/2006/main" xmlns:r="http://schemas.openxmlformats.org/officeDocument/2006/relationships" xmlns:p="http://schemas.openxmlformats.org/presentationml/2006/main">
  <p:tag name="KSO_WM_UNIT_COLOR_SCHEME_SHAPE_ID" val="59"/>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248.xml><?xml version="1.0" encoding="utf-8"?>
<p:tagLst xmlns:a="http://schemas.openxmlformats.org/drawingml/2006/main" xmlns:r="http://schemas.openxmlformats.org/officeDocument/2006/relationships" xmlns:p="http://schemas.openxmlformats.org/presentationml/2006/main">
  <p:tag name="KSO_WM_UNIT_COLOR_SCHEME_SHAPE_ID" val="154"/>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249.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18"/>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1_1"/>
  <p:tag name="KSO_WM_UNIT_ID" val="custom20214237_27*l_h_a*1_1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59"/>
  <p:tag name="KSO_WM_UNIT_TYPE" val="g"/>
  <p:tag name="KSO_WM_UNIT_INDEX" val="1"/>
  <p:tag name="KSO_WM_UNIT_ID" val="diagram160159_3*g*1"/>
  <p:tag name="KSO_WM_UNIT_CLEAR" val="1"/>
  <p:tag name="KSO_WM_UNIT_LAYERLEVEL" val="1"/>
  <p:tag name="KSO_WM_UNIT_VALUE" val="29"/>
  <p:tag name="KSO_WM_UNIT_HIGHLIGHT" val="0"/>
  <p:tag name="KSO_WM_UNIT_COMPATIBLE" val="1"/>
  <p:tag name="KSO_WM_UNIT_RELATE_UNITID" val="diagram160159_3*l*1"/>
  <p:tag name="KSO_WM_UNIT_PRESET_TEXT_INDEX" val="3"/>
  <p:tag name="KSO_WM_UNIT_PRESET_TEXT_LEN" val="17"/>
</p:tagLst>
</file>

<file path=ppt/tags/tag250.xml><?xml version="1.0" encoding="utf-8"?>
<p:tagLst xmlns:a="http://schemas.openxmlformats.org/drawingml/2006/main" xmlns:r="http://schemas.openxmlformats.org/officeDocument/2006/relationships" xmlns:p="http://schemas.openxmlformats.org/presentationml/2006/main">
  <p:tag name="KSO_WM_UNIT_COLOR_SCHEME_SHAPE_ID" val="116"/>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1_1"/>
  <p:tag name="KSO_WM_UNIT_ID" val="custom20214237_27*l_h_i*1_1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251.xml><?xml version="1.0" encoding="utf-8"?>
<p:tagLst xmlns:a="http://schemas.openxmlformats.org/drawingml/2006/main" xmlns:r="http://schemas.openxmlformats.org/officeDocument/2006/relationships" xmlns:p="http://schemas.openxmlformats.org/presentationml/2006/main">
  <p:tag name="KSO_WM_UNIT_COLOR_SCHEME_SHAPE_ID" val="117"/>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1_3"/>
  <p:tag name="KSO_WM_UNIT_ID" val="custom20214237_27*l_h_i*1_1_3"/>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252.xml><?xml version="1.0" encoding="utf-8"?>
<p:tagLst xmlns:a="http://schemas.openxmlformats.org/drawingml/2006/main" xmlns:r="http://schemas.openxmlformats.org/officeDocument/2006/relationships" xmlns:p="http://schemas.openxmlformats.org/presentationml/2006/main">
  <p:tag name="KSO_WM_UNIT_COLOR_SCHEME_SHAPE_ID" val="122"/>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2_1"/>
  <p:tag name="KSO_WM_UNIT_ID" val="custom20214237_27*l_h_i*1_2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253.xml><?xml version="1.0" encoding="utf-8"?>
<p:tagLst xmlns:a="http://schemas.openxmlformats.org/drawingml/2006/main" xmlns:r="http://schemas.openxmlformats.org/officeDocument/2006/relationships" xmlns:p="http://schemas.openxmlformats.org/presentationml/2006/main">
  <p:tag name="KSO_WM_UNIT_COLOR_SCHEME_SHAPE_ID" val="123"/>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2_1"/>
  <p:tag name="KSO_WM_UNIT_ID" val="custom20214237_27*l_h_i*1_2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254.xml><?xml version="1.0" encoding="utf-8"?>
<p:tagLst xmlns:a="http://schemas.openxmlformats.org/drawingml/2006/main" xmlns:r="http://schemas.openxmlformats.org/officeDocument/2006/relationships" xmlns:p="http://schemas.openxmlformats.org/presentationml/2006/main">
  <p:tag name="KSO_WM_UNIT_COLOR_SCHEME_SHAPE_ID" val="128"/>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3_1"/>
  <p:tag name="KSO_WM_UNIT_ID" val="custom20214237_27*l_h_i*1_3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255.xml><?xml version="1.0" encoding="utf-8"?>
<p:tagLst xmlns:a="http://schemas.openxmlformats.org/drawingml/2006/main" xmlns:r="http://schemas.openxmlformats.org/officeDocument/2006/relationships" xmlns:p="http://schemas.openxmlformats.org/presentationml/2006/main">
  <p:tag name="KSO_WM_UNIT_COLOR_SCHEME_SHAPE_ID" val="129"/>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3_1"/>
  <p:tag name="KSO_WM_UNIT_ID" val="custom20214237_27*l_h_i*1_3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256.xml><?xml version="1.0" encoding="utf-8"?>
<p:tagLst xmlns:a="http://schemas.openxmlformats.org/drawingml/2006/main" xmlns:r="http://schemas.openxmlformats.org/officeDocument/2006/relationships" xmlns:p="http://schemas.openxmlformats.org/presentationml/2006/main">
  <p:tag name="KSO_WM_UNIT_COLOR_SCHEME_SHAPE_ID" val="102"/>
  <p:tag name="KSO_WM_UNIT_COLOR_SCHEME_PARENT_PAGE" val="0_5"/>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i"/>
  <p:tag name="KSO_WM_UNIT_INDEX" val="1_4"/>
  <p:tag name="KSO_WM_UNIT_ID" val="custom20214237_27*l_i*1_4"/>
  <p:tag name="KSO_WM_TEMPLATE_CATEGORY" val="custom"/>
  <p:tag name="KSO_WM_TEMPLATE_INDEX" val="20214237"/>
  <p:tag name="KSO_WM_UNIT_LAYERLEVEL" val="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1"/>
</p:tagLst>
</file>

<file path=ppt/tags/tag257.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94"/>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5_1"/>
  <p:tag name="KSO_WM_UNIT_ID" val="custom20214237_27*l_h_a*1_5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258.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95"/>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5_1"/>
  <p:tag name="KSO_WM_UNIT_ID" val="custom20214237_27*l_h_f*1_5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259.xml><?xml version="1.0" encoding="utf-8"?>
<p:tagLst xmlns:a="http://schemas.openxmlformats.org/drawingml/2006/main" xmlns:r="http://schemas.openxmlformats.org/officeDocument/2006/relationships" xmlns:p="http://schemas.openxmlformats.org/presentationml/2006/main">
  <p:tag name="KSO_WM_UNIT_COLOR_SCHEME_SHAPE_ID" val="59"/>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260.xml><?xml version="1.0" encoding="utf-8"?>
<p:tagLst xmlns:a="http://schemas.openxmlformats.org/drawingml/2006/main" xmlns:r="http://schemas.openxmlformats.org/officeDocument/2006/relationships" xmlns:p="http://schemas.openxmlformats.org/presentationml/2006/main">
  <p:tag name="KSO_WM_UNIT_COLOR_SCHEME_SHAPE_ID" val="154"/>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261.xml><?xml version="1.0" encoding="utf-8"?>
<p:tagLst xmlns:a="http://schemas.openxmlformats.org/drawingml/2006/main" xmlns:r="http://schemas.openxmlformats.org/officeDocument/2006/relationships" xmlns:p="http://schemas.openxmlformats.org/presentationml/2006/main">
  <p:tag name="KSO_WM_UNIT_COLOR_SCHEME_SHAPE_ID" val="102"/>
  <p:tag name="KSO_WM_UNIT_COLOR_SCHEME_PARENT_PAGE" val="0_5"/>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i"/>
  <p:tag name="KSO_WM_UNIT_INDEX" val="1_4"/>
  <p:tag name="KSO_WM_UNIT_ID" val="custom20214237_27*l_i*1_4"/>
  <p:tag name="KSO_WM_TEMPLATE_CATEGORY" val="custom"/>
  <p:tag name="KSO_WM_TEMPLATE_INDEX" val="20214237"/>
  <p:tag name="KSO_WM_UNIT_LAYERLEVEL" val="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1"/>
</p:tagLst>
</file>

<file path=ppt/tags/tag262.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94"/>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5_1"/>
  <p:tag name="KSO_WM_UNIT_ID" val="custom20214237_27*l_h_a*1_5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263.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95"/>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5_1"/>
  <p:tag name="KSO_WM_UNIT_ID" val="custom20214237_27*l_h_f*1_5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264.xml><?xml version="1.0" encoding="utf-8"?>
<p:tagLst xmlns:a="http://schemas.openxmlformats.org/drawingml/2006/main" xmlns:r="http://schemas.openxmlformats.org/officeDocument/2006/relationships" xmlns:p="http://schemas.openxmlformats.org/presentationml/2006/main">
  <p:tag name="KSO_WM_UNIT_COLOR_SCHEME_SHAPE_ID" val="59"/>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265.xml><?xml version="1.0" encoding="utf-8"?>
<p:tagLst xmlns:a="http://schemas.openxmlformats.org/drawingml/2006/main" xmlns:r="http://schemas.openxmlformats.org/officeDocument/2006/relationships" xmlns:p="http://schemas.openxmlformats.org/presentationml/2006/main">
  <p:tag name="KSO_WM_UNIT_COLOR_SCHEME_SHAPE_ID" val="154"/>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266.xml><?xml version="1.0" encoding="utf-8"?>
<p:tagLst xmlns:a="http://schemas.openxmlformats.org/drawingml/2006/main" xmlns:r="http://schemas.openxmlformats.org/officeDocument/2006/relationships" xmlns:p="http://schemas.openxmlformats.org/presentationml/2006/main">
  <p:tag name="KSO_WM_UNIT_COLOR_SCHEME_SHAPE_ID" val="102"/>
  <p:tag name="KSO_WM_UNIT_COLOR_SCHEME_PARENT_PAGE" val="0_5"/>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i"/>
  <p:tag name="KSO_WM_UNIT_INDEX" val="1_4"/>
  <p:tag name="KSO_WM_UNIT_ID" val="custom20214237_27*l_i*1_4"/>
  <p:tag name="KSO_WM_TEMPLATE_CATEGORY" val="custom"/>
  <p:tag name="KSO_WM_TEMPLATE_INDEX" val="20214237"/>
  <p:tag name="KSO_WM_UNIT_LAYERLEVEL" val="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1"/>
</p:tagLst>
</file>

<file path=ppt/tags/tag267.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94"/>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5_1"/>
  <p:tag name="KSO_WM_UNIT_ID" val="custom20214237_27*l_h_a*1_5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268.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95"/>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5_1"/>
  <p:tag name="KSO_WM_UNIT_ID" val="custom20214237_27*l_h_f*1_5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269.xml><?xml version="1.0" encoding="utf-8"?>
<p:tagLst xmlns:a="http://schemas.openxmlformats.org/drawingml/2006/main" xmlns:r="http://schemas.openxmlformats.org/officeDocument/2006/relationships" xmlns:p="http://schemas.openxmlformats.org/presentationml/2006/main">
  <p:tag name="KSO_WM_UNIT_COLOR_SCHEME_SHAPE_ID" val="59"/>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270.xml><?xml version="1.0" encoding="utf-8"?>
<p:tagLst xmlns:a="http://schemas.openxmlformats.org/drawingml/2006/main" xmlns:r="http://schemas.openxmlformats.org/officeDocument/2006/relationships" xmlns:p="http://schemas.openxmlformats.org/presentationml/2006/main">
  <p:tag name="KSO_WM_UNIT_COLOR_SCHEME_SHAPE_ID" val="154"/>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271.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272.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2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187994_3*n_h_h_i*1_2_1_3"/>
  <p:tag name="KSO_WM_TEMPLATE_CATEGORY" val="diagram"/>
  <p:tag name="KSO_WM_TEMPLATE_INDEX" val="2018799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20187994_3*n_h_h_i*1_2_2_3"/>
  <p:tag name="KSO_WM_TEMPLATE_CATEGORY" val="diagram"/>
  <p:tag name="KSO_WM_TEMPLATE_INDEX" val="2018799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3"/>
  <p:tag name="KSO_WM_UNIT_ID" val="diagram20187994_3*n_h_h_i*1_2_4_3"/>
  <p:tag name="KSO_WM_TEMPLATE_CATEGORY" val="diagram"/>
  <p:tag name="KSO_WM_TEMPLATE_INDEX" val="2018799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76.xml><?xml version="1.0" encoding="utf-8"?>
<p:tagLst xmlns:a="http://schemas.openxmlformats.org/drawingml/2006/main" xmlns:r="http://schemas.openxmlformats.org/officeDocument/2006/relationships" xmlns:p="http://schemas.openxmlformats.org/presentationml/2006/main">
  <p:tag name="KSO_WM_UNIT_COLOR_SCHEME_SHAPE_ID" val="8"/>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187994_3*n_h_i*1_1_1"/>
  <p:tag name="KSO_WM_TEMPLATE_CATEGORY" val="diagram"/>
  <p:tag name="KSO_WM_TEMPLATE_INDEX" val="20187994"/>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277.xml><?xml version="1.0" encoding="utf-8"?>
<p:tagLst xmlns:a="http://schemas.openxmlformats.org/drawingml/2006/main" xmlns:r="http://schemas.openxmlformats.org/officeDocument/2006/relationships" xmlns:p="http://schemas.openxmlformats.org/presentationml/2006/main">
  <p:tag name="KSO_WM_UNIT_COLOR_SCHEME_SHAPE_ID" val="30"/>
  <p:tag name="KSO_WM_UNIT_COLOR_SCHEME_PARENT_PAGE" val="0_5"/>
  <p:tag name="KSO_WM_UNIT_SUBTYPE" val="a"/>
  <p:tag name="KSO_WM_UNIT_PRESET_TEXT" val="添加标题"/>
  <p:tag name="KSO_WM_UNIT_NOCLEAR" val="0"/>
  <p:tag name="KSO_WM_UNIT_VALUE" val="3"/>
  <p:tag name="KSO_WM_UNIT_HIGHLIGHT" val="0"/>
  <p:tag name="KSO_WM_UNIT_COMPATIBLE" val="0"/>
  <p:tag name="KSO_WM_UNIT_DIAGRAM_ISNUMVISUAL" val="0"/>
  <p:tag name="KSO_WM_UNIT_DIAGRAM_ISREFERUNIT" val="0"/>
  <p:tag name="KSO_WM_DIAGRAM_GROUP_CODE" val="n1-1"/>
  <p:tag name="KSO_WM_UNIT_TYPE" val="n_h_f"/>
  <p:tag name="KSO_WM_UNIT_INDEX" val="1_1_1"/>
  <p:tag name="KSO_WM_UNIT_ID" val="diagram20187994_3*n_h_f*1_1_1"/>
  <p:tag name="KSO_WM_TEMPLATE_CATEGORY" val="diagram"/>
  <p:tag name="KSO_WM_TEMPLATE_INDEX" val="20187994"/>
  <p:tag name="KSO_WM_UNIT_LAYERLEVEL" val="1_1_1"/>
  <p:tag name="KSO_WM_TAG_VERSION" val="1.0"/>
  <p:tag name="KSO_WM_BEAUTIFY_FLAG" val="#wm#"/>
  <p:tag name="KSO_WM_UNIT_TEXT_FILL_FORE_SCHEMECOLOR_INDEX" val="14"/>
  <p:tag name="KSO_WM_UNIT_TEXT_FILL_TYPE" val="1"/>
</p:tagLst>
</file>

<file path=ppt/tags/tag278.xml><?xml version="1.0" encoding="utf-8"?>
<p:tagLst xmlns:a="http://schemas.openxmlformats.org/drawingml/2006/main" xmlns:r="http://schemas.openxmlformats.org/officeDocument/2006/relationships" xmlns:p="http://schemas.openxmlformats.org/presentationml/2006/main">
  <p:tag name="KSO_WM_UNIT_COLOR_SCHEME_SHAPE_ID" val="16"/>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87994_3*n_h_h_i*1_2_1_1"/>
  <p:tag name="KSO_WM_TEMPLATE_CATEGORY" val="diagram"/>
  <p:tag name="KSO_WM_TEMPLATE_INDEX" val="20187994"/>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279.xml><?xml version="1.0" encoding="utf-8"?>
<p:tagLst xmlns:a="http://schemas.openxmlformats.org/drawingml/2006/main" xmlns:r="http://schemas.openxmlformats.org/officeDocument/2006/relationships" xmlns:p="http://schemas.openxmlformats.org/presentationml/2006/main">
  <p:tag name="KSO_WM_UNIT_COLOR_SCHEME_SHAPE_ID" val="20"/>
  <p:tag name="KSO_WM_UNIT_COLOR_SCHEME_PARENT_PAGE" val="0_5"/>
  <p:tag name="KSO_WM_UNIT_SUBTYPE" val="a"/>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187994_3*n_h_h_f*1_2_1_1"/>
  <p:tag name="KSO_WM_TEMPLATE_CATEGORY" val="diagram"/>
  <p:tag name="KSO_WM_TEMPLATE_INDEX" val="20187994"/>
  <p:tag name="KSO_WM_UNIT_LAYERLEVEL" val="1_1_1_1"/>
  <p:tag name="KSO_WM_TAG_VERSION" val="1.0"/>
  <p:tag name="KSO_WM_BEAUTIFY_FLAG" val="#wm#"/>
  <p:tag name="KSO_WM_UNIT_TEXT_FILL_FORE_SCHEMECOLOR_INDEX" val="14"/>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59"/>
  <p:tag name="KSO_WM_UNIT_TYPE" val="l_i"/>
  <p:tag name="KSO_WM_UNIT_INDEX" val="1_5"/>
  <p:tag name="KSO_WM_UNIT_ID" val="diagram160159_5*l_i*1_5"/>
  <p:tag name="KSO_WM_UNIT_CLEAR" val="1"/>
  <p:tag name="KSO_WM_UNIT_LAYERLEVEL" val="1_1"/>
  <p:tag name="KSO_WM_DIAGRAM_GROUP_CODE" val="l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280.xml><?xml version="1.0" encoding="utf-8"?>
<p:tagLst xmlns:a="http://schemas.openxmlformats.org/drawingml/2006/main" xmlns:r="http://schemas.openxmlformats.org/officeDocument/2006/relationships" xmlns:p="http://schemas.openxmlformats.org/presentationml/2006/main">
  <p:tag name="KSO_WM_UNIT_COLOR_SCHEME_SHAPE_ID" val="34"/>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187994_3*n_h_h_i*1_2_2_1"/>
  <p:tag name="KSO_WM_TEMPLATE_CATEGORY" val="diagram"/>
  <p:tag name="KSO_WM_TEMPLATE_INDEX" val="20187994"/>
  <p:tag name="KSO_WM_UNIT_LAYERLEVEL" val="1_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281.xml><?xml version="1.0" encoding="utf-8"?>
<p:tagLst xmlns:a="http://schemas.openxmlformats.org/drawingml/2006/main" xmlns:r="http://schemas.openxmlformats.org/officeDocument/2006/relationships" xmlns:p="http://schemas.openxmlformats.org/presentationml/2006/main">
  <p:tag name="KSO_WM_UNIT_COLOR_SCHEME_SHAPE_ID" val="37"/>
  <p:tag name="KSO_WM_UNIT_COLOR_SCHEME_PARENT_PAGE" val="0_5"/>
  <p:tag name="KSO_WM_UNIT_SUBTYPE" val="a"/>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187994_3*n_h_h_f*1_2_2_1"/>
  <p:tag name="KSO_WM_TEMPLATE_CATEGORY" val="diagram"/>
  <p:tag name="KSO_WM_TEMPLATE_INDEX" val="20187994"/>
  <p:tag name="KSO_WM_UNIT_LAYERLEVEL" val="1_1_1_1"/>
  <p:tag name="KSO_WM_TAG_VERSION" val="1.0"/>
  <p:tag name="KSO_WM_BEAUTIFY_FLAG" val="#wm#"/>
  <p:tag name="KSO_WM_UNIT_TEXT_FILL_FORE_SCHEMECOLOR_INDEX" val="14"/>
  <p:tag name="KSO_WM_UNIT_TEXT_FILL_TYPE" val="1"/>
</p:tagLst>
</file>

<file path=ppt/tags/tag282.xml><?xml version="1.0" encoding="utf-8"?>
<p:tagLst xmlns:a="http://schemas.openxmlformats.org/drawingml/2006/main" xmlns:r="http://schemas.openxmlformats.org/officeDocument/2006/relationships" xmlns:p="http://schemas.openxmlformats.org/presentationml/2006/main">
  <p:tag name="KSO_WM_UNIT_COLOR_SCHEME_SHAPE_ID" val="36"/>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187994_3*n_h_h_i*1_2_3_1"/>
  <p:tag name="KSO_WM_TEMPLATE_CATEGORY" val="diagram"/>
  <p:tag name="KSO_WM_TEMPLATE_INDEX" val="20187994"/>
  <p:tag name="KSO_WM_UNIT_LAYERLEVEL" val="1_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283.xml><?xml version="1.0" encoding="utf-8"?>
<p:tagLst xmlns:a="http://schemas.openxmlformats.org/drawingml/2006/main" xmlns:r="http://schemas.openxmlformats.org/officeDocument/2006/relationships" xmlns:p="http://schemas.openxmlformats.org/presentationml/2006/main">
  <p:tag name="KSO_WM_UNIT_COLOR_SCHEME_SHAPE_ID" val="38"/>
  <p:tag name="KSO_WM_UNIT_COLOR_SCHEME_PARENT_PAGE" val="0_5"/>
  <p:tag name="KSO_WM_UNIT_SUBTYPE" val="a"/>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187994_3*n_h_h_f*1_2_3_1"/>
  <p:tag name="KSO_WM_TEMPLATE_CATEGORY" val="diagram"/>
  <p:tag name="KSO_WM_TEMPLATE_INDEX" val="20187994"/>
  <p:tag name="KSO_WM_UNIT_LAYERLEVEL" val="1_1_1_1"/>
  <p:tag name="KSO_WM_TAG_VERSION" val="1.0"/>
  <p:tag name="KSO_WM_BEAUTIFY_FLAG" val="#wm#"/>
  <p:tag name="KSO_WM_UNIT_TEXT_FILL_FORE_SCHEMECOLOR_INDEX" val="14"/>
  <p:tag name="KSO_WM_UNIT_TEXT_FILL_TYPE" val="1"/>
</p:tagLst>
</file>

<file path=ppt/tags/tag284.xml><?xml version="1.0" encoding="utf-8"?>
<p:tagLst xmlns:a="http://schemas.openxmlformats.org/drawingml/2006/main" xmlns:r="http://schemas.openxmlformats.org/officeDocument/2006/relationships" xmlns:p="http://schemas.openxmlformats.org/presentationml/2006/main">
  <p:tag name="KSO_WM_UNIT_COLOR_SCHEME_SHAPE_ID" val="40"/>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187994_3*n_h_h_i*1_2_4_1"/>
  <p:tag name="KSO_WM_TEMPLATE_CATEGORY" val="diagram"/>
  <p:tag name="KSO_WM_TEMPLATE_INDEX" val="20187994"/>
  <p:tag name="KSO_WM_UNIT_LAYERLEVEL" val="1_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285.xml><?xml version="1.0" encoding="utf-8"?>
<p:tagLst xmlns:a="http://schemas.openxmlformats.org/drawingml/2006/main" xmlns:r="http://schemas.openxmlformats.org/officeDocument/2006/relationships" xmlns:p="http://schemas.openxmlformats.org/presentationml/2006/main">
  <p:tag name="KSO_WM_UNIT_COLOR_SCHEME_SHAPE_ID" val="41"/>
  <p:tag name="KSO_WM_UNIT_COLOR_SCHEME_PARENT_PAGE" val="0_5"/>
  <p:tag name="KSO_WM_UNIT_SUBTYPE" val="a"/>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n1-1"/>
  <p:tag name="KSO_WM_UNIT_TYPE" val="n_h_h_f"/>
  <p:tag name="KSO_WM_UNIT_INDEX" val="1_2_4_1"/>
  <p:tag name="KSO_WM_UNIT_ID" val="diagram20187994_3*n_h_h_f*1_2_4_1"/>
  <p:tag name="KSO_WM_TEMPLATE_CATEGORY" val="diagram"/>
  <p:tag name="KSO_WM_TEMPLATE_INDEX" val="20187994"/>
  <p:tag name="KSO_WM_UNIT_LAYERLEVEL" val="1_1_1_1"/>
  <p:tag name="KSO_WM_TAG_VERSION" val="1.0"/>
  <p:tag name="KSO_WM_BEAUTIFY_FLAG" val="#wm#"/>
  <p:tag name="KSO_WM_UNIT_TEXT_FILL_FORE_SCHEMECOLOR_INDEX" val="14"/>
  <p:tag name="KSO_WM_UNIT_TEXT_FILL_TYPE" val="1"/>
</p:tagLst>
</file>

<file path=ppt/tags/tag2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3"/>
  <p:tag name="KSO_WM_UNIT_ID" val="diagram20187994_3*n_h_h_i*1_2_3_3"/>
  <p:tag name="KSO_WM_TEMPLATE_CATEGORY" val="diagram"/>
  <p:tag name="KSO_WM_TEMPLATE_INDEX" val="2018799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87994_3*n_i*1_1"/>
  <p:tag name="KSO_WM_TEMPLATE_CATEGORY" val="diagram"/>
  <p:tag name="KSO_WM_TEMPLATE_INDEX" val="20187994"/>
  <p:tag name="KSO_WM_UNIT_LAYERLEVEL" val="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288.xml><?xml version="1.0" encoding="utf-8"?>
<p:tagLst xmlns:a="http://schemas.openxmlformats.org/drawingml/2006/main" xmlns:r="http://schemas.openxmlformats.org/officeDocument/2006/relationships" xmlns:p="http://schemas.openxmlformats.org/presentationml/2006/main">
  <p:tag name="KSO_WM_UNIT_COLOR_SCHEME_SHAPE_ID" val="16"/>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87994_3*n_h_h_i*1_2_1_1"/>
  <p:tag name="KSO_WM_TEMPLATE_CATEGORY" val="diagram"/>
  <p:tag name="KSO_WM_TEMPLATE_INDEX" val="20187994"/>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289.xml><?xml version="1.0" encoding="utf-8"?>
<p:tagLst xmlns:a="http://schemas.openxmlformats.org/drawingml/2006/main" xmlns:r="http://schemas.openxmlformats.org/officeDocument/2006/relationships" xmlns:p="http://schemas.openxmlformats.org/presentationml/2006/main">
  <p:tag name="KSO_WM_UNIT_COLOR_SCHEME_SHAPE_ID" val="16"/>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87994_3*n_h_h_i*1_2_1_1"/>
  <p:tag name="KSO_WM_TEMPLATE_CATEGORY" val="diagram"/>
  <p:tag name="KSO_WM_TEMPLATE_INDEX" val="20187994"/>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59"/>
  <p:tag name="KSO_WM_UNIT_TYPE" val="l_h_f"/>
  <p:tag name="KSO_WM_UNIT_INDEX" val="1_5_1"/>
  <p:tag name="KSO_WM_UNIT_ID" val="diagram160159_5*l_h_f*1_5_1"/>
  <p:tag name="KSO_WM_UNIT_CLEAR" val="1"/>
  <p:tag name="KSO_WM_UNIT_LAYERLEVEL" val="1_1_1"/>
  <p:tag name="KSO_WM_UNIT_VALUE" val="15"/>
  <p:tag name="KSO_WM_UNIT_HIGHLIGHT" val="0"/>
  <p:tag name="KSO_WM_UNIT_COMPATIBLE" val="0"/>
  <p:tag name="KSO_WM_UNIT_PRESET_TEXT_INDEX" val="4"/>
  <p:tag name="KSO_WM_UNIT_PRESET_TEXT_LEN" val="12"/>
  <p:tag name="KSO_WM_DIAGRAM_GROUP_CODE" val="l1-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90.xml><?xml version="1.0" encoding="utf-8"?>
<p:tagLst xmlns:a="http://schemas.openxmlformats.org/drawingml/2006/main" xmlns:r="http://schemas.openxmlformats.org/officeDocument/2006/relationships" xmlns:p="http://schemas.openxmlformats.org/presentationml/2006/main">
  <p:tag name="KSO_WM_UNIT_COLOR_SCHEME_SHAPE_ID" val="40"/>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187994_3*n_h_h_i*1_2_4_1"/>
  <p:tag name="KSO_WM_TEMPLATE_CATEGORY" val="diagram"/>
  <p:tag name="KSO_WM_TEMPLATE_INDEX" val="20187994"/>
  <p:tag name="KSO_WM_UNIT_LAYERLEVEL" val="1_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291.xml><?xml version="1.0" encoding="utf-8"?>
<p:tagLst xmlns:a="http://schemas.openxmlformats.org/drawingml/2006/main" xmlns:r="http://schemas.openxmlformats.org/officeDocument/2006/relationships" xmlns:p="http://schemas.openxmlformats.org/presentationml/2006/main">
  <p:tag name="KSO_WM_UNIT_COLOR_SCHEME_SHAPE_ID" val="34"/>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187994_3*n_h_h_i*1_2_2_1"/>
  <p:tag name="KSO_WM_TEMPLATE_CATEGORY" val="diagram"/>
  <p:tag name="KSO_WM_TEMPLATE_INDEX" val="20187994"/>
  <p:tag name="KSO_WM_UNIT_LAYERLEVEL" val="1_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292.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293.xml><?xml version="1.0" encoding="utf-8"?>
<p:tagLst xmlns:a="http://schemas.openxmlformats.org/drawingml/2006/main" xmlns:r="http://schemas.openxmlformats.org/officeDocument/2006/relationships" xmlns:p="http://schemas.openxmlformats.org/presentationml/2006/main">
  <p:tag name="KSO_WM_UNIT_TABLE_BEAUTIFY" val="{ec620b1e-cce7-44c5-bf0b-877e0b6abeb3}"/>
</p:tagLst>
</file>

<file path=ppt/tags/tag294.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295.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296.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297.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298.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299.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59"/>
  <p:tag name="KSO_WM_UNIT_TYPE" val="l_i"/>
  <p:tag name="KSO_WM_UNIT_INDEX" val="1_4"/>
  <p:tag name="KSO_WM_UNIT_ID" val="diagram160159_5*l_i*1_4"/>
  <p:tag name="KSO_WM_UNIT_CLEAR" val="1"/>
  <p:tag name="KSO_WM_UNIT_LAYERLEVEL" val="1_1"/>
  <p:tag name="KSO_WM_DIAGRAM_GROUP_CODE" val="l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300.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01.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custom20214237_32*m_h_f*1_1_1"/>
  <p:tag name="KSO_WM_TEMPLATE_CATEGORY" val="custom"/>
  <p:tag name="KSO_WM_TEMPLATE_INDEX" val="20214237"/>
  <p:tag name="KSO_WM_UNIT_LAYERLEVEL" val="1_1_1"/>
  <p:tag name="KSO_WM_TAG_VERSION" val="1.0"/>
  <p:tag name="KSO_WM_BEAUTIFY_FLAG" val="#wm#"/>
  <p:tag name="KSO_WM_UNIT_PRESET_TEXT" val="单击此处输入你的正文，文字是您思想的提炼。"/>
  <p:tag name="KSO_WM_UNIT_TEXT_FILL_FORE_SCHEMECOLOR_INDEX_BRIGHTNESS" val="0.15"/>
  <p:tag name="KSO_WM_UNIT_TEXT_FILL_FORE_SCHEMECOLOR_INDEX" val="13"/>
  <p:tag name="KSO_WM_UNIT_TEXT_FILL_TYPE" val="1"/>
  <p:tag name="KSO_WM_UNIT_VALUE" val="42"/>
  <p:tag name="KSO_WM_UNIT_USESOURCEFORMAT_APPLY" val="1"/>
</p:tagLst>
</file>

<file path=ppt/tags/tag302.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03.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04.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custom20214237_32*m_h_f*1_1_1"/>
  <p:tag name="KSO_WM_TEMPLATE_CATEGORY" val="custom"/>
  <p:tag name="KSO_WM_TEMPLATE_INDEX" val="20214237"/>
  <p:tag name="KSO_WM_UNIT_LAYERLEVEL" val="1_1_1"/>
  <p:tag name="KSO_WM_TAG_VERSION" val="1.0"/>
  <p:tag name="KSO_WM_BEAUTIFY_FLAG" val="#wm#"/>
  <p:tag name="KSO_WM_UNIT_PRESET_TEXT" val="单击此处输入你的正文，文字是您思想的提炼。"/>
  <p:tag name="KSO_WM_UNIT_TEXT_FILL_FORE_SCHEMECOLOR_INDEX_BRIGHTNESS" val="0.15"/>
  <p:tag name="KSO_WM_UNIT_TEXT_FILL_FORE_SCHEMECOLOR_INDEX" val="13"/>
  <p:tag name="KSO_WM_UNIT_TEXT_FILL_TYPE" val="1"/>
  <p:tag name="KSO_WM_UNIT_VALUE" val="42"/>
  <p:tag name="KSO_WM_UNIT_USESOURCEFORMAT_APPLY" val="1"/>
</p:tagLst>
</file>

<file path=ppt/tags/tag305.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06.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f"/>
  <p:tag name="KSO_WM_UNIT_INDEX" val="1_1_1"/>
  <p:tag name="KSO_WM_UNIT_ID" val="custom160394_10*l_h_f*1_1_1"/>
  <p:tag name="KSO_WM_UNIT_LAYERLEVEL" val="1_1_1"/>
  <p:tag name="KSO_WM_UNIT_VALUE" val="18"/>
  <p:tag name="KSO_WM_UNIT_HIGHLIGHT" val="0"/>
  <p:tag name="KSO_WM_UNIT_COMPATIBLE" val="0"/>
  <p:tag name="KSO_WM_UNIT_PRESET_TEXT_INDEX" val="3"/>
  <p:tag name="KSO_WM_DIAGRAM_GROUP_CODE" val="l1-1"/>
  <p:tag name="KSO_WM_UNIT_PRESET_TEXT_LEN" val="17"/>
  <p:tag name="KSO_WM_UNIT_SUBTYPE" val="a"/>
  <p:tag name="KSO_WM_UNIT_NOCLEAR"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3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i"/>
  <p:tag name="KSO_WM_UNIT_INDEX" val="1_1_1"/>
  <p:tag name="KSO_WM_UNIT_ID" val="custom160394_10*l_h_i*1_1_1"/>
  <p:tag name="KSO_WM_UNIT_LAYERLEVEL" val="1_1_1"/>
  <p:tag name="KSO_WM_DIAGRAM_GROUP_CODE" val="l1-1"/>
  <p:tag name="KSO_WM_UNIT_HIGHLIGHT" val="0"/>
  <p:tag name="KSO_WM_UNIT_COMPATIBLE" val="0"/>
  <p:tag name="KSO_WM_UNIT_DIAGRAM_ISNUMVISUAL" val="0"/>
  <p:tag name="KSO_WM_UNIT_DIAGRAM_ISREFERUNIT" val="0"/>
  <p:tag name="KSO_WM_UNIT_SUBTYPE" val="d"/>
  <p:tag name="KSO_WM_UNIT_FILL_FORE_SCHEMECOLOR_INDEX" val="5"/>
  <p:tag name="KSO_WM_UNIT_FILL_TYPE" val="1"/>
  <p:tag name="KSO_WM_UNIT_TEXT_FILL_FORE_SCHEMECOLOR_INDEX" val="14"/>
  <p:tag name="KSO_WM_UNIT_TEXT_FILL_TYPE" val="1"/>
  <p:tag name="KSO_WM_UNIT_USESOURCEFORMAT_APPLY" val="1"/>
</p:tagLst>
</file>

<file path=ppt/tags/tag3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f"/>
  <p:tag name="KSO_WM_UNIT_INDEX" val="1_2_1"/>
  <p:tag name="KSO_WM_UNIT_ID" val="custom160394_10*l_h_f*1_2_1"/>
  <p:tag name="KSO_WM_UNIT_LAYERLEVEL" val="1_1_1"/>
  <p:tag name="KSO_WM_UNIT_VALUE" val="18"/>
  <p:tag name="KSO_WM_UNIT_HIGHLIGHT" val="0"/>
  <p:tag name="KSO_WM_UNIT_COMPATIBLE" val="0"/>
  <p:tag name="KSO_WM_UNIT_PRESET_TEXT_INDEX" val="3"/>
  <p:tag name="KSO_WM_DIAGRAM_GROUP_CODE" val="l1-1"/>
  <p:tag name="KSO_WM_UNIT_PRESET_TEXT_LEN" val="17"/>
  <p:tag name="KSO_WM_UNIT_SUBTYPE" val="a"/>
  <p:tag name="KSO_WM_UNIT_NOCLEAR" val="0"/>
  <p:tag name="KSO_WM_UNIT_DIAGRAM_ISNUMVISUAL" val="0"/>
  <p:tag name="KSO_WM_UNIT_DIAGRAM_ISREFERUNIT" val="0"/>
  <p:tag name="KSO_WM_UNIT_FILL_FORE_SCHEMECOLOR_INDEX" val="6"/>
  <p:tag name="KSO_WM_UNIT_FILL_TYPE" val="1"/>
  <p:tag name="KSO_WM_UNIT_TEXT_FILL_FORE_SCHEMECOLOR_INDEX" val="14"/>
  <p:tag name="KSO_WM_UNIT_TEXT_FILL_TYPE" val="1"/>
  <p:tag name="KSO_WM_UNIT_USESOURCEFORMAT_APPLY" val="1"/>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59"/>
  <p:tag name="KSO_WM_UNIT_TYPE" val="l_h_f"/>
  <p:tag name="KSO_WM_UNIT_INDEX" val="1_4_1"/>
  <p:tag name="KSO_WM_UNIT_ID" val="diagram160159_5*l_h_f*1_4_1"/>
  <p:tag name="KSO_WM_UNIT_CLEAR" val="1"/>
  <p:tag name="KSO_WM_UNIT_LAYERLEVEL" val="1_1_1"/>
  <p:tag name="KSO_WM_UNIT_VALUE" val="15"/>
  <p:tag name="KSO_WM_UNIT_HIGHLIGHT" val="0"/>
  <p:tag name="KSO_WM_UNIT_COMPATIBLE" val="0"/>
  <p:tag name="KSO_WM_UNIT_PRESET_TEXT_INDEX" val="4"/>
  <p:tag name="KSO_WM_UNIT_PRESET_TEXT_LEN" val="12"/>
  <p:tag name="KSO_WM_DIAGRAM_GROUP_CODE" val="l1-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i"/>
  <p:tag name="KSO_WM_UNIT_INDEX" val="1_2_1"/>
  <p:tag name="KSO_WM_UNIT_ID" val="custom160394_10*l_h_i*1_2_1"/>
  <p:tag name="KSO_WM_UNIT_LAYERLEVEL" val="1_1_1"/>
  <p:tag name="KSO_WM_DIAGRAM_GROUP_CODE" val="l1-1"/>
  <p:tag name="KSO_WM_UNIT_HIGHLIGHT" val="0"/>
  <p:tag name="KSO_WM_UNIT_COMPATIBLE" val="0"/>
  <p:tag name="KSO_WM_UNIT_DIAGRAM_ISNUMVISUAL" val="0"/>
  <p:tag name="KSO_WM_UNIT_DIAGRAM_ISREFERUNIT" val="0"/>
  <p:tag name="KSO_WM_UNIT_SUBTYPE" val="d"/>
  <p:tag name="KSO_WM_UNIT_FILL_FORE_SCHEMECOLOR_INDEX" val="6"/>
  <p:tag name="KSO_WM_UNIT_FILL_TYPE" val="1"/>
  <p:tag name="KSO_WM_UNIT_TEXT_FILL_FORE_SCHEMECOLOR_INDEX" val="14"/>
  <p:tag name="KSO_WM_UNIT_TEXT_FILL_TYPE" val="1"/>
  <p:tag name="KSO_WM_UNIT_USESOURCEFORMAT_APPLY" val="1"/>
</p:tagLst>
</file>

<file path=ppt/tags/tag3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f"/>
  <p:tag name="KSO_WM_UNIT_INDEX" val="1_3_1"/>
  <p:tag name="KSO_WM_UNIT_ID" val="custom160394_10*l_h_f*1_3_1"/>
  <p:tag name="KSO_WM_UNIT_LAYERLEVEL" val="1_1_1"/>
  <p:tag name="KSO_WM_UNIT_VALUE" val="18"/>
  <p:tag name="KSO_WM_UNIT_HIGHLIGHT" val="0"/>
  <p:tag name="KSO_WM_UNIT_COMPATIBLE" val="0"/>
  <p:tag name="KSO_WM_UNIT_PRESET_TEXT_INDEX" val="3"/>
  <p:tag name="KSO_WM_DIAGRAM_GROUP_CODE" val="l1-1"/>
  <p:tag name="KSO_WM_UNIT_PRESET_TEXT_LEN" val="17"/>
  <p:tag name="KSO_WM_UNIT_SUBTYPE" val="a"/>
  <p:tag name="KSO_WM_UNIT_NOCLEAR"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3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i"/>
  <p:tag name="KSO_WM_UNIT_INDEX" val="1_3_1"/>
  <p:tag name="KSO_WM_UNIT_ID" val="custom160394_10*l_h_i*1_3_1"/>
  <p:tag name="KSO_WM_UNIT_LAYERLEVEL" val="1_1_1"/>
  <p:tag name="KSO_WM_DIAGRAM_GROUP_CODE" val="l1-1"/>
  <p:tag name="KSO_WM_UNIT_HIGHLIGHT" val="0"/>
  <p:tag name="KSO_WM_UNIT_COMPATIBLE" val="0"/>
  <p:tag name="KSO_WM_UNIT_DIAGRAM_ISNUMVISUAL" val="0"/>
  <p:tag name="KSO_WM_UNIT_DIAGRAM_ISREFERUNIT" val="0"/>
  <p:tag name="KSO_WM_UNIT_SUBTYPE" val="d"/>
  <p:tag name="KSO_WM_UNIT_FILL_FORE_SCHEMECOLOR_INDEX" val="5"/>
  <p:tag name="KSO_WM_UNIT_FILL_TYPE" val="1"/>
  <p:tag name="KSO_WM_UNIT_TEXT_FILL_FORE_SCHEMECOLOR_INDEX" val="14"/>
  <p:tag name="KSO_WM_UNIT_TEXT_FILL_TYPE" val="1"/>
  <p:tag name="KSO_WM_UNIT_USESOURCEFORMAT_APPLY" val="1"/>
</p:tagLst>
</file>

<file path=ppt/tags/tag3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f"/>
  <p:tag name="KSO_WM_UNIT_INDEX" val="1_4_1"/>
  <p:tag name="KSO_WM_UNIT_ID" val="custom160394_10*l_h_f*1_4_1"/>
  <p:tag name="KSO_WM_UNIT_LAYERLEVEL" val="1_1_1"/>
  <p:tag name="KSO_WM_UNIT_VALUE" val="18"/>
  <p:tag name="KSO_WM_UNIT_HIGHLIGHT" val="0"/>
  <p:tag name="KSO_WM_UNIT_COMPATIBLE" val="0"/>
  <p:tag name="KSO_WM_UNIT_PRESET_TEXT_INDEX" val="3"/>
  <p:tag name="KSO_WM_DIAGRAM_GROUP_CODE" val="l1-1"/>
  <p:tag name="KSO_WM_UNIT_PRESET_TEXT_LEN" val="17"/>
  <p:tag name="KSO_WM_UNIT_SUBTYPE" val="a"/>
  <p:tag name="KSO_WM_UNIT_NOCLEAR" val="0"/>
  <p:tag name="KSO_WM_UNIT_DIAGRAM_ISNUMVISUAL" val="0"/>
  <p:tag name="KSO_WM_UNIT_DIAGRAM_ISREFERUNIT" val="0"/>
  <p:tag name="KSO_WM_UNIT_FILL_FORE_SCHEMECOLOR_INDEX" val="6"/>
  <p:tag name="KSO_WM_UNIT_FILL_TYPE" val="1"/>
  <p:tag name="KSO_WM_UNIT_TEXT_FILL_FORE_SCHEMECOLOR_INDEX" val="14"/>
  <p:tag name="KSO_WM_UNIT_TEXT_FILL_TYPE" val="1"/>
  <p:tag name="KSO_WM_UNIT_USESOURCEFORMAT_APPLY" val="1"/>
</p:tagLst>
</file>

<file path=ppt/tags/tag3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i"/>
  <p:tag name="KSO_WM_UNIT_INDEX" val="1_4_1"/>
  <p:tag name="KSO_WM_UNIT_ID" val="custom160394_10*l_h_i*1_4_1"/>
  <p:tag name="KSO_WM_UNIT_LAYERLEVEL" val="1_1_1"/>
  <p:tag name="KSO_WM_DIAGRAM_GROUP_CODE" val="l1-1"/>
  <p:tag name="KSO_WM_UNIT_HIGHLIGHT" val="0"/>
  <p:tag name="KSO_WM_UNIT_COMPATIBLE" val="0"/>
  <p:tag name="KSO_WM_UNIT_DIAGRAM_ISNUMVISUAL" val="0"/>
  <p:tag name="KSO_WM_UNIT_DIAGRAM_ISREFERUNIT" val="0"/>
  <p:tag name="KSO_WM_UNIT_SUBTYPE" val="d"/>
  <p:tag name="KSO_WM_UNIT_FILL_FORE_SCHEMECOLOR_INDEX" val="6"/>
  <p:tag name="KSO_WM_UNIT_FILL_TYPE" val="1"/>
  <p:tag name="KSO_WM_UNIT_TEXT_FILL_FORE_SCHEMECOLOR_INDEX" val="14"/>
  <p:tag name="KSO_WM_UNIT_TEXT_FILL_TYPE" val="1"/>
  <p:tag name="KSO_WM_UNIT_USESOURCEFORMAT_APPLY" val="1"/>
</p:tagLst>
</file>

<file path=ppt/tags/tag3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f"/>
  <p:tag name="KSO_WM_UNIT_INDEX" val="1_5_1"/>
  <p:tag name="KSO_WM_UNIT_ID" val="custom160394_10*l_h_f*1_5_1"/>
  <p:tag name="KSO_WM_UNIT_LAYERLEVEL" val="1_1_1"/>
  <p:tag name="KSO_WM_UNIT_VALUE" val="18"/>
  <p:tag name="KSO_WM_UNIT_HIGHLIGHT" val="0"/>
  <p:tag name="KSO_WM_UNIT_COMPATIBLE" val="0"/>
  <p:tag name="KSO_WM_UNIT_PRESET_TEXT_INDEX" val="3"/>
  <p:tag name="KSO_WM_DIAGRAM_GROUP_CODE" val="l1-1"/>
  <p:tag name="KSO_WM_UNIT_PRESET_TEXT_LEN" val="17"/>
  <p:tag name="KSO_WM_UNIT_SUBTYPE" val="a"/>
  <p:tag name="KSO_WM_UNIT_NOCLEAR"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3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i"/>
  <p:tag name="KSO_WM_UNIT_INDEX" val="1_5_1"/>
  <p:tag name="KSO_WM_UNIT_ID" val="custom160394_10*l_h_i*1_5_1"/>
  <p:tag name="KSO_WM_UNIT_LAYERLEVEL" val="1_1_1"/>
  <p:tag name="KSO_WM_DIAGRAM_GROUP_CODE" val="l1-1"/>
  <p:tag name="KSO_WM_UNIT_HIGHLIGHT" val="0"/>
  <p:tag name="KSO_WM_UNIT_COMPATIBLE" val="0"/>
  <p:tag name="KSO_WM_UNIT_DIAGRAM_ISNUMVISUAL" val="0"/>
  <p:tag name="KSO_WM_UNIT_DIAGRAM_ISREFERUNIT" val="0"/>
  <p:tag name="KSO_WM_UNIT_SUBTYPE" val="d"/>
  <p:tag name="KSO_WM_UNIT_FILL_FORE_SCHEMECOLOR_INDEX" val="5"/>
  <p:tag name="KSO_WM_UNIT_FILL_TYPE" val="1"/>
  <p:tag name="KSO_WM_UNIT_TEXT_FILL_FORE_SCHEMECOLOR_INDEX" val="14"/>
  <p:tag name="KSO_WM_UNIT_TEXT_FILL_TYPE" val="1"/>
  <p:tag name="KSO_WM_UNIT_USESOURCEFORMAT_APPLY" val="1"/>
</p:tagLst>
</file>

<file path=ppt/tags/tag3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f"/>
  <p:tag name="KSO_WM_UNIT_INDEX" val="1_1_1"/>
  <p:tag name="KSO_WM_UNIT_ID" val="custom160394_10*l_h_f*1_1_1"/>
  <p:tag name="KSO_WM_UNIT_LAYERLEVEL" val="1_1_1"/>
  <p:tag name="KSO_WM_UNIT_VALUE" val="18"/>
  <p:tag name="KSO_WM_UNIT_HIGHLIGHT" val="0"/>
  <p:tag name="KSO_WM_UNIT_COMPATIBLE" val="0"/>
  <p:tag name="KSO_WM_UNIT_PRESET_TEXT_INDEX" val="3"/>
  <p:tag name="KSO_WM_DIAGRAM_GROUP_CODE" val="l1-1"/>
  <p:tag name="KSO_WM_UNIT_PRESET_TEXT_LEN" val="17"/>
  <p:tag name="KSO_WM_UNIT_SUBTYPE" val="a"/>
  <p:tag name="KSO_WM_UNIT_NOCLEAR"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3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i"/>
  <p:tag name="KSO_WM_UNIT_INDEX" val="1_1_1"/>
  <p:tag name="KSO_WM_UNIT_ID" val="custom160394_10*l_h_i*1_1_1"/>
  <p:tag name="KSO_WM_UNIT_LAYERLEVEL" val="1_1_1"/>
  <p:tag name="KSO_WM_DIAGRAM_GROUP_CODE" val="l1-1"/>
  <p:tag name="KSO_WM_UNIT_HIGHLIGHT" val="0"/>
  <p:tag name="KSO_WM_UNIT_COMPATIBLE" val="0"/>
  <p:tag name="KSO_WM_UNIT_DIAGRAM_ISNUMVISUAL" val="0"/>
  <p:tag name="KSO_WM_UNIT_DIAGRAM_ISREFERUNIT" val="0"/>
  <p:tag name="KSO_WM_UNIT_SUBTYPE" val="d"/>
  <p:tag name="KSO_WM_UNIT_FILL_FORE_SCHEMECOLOR_INDEX" val="5"/>
  <p:tag name="KSO_WM_UNIT_FILL_TYPE" val="1"/>
  <p:tag name="KSO_WM_UNIT_TEXT_FILL_FORE_SCHEMECOLOR_INDEX" val="14"/>
  <p:tag name="KSO_WM_UNIT_TEXT_FILL_TYPE" val="1"/>
  <p:tag name="KSO_WM_UNIT_USESOURCEFORMAT_APPLY" val="1"/>
</p:tagLst>
</file>

<file path=ppt/tags/tag3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f"/>
  <p:tag name="KSO_WM_UNIT_INDEX" val="1_2_1"/>
  <p:tag name="KSO_WM_UNIT_ID" val="custom160394_10*l_h_f*1_2_1"/>
  <p:tag name="KSO_WM_UNIT_LAYERLEVEL" val="1_1_1"/>
  <p:tag name="KSO_WM_UNIT_VALUE" val="18"/>
  <p:tag name="KSO_WM_UNIT_HIGHLIGHT" val="0"/>
  <p:tag name="KSO_WM_UNIT_COMPATIBLE" val="0"/>
  <p:tag name="KSO_WM_UNIT_PRESET_TEXT_INDEX" val="3"/>
  <p:tag name="KSO_WM_DIAGRAM_GROUP_CODE" val="l1-1"/>
  <p:tag name="KSO_WM_UNIT_PRESET_TEXT_LEN" val="17"/>
  <p:tag name="KSO_WM_UNIT_SUBTYPE" val="a"/>
  <p:tag name="KSO_WM_UNIT_NOCLEAR" val="0"/>
  <p:tag name="KSO_WM_UNIT_DIAGRAM_ISNUMVISUAL" val="0"/>
  <p:tag name="KSO_WM_UNIT_DIAGRAM_ISREFERUNIT" val="0"/>
  <p:tag name="KSO_WM_UNIT_FILL_FORE_SCHEMECOLOR_INDEX" val="6"/>
  <p:tag name="KSO_WM_UNIT_FILL_TYPE" val="1"/>
  <p:tag name="KSO_WM_UNIT_TEXT_FILL_FORE_SCHEMECOLOR_INDEX" val="14"/>
  <p:tag name="KSO_WM_UNIT_TEXT_FILL_TYPE" val="1"/>
  <p:tag name="KSO_WM_UNIT_USESOURCEFORMAT_APPLY" val="1"/>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59"/>
  <p:tag name="KSO_WM_UNIT_TYPE" val="l_i"/>
  <p:tag name="KSO_WM_UNIT_INDEX" val="1_3"/>
  <p:tag name="KSO_WM_UNIT_ID" val="diagram160159_5*l_i*1_3"/>
  <p:tag name="KSO_WM_UNIT_CLEAR" val="1"/>
  <p:tag name="KSO_WM_UNIT_LAYERLEVEL" val="1_1"/>
  <p:tag name="KSO_WM_DIAGRAM_GROUP_CODE" val="l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3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i"/>
  <p:tag name="KSO_WM_UNIT_INDEX" val="1_2_1"/>
  <p:tag name="KSO_WM_UNIT_ID" val="custom160394_10*l_h_i*1_2_1"/>
  <p:tag name="KSO_WM_UNIT_LAYERLEVEL" val="1_1_1"/>
  <p:tag name="KSO_WM_DIAGRAM_GROUP_CODE" val="l1-1"/>
  <p:tag name="KSO_WM_UNIT_HIGHLIGHT" val="0"/>
  <p:tag name="KSO_WM_UNIT_COMPATIBLE" val="0"/>
  <p:tag name="KSO_WM_UNIT_DIAGRAM_ISNUMVISUAL" val="0"/>
  <p:tag name="KSO_WM_UNIT_DIAGRAM_ISREFERUNIT" val="0"/>
  <p:tag name="KSO_WM_UNIT_SUBTYPE" val="d"/>
  <p:tag name="KSO_WM_UNIT_FILL_FORE_SCHEMECOLOR_INDEX" val="6"/>
  <p:tag name="KSO_WM_UNIT_FILL_TYPE" val="1"/>
  <p:tag name="KSO_WM_UNIT_TEXT_FILL_FORE_SCHEMECOLOR_INDEX" val="14"/>
  <p:tag name="KSO_WM_UNIT_TEXT_FILL_TYPE" val="1"/>
  <p:tag name="KSO_WM_UNIT_USESOURCEFORMAT_APPLY" val="1"/>
</p:tagLst>
</file>

<file path=ppt/tags/tag3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f"/>
  <p:tag name="KSO_WM_UNIT_INDEX" val="1_3_1"/>
  <p:tag name="KSO_WM_UNIT_ID" val="custom160394_10*l_h_f*1_3_1"/>
  <p:tag name="KSO_WM_UNIT_LAYERLEVEL" val="1_1_1"/>
  <p:tag name="KSO_WM_UNIT_VALUE" val="18"/>
  <p:tag name="KSO_WM_UNIT_HIGHLIGHT" val="0"/>
  <p:tag name="KSO_WM_UNIT_COMPATIBLE" val="0"/>
  <p:tag name="KSO_WM_UNIT_PRESET_TEXT_INDEX" val="3"/>
  <p:tag name="KSO_WM_DIAGRAM_GROUP_CODE" val="l1-1"/>
  <p:tag name="KSO_WM_UNIT_PRESET_TEXT_LEN" val="17"/>
  <p:tag name="KSO_WM_UNIT_SUBTYPE" val="a"/>
  <p:tag name="KSO_WM_UNIT_NOCLEAR"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3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i"/>
  <p:tag name="KSO_WM_UNIT_INDEX" val="1_3_1"/>
  <p:tag name="KSO_WM_UNIT_ID" val="custom160394_10*l_h_i*1_3_1"/>
  <p:tag name="KSO_WM_UNIT_LAYERLEVEL" val="1_1_1"/>
  <p:tag name="KSO_WM_DIAGRAM_GROUP_CODE" val="l1-1"/>
  <p:tag name="KSO_WM_UNIT_HIGHLIGHT" val="0"/>
  <p:tag name="KSO_WM_UNIT_COMPATIBLE" val="0"/>
  <p:tag name="KSO_WM_UNIT_DIAGRAM_ISNUMVISUAL" val="0"/>
  <p:tag name="KSO_WM_UNIT_DIAGRAM_ISREFERUNIT" val="0"/>
  <p:tag name="KSO_WM_UNIT_SUBTYPE" val="d"/>
  <p:tag name="KSO_WM_UNIT_FILL_FORE_SCHEMECOLOR_INDEX" val="5"/>
  <p:tag name="KSO_WM_UNIT_FILL_TYPE" val="1"/>
  <p:tag name="KSO_WM_UNIT_TEXT_FILL_FORE_SCHEMECOLOR_INDEX" val="14"/>
  <p:tag name="KSO_WM_UNIT_TEXT_FILL_TYPE" val="1"/>
  <p:tag name="KSO_WM_UNIT_USESOURCEFORMAT_APPLY" val="1"/>
</p:tagLst>
</file>

<file path=ppt/tags/tag3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f"/>
  <p:tag name="KSO_WM_UNIT_INDEX" val="1_4_1"/>
  <p:tag name="KSO_WM_UNIT_ID" val="custom160394_10*l_h_f*1_4_1"/>
  <p:tag name="KSO_WM_UNIT_LAYERLEVEL" val="1_1_1"/>
  <p:tag name="KSO_WM_UNIT_VALUE" val="18"/>
  <p:tag name="KSO_WM_UNIT_HIGHLIGHT" val="0"/>
  <p:tag name="KSO_WM_UNIT_COMPATIBLE" val="0"/>
  <p:tag name="KSO_WM_UNIT_PRESET_TEXT_INDEX" val="3"/>
  <p:tag name="KSO_WM_DIAGRAM_GROUP_CODE" val="l1-1"/>
  <p:tag name="KSO_WM_UNIT_PRESET_TEXT_LEN" val="17"/>
  <p:tag name="KSO_WM_UNIT_SUBTYPE" val="a"/>
  <p:tag name="KSO_WM_UNIT_NOCLEAR" val="0"/>
  <p:tag name="KSO_WM_UNIT_DIAGRAM_ISNUMVISUAL" val="0"/>
  <p:tag name="KSO_WM_UNIT_DIAGRAM_ISREFERUNIT" val="0"/>
  <p:tag name="KSO_WM_UNIT_FILL_FORE_SCHEMECOLOR_INDEX" val="6"/>
  <p:tag name="KSO_WM_UNIT_FILL_TYPE" val="1"/>
  <p:tag name="KSO_WM_UNIT_TEXT_FILL_FORE_SCHEMECOLOR_INDEX" val="14"/>
  <p:tag name="KSO_WM_UNIT_TEXT_FILL_TYPE" val="1"/>
  <p:tag name="KSO_WM_UNIT_USESOURCEFORMAT_APPLY" val="1"/>
</p:tagLst>
</file>

<file path=ppt/tags/tag3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i"/>
  <p:tag name="KSO_WM_UNIT_INDEX" val="1_4_1"/>
  <p:tag name="KSO_WM_UNIT_ID" val="custom160394_10*l_h_i*1_4_1"/>
  <p:tag name="KSO_WM_UNIT_LAYERLEVEL" val="1_1_1"/>
  <p:tag name="KSO_WM_DIAGRAM_GROUP_CODE" val="l1-1"/>
  <p:tag name="KSO_WM_UNIT_HIGHLIGHT" val="0"/>
  <p:tag name="KSO_WM_UNIT_COMPATIBLE" val="0"/>
  <p:tag name="KSO_WM_UNIT_DIAGRAM_ISNUMVISUAL" val="0"/>
  <p:tag name="KSO_WM_UNIT_DIAGRAM_ISREFERUNIT" val="0"/>
  <p:tag name="KSO_WM_UNIT_SUBTYPE" val="d"/>
  <p:tag name="KSO_WM_UNIT_FILL_FORE_SCHEMECOLOR_INDEX" val="6"/>
  <p:tag name="KSO_WM_UNIT_FILL_TYPE" val="1"/>
  <p:tag name="KSO_WM_UNIT_TEXT_FILL_FORE_SCHEMECOLOR_INDEX" val="14"/>
  <p:tag name="KSO_WM_UNIT_TEXT_FILL_TYPE" val="1"/>
  <p:tag name="KSO_WM_UNIT_USESOURCEFORMAT_APPLY" val="1"/>
</p:tagLst>
</file>

<file path=ppt/tags/tag3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f"/>
  <p:tag name="KSO_WM_UNIT_INDEX" val="1_5_1"/>
  <p:tag name="KSO_WM_UNIT_ID" val="custom160394_10*l_h_f*1_5_1"/>
  <p:tag name="KSO_WM_UNIT_LAYERLEVEL" val="1_1_1"/>
  <p:tag name="KSO_WM_UNIT_VALUE" val="18"/>
  <p:tag name="KSO_WM_UNIT_HIGHLIGHT" val="0"/>
  <p:tag name="KSO_WM_UNIT_COMPATIBLE" val="0"/>
  <p:tag name="KSO_WM_UNIT_PRESET_TEXT_INDEX" val="3"/>
  <p:tag name="KSO_WM_DIAGRAM_GROUP_CODE" val="l1-1"/>
  <p:tag name="KSO_WM_UNIT_PRESET_TEXT_LEN" val="17"/>
  <p:tag name="KSO_WM_UNIT_SUBTYPE" val="a"/>
  <p:tag name="KSO_WM_UNIT_NOCLEAR"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3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i"/>
  <p:tag name="KSO_WM_UNIT_INDEX" val="1_5_1"/>
  <p:tag name="KSO_WM_UNIT_ID" val="custom160394_10*l_h_i*1_5_1"/>
  <p:tag name="KSO_WM_UNIT_LAYERLEVEL" val="1_1_1"/>
  <p:tag name="KSO_WM_DIAGRAM_GROUP_CODE" val="l1-1"/>
  <p:tag name="KSO_WM_UNIT_HIGHLIGHT" val="0"/>
  <p:tag name="KSO_WM_UNIT_COMPATIBLE" val="0"/>
  <p:tag name="KSO_WM_UNIT_DIAGRAM_ISNUMVISUAL" val="0"/>
  <p:tag name="KSO_WM_UNIT_DIAGRAM_ISREFERUNIT" val="0"/>
  <p:tag name="KSO_WM_UNIT_SUBTYPE" val="d"/>
  <p:tag name="KSO_WM_UNIT_FILL_FORE_SCHEMECOLOR_INDEX" val="5"/>
  <p:tag name="KSO_WM_UNIT_FILL_TYPE" val="1"/>
  <p:tag name="KSO_WM_UNIT_TEXT_FILL_FORE_SCHEMECOLOR_INDEX" val="14"/>
  <p:tag name="KSO_WM_UNIT_TEXT_FILL_TYPE" val="1"/>
  <p:tag name="KSO_WM_UNIT_USESOURCEFORMAT_APPLY" val="1"/>
</p:tagLst>
</file>

<file path=ppt/tags/tag327.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28.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29.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59"/>
  <p:tag name="KSO_WM_UNIT_TYPE" val="l_h_f"/>
  <p:tag name="KSO_WM_UNIT_INDEX" val="1_3_1"/>
  <p:tag name="KSO_WM_UNIT_ID" val="diagram160159_5*l_h_f*1_3_1"/>
  <p:tag name="KSO_WM_UNIT_CLEAR" val="1"/>
  <p:tag name="KSO_WM_UNIT_LAYERLEVEL" val="1_1_1"/>
  <p:tag name="KSO_WM_UNIT_VALUE" val="15"/>
  <p:tag name="KSO_WM_UNIT_HIGHLIGHT" val="0"/>
  <p:tag name="KSO_WM_UNIT_COMPATIBLE" val="0"/>
  <p:tag name="KSO_WM_UNIT_PRESET_TEXT_INDEX" val="4"/>
  <p:tag name="KSO_WM_UNIT_PRESET_TEXT_LEN" val="12"/>
  <p:tag name="KSO_WM_DIAGRAM_GROUP_CODE" val="l1-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30.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31.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32.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33.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34.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35.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36.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37.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38.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39.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59"/>
  <p:tag name="KSO_WM_UNIT_TYPE" val="l_i"/>
  <p:tag name="KSO_WM_UNIT_INDEX" val="1_2"/>
  <p:tag name="KSO_WM_UNIT_ID" val="diagram160159_5*l_i*1_2"/>
  <p:tag name="KSO_WM_UNIT_CLEAR" val="1"/>
  <p:tag name="KSO_WM_UNIT_LAYERLEVEL" val="1_1"/>
  <p:tag name="KSO_WM_DIAGRAM_GROUP_CODE" val="l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340.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41.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42.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43.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44.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45.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46.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47.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48.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49.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59"/>
  <p:tag name="KSO_WM_UNIT_TYPE" val="l_h_f"/>
  <p:tag name="KSO_WM_UNIT_INDEX" val="1_2_1"/>
  <p:tag name="KSO_WM_UNIT_ID" val="diagram160159_5*l_h_f*1_2_1"/>
  <p:tag name="KSO_WM_UNIT_CLEAR" val="1"/>
  <p:tag name="KSO_WM_UNIT_LAYERLEVEL" val="1_1_1"/>
  <p:tag name="KSO_WM_UNIT_VALUE" val="15"/>
  <p:tag name="KSO_WM_UNIT_HIGHLIGHT" val="0"/>
  <p:tag name="KSO_WM_UNIT_COMPATIBLE" val="0"/>
  <p:tag name="KSO_WM_UNIT_PRESET_TEXT_INDEX" val="4"/>
  <p:tag name="KSO_WM_UNIT_PRESET_TEXT_LEN" val="12"/>
  <p:tag name="KSO_WM_DIAGRAM_GROUP_CODE" val="l1-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50.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51.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52.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53.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54.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55.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356.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357.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custom20214237_32*m_h_f*1_1_1"/>
  <p:tag name="KSO_WM_TEMPLATE_CATEGORY" val="custom"/>
  <p:tag name="KSO_WM_TEMPLATE_INDEX" val="20214237"/>
  <p:tag name="KSO_WM_UNIT_LAYERLEVEL" val="1_1_1"/>
  <p:tag name="KSO_WM_TAG_VERSION" val="1.0"/>
  <p:tag name="KSO_WM_BEAUTIFY_FLAG" val="#wm#"/>
  <p:tag name="KSO_WM_UNIT_PRESET_TEXT" val="单击此处输入你的正文，文字是您思想的提炼。"/>
  <p:tag name="KSO_WM_UNIT_TEXT_FILL_FORE_SCHEMECOLOR_INDEX_BRIGHTNESS" val="0.15"/>
  <p:tag name="KSO_WM_UNIT_TEXT_FILL_FORE_SCHEMECOLOR_INDEX" val="13"/>
  <p:tag name="KSO_WM_UNIT_TEXT_FILL_TYPE" val="1"/>
  <p:tag name="KSO_WM_UNIT_VALUE" val="42"/>
  <p:tag name="KSO_WM_UNIT_USESOURCEFORMAT_APPLY" val="1"/>
</p:tagLst>
</file>

<file path=ppt/tags/tag3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1_1"/>
  <p:tag name="KSO_WM_UNIT_ID" val="custom20218906_10*l_h_i*1_1_1"/>
  <p:tag name="KSO_WM_TEMPLATE_CATEGORY" val="custom"/>
  <p:tag name="KSO_WM_TEMPLATE_INDEX" val="20218906"/>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3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1_3"/>
  <p:tag name="KSO_WM_UNIT_ID" val="custom20218906_10*l_h_i*1_1_3"/>
  <p:tag name="KSO_WM_TEMPLATE_CATEGORY" val="custom"/>
  <p:tag name="KSO_WM_TEMPLATE_INDEX" val="2021890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59"/>
  <p:tag name="KSO_WM_UNIT_TYPE" val="l_i"/>
  <p:tag name="KSO_WM_UNIT_INDEX" val="1_1"/>
  <p:tag name="KSO_WM_UNIT_ID" val="diagram160159_5*l_i*1_1"/>
  <p:tag name="KSO_WM_UNIT_CLEAR" val="1"/>
  <p:tag name="KSO_WM_UNIT_LAYERLEVEL" val="1_1"/>
  <p:tag name="KSO_WM_DIAGRAM_GROUP_CODE" val="l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3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1_4"/>
  <p:tag name="KSO_WM_UNIT_ID" val="custom20218906_10*l_h_i*1_1_4"/>
  <p:tag name="KSO_WM_TEMPLATE_CATEGORY" val="custom"/>
  <p:tag name="KSO_WM_TEMPLATE_INDEX" val="2021890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3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1_5"/>
  <p:tag name="KSO_WM_UNIT_ID" val="custom20218906_10*l_h_i*1_1_5"/>
  <p:tag name="KSO_WM_TEMPLATE_CATEGORY" val="custom"/>
  <p:tag name="KSO_WM_TEMPLATE_INDEX" val="2021890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1"/>
</p:tagLst>
</file>

<file path=ppt/tags/tag3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1_6"/>
  <p:tag name="KSO_WM_UNIT_ID" val="custom20218906_10*l_h_i*1_1_6"/>
  <p:tag name="KSO_WM_TEMPLATE_CATEGORY" val="custom"/>
  <p:tag name="KSO_WM_TEMPLATE_INDEX" val="2021890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1"/>
</p:tagLst>
</file>

<file path=ppt/tags/tag3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1_7"/>
  <p:tag name="KSO_WM_UNIT_ID" val="custom20218906_10*l_h_i*1_1_7"/>
  <p:tag name="KSO_WM_TEMPLATE_CATEGORY" val="custom"/>
  <p:tag name="KSO_WM_TEMPLATE_INDEX" val="2021890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3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1_2"/>
  <p:tag name="KSO_WM_UNIT_ID" val="custom20218906_10*l_h_i*1_1_2"/>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65.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2"/>
  <p:tag name="KSO_WM_UNIT_TYPE" val="l_h_f"/>
  <p:tag name="KSO_WM_UNIT_INDEX" val="1_1_1"/>
  <p:tag name="KSO_WM_UNIT_ID" val="custom20218906_10*l_h_f*1_1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6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2"/>
  <p:tag name="KSO_WM_UNIT_TYPE" val="l_h_a"/>
  <p:tag name="KSO_WM_UNIT_INDEX" val="1_1_1"/>
  <p:tag name="KSO_WM_UNIT_ID" val="custom20218906_10*l_h_a*1_1_1"/>
  <p:tag name="KSO_WM_TEMPLATE_CATEGORY" val="custom"/>
  <p:tag name="KSO_WM_TEMPLATE_INDEX" val="20218906"/>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3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2_1"/>
  <p:tag name="KSO_WM_UNIT_ID" val="custom20218906_10*l_h_i*1_2_1"/>
  <p:tag name="KSO_WM_TEMPLATE_CATEGORY" val="custom"/>
  <p:tag name="KSO_WM_TEMPLATE_INDEX" val="20218906"/>
  <p:tag name="KSO_WM_UNIT_LAYERLEVEL" val="1_1_1"/>
  <p:tag name="KSO_WM_TAG_VERSION" val="1.0"/>
  <p:tag name="KSO_WM_BEAUTIFY_FLAG" val="#wm#"/>
  <p:tag name="KSO_WM_UNIT_LINE_FORE_SCHEMECOLOR_INDEX" val="6"/>
  <p:tag name="KSO_WM_UNIT_LINE_FILL_TYPE" val="2"/>
  <p:tag name="KSO_WM_UNIT_TEXT_FILL_FORE_SCHEMECOLOR_INDEX" val="2"/>
  <p:tag name="KSO_WM_UNIT_TEXT_FILL_TYPE" val="1"/>
  <p:tag name="KSO_WM_UNIT_USESOURCEFORMAT_APPLY" val="1"/>
</p:tagLst>
</file>

<file path=ppt/tags/tag3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2_3"/>
  <p:tag name="KSO_WM_UNIT_ID" val="custom20218906_10*l_h_i*1_2_3"/>
  <p:tag name="KSO_WM_TEMPLATE_CATEGORY" val="custom"/>
  <p:tag name="KSO_WM_TEMPLATE_INDEX" val="20218906"/>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3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2_4"/>
  <p:tag name="KSO_WM_UNIT_ID" val="custom20218906_10*l_h_i*1_2_4"/>
  <p:tag name="KSO_WM_TEMPLATE_CATEGORY" val="custom"/>
  <p:tag name="KSO_WM_TEMPLATE_INDEX" val="20218906"/>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59"/>
  <p:tag name="KSO_WM_UNIT_TYPE" val="l_h_f"/>
  <p:tag name="KSO_WM_UNIT_INDEX" val="1_1_1"/>
  <p:tag name="KSO_WM_UNIT_ID" val="diagram160159_5*l_h_f*1_1_1"/>
  <p:tag name="KSO_WM_UNIT_CLEAR" val="1"/>
  <p:tag name="KSO_WM_UNIT_LAYERLEVEL" val="1_1_1"/>
  <p:tag name="KSO_WM_UNIT_VALUE" val="15"/>
  <p:tag name="KSO_WM_UNIT_HIGHLIGHT" val="0"/>
  <p:tag name="KSO_WM_UNIT_COMPATIBLE" val="0"/>
  <p:tag name="KSO_WM_UNIT_PRESET_TEXT_INDEX" val="4"/>
  <p:tag name="KSO_WM_UNIT_PRESET_TEXT_LEN" val="12"/>
  <p:tag name="KSO_WM_DIAGRAM_GROUP_CODE" val="l1-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2_5"/>
  <p:tag name="KSO_WM_UNIT_ID" val="custom20218906_10*l_h_i*1_2_5"/>
  <p:tag name="KSO_WM_TEMPLATE_CATEGORY" val="custom"/>
  <p:tag name="KSO_WM_TEMPLATE_INDEX" val="2021890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1"/>
</p:tagLst>
</file>

<file path=ppt/tags/tag3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2_6"/>
  <p:tag name="KSO_WM_UNIT_ID" val="custom20218906_10*l_h_i*1_2_6"/>
  <p:tag name="KSO_WM_TEMPLATE_CATEGORY" val="custom"/>
  <p:tag name="KSO_WM_TEMPLATE_INDEX" val="2021890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1"/>
</p:tagLst>
</file>

<file path=ppt/tags/tag3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2_7"/>
  <p:tag name="KSO_WM_UNIT_ID" val="custom20218906_10*l_h_i*1_2_7"/>
  <p:tag name="KSO_WM_TEMPLATE_CATEGORY" val="custom"/>
  <p:tag name="KSO_WM_TEMPLATE_INDEX" val="20218906"/>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3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2_2"/>
  <p:tag name="KSO_WM_UNIT_ID" val="custom20218906_10*l_h_i*1_2_2"/>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74.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2"/>
  <p:tag name="KSO_WM_UNIT_TYPE" val="l_h_f"/>
  <p:tag name="KSO_WM_UNIT_INDEX" val="1_2_1"/>
  <p:tag name="KSO_WM_UNIT_ID" val="custom20218906_10*l_h_f*1_2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7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2"/>
  <p:tag name="KSO_WM_UNIT_TYPE" val="l_h_a"/>
  <p:tag name="KSO_WM_UNIT_INDEX" val="1_2_1"/>
  <p:tag name="KSO_WM_UNIT_ID" val="custom20218906_10*l_h_a*1_2_1"/>
  <p:tag name="KSO_WM_TEMPLATE_CATEGORY" val="custom"/>
  <p:tag name="KSO_WM_TEMPLATE_INDEX" val="20218906"/>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3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1"/>
  <p:tag name="KSO_WM_UNIT_ID" val="custom20218906_10*l_h_i*1_3_1"/>
  <p:tag name="KSO_WM_TEMPLATE_CATEGORY" val="custom"/>
  <p:tag name="KSO_WM_TEMPLATE_INDEX" val="20218906"/>
  <p:tag name="KSO_WM_UNIT_LAYERLEVEL" val="1_1_1"/>
  <p:tag name="KSO_WM_TAG_VERSION" val="1.0"/>
  <p:tag name="KSO_WM_BEAUTIFY_FLAG" val="#wm#"/>
  <p:tag name="KSO_WM_UNIT_LINE_FORE_SCHEMECOLOR_INDEX" val="7"/>
  <p:tag name="KSO_WM_UNIT_LINE_FILL_TYPE" val="2"/>
  <p:tag name="KSO_WM_UNIT_TEXT_FILL_FORE_SCHEMECOLOR_INDEX" val="2"/>
  <p:tag name="KSO_WM_UNIT_TEXT_FILL_TYPE" val="1"/>
  <p:tag name="KSO_WM_UNIT_USESOURCEFORMAT_APPLY" val="1"/>
</p:tagLst>
</file>

<file path=ppt/tags/tag3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3"/>
  <p:tag name="KSO_WM_UNIT_ID" val="custom20218906_10*l_h_i*1_3_3"/>
  <p:tag name="KSO_WM_TEMPLATE_CATEGORY" val="custom"/>
  <p:tag name="KSO_WM_TEMPLATE_INDEX" val="20218906"/>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3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4"/>
  <p:tag name="KSO_WM_UNIT_ID" val="custom20218906_10*l_h_i*1_3_4"/>
  <p:tag name="KSO_WM_TEMPLATE_CATEGORY" val="custom"/>
  <p:tag name="KSO_WM_TEMPLATE_INDEX" val="20218906"/>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3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5"/>
  <p:tag name="KSO_WM_UNIT_ID" val="custom20218906_10*l_h_i*1_3_5"/>
  <p:tag name="KSO_WM_TEMPLATE_CATEGORY" val="custom"/>
  <p:tag name="KSO_WM_TEMPLATE_INDEX" val="2021890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1"/>
</p:tagLst>
</file>

<file path=ppt/tags/tag38.xml><?xml version="1.0" encoding="utf-8"?>
<p:tagLst xmlns:a="http://schemas.openxmlformats.org/drawingml/2006/main" xmlns:r="http://schemas.openxmlformats.org/officeDocument/2006/relationships" xmlns:p="http://schemas.openxmlformats.org/presentationml/2006/main">
  <p:tag name="KSO_WM_UNIT_DEFAULT_FONT" val="60;66;2"/>
  <p:tag name="KSO_WM_UNIT_BLOCK" val="0"/>
  <p:tag name="KSO_WM_UNIT_DEC_AREA_ID" val="d070921d47c24ad0b8b574e01954231e"/>
  <p:tag name="KSO_WM_UNIT_ISCONTENTSTITLE" val="1"/>
  <p:tag name="KSO_WM_UNIT_ISNUMDGMTITLE" val="0"/>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UNIT_TYPE" val="a"/>
  <p:tag name="KSO_WM_UNIT_INDEX" val="1"/>
  <p:tag name="KSO_WM_UNIT_ID" val="custom20220983_4*a*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ASSEMBLE_CHIP_INDEX" val="ee142521053448ab853723787045159a"/>
  <p:tag name="KSO_WM_UNIT_TEXT_FILL_FORE_SCHEMECOLOR_INDEX_BRIGHTNESS" val="0"/>
  <p:tag name="KSO_WM_UNIT_TEXT_FILL_FORE_SCHEMECOLOR_INDEX" val="5"/>
  <p:tag name="KSO_WM_UNIT_TEXT_FILL_TYPE" val="1"/>
  <p:tag name="KSO_WM_UNIT_USESOURCEFORMAT_APPLY" val="1"/>
</p:tagLst>
</file>

<file path=ppt/tags/tag3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6"/>
  <p:tag name="KSO_WM_UNIT_ID" val="custom20218906_10*l_h_i*1_3_6"/>
  <p:tag name="KSO_WM_TEMPLATE_CATEGORY" val="custom"/>
  <p:tag name="KSO_WM_TEMPLATE_INDEX" val="2021890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1"/>
</p:tagLst>
</file>

<file path=ppt/tags/tag3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7"/>
  <p:tag name="KSO_WM_UNIT_ID" val="custom20218906_10*l_h_i*1_3_7"/>
  <p:tag name="KSO_WM_TEMPLATE_CATEGORY" val="custom"/>
  <p:tag name="KSO_WM_TEMPLATE_INDEX" val="20218906"/>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3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3_2"/>
  <p:tag name="KSO_WM_UNIT_ID" val="custom20218906_10*l_h_i*1_3_2"/>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83.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2"/>
  <p:tag name="KSO_WM_UNIT_TYPE" val="l_h_f"/>
  <p:tag name="KSO_WM_UNIT_INDEX" val="1_3_1"/>
  <p:tag name="KSO_WM_UNIT_ID" val="custom20218906_10*l_h_f*1_3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8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2"/>
  <p:tag name="KSO_WM_UNIT_TYPE" val="l_h_a"/>
  <p:tag name="KSO_WM_UNIT_INDEX" val="1_3_1"/>
  <p:tag name="KSO_WM_UNIT_ID" val="custom20218906_10*l_h_a*1_3_1"/>
  <p:tag name="KSO_WM_TEMPLATE_CATEGORY" val="custom"/>
  <p:tag name="KSO_WM_TEMPLATE_INDEX" val="20218906"/>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3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1"/>
  <p:tag name="KSO_WM_UNIT_ID" val="custom20218906_10*l_h_i*1_4_1"/>
  <p:tag name="KSO_WM_TEMPLATE_CATEGORY" val="custom"/>
  <p:tag name="KSO_WM_TEMPLATE_INDEX" val="20218906"/>
  <p:tag name="KSO_WM_UNIT_LAYERLEVEL" val="1_1_1"/>
  <p:tag name="KSO_WM_TAG_VERSION" val="1.0"/>
  <p:tag name="KSO_WM_BEAUTIFY_FLAG" val="#wm#"/>
  <p:tag name="KSO_WM_UNIT_LINE_FORE_SCHEMECOLOR_INDEX" val="8"/>
  <p:tag name="KSO_WM_UNIT_LINE_FILL_TYPE" val="2"/>
  <p:tag name="KSO_WM_UNIT_TEXT_FILL_FORE_SCHEMECOLOR_INDEX" val="2"/>
  <p:tag name="KSO_WM_UNIT_TEXT_FILL_TYPE" val="1"/>
  <p:tag name="KSO_WM_UNIT_USESOURCEFORMAT_APPLY" val="1"/>
</p:tagLst>
</file>

<file path=ppt/tags/tag3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3"/>
  <p:tag name="KSO_WM_UNIT_ID" val="custom20218906_10*l_h_i*1_4_3"/>
  <p:tag name="KSO_WM_TEMPLATE_CATEGORY" val="custom"/>
  <p:tag name="KSO_WM_TEMPLATE_INDEX" val="2021890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3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4"/>
  <p:tag name="KSO_WM_UNIT_ID" val="custom20218906_10*l_h_i*1_4_4"/>
  <p:tag name="KSO_WM_TEMPLATE_CATEGORY" val="custom"/>
  <p:tag name="KSO_WM_TEMPLATE_INDEX" val="2021890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3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5"/>
  <p:tag name="KSO_WM_UNIT_ID" val="custom20218906_10*l_h_i*1_4_5"/>
  <p:tag name="KSO_WM_TEMPLATE_CATEGORY" val="custom"/>
  <p:tag name="KSO_WM_TEMPLATE_INDEX" val="20218906"/>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Lst>
</file>

<file path=ppt/tags/tag3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6"/>
  <p:tag name="KSO_WM_UNIT_ID" val="custom20218906_10*l_h_i*1_4_6"/>
  <p:tag name="KSO_WM_TEMPLATE_CATEGORY" val="custom"/>
  <p:tag name="KSO_WM_TEMPLATE_INDEX" val="2021890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1"/>
</p:tagLst>
</file>

<file path=ppt/tags/tag39.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7b0d8afa59d94c4badf883f45f8d4985"/>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custom20220983_4*l_h_a*1_2_1"/>
  <p:tag name="KSO_WM_TEMPLATE_CATEGORY" val="custom"/>
  <p:tag name="KSO_WM_TEMPLATE_INDEX" val="2022098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ASSEMBLE_CHIP_INDEX" val="ee142521053448ab853723787045159a"/>
  <p:tag name="KSO_WM_UNIT_TEXT_FILL_FORE_SCHEMECOLOR_INDEX_BRIGHTNESS" val="0"/>
  <p:tag name="KSO_WM_UNIT_TEXT_FILL_FORE_SCHEMECOLOR_INDEX" val="13"/>
  <p:tag name="KSO_WM_UNIT_TEXT_FILL_TYPE" val="1"/>
  <p:tag name="KSO_WM_UNIT_VALUE" val="10"/>
  <p:tag name="KSO_WM_UNIT_USESOURCEFORMAT_APPLY" val="1"/>
</p:tagLst>
</file>

<file path=ppt/tags/tag3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7"/>
  <p:tag name="KSO_WM_UNIT_ID" val="custom20218906_10*l_h_i*1_4_7"/>
  <p:tag name="KSO_WM_TEMPLATE_CATEGORY" val="custom"/>
  <p:tag name="KSO_WM_TEMPLATE_INDEX" val="20218906"/>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Lst>
</file>

<file path=ppt/tags/tag3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4_2"/>
  <p:tag name="KSO_WM_UNIT_ID" val="custom20218906_10*l_h_i*1_4_2"/>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92.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2"/>
  <p:tag name="KSO_WM_UNIT_TYPE" val="l_h_f"/>
  <p:tag name="KSO_WM_UNIT_INDEX" val="1_4_1"/>
  <p:tag name="KSO_WM_UNIT_ID" val="custom20218906_10*l_h_f*1_4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9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2"/>
  <p:tag name="KSO_WM_UNIT_TYPE" val="l_h_a"/>
  <p:tag name="KSO_WM_UNIT_INDEX" val="1_4_1"/>
  <p:tag name="KSO_WM_UNIT_ID" val="custom20218906_10*l_h_a*1_4_1"/>
  <p:tag name="KSO_WM_TEMPLATE_CATEGORY" val="custom"/>
  <p:tag name="KSO_WM_TEMPLATE_INDEX" val="20218906"/>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3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1"/>
  <p:tag name="KSO_WM_UNIT_ID" val="custom20218906_10*l_h_i*1_3_1"/>
  <p:tag name="KSO_WM_TEMPLATE_CATEGORY" val="custom"/>
  <p:tag name="KSO_WM_TEMPLATE_INDEX" val="20218906"/>
  <p:tag name="KSO_WM_UNIT_LAYERLEVEL" val="1_1_1"/>
  <p:tag name="KSO_WM_TAG_VERSION" val="1.0"/>
  <p:tag name="KSO_WM_BEAUTIFY_FLAG" val="#wm#"/>
  <p:tag name="KSO_WM_UNIT_LINE_FORE_SCHEMECOLOR_INDEX" val="7"/>
  <p:tag name="KSO_WM_UNIT_LINE_FILL_TYPE" val="2"/>
  <p:tag name="KSO_WM_UNIT_TEXT_FILL_FORE_SCHEMECOLOR_INDEX" val="2"/>
  <p:tag name="KSO_WM_UNIT_TEXT_FILL_TYPE" val="1"/>
  <p:tag name="KSO_WM_UNIT_USESOURCEFORMAT_APPLY" val="1"/>
</p:tagLst>
</file>

<file path=ppt/tags/tag3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4"/>
  <p:tag name="KSO_WM_UNIT_ID" val="custom20218906_10*l_h_i*1_3_4"/>
  <p:tag name="KSO_WM_TEMPLATE_CATEGORY" val="custom"/>
  <p:tag name="KSO_WM_TEMPLATE_INDEX" val="20218906"/>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3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6"/>
  <p:tag name="KSO_WM_UNIT_ID" val="custom20218906_10*l_h_i*1_3_6"/>
  <p:tag name="KSO_WM_TEMPLATE_CATEGORY" val="custom"/>
  <p:tag name="KSO_WM_TEMPLATE_INDEX" val="2021890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1"/>
</p:tagLst>
</file>

<file path=ppt/tags/tag3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7"/>
  <p:tag name="KSO_WM_UNIT_ID" val="custom20218906_10*l_h_i*1_3_7"/>
  <p:tag name="KSO_WM_TEMPLATE_CATEGORY" val="custom"/>
  <p:tag name="KSO_WM_TEMPLATE_INDEX" val="20218906"/>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3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3_2"/>
  <p:tag name="KSO_WM_UNIT_ID" val="custom20218906_10*l_h_i*1_3_2"/>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9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2"/>
  <p:tag name="KSO_WM_UNIT_TYPE" val="l_h_f"/>
  <p:tag name="KSO_WM_UNIT_INDEX" val="1_3_1"/>
  <p:tag name="KSO_WM_UNIT_ID" val="custom20218906_10*l_h_f*1_3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UNIT_DEFAULT_FONT" val="60;66;2"/>
  <p:tag name="KSO_WM_UNIT_BLOCK" val="0"/>
  <p:tag name="KSO_WM_UNIT_DEC_AREA_ID" val="d070921d47c24ad0b8b574e01954231e"/>
  <p:tag name="KSO_WM_UNIT_ISCONTENTSTITLE" val="1"/>
  <p:tag name="KSO_WM_UNIT_ISNUMDGMTITLE" val="0"/>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UNIT_TYPE" val="a"/>
  <p:tag name="KSO_WM_UNIT_INDEX" val="1"/>
  <p:tag name="KSO_WM_UNIT_ID" val="custom20220983_4*a*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ASSEMBLE_CHIP_INDEX" val="ee142521053448ab853723787045159a"/>
  <p:tag name="KSO_WM_UNIT_TEXT_FILL_FORE_SCHEMECOLOR_INDEX_BRIGHTNESS" val="0"/>
  <p:tag name="KSO_WM_UNIT_TEXT_FILL_FORE_SCHEMECOLOR_INDEX" val="5"/>
  <p:tag name="KSO_WM_UNIT_TEXT_FILL_TYPE" val="1"/>
  <p:tag name="KSO_WM_UNIT_USESOURCEFORMAT_APPLY" val="1"/>
</p:tagLst>
</file>

<file path=ppt/tags/tag40.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1ce9765d738e450c9e9717e51ef26714"/>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custom20220983_4*l_h_i*1_2_1"/>
  <p:tag name="KSO_WM_TEMPLATE_CATEGORY" val="custom"/>
  <p:tag name="KSO_WM_TEMPLATE_INDEX" val="2022098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TEXT_FILL_FORE_SCHEMECOLOR_INDEX_BRIGHTNESS" val="0"/>
  <p:tag name="KSO_WM_UNIT_TEXT_FILL_FORE_SCHEMECOLOR_INDEX" val="5"/>
  <p:tag name="KSO_WM_UNIT_TEXT_FILL_TYPE" val="1"/>
  <p:tag name="KSO_WM_UNIT_VALUE" val="1"/>
  <p:tag name="KSO_WM_UNIT_USESOURCEFORMAT_APPLY" val="1"/>
</p:tagLst>
</file>

<file path=ppt/tags/tag40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2"/>
  <p:tag name="KSO_WM_UNIT_TYPE" val="l_h_a"/>
  <p:tag name="KSO_WM_UNIT_INDEX" val="1_3_1"/>
  <p:tag name="KSO_WM_UNIT_ID" val="custom20218906_10*l_h_a*1_3_1"/>
  <p:tag name="KSO_WM_TEMPLATE_CATEGORY" val="custom"/>
  <p:tag name="KSO_WM_TEMPLATE_INDEX" val="20218906"/>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4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1"/>
  <p:tag name="KSO_WM_UNIT_ID" val="custom20218906_10*l_h_i*1_4_1"/>
  <p:tag name="KSO_WM_TEMPLATE_CATEGORY" val="custom"/>
  <p:tag name="KSO_WM_TEMPLATE_INDEX" val="20218906"/>
  <p:tag name="KSO_WM_UNIT_LAYERLEVEL" val="1_1_1"/>
  <p:tag name="KSO_WM_TAG_VERSION" val="1.0"/>
  <p:tag name="KSO_WM_BEAUTIFY_FLAG" val="#wm#"/>
  <p:tag name="KSO_WM_UNIT_LINE_FORE_SCHEMECOLOR_INDEX" val="8"/>
  <p:tag name="KSO_WM_UNIT_LINE_FILL_TYPE" val="2"/>
  <p:tag name="KSO_WM_UNIT_TEXT_FILL_FORE_SCHEMECOLOR_INDEX" val="2"/>
  <p:tag name="KSO_WM_UNIT_TEXT_FILL_TYPE" val="1"/>
  <p:tag name="KSO_WM_UNIT_USESOURCEFORMAT_APPLY" val="1"/>
</p:tagLst>
</file>

<file path=ppt/tags/tag4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3"/>
  <p:tag name="KSO_WM_UNIT_ID" val="custom20218906_10*l_h_i*1_4_3"/>
  <p:tag name="KSO_WM_TEMPLATE_CATEGORY" val="custom"/>
  <p:tag name="KSO_WM_TEMPLATE_INDEX" val="2021890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4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4"/>
  <p:tag name="KSO_WM_UNIT_ID" val="custom20218906_10*l_h_i*1_4_4"/>
  <p:tag name="KSO_WM_TEMPLATE_CATEGORY" val="custom"/>
  <p:tag name="KSO_WM_TEMPLATE_INDEX" val="2021890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4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5"/>
  <p:tag name="KSO_WM_UNIT_ID" val="custom20218906_10*l_h_i*1_4_5"/>
  <p:tag name="KSO_WM_TEMPLATE_CATEGORY" val="custom"/>
  <p:tag name="KSO_WM_TEMPLATE_INDEX" val="20218906"/>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Lst>
</file>

<file path=ppt/tags/tag4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6"/>
  <p:tag name="KSO_WM_UNIT_ID" val="custom20218906_10*l_h_i*1_4_6"/>
  <p:tag name="KSO_WM_TEMPLATE_CATEGORY" val="custom"/>
  <p:tag name="KSO_WM_TEMPLATE_INDEX" val="2021890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1"/>
</p:tagLst>
</file>

<file path=ppt/tags/tag4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7"/>
  <p:tag name="KSO_WM_UNIT_ID" val="custom20218906_10*l_h_i*1_4_7"/>
  <p:tag name="KSO_WM_TEMPLATE_CATEGORY" val="custom"/>
  <p:tag name="KSO_WM_TEMPLATE_INDEX" val="20218906"/>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Lst>
</file>

<file path=ppt/tags/tag4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4_2"/>
  <p:tag name="KSO_WM_UNIT_ID" val="custom20218906_10*l_h_i*1_4_2"/>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408.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2"/>
  <p:tag name="KSO_WM_UNIT_TYPE" val="l_h_f"/>
  <p:tag name="KSO_WM_UNIT_INDEX" val="1_4_1"/>
  <p:tag name="KSO_WM_UNIT_ID" val="custom20218906_10*l_h_f*1_4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40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2"/>
  <p:tag name="KSO_WM_UNIT_TYPE" val="l_h_a"/>
  <p:tag name="KSO_WM_UNIT_INDEX" val="1_4_1"/>
  <p:tag name="KSO_WM_UNIT_ID" val="custom20218906_10*l_h_a*1_4_1"/>
  <p:tag name="KSO_WM_TEMPLATE_CATEGORY" val="custom"/>
  <p:tag name="KSO_WM_TEMPLATE_INDEX" val="20218906"/>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41.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custom20214237_32*m_h_f*1_1_1"/>
  <p:tag name="KSO_WM_TEMPLATE_CATEGORY" val="custom"/>
  <p:tag name="KSO_WM_TEMPLATE_INDEX" val="20214237"/>
  <p:tag name="KSO_WM_UNIT_LAYERLEVEL" val="1_1_1"/>
  <p:tag name="KSO_WM_TAG_VERSION" val="1.0"/>
  <p:tag name="KSO_WM_BEAUTIFY_FLAG" val="#wm#"/>
  <p:tag name="KSO_WM_UNIT_PRESET_TEXT" val="单击此处输入你的正文，文字是您思想的提炼。"/>
  <p:tag name="KSO_WM_UNIT_TEXT_FILL_FORE_SCHEMECOLOR_INDEX_BRIGHTNESS" val="0.15"/>
  <p:tag name="KSO_WM_UNIT_TEXT_FILL_FORE_SCHEMECOLOR_INDEX" val="13"/>
  <p:tag name="KSO_WM_UNIT_TEXT_FILL_TYPE" val="1"/>
  <p:tag name="KSO_WM_UNIT_VALUE" val="42"/>
  <p:tag name="KSO_WM_UNIT_USESOURCEFORMAT_APPLY" val="1"/>
</p:tagLst>
</file>

<file path=ppt/tags/tag410.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411.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412.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413.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414.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415.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416.xml><?xml version="1.0" encoding="utf-8"?>
<p:tagLst xmlns:a="http://schemas.openxmlformats.org/drawingml/2006/main" xmlns:r="http://schemas.openxmlformats.org/officeDocument/2006/relationships" xmlns:p="http://schemas.openxmlformats.org/presentationml/2006/main">
  <p:tag name="KSO_WM_UNIT_BLOCK" val="0"/>
  <p:tag name="KSO_WM_UNIT_DIAGRAM_MAX_ITEM_COUNT" val="5"/>
  <p:tag name="KSO_WM_UNIT_DIAGRAM_SUBTYPE" val="a"/>
  <p:tag name="KSO_WM_UNIT_HIGHLIGHT" val="0"/>
  <p:tag name="KSO_WM_UNIT_COMPATIBLE" val="0"/>
  <p:tag name="KSO_WM_UNIT_DIAGRAM_ISNUMVISUAL" val="0"/>
  <p:tag name="KSO_WM_UNIT_DIAGRAM_ISREFERUNIT" val="0"/>
  <p:tag name="KSO_WM_DIAGRAM_GROUP_CODE" val="ε1-3"/>
  <p:tag name="KSO_WM_UNIT_ID" val="custom20215031_44*ε_i*1_1"/>
  <p:tag name="KSO_WM_TEMPLATE_CATEGORY" val="custom"/>
  <p:tag name="KSO_WM_TEMPLATE_INDEX" val="20215031"/>
  <p:tag name="KSO_WM_UNIT_LAYERLEVEL" val="1_1"/>
  <p:tag name="KSO_WM_TAG_VERSION" val="1.0"/>
  <p:tag name="KSO_WM_UNIT_FILL_FORE_SCHEMECOLOR_INDEX_BRIGHTNESS" val="0.15"/>
  <p:tag name="KSO_WM_UNIT_FILL_FORE_SCHEMECOLOR_INDEX" val="13"/>
  <p:tag name="KSO_WM_UNIT_FILL_TYPE" val="1"/>
  <p:tag name="KSO_WM_UNIT_VALUE" val="95"/>
  <p:tag name="KSO_WM_UNIT_USESOURCEFORMAT_APPLY" val="1"/>
</p:tagLst>
</file>

<file path=ppt/tags/tag417.xml><?xml version="1.0" encoding="utf-8"?>
<p:tagLst xmlns:a="http://schemas.openxmlformats.org/drawingml/2006/main" xmlns:r="http://schemas.openxmlformats.org/officeDocument/2006/relationships" xmlns:p="http://schemas.openxmlformats.org/presentationml/2006/main">
  <p:tag name="KSO_WM_UNIT_BLOCK" val="0"/>
  <p:tag name="KSO_WM_UNIT_DIAGRAM_MAX_ITEM_COUNT" val="5"/>
  <p:tag name="KSO_WM_UNIT_DIAGRAM_SUBTYPE" val="a"/>
  <p:tag name="KSO_WM_UNIT_HIGHLIGHT" val="0"/>
  <p:tag name="KSO_WM_UNIT_COMPATIBLE" val="0"/>
  <p:tag name="KSO_WM_UNIT_DIAGRAM_ISNUMVISUAL" val="0"/>
  <p:tag name="KSO_WM_UNIT_DIAGRAM_ISREFERUNIT" val="0"/>
  <p:tag name="KSO_WM_DIAGRAM_GROUP_CODE" val="ε1-3"/>
  <p:tag name="KSO_WM_UNIT_ID" val="custom20215031_44*ε_i*1_3"/>
  <p:tag name="KSO_WM_TEMPLATE_CATEGORY" val="custom"/>
  <p:tag name="KSO_WM_TEMPLATE_INDEX" val="20215031"/>
  <p:tag name="KSO_WM_UNIT_LAYERLEVEL" val="1_1"/>
  <p:tag name="KSO_WM_TAG_VERSION" val="1.0"/>
  <p:tag name="KSO_WM_UNIT_FILL_FORE_SCHEMECOLOR_INDEX_BRIGHTNESS" val="-0.5"/>
  <p:tag name="KSO_WM_UNIT_FILL_FORE_SCHEMECOLOR_INDEX" val="14"/>
  <p:tag name="KSO_WM_UNIT_FILL_TYPE" val="1"/>
  <p:tag name="KSO_WM_UNIT_VALUE" val="273"/>
  <p:tag name="KSO_WM_UNIT_USESOURCEFORMAT_APPLY" val="1"/>
</p:tagLst>
</file>

<file path=ppt/tags/tag418.xml><?xml version="1.0" encoding="utf-8"?>
<p:tagLst xmlns:a="http://schemas.openxmlformats.org/drawingml/2006/main" xmlns:r="http://schemas.openxmlformats.org/officeDocument/2006/relationships" xmlns:p="http://schemas.openxmlformats.org/presentationml/2006/main">
  <p:tag name="KSO_WM_UNIT_BLOCK" val="0"/>
  <p:tag name="KSO_WM_UNIT_DIAGRAM_MAX_ITEM_COUNT" val="5"/>
  <p:tag name="KSO_WM_UNIT_DIAGRAM_SUBTYPE" val="a"/>
  <p:tag name="KSO_WM_UNIT_HIGHLIGHT" val="0"/>
  <p:tag name="KSO_WM_UNIT_COMPATIBLE" val="0"/>
  <p:tag name="KSO_WM_UNIT_DIAGRAM_ISNUMVISUAL" val="0"/>
  <p:tag name="KSO_WM_UNIT_DIAGRAM_ISREFERUNIT" val="0"/>
  <p:tag name="KSO_WM_DIAGRAM_GROUP_CODE" val="ε1-3"/>
  <p:tag name="KSO_WM_UNIT_ID" val="custom20215031_44*ε_i*1_2"/>
  <p:tag name="KSO_WM_TEMPLATE_CATEGORY" val="custom"/>
  <p:tag name="KSO_WM_TEMPLATE_INDEX" val="20215031"/>
  <p:tag name="KSO_WM_UNIT_LAYERLEVEL" val="1_1"/>
  <p:tag name="KSO_WM_TAG_VERSION" val="1.0"/>
  <p:tag name="KSO_WM_UNIT_FILL_FORE_SCHEMECOLOR_INDEX_BRIGHTNESS" val="0"/>
  <p:tag name="KSO_WM_UNIT_FILL_FORE_SCHEMECOLOR_INDEX" val="16"/>
  <p:tag name="KSO_WM_UNIT_FILL_TYPE" val="1"/>
  <p:tag name="KSO_WM_UNIT_VALUE" val="228"/>
  <p:tag name="KSO_WM_UNIT_USESOURCEFORMAT_APPLY" val="1"/>
</p:tagLst>
</file>

<file path=ppt/tags/tag419.xml><?xml version="1.0" encoding="utf-8"?>
<p:tagLst xmlns:a="http://schemas.openxmlformats.org/drawingml/2006/main" xmlns:r="http://schemas.openxmlformats.org/officeDocument/2006/relationships" xmlns:p="http://schemas.openxmlformats.org/presentationml/2006/main">
  <p:tag name="KSO_WM_UNIT_DIAGRAM_NUMVISUAL_CHANGE_MODES" val="32"/>
  <p:tag name="KSO_WM_UNIT_BLOCK" val="0"/>
  <p:tag name="KSO_WM_UNIT_DIAGRAM_MAX_ITEM_COUNT" val="5"/>
  <p:tag name="KSO_WM_UNIT_DIAGRAM_SUBTYPE" val="a"/>
  <p:tag name="KSO_WM_UNIT_NOCLEAR" val="0"/>
  <p:tag name="KSO_WM_UNIT_VALUE" val="5"/>
  <p:tag name="KSO_WM_UNIT_HIGHLIGHT" val="0"/>
  <p:tag name="KSO_WM_UNIT_COMPATIBLE" val="0"/>
  <p:tag name="KSO_WM_UNIT_DIAGRAM_ISNUMVISUAL" val="1"/>
  <p:tag name="KSO_WM_UNIT_DIAGRAM_IS_NEED_ADD_PATH_ANIM" val="1"/>
  <p:tag name="KSO_WM_UNIT_DIAGRAM_ISREFERUNIT" val="0"/>
  <p:tag name="KSO_WM_UNIT_DIAGRAM_NUM_VALUE" val="80"/>
  <p:tag name="KSO_WM_UNIT_DIAGRAM_NUMVISUAL_BIND_NUMID" val="4f33aa2d-3eb1-48ce-b5ef-87c44b3074cf"/>
  <p:tag name="KSO_WM_DIAGRAM_GROUP_CODE" val="ε1-3"/>
  <p:tag name="KSO_WM_UNIT_ID" val="custom20215031_44*ε_h_h_f*1_1_1_1"/>
  <p:tag name="KSO_WM_TEMPLATE_CATEGORY" val="custom"/>
  <p:tag name="KSO_WM_TEMPLATE_INDEX" val="20215031"/>
  <p:tag name="KSO_WM_UNIT_LAYERLEVEL" val="1_1_1_1"/>
  <p:tag name="KSO_WM_TAG_VERSION" val="1.0"/>
  <p:tag name="KSO_WM_UNIT_PRESET_TEXT" val="30%"/>
  <p:tag name="KSO_WM_UNIT_TEXT_FILL_FORE_SCHEMECOLOR_INDEX_BRIGHTNESS" val="0.15"/>
  <p:tag name="KSO_WM_UNIT_TEXT_FILL_FORE_SCHEMECOLOR_INDEX" val="13"/>
  <p:tag name="KSO_WM_UNIT_TEXT_FILL_TYPE" val="1"/>
  <p:tag name="KSO_WM_UNIT_USESOURCEFORMAT_APPLY" val="1"/>
</p:tagLst>
</file>

<file path=ppt/tags/tag42.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custom20214237_32*m_h_f*1_1_1"/>
  <p:tag name="KSO_WM_TEMPLATE_CATEGORY" val="custom"/>
  <p:tag name="KSO_WM_TEMPLATE_INDEX" val="20214237"/>
  <p:tag name="KSO_WM_UNIT_LAYERLEVEL" val="1_1_1"/>
  <p:tag name="KSO_WM_TAG_VERSION" val="1.0"/>
  <p:tag name="KSO_WM_BEAUTIFY_FLAG" val="#wm#"/>
  <p:tag name="KSO_WM_UNIT_PRESET_TEXT" val="单击此处输入你的正文，文字是您思想的提炼。"/>
  <p:tag name="KSO_WM_UNIT_TEXT_FILL_FORE_SCHEMECOLOR_INDEX_BRIGHTNESS" val="0.15"/>
  <p:tag name="KSO_WM_UNIT_TEXT_FILL_FORE_SCHEMECOLOR_INDEX" val="13"/>
  <p:tag name="KSO_WM_UNIT_TEXT_FILL_TYPE" val="1"/>
  <p:tag name="KSO_WM_UNIT_VALUE" val="42"/>
  <p:tag name="KSO_WM_UNIT_USESOURCEFORMAT_APPLY" val="1"/>
</p:tagLst>
</file>

<file path=ppt/tags/tag420.xml><?xml version="1.0" encoding="utf-8"?>
<p:tagLst xmlns:a="http://schemas.openxmlformats.org/drawingml/2006/main" xmlns:r="http://schemas.openxmlformats.org/officeDocument/2006/relationships" xmlns:p="http://schemas.openxmlformats.org/presentationml/2006/main">
  <p:tag name="KSO_WM_UNIT_BLOCK" val="0"/>
  <p:tag name="KSO_WM_UNIT_HIGHLIGHT" val="0"/>
  <p:tag name="KSO_WM_UNIT_COMPATIBLE" val="0"/>
  <p:tag name="KSO_WM_UNIT_DIAGRAM_ISNUMVISUAL" val="0"/>
  <p:tag name="KSO_WM_UNIT_DIAGRAM_ISREFERUNIT" val="0"/>
  <p:tag name="KSO_WM_DIAGRAM_GROUP_CODE" val="ε1-1"/>
  <p:tag name="KSO_WM_UNIT_ID" val="custom20215031_44*i*5"/>
  <p:tag name="KSO_WM_TEMPLATE_CATEGORY" val="custom"/>
  <p:tag name="KSO_WM_TEMPLATE_INDEX" val="20215031"/>
  <p:tag name="KSO_WM_UNIT_LAYERLEVEL" val="1"/>
  <p:tag name="KSO_WM_TAG_VERSION" val="1.0"/>
  <p:tag name="KSO_WM_UNIT_USESOURCEFORMAT_APPLY" val="1"/>
</p:tagLst>
</file>

<file path=ppt/tags/tag421.xml><?xml version="1.0" encoding="utf-8"?>
<p:tagLst xmlns:a="http://schemas.openxmlformats.org/drawingml/2006/main" xmlns:r="http://schemas.openxmlformats.org/officeDocument/2006/relationships" xmlns:p="http://schemas.openxmlformats.org/presentationml/2006/main">
  <p:tag name="KSO_WM_UNIT_BLOCK" val="0"/>
  <p:tag name="KSO_WM_UNIT_IS_LAYOUT_DIAGRAM" val="1"/>
  <p:tag name="KSO_WM_UNIT_DIAGRAM_MAX_ITEM_COUNT" val="5"/>
  <p:tag name="KSO_WM_UNIT_DIAGRAM_SUBTYPE" val="a"/>
  <p:tag name="KSO_WM_UNIT_NOCLEAR" val="0"/>
  <p:tag name="KSO_WM_UNIT_VALUE" val="8"/>
  <p:tag name="KSO_WM_UNIT_HIGHLIGHT" val="0"/>
  <p:tag name="KSO_WM_UNIT_COMPATIBLE" val="0"/>
  <p:tag name="KSO_WM_UNIT_DIAGRAM_ISNUMVISUAL" val="0"/>
  <p:tag name="KSO_WM_UNIT_DIAGRAM_ISREFERUNIT" val="0"/>
  <p:tag name="KSO_WM_DIAGRAM_GROUP_CODE" val="ε1-3"/>
  <p:tag name="KSO_WM_UNIT_ID" val="custom20215031_44*ε_h_f*1_1_1"/>
  <p:tag name="KSO_WM_TEMPLATE_CATEGORY" val="custom"/>
  <p:tag name="KSO_WM_TEMPLATE_INDEX" val="20215031"/>
  <p:tag name="KSO_WM_UNIT_LAYERLEVEL" val="1_1_1"/>
  <p:tag name="KSO_WM_TAG_VERSION" val="1.0"/>
  <p:tag name="KSO_WM_UNIT_PRESET_TEXT" val="添加小标题"/>
  <p:tag name="KSO_WM_UNIT_TEXT_FILL_FORE_SCHEMECOLOR_INDEX_BRIGHTNESS" val="0"/>
  <p:tag name="KSO_WM_UNIT_TEXT_FILL_FORE_SCHEMECOLOR_INDEX" val="5"/>
  <p:tag name="KSO_WM_UNIT_TEXT_FILL_TYPE" val="1"/>
  <p:tag name="KSO_WM_UNIT_USESOURCEFORMAT_APPLY" val="1"/>
</p:tagLst>
</file>

<file path=ppt/tags/tag422.xml><?xml version="1.0" encoding="utf-8"?>
<p:tagLst xmlns:a="http://schemas.openxmlformats.org/drawingml/2006/main" xmlns:r="http://schemas.openxmlformats.org/officeDocument/2006/relationships" xmlns:p="http://schemas.openxmlformats.org/presentationml/2006/main">
  <p:tag name="KSO_WM_UNIT_DIAGRAM_NUMVISUAL_CHANGE_MODES" val="32"/>
  <p:tag name="KSO_WM_UNIT_BLOCK" val="0"/>
  <p:tag name="KSO_WM_UNIT_DIAGRAM_MAX_ITEM_COUNT" val="5"/>
  <p:tag name="KSO_WM_UNIT_DIAGRAM_SUBTYPE" val="a"/>
  <p:tag name="KSO_WM_UNIT_NOCLEAR" val="0"/>
  <p:tag name="KSO_WM_UNIT_VALUE" val="4"/>
  <p:tag name="KSO_WM_UNIT_HIGHLIGHT" val="0"/>
  <p:tag name="KSO_WM_UNIT_COMPATIBLE" val="0"/>
  <p:tag name="KSO_WM_UNIT_DIAGRAM_ISNUMVISUAL" val="1"/>
  <p:tag name="KSO_WM_UNIT_DIAGRAM_IS_NEED_ADD_PATH_ANIM" val="1"/>
  <p:tag name="KSO_WM_UNIT_DIAGRAM_ISREFERUNIT" val="0"/>
  <p:tag name="KSO_WM_UNIT_DIAGRAM_NUM_VALUE" val="60"/>
  <p:tag name="KSO_WM_UNIT_DIAGRAM_NUMVISUAL_BIND_NUMID" val="6e417ba5-4fdf-4137-bb07-81b25c2cb5d2"/>
  <p:tag name="KSO_WM_DIAGRAM_GROUP_CODE" val="ε1-3"/>
  <p:tag name="KSO_WM_UNIT_ID" val="custom20215031_44*ε_h_h_f*1_2_1_1"/>
  <p:tag name="KSO_WM_TEMPLATE_CATEGORY" val="custom"/>
  <p:tag name="KSO_WM_TEMPLATE_INDEX" val="20215031"/>
  <p:tag name="KSO_WM_UNIT_LAYERLEVEL" val="1_1_1_1"/>
  <p:tag name="KSO_WM_TAG_VERSION" val="1.0"/>
  <p:tag name="KSO_WM_UNIT_PRESET_TEXT" val="60%"/>
  <p:tag name="KSO_WM_UNIT_TEXT_FILL_FORE_SCHEMECOLOR_INDEX_BRIGHTNESS" val="0.15"/>
  <p:tag name="KSO_WM_UNIT_TEXT_FILL_FORE_SCHEMECOLOR_INDEX" val="13"/>
  <p:tag name="KSO_WM_UNIT_TEXT_FILL_TYPE" val="1"/>
  <p:tag name="KSO_WM_UNIT_USESOURCEFORMAT_APPLY" val="1"/>
</p:tagLst>
</file>

<file path=ppt/tags/tag423.xml><?xml version="1.0" encoding="utf-8"?>
<p:tagLst xmlns:a="http://schemas.openxmlformats.org/drawingml/2006/main" xmlns:r="http://schemas.openxmlformats.org/officeDocument/2006/relationships" xmlns:p="http://schemas.openxmlformats.org/presentationml/2006/main">
  <p:tag name="KSO_WM_UNIT_BLOCK" val="0"/>
  <p:tag name="KSO_WM_UNIT_HIGHLIGHT" val="0"/>
  <p:tag name="KSO_WM_UNIT_COMPATIBLE" val="0"/>
  <p:tag name="KSO_WM_UNIT_DIAGRAM_ISNUMVISUAL" val="0"/>
  <p:tag name="KSO_WM_UNIT_DIAGRAM_ISREFERUNIT" val="0"/>
  <p:tag name="KSO_WM_DIAGRAM_GROUP_CODE" val="ε1-1"/>
  <p:tag name="KSO_WM_UNIT_ID" val="custom20215031_44*i*2"/>
  <p:tag name="KSO_WM_TEMPLATE_CATEGORY" val="custom"/>
  <p:tag name="KSO_WM_TEMPLATE_INDEX" val="20215031"/>
  <p:tag name="KSO_WM_UNIT_LAYERLEVEL" val="1"/>
  <p:tag name="KSO_WM_TAG_VERSION" val="1.0"/>
  <p:tag name="KSO_WM_UNIT_USESOURCEFORMAT_APPLY" val="1"/>
</p:tagLst>
</file>

<file path=ppt/tags/tag424.xml><?xml version="1.0" encoding="utf-8"?>
<p:tagLst xmlns:a="http://schemas.openxmlformats.org/drawingml/2006/main" xmlns:r="http://schemas.openxmlformats.org/officeDocument/2006/relationships" xmlns:p="http://schemas.openxmlformats.org/presentationml/2006/main">
  <p:tag name="KSO_WM_UNIT_BLOCK" val="0"/>
  <p:tag name="KSO_WM_UNIT_IS_LAYOUT_DIAGRAM" val="1"/>
  <p:tag name="KSO_WM_UNIT_DIAGRAM_MAX_ITEM_COUNT" val="5"/>
  <p:tag name="KSO_WM_UNIT_DIAGRAM_SUBTYPE" val="a"/>
  <p:tag name="KSO_WM_UNIT_NOCLEAR" val="0"/>
  <p:tag name="KSO_WM_UNIT_VALUE" val="7"/>
  <p:tag name="KSO_WM_UNIT_HIGHLIGHT" val="0"/>
  <p:tag name="KSO_WM_UNIT_COMPATIBLE" val="0"/>
  <p:tag name="KSO_WM_UNIT_DIAGRAM_ISNUMVISUAL" val="0"/>
  <p:tag name="KSO_WM_UNIT_DIAGRAM_ISREFERUNIT" val="0"/>
  <p:tag name="KSO_WM_DIAGRAM_GROUP_CODE" val="ε1-3"/>
  <p:tag name="KSO_WM_UNIT_ID" val="custom20215031_44*ε_h_f*1_2_1"/>
  <p:tag name="KSO_WM_TEMPLATE_CATEGORY" val="custom"/>
  <p:tag name="KSO_WM_TEMPLATE_INDEX" val="20215031"/>
  <p:tag name="KSO_WM_UNIT_LAYERLEVEL" val="1_1_1"/>
  <p:tag name="KSO_WM_TAG_VERSION" val="1.0"/>
  <p:tag name="KSO_WM_UNIT_PRESET_TEXT" val="添加小标题"/>
  <p:tag name="KSO_WM_UNIT_TEXT_FILL_FORE_SCHEMECOLOR_INDEX_BRIGHTNESS" val="0"/>
  <p:tag name="KSO_WM_UNIT_TEXT_FILL_FORE_SCHEMECOLOR_INDEX" val="6"/>
  <p:tag name="KSO_WM_UNIT_TEXT_FILL_TYPE" val="1"/>
  <p:tag name="KSO_WM_UNIT_USESOURCEFORMAT_APPLY" val="1"/>
</p:tagLst>
</file>

<file path=ppt/tags/tag425.xml><?xml version="1.0" encoding="utf-8"?>
<p:tagLst xmlns:a="http://schemas.openxmlformats.org/drawingml/2006/main" xmlns:r="http://schemas.openxmlformats.org/officeDocument/2006/relationships" xmlns:p="http://schemas.openxmlformats.org/presentationml/2006/main">
  <p:tag name="KSO_WM_UNIT_DIAGRAM_NUMVISUAL_CHANGE_MODES" val="32"/>
  <p:tag name="KSO_WM_UNIT_BLOCK" val="0"/>
  <p:tag name="KSO_WM_UNIT_DIAGRAM_MAX_ITEM_COUNT" val="5"/>
  <p:tag name="KSO_WM_UNIT_DIAGRAM_SUBTYPE" val="a"/>
  <p:tag name="KSO_WM_UNIT_NOCLEAR" val="0"/>
  <p:tag name="KSO_WM_UNIT_VALUE" val="5"/>
  <p:tag name="KSO_WM_UNIT_HIGHLIGHT" val="0"/>
  <p:tag name="KSO_WM_UNIT_COMPATIBLE" val="0"/>
  <p:tag name="KSO_WM_UNIT_DIAGRAM_ISNUMVISUAL" val="1"/>
  <p:tag name="KSO_WM_UNIT_DIAGRAM_IS_NEED_ADD_PATH_ANIM" val="1"/>
  <p:tag name="KSO_WM_UNIT_DIAGRAM_ISREFERUNIT" val="0"/>
  <p:tag name="KSO_WM_UNIT_DIAGRAM_NUM_VALUE" val="80"/>
  <p:tag name="KSO_WM_UNIT_DIAGRAM_NUMVISUAL_BIND_NUMID" val="fa089b5a-9f1e-4243-8a69-560c334f548a"/>
  <p:tag name="KSO_WM_DIAGRAM_GROUP_CODE" val="ε1-3"/>
  <p:tag name="KSO_WM_UNIT_ID" val="custom20215031_44*ε_h_h_f*1_3_1_1"/>
  <p:tag name="KSO_WM_TEMPLATE_CATEGORY" val="custom"/>
  <p:tag name="KSO_WM_TEMPLATE_INDEX" val="20215031"/>
  <p:tag name="KSO_WM_UNIT_LAYERLEVEL" val="1_1_1_1"/>
  <p:tag name="KSO_WM_TAG_VERSION" val="1.0"/>
  <p:tag name="KSO_WM_UNIT_PRESET_TEXT" val="80%"/>
  <p:tag name="KSO_WM_UNIT_TEXT_FILL_FORE_SCHEMECOLOR_INDEX_BRIGHTNESS" val="0.15"/>
  <p:tag name="KSO_WM_UNIT_TEXT_FILL_FORE_SCHEMECOLOR_INDEX" val="13"/>
  <p:tag name="KSO_WM_UNIT_TEXT_FILL_TYPE" val="1"/>
  <p:tag name="KSO_WM_UNIT_USESOURCEFORMAT_APPLY" val="1"/>
</p:tagLst>
</file>

<file path=ppt/tags/tag426.xml><?xml version="1.0" encoding="utf-8"?>
<p:tagLst xmlns:a="http://schemas.openxmlformats.org/drawingml/2006/main" xmlns:r="http://schemas.openxmlformats.org/officeDocument/2006/relationships" xmlns:p="http://schemas.openxmlformats.org/presentationml/2006/main">
  <p:tag name="KSO_WM_UNIT_BLOCK" val="0"/>
  <p:tag name="KSO_WM_UNIT_HIGHLIGHT" val="0"/>
  <p:tag name="KSO_WM_UNIT_COMPATIBLE" val="0"/>
  <p:tag name="KSO_WM_UNIT_DIAGRAM_ISNUMVISUAL" val="0"/>
  <p:tag name="KSO_WM_UNIT_DIAGRAM_ISREFERUNIT" val="0"/>
  <p:tag name="KSO_WM_DIAGRAM_GROUP_CODE" val="ε1-1"/>
  <p:tag name="KSO_WM_UNIT_ID" val="custom20215031_44*i*3"/>
  <p:tag name="KSO_WM_TEMPLATE_CATEGORY" val="custom"/>
  <p:tag name="KSO_WM_TEMPLATE_INDEX" val="20215031"/>
  <p:tag name="KSO_WM_UNIT_LAYERLEVEL" val="1"/>
  <p:tag name="KSO_WM_TAG_VERSION" val="1.0"/>
  <p:tag name="KSO_WM_UNIT_TEXT_FILL_FORE_SCHEMECOLOR_INDEX" val="7"/>
  <p:tag name="KSO_WM_UNIT_TEXT_FILL_TYPE" val="1"/>
  <p:tag name="KSO_WM_UNIT_USESOURCEFORMAT_APPLY" val="1"/>
</p:tagLst>
</file>

<file path=ppt/tags/tag427.xml><?xml version="1.0" encoding="utf-8"?>
<p:tagLst xmlns:a="http://schemas.openxmlformats.org/drawingml/2006/main" xmlns:r="http://schemas.openxmlformats.org/officeDocument/2006/relationships" xmlns:p="http://schemas.openxmlformats.org/presentationml/2006/main">
  <p:tag name="KSO_WM_UNIT_BLOCK" val="0"/>
  <p:tag name="KSO_WM_UNIT_IS_LAYOUT_DIAGRAM" val="1"/>
  <p:tag name="KSO_WM_UNIT_DIAGRAM_MAX_ITEM_COUNT" val="5"/>
  <p:tag name="KSO_WM_UNIT_DIAGRAM_SUBTYPE" val="a"/>
  <p:tag name="KSO_WM_UNIT_NOCLEAR" val="0"/>
  <p:tag name="KSO_WM_UNIT_VALUE" val="7"/>
  <p:tag name="KSO_WM_UNIT_HIGHLIGHT" val="0"/>
  <p:tag name="KSO_WM_UNIT_COMPATIBLE" val="0"/>
  <p:tag name="KSO_WM_UNIT_DIAGRAM_ISNUMVISUAL" val="0"/>
  <p:tag name="KSO_WM_UNIT_DIAGRAM_ISREFERUNIT" val="0"/>
  <p:tag name="KSO_WM_DIAGRAM_GROUP_CODE" val="ε1-3"/>
  <p:tag name="KSO_WM_UNIT_ID" val="custom20215031_44*ε_h_f*1_3_1"/>
  <p:tag name="KSO_WM_TEMPLATE_CATEGORY" val="custom"/>
  <p:tag name="KSO_WM_TEMPLATE_INDEX" val="20215031"/>
  <p:tag name="KSO_WM_UNIT_LAYERLEVEL" val="1_1_1"/>
  <p:tag name="KSO_WM_TAG_VERSION" val="1.0"/>
  <p:tag name="KSO_WM_UNIT_PRESET_TEXT" val="添加小标题"/>
  <p:tag name="KSO_WM_UNIT_TEXT_FILL_FORE_SCHEMECOLOR_INDEX_BRIGHTNESS" val="0"/>
  <p:tag name="KSO_WM_UNIT_TEXT_FILL_FORE_SCHEMECOLOR_INDEX" val="7"/>
  <p:tag name="KSO_WM_UNIT_TEXT_FILL_TYPE" val="1"/>
  <p:tag name="KSO_WM_UNIT_USESOURCEFORMAT_APPLY" val="1"/>
</p:tagLst>
</file>

<file path=ppt/tags/tag428.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1"/>
  <p:tag name="KSO_WM_UNIT_HIGHLIGHT" val="0"/>
  <p:tag name="KSO_WM_UNIT_COMPATIBLE" val="0"/>
  <p:tag name="KSO_WM_UNIT_DIAGRAM_ISNUMVISUAL" val="0"/>
  <p:tag name="KSO_WM_UNIT_DIAGRAM_ISREFERUNIT" val="0"/>
  <p:tag name="KSO_WM_DIAGRAM_GROUP_CODE" val="ε1-1"/>
  <p:tag name="KSO_WM_UNIT_ID" val="custom20215031_42*i*3"/>
  <p:tag name="KSO_WM_TEMPLATE_CATEGORY" val="custom"/>
  <p:tag name="KSO_WM_TEMPLATE_INDEX" val="20215031"/>
  <p:tag name="KSO_WM_UNIT_LAYERLEVEL" val="1"/>
  <p:tag name="KSO_WM_TAG_VERSION" val="1.0"/>
  <p:tag name="KSO_WM_UNIT_USESOURCEFORMAT_APPLY" val="1"/>
</p:tagLst>
</file>

<file path=ppt/tags/tag429.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1"/>
  <p:tag name="KSO_WM_UNIT_HIGHLIGHT" val="0"/>
  <p:tag name="KSO_WM_UNIT_COMPATIBLE" val="0"/>
  <p:tag name="KSO_WM_UNIT_DIAGRAM_ISNUMVISUAL" val="0"/>
  <p:tag name="KSO_WM_UNIT_DIAGRAM_ISREFERUNIT" val="0"/>
  <p:tag name="KSO_WM_DIAGRAM_GROUP_CODE" val="ε1-1"/>
  <p:tag name="KSO_WM_UNIT_ID" val="custom20215031_42*i*1"/>
  <p:tag name="KSO_WM_TEMPLATE_CATEGORY" val="custom"/>
  <p:tag name="KSO_WM_TEMPLATE_INDEX" val="20215031"/>
  <p:tag name="KSO_WM_UNIT_LAYERLEVEL" val="1"/>
  <p:tag name="KSO_WM_TAG_VERSION" val="1.0"/>
  <p:tag name="KSO_WM_UNIT_FILL_FORE_SCHEMECOLOR_INDEX_1_BRIGHTNESS" val="0"/>
  <p:tag name="KSO_WM_UNIT_FILL_FORE_SCHEMECOLOR_INDEX_1" val="14"/>
  <p:tag name="KSO_WM_UNIT_FILL_FORE_SCHEMECOLOR_INDEX_1_POS" val="0"/>
  <p:tag name="KSO_WM_UNIT_FILL_FORE_SCHEMECOLOR_INDEX_1_TRANS" val="0.61"/>
  <p:tag name="KSO_WM_UNIT_FILL_FORE_SCHEMECOLOR_INDEX_2_BRIGHTNESS" val="0"/>
  <p:tag name="KSO_WM_UNIT_FILL_FORE_SCHEMECOLOR_INDEX_2" val="14"/>
  <p:tag name="KSO_WM_UNIT_FILL_FORE_SCHEMECOLOR_INDEX_2_POS" val="1"/>
  <p:tag name="KSO_WM_UNIT_FILL_FORE_SCHEMECOLOR_INDEX_2_TRANS" val="1"/>
  <p:tag name="KSO_WM_UNIT_FILL_GRADIENT_TYPE" val="0"/>
  <p:tag name="KSO_WM_UNIT_FILL_GRADIENT_ANGLE" val="90"/>
  <p:tag name="KSO_WM_UNIT_FILL_GRADIENT_Direction" val="1"/>
  <p:tag name="KSO_WM_UNIT_FILL_TYPE" val="3"/>
  <p:tag name="KSO_WM_UNIT_VALUE" val="270"/>
  <p:tag name="KSO_WM_UNIT_USESOURCEFORMAT_APPLY" val="1"/>
</p:tagLst>
</file>

<file path=ppt/tags/tag43.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custom20214237_32*m_h_f*1_1_1"/>
  <p:tag name="KSO_WM_TEMPLATE_CATEGORY" val="custom"/>
  <p:tag name="KSO_WM_TEMPLATE_INDEX" val="20214237"/>
  <p:tag name="KSO_WM_UNIT_LAYERLEVEL" val="1_1_1"/>
  <p:tag name="KSO_WM_TAG_VERSION" val="1.0"/>
  <p:tag name="KSO_WM_BEAUTIFY_FLAG" val="#wm#"/>
  <p:tag name="KSO_WM_UNIT_PRESET_TEXT" val="单击此处输入你的正文，文字是您思想的提炼。"/>
  <p:tag name="KSO_WM_UNIT_TEXT_FILL_FORE_SCHEMECOLOR_INDEX_BRIGHTNESS" val="0.15"/>
  <p:tag name="KSO_WM_UNIT_TEXT_FILL_FORE_SCHEMECOLOR_INDEX" val="13"/>
  <p:tag name="KSO_WM_UNIT_TEXT_FILL_TYPE" val="1"/>
  <p:tag name="KSO_WM_UNIT_VALUE" val="42"/>
  <p:tag name="KSO_WM_UNIT_USESOURCEFORMAT_APPLY" val="1"/>
</p:tagLst>
</file>

<file path=ppt/tags/tag430.xml><?xml version="1.0" encoding="utf-8"?>
<p:tagLst xmlns:a="http://schemas.openxmlformats.org/drawingml/2006/main" xmlns:r="http://schemas.openxmlformats.org/officeDocument/2006/relationships" xmlns:p="http://schemas.openxmlformats.org/presentationml/2006/main">
  <p:tag name="KSO_WM_UNIT_BLOCK" val="0"/>
  <p:tag name="KSO_WM_UNIT_HIGHLIGHT" val="0"/>
  <p:tag name="KSO_WM_UNIT_COMPATIBLE" val="0"/>
  <p:tag name="KSO_WM_UNIT_DIAGRAM_ISNUMVISUAL" val="0"/>
  <p:tag name="KSO_WM_UNIT_DIAGRAM_ISREFERUNIT" val="0"/>
  <p:tag name="KSO_WM_DIAGRAM_GROUP_CODE" val="ε1-1"/>
  <p:tag name="KSO_WM_UNIT_ID" val="custom20215031_42*i*5"/>
  <p:tag name="KSO_WM_TEMPLATE_CATEGORY" val="custom"/>
  <p:tag name="KSO_WM_TEMPLATE_INDEX" val="20215031"/>
  <p:tag name="KSO_WM_UNIT_LAYERLEVEL" val="1"/>
  <p:tag name="KSO_WM_TAG_VERSION" val="1.0"/>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351"/>
  <p:tag name="KSO_WM_UNIT_USESOURCEFORMAT_APPLY" val="1"/>
</p:tagLst>
</file>

<file path=ppt/tags/tag431.xml><?xml version="1.0" encoding="utf-8"?>
<p:tagLst xmlns:a="http://schemas.openxmlformats.org/drawingml/2006/main" xmlns:r="http://schemas.openxmlformats.org/officeDocument/2006/relationships" xmlns:p="http://schemas.openxmlformats.org/presentationml/2006/main">
  <p:tag name="KSO_WM_UNIT_FILL_FORE_SCHEMECOLOR_INDEX" val="15"/>
  <p:tag name="KSO_WM_UNIT_FILL_TYPE" val="1"/>
  <p:tag name="KSO_WM_UNIT_TEXT_FILL_FORE_SCHEMECOLOR_INDEX" val="13"/>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3_2"/>
  <p:tag name="KSO_WM_TEMPLATE_CATEGORY" val="custom"/>
  <p:tag name="KSO_WM_TEMPLATE_INDEX" val="20215031"/>
  <p:tag name="KSO_WM_UNIT_LAYERLEVEL" val="1_1_1"/>
  <p:tag name="KSO_WM_TAG_VERSION" val="1.0"/>
  <p:tag name="KSO_WM_UNIT_VALUE" val="21"/>
</p:tagLst>
</file>

<file path=ppt/tags/tag432.xml><?xml version="1.0" encoding="utf-8"?>
<p:tagLst xmlns:a="http://schemas.openxmlformats.org/drawingml/2006/main" xmlns:r="http://schemas.openxmlformats.org/officeDocument/2006/relationships" xmlns:p="http://schemas.openxmlformats.org/presentationml/2006/main">
  <p:tag name="KSO_WM_UNIT_FILL_FORE_SCHEMECOLOR_INDEX" val="8"/>
  <p:tag name="KSO_WM_UNIT_FILL_TYPE" val="1"/>
  <p:tag name="KSO_WM_UNIT_TEXT_FILL_FORE_SCHEMECOLOR_INDEX" val="13"/>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3_4"/>
  <p:tag name="KSO_WM_TEMPLATE_CATEGORY" val="custom"/>
  <p:tag name="KSO_WM_TEMPLATE_INDEX" val="20215031"/>
  <p:tag name="KSO_WM_UNIT_LAYERLEVEL" val="1_1_1"/>
  <p:tag name="KSO_WM_TAG_VERSION" val="1.0"/>
  <p:tag name="KSO_WM_UNIT_VALUE" val="1"/>
</p:tagLst>
</file>

<file path=ppt/tags/tag433.xml><?xml version="1.0" encoding="utf-8"?>
<p:tagLst xmlns:a="http://schemas.openxmlformats.org/drawingml/2006/main" xmlns:r="http://schemas.openxmlformats.org/officeDocument/2006/relationships" xmlns:p="http://schemas.openxmlformats.org/presentationml/2006/main">
  <p:tag name="KSO_WM_UNIT_FILL_FORE_SCHEMECOLOR_INDEX" val="8"/>
  <p:tag name="KSO_WM_UNIT_FILL_TYPE" val="1"/>
  <p:tag name="KSO_WM_UNIT_TEXT_FILL_FORE_SCHEMECOLOR_INDEX" val="13"/>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3_5"/>
  <p:tag name="KSO_WM_TEMPLATE_CATEGORY" val="custom"/>
  <p:tag name="KSO_WM_TEMPLATE_INDEX" val="20215031"/>
  <p:tag name="KSO_WM_UNIT_LAYERLEVEL" val="1_1_1"/>
  <p:tag name="KSO_WM_TAG_VERSION" val="1.0"/>
  <p:tag name="KSO_WM_UNIT_VALUE" val="1"/>
</p:tagLst>
</file>

<file path=ppt/tags/tag434.xml><?xml version="1.0" encoding="utf-8"?>
<p:tagLst xmlns:a="http://schemas.openxmlformats.org/drawingml/2006/main" xmlns:r="http://schemas.openxmlformats.org/officeDocument/2006/relationships" xmlns:p="http://schemas.openxmlformats.org/presentationml/2006/main">
  <p:tag name="KSO_WM_UNIT_BLOCK" val="0"/>
  <p:tag name="KSO_WM_UNIT_HIGHLIGHT" val="0"/>
  <p:tag name="KSO_WM_UNIT_COMPATIBLE" val="0"/>
  <p:tag name="KSO_WM_UNIT_DIAGRAM_ISNUMVISUAL" val="0"/>
  <p:tag name="KSO_WM_UNIT_DIAGRAM_ISREFERUNIT" val="0"/>
  <p:tag name="KSO_WM_DIAGRAM_GROUP_CODE" val="ε1-1"/>
  <p:tag name="KSO_WM_UNIT_ID" val="custom20215031_42*i*10"/>
  <p:tag name="KSO_WM_TEMPLATE_CATEGORY" val="custom"/>
  <p:tag name="KSO_WM_TEMPLATE_INDEX" val="20215031"/>
  <p:tag name="KSO_WM_UNIT_LAYERLEVEL" val="1"/>
  <p:tag name="KSO_WM_TAG_VERSION" val="1.0"/>
  <p:tag name="KSO_WM_UNIT_TEXT_FILL_FORE_SCHEMECOLOR_INDEX" val="1"/>
  <p:tag name="KSO_WM_UNIT_TEXT_FILL_TYPE" val="1"/>
  <p:tag name="KSO_WM_UNIT_USESOURCEFORMAT_APPLY" val="1"/>
</p:tagLst>
</file>

<file path=ppt/tags/tag435.xml><?xml version="1.0" encoding="utf-8"?>
<p:tagLst xmlns:a="http://schemas.openxmlformats.org/drawingml/2006/main" xmlns:r="http://schemas.openxmlformats.org/officeDocument/2006/relationships" xmlns:p="http://schemas.openxmlformats.org/presentationml/2006/main">
  <p:tag name="KSO_WM_UNIT_FILL_FORE_SCHEMECOLOR_INDEX" val="15"/>
  <p:tag name="KSO_WM_UNIT_FILL_TYPE" val="1"/>
  <p:tag name="KSO_WM_UNIT_TEXT_FILL_FORE_SCHEMECOLOR_INDEX" val="13"/>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2_5"/>
  <p:tag name="KSO_WM_TEMPLATE_CATEGORY" val="custom"/>
  <p:tag name="KSO_WM_TEMPLATE_INDEX" val="20215031"/>
  <p:tag name="KSO_WM_UNIT_LAYERLEVEL" val="1_1_1"/>
  <p:tag name="KSO_WM_TAG_VERSION" val="1.0"/>
  <p:tag name="KSO_WM_UNIT_VALUE" val="21"/>
</p:tagLst>
</file>

<file path=ppt/tags/tag436.xml><?xml version="1.0" encoding="utf-8"?>
<p:tagLst xmlns:a="http://schemas.openxmlformats.org/drawingml/2006/main" xmlns:r="http://schemas.openxmlformats.org/officeDocument/2006/relationships" xmlns:p="http://schemas.openxmlformats.org/presentationml/2006/main">
  <p:tag name="KSO_WM_UNIT_FILL_FORE_SCHEMECOLOR_INDEX" val="7"/>
  <p:tag name="KSO_WM_UNIT_FILL_TYPE" val="1"/>
  <p:tag name="KSO_WM_UNIT_TEXT_FILL_FORE_SCHEMECOLOR_INDEX" val="13"/>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2_8"/>
  <p:tag name="KSO_WM_TEMPLATE_CATEGORY" val="custom"/>
  <p:tag name="KSO_WM_TEMPLATE_INDEX" val="20215031"/>
  <p:tag name="KSO_WM_UNIT_LAYERLEVEL" val="1_1_1"/>
  <p:tag name="KSO_WM_TAG_VERSION" val="1.0"/>
  <p:tag name="KSO_WM_UNIT_VALUE" val="1"/>
</p:tagLst>
</file>

<file path=ppt/tags/tag437.xml><?xml version="1.0" encoding="utf-8"?>
<p:tagLst xmlns:a="http://schemas.openxmlformats.org/drawingml/2006/main" xmlns:r="http://schemas.openxmlformats.org/officeDocument/2006/relationships" xmlns:p="http://schemas.openxmlformats.org/presentationml/2006/main">
  <p:tag name="KSO_WM_UNIT_FILL_FORE_SCHEMECOLOR_INDEX" val="7"/>
  <p:tag name="KSO_WM_UNIT_FILL_TYPE" val="1"/>
  <p:tag name="KSO_WM_UNIT_TEXT_FILL_FORE_SCHEMECOLOR_INDEX" val="13"/>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2_9"/>
  <p:tag name="KSO_WM_TEMPLATE_CATEGORY" val="custom"/>
  <p:tag name="KSO_WM_TEMPLATE_INDEX" val="20215031"/>
  <p:tag name="KSO_WM_UNIT_LAYERLEVEL" val="1_1_1"/>
  <p:tag name="KSO_WM_TAG_VERSION" val="1.0"/>
  <p:tag name="KSO_WM_UNIT_VALUE" val="1"/>
</p:tagLst>
</file>

<file path=ppt/tags/tag438.xml><?xml version="1.0" encoding="utf-8"?>
<p:tagLst xmlns:a="http://schemas.openxmlformats.org/drawingml/2006/main" xmlns:r="http://schemas.openxmlformats.org/officeDocument/2006/relationships" xmlns:p="http://schemas.openxmlformats.org/presentationml/2006/main">
  <p:tag name="KSO_WM_UNIT_FILL_FORE_SCHEMECOLOR_INDEX" val="15"/>
  <p:tag name="KSO_WM_UNIT_FILL_TYPE" val="1"/>
  <p:tag name="KSO_WM_UNIT_TEXT_FILL_FORE_SCHEMECOLOR_INDEX" val="13"/>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1_4"/>
  <p:tag name="KSO_WM_TEMPLATE_CATEGORY" val="custom"/>
  <p:tag name="KSO_WM_TEMPLATE_INDEX" val="20215031"/>
  <p:tag name="KSO_WM_UNIT_LAYERLEVEL" val="1_1_1"/>
  <p:tag name="KSO_WM_TAG_VERSION" val="1.0"/>
  <p:tag name="KSO_WM_UNIT_VALUE" val="21"/>
</p:tagLst>
</file>

<file path=ppt/tags/tag439.xml><?xml version="1.0" encoding="utf-8"?>
<p:tagLst xmlns:a="http://schemas.openxmlformats.org/drawingml/2006/main" xmlns:r="http://schemas.openxmlformats.org/officeDocument/2006/relationships" xmlns:p="http://schemas.openxmlformats.org/presentationml/2006/main">
  <p:tag name="KSO_WM_UNIT_FILL_FORE_SCHEMECOLOR_INDEX" val="6"/>
  <p:tag name="KSO_WM_UNIT_FILL_TYPE" val="1"/>
  <p:tag name="KSO_WM_UNIT_TEXT_FILL_FORE_SCHEMECOLOR_INDEX" val="13"/>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1_7"/>
  <p:tag name="KSO_WM_TEMPLATE_CATEGORY" val="custom"/>
  <p:tag name="KSO_WM_TEMPLATE_INDEX" val="20215031"/>
  <p:tag name="KSO_WM_UNIT_LAYERLEVEL" val="1_1_1"/>
  <p:tag name="KSO_WM_TAG_VERSION" val="1.0"/>
  <p:tag name="KSO_WM_UNIT_VALUE" val="1"/>
</p:tagLst>
</file>

<file path=ppt/tags/tag44.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custom20214237_32*m_h_f*1_1_1"/>
  <p:tag name="KSO_WM_TEMPLATE_CATEGORY" val="custom"/>
  <p:tag name="KSO_WM_TEMPLATE_INDEX" val="20214237"/>
  <p:tag name="KSO_WM_UNIT_LAYERLEVEL" val="1_1_1"/>
  <p:tag name="KSO_WM_TAG_VERSION" val="1.0"/>
  <p:tag name="KSO_WM_BEAUTIFY_FLAG" val="#wm#"/>
  <p:tag name="KSO_WM_UNIT_PRESET_TEXT" val="单击此处输入你的正文，文字是您思想的提炼。"/>
  <p:tag name="KSO_WM_UNIT_TEXT_FILL_FORE_SCHEMECOLOR_INDEX_BRIGHTNESS" val="0.15"/>
  <p:tag name="KSO_WM_UNIT_TEXT_FILL_FORE_SCHEMECOLOR_INDEX" val="13"/>
  <p:tag name="KSO_WM_UNIT_TEXT_FILL_TYPE" val="1"/>
  <p:tag name="KSO_WM_UNIT_VALUE" val="42"/>
  <p:tag name="KSO_WM_UNIT_USESOURCEFORMAT_APPLY" val="1"/>
</p:tagLst>
</file>

<file path=ppt/tags/tag440.xml><?xml version="1.0" encoding="utf-8"?>
<p:tagLst xmlns:a="http://schemas.openxmlformats.org/drawingml/2006/main" xmlns:r="http://schemas.openxmlformats.org/officeDocument/2006/relationships" xmlns:p="http://schemas.openxmlformats.org/presentationml/2006/main">
  <p:tag name="KSO_WM_UNIT_FILL_FORE_SCHEMECOLOR_INDEX" val="6"/>
  <p:tag name="KSO_WM_UNIT_FILL_TYPE" val="1"/>
  <p:tag name="KSO_WM_UNIT_TEXT_FILL_FORE_SCHEMECOLOR_INDEX" val="13"/>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1_8"/>
  <p:tag name="KSO_WM_TEMPLATE_CATEGORY" val="custom"/>
  <p:tag name="KSO_WM_TEMPLATE_INDEX" val="20215031"/>
  <p:tag name="KSO_WM_UNIT_LAYERLEVEL" val="1_1_1"/>
  <p:tag name="KSO_WM_TAG_VERSION" val="1.0"/>
  <p:tag name="KSO_WM_UNIT_VALUE" val="1"/>
</p:tagLst>
</file>

<file path=ppt/tags/tag441.xml><?xml version="1.0" encoding="utf-8"?>
<p:tagLst xmlns:a="http://schemas.openxmlformats.org/drawingml/2006/main" xmlns:r="http://schemas.openxmlformats.org/officeDocument/2006/relationships" xmlns:p="http://schemas.openxmlformats.org/presentationml/2006/main">
  <p:tag name="KSO_WM_UNIT_TEXT_FILL_FORE_SCHEMECOLOR_INDEX" val="6"/>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1_11"/>
  <p:tag name="KSO_WM_TEMPLATE_CATEGORY" val="custom"/>
  <p:tag name="KSO_WM_TEMPLATE_INDEX" val="20215031"/>
  <p:tag name="KSO_WM_UNIT_LAYERLEVEL" val="1_1_1"/>
  <p:tag name="KSO_WM_TAG_VERSION" val="1.0"/>
  <p:tag name="KSO_WM_UNIT_VALUE" val="4"/>
</p:tagLst>
</file>

<file path=ppt/tags/tag442.xml><?xml version="1.0" encoding="utf-8"?>
<p:tagLst xmlns:a="http://schemas.openxmlformats.org/drawingml/2006/main" xmlns:r="http://schemas.openxmlformats.org/officeDocument/2006/relationships" xmlns:p="http://schemas.openxmlformats.org/presentationml/2006/main">
  <p:tag name="KSO_WM_UNIT_TEXT_FILL_FORE_SCHEMECOLOR_INDEX" val="7"/>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2_12"/>
  <p:tag name="KSO_WM_TEMPLATE_CATEGORY" val="custom"/>
  <p:tag name="KSO_WM_TEMPLATE_INDEX" val="20215031"/>
  <p:tag name="KSO_WM_UNIT_LAYERLEVEL" val="1_1_1"/>
  <p:tag name="KSO_WM_TAG_VERSION" val="1.0"/>
  <p:tag name="KSO_WM_UNIT_VALUE" val="4"/>
</p:tagLst>
</file>

<file path=ppt/tags/tag443.xml><?xml version="1.0" encoding="utf-8"?>
<p:tagLst xmlns:a="http://schemas.openxmlformats.org/drawingml/2006/main" xmlns:r="http://schemas.openxmlformats.org/officeDocument/2006/relationships" xmlns:p="http://schemas.openxmlformats.org/presentationml/2006/main">
  <p:tag name="KSO_WM_UNIT_TEXT_FILL_FORE_SCHEMECOLOR_INDEX" val="8"/>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3_9"/>
  <p:tag name="KSO_WM_TEMPLATE_CATEGORY" val="custom"/>
  <p:tag name="KSO_WM_TEMPLATE_INDEX" val="20215031"/>
  <p:tag name="KSO_WM_UNIT_LAYERLEVEL" val="1_1_1"/>
  <p:tag name="KSO_WM_TAG_VERSION" val="1.0"/>
  <p:tag name="KSO_WM_UNIT_VALUE" val="4"/>
</p:tagLst>
</file>

<file path=ppt/tags/tag444.xml><?xml version="1.0" encoding="utf-8"?>
<p:tagLst xmlns:a="http://schemas.openxmlformats.org/drawingml/2006/main" xmlns:r="http://schemas.openxmlformats.org/officeDocument/2006/relationships" xmlns:p="http://schemas.openxmlformats.org/presentationml/2006/main">
  <p:tag name="KSO_WM_UNIT_LINE_FORE_SCHEMECOLOR_INDEX" val="15"/>
  <p:tag name="KSO_WM_UNIT_LINE_FILL_TYPE" val="2"/>
  <p:tag name="KSO_WM_UNIT_TEXT_FILL_FORE_SCHEMECOLOR_INDEX" val="13"/>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3_8"/>
  <p:tag name="KSO_WM_TEMPLATE_CATEGORY" val="custom"/>
  <p:tag name="KSO_WM_TEMPLATE_INDEX" val="20215031"/>
  <p:tag name="KSO_WM_UNIT_LAYERLEVEL" val="1_1_1"/>
  <p:tag name="KSO_WM_TAG_VERSION" val="1.0"/>
  <p:tag name="KSO_WM_UNIT_VALUE" val="4"/>
</p:tagLst>
</file>

<file path=ppt/tags/tag445.xml><?xml version="1.0" encoding="utf-8"?>
<p:tagLst xmlns:a="http://schemas.openxmlformats.org/drawingml/2006/main" xmlns:r="http://schemas.openxmlformats.org/officeDocument/2006/relationships" xmlns:p="http://schemas.openxmlformats.org/presentationml/2006/main">
  <p:tag name="KSO_WM_UNIT_DIAGRAM_NUMVISUAL_CHANGE_MODES" val="32"/>
  <p:tag name="KSO_WM_UNIT_TEXT_FILL_FORE_SCHEMECOLOR_INDEX" val="8"/>
  <p:tag name="KSO_WM_UNIT_TEXT_FILL_TYPE" val="1"/>
  <p:tag name="KSO_WM_UNIT_USESOURCEFORMAT_APPLY" val="1"/>
  <p:tag name="KSO_WM_UNIT_BLOCK" val="0"/>
  <p:tag name="KSO_WM_UNIT_DIAGRAM_MAX_ITEM_COUNT" val="5"/>
  <p:tag name="KSO_WM_UNIT_DIAGRAM_SUBTYPE" val="g"/>
  <p:tag name="KSO_WM_UNIT_PRESET_TEXT" val="50%"/>
  <p:tag name="KSO_WM_UNIT_NOCLEAR" val="0"/>
  <p:tag name="KSO_WM_UNIT_VALUE" val="4"/>
  <p:tag name="KSO_WM_UNIT_HIGHLIGHT" val="0"/>
  <p:tag name="KSO_WM_UNIT_COMPATIBLE" val="0"/>
  <p:tag name="KSO_WM_UNIT_DIAGRAM_ISNUMVISUAL" val="1"/>
  <p:tag name="KSO_WM_UNIT_DIAGRAM_ISREFERUNIT" val="0"/>
  <p:tag name="KSO_WM_UNIT_DIAGRAM_NUM_VALUE" val="50"/>
  <p:tag name="KSO_WM_UNIT_DIAGRAM_NUMVISUAL_BIND_NUMID" val="ec14d566-550a-4219-b893-f7700ad354f6"/>
  <p:tag name="KSO_WM_DIAGRAM_GROUP_CODE" val="ε1-2"/>
  <p:tag name="KSO_WM_UNIT_ID" val="custom20215031_42*ε_h_h_f*1_3_1_1"/>
  <p:tag name="KSO_WM_TEMPLATE_CATEGORY" val="custom"/>
  <p:tag name="KSO_WM_TEMPLATE_INDEX" val="20215031"/>
  <p:tag name="KSO_WM_UNIT_LAYERLEVEL" val="1_1_1_1"/>
  <p:tag name="KSO_WM_TAG_VERSION" val="1.0"/>
</p:tagLst>
</file>

<file path=ppt/tags/tag446.xml><?xml version="1.0" encoding="utf-8"?>
<p:tagLst xmlns:a="http://schemas.openxmlformats.org/drawingml/2006/main" xmlns:r="http://schemas.openxmlformats.org/officeDocument/2006/relationships" xmlns:p="http://schemas.openxmlformats.org/presentationml/2006/main">
  <p:tag name="KSO_WM_UNIT_LINE_FORE_SCHEMECOLOR_INDEX" val="15"/>
  <p:tag name="KSO_WM_UNIT_LINE_FILL_TYPE" val="2"/>
  <p:tag name="KSO_WM_UNIT_TEXT_FILL_FORE_SCHEMECOLOR_INDEX" val="13"/>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1_10"/>
  <p:tag name="KSO_WM_TEMPLATE_CATEGORY" val="custom"/>
  <p:tag name="KSO_WM_TEMPLATE_INDEX" val="20215031"/>
  <p:tag name="KSO_WM_UNIT_LAYERLEVEL" val="1_1_1"/>
  <p:tag name="KSO_WM_TAG_VERSION" val="1.0"/>
  <p:tag name="KSO_WM_UNIT_VALUE" val="4"/>
</p:tagLst>
</file>

<file path=ppt/tags/tag447.xml><?xml version="1.0" encoding="utf-8"?>
<p:tagLst xmlns:a="http://schemas.openxmlformats.org/drawingml/2006/main" xmlns:r="http://schemas.openxmlformats.org/officeDocument/2006/relationships" xmlns:p="http://schemas.openxmlformats.org/presentationml/2006/main">
  <p:tag name="KSO_WM_UNIT_DIAGRAM_NUMVISUAL_CHANGE_MODES" val="32"/>
  <p:tag name="KSO_WM_UNIT_TEXT_FILL_FORE_SCHEMECOLOR_INDEX" val="6"/>
  <p:tag name="KSO_WM_UNIT_TEXT_FILL_TYPE" val="1"/>
  <p:tag name="KSO_WM_UNIT_USESOURCEFORMAT_APPLY" val="1"/>
  <p:tag name="KSO_WM_UNIT_BLOCK" val="0"/>
  <p:tag name="KSO_WM_UNIT_DIAGRAM_MAX_ITEM_COUNT" val="5"/>
  <p:tag name="KSO_WM_UNIT_DIAGRAM_SUBTYPE" val="g"/>
  <p:tag name="KSO_WM_UNIT_PRESET_TEXT" val="65%"/>
  <p:tag name="KSO_WM_UNIT_NOCLEAR" val="0"/>
  <p:tag name="KSO_WM_UNIT_VALUE" val="3"/>
  <p:tag name="KSO_WM_UNIT_HIGHLIGHT" val="0"/>
  <p:tag name="KSO_WM_UNIT_COMPATIBLE" val="0"/>
  <p:tag name="KSO_WM_UNIT_DIAGRAM_ISNUMVISUAL" val="1"/>
  <p:tag name="KSO_WM_UNIT_DIAGRAM_ISREFERUNIT" val="0"/>
  <p:tag name="KSO_WM_UNIT_DIAGRAM_NUM_VALUE" val="65"/>
  <p:tag name="KSO_WM_UNIT_DIAGRAM_NUMVISUAL_BIND_NUMID" val="ce692ce3-3549-40d9-804b-774b93ef2809"/>
  <p:tag name="KSO_WM_DIAGRAM_GROUP_CODE" val="ε1-2"/>
  <p:tag name="KSO_WM_UNIT_ID" val="custom20215031_42*ε_h_h_f*1_1_1_1"/>
  <p:tag name="KSO_WM_TEMPLATE_CATEGORY" val="custom"/>
  <p:tag name="KSO_WM_TEMPLATE_INDEX" val="20215031"/>
  <p:tag name="KSO_WM_UNIT_LAYERLEVEL" val="1_1_1_1"/>
  <p:tag name="KSO_WM_TAG_VERSION" val="1.0"/>
</p:tagLst>
</file>

<file path=ppt/tags/tag448.xml><?xml version="1.0" encoding="utf-8"?>
<p:tagLst xmlns:a="http://schemas.openxmlformats.org/drawingml/2006/main" xmlns:r="http://schemas.openxmlformats.org/officeDocument/2006/relationships" xmlns:p="http://schemas.openxmlformats.org/presentationml/2006/main">
  <p:tag name="KSO_WM_UNIT_LINE_FORE_SCHEMECOLOR_INDEX" val="15"/>
  <p:tag name="KSO_WM_UNIT_LINE_FILL_TYPE" val="2"/>
  <p:tag name="KSO_WM_UNIT_TEXT_FILL_FORE_SCHEMECOLOR_INDEX" val="13"/>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2_11"/>
  <p:tag name="KSO_WM_TEMPLATE_CATEGORY" val="custom"/>
  <p:tag name="KSO_WM_TEMPLATE_INDEX" val="20215031"/>
  <p:tag name="KSO_WM_UNIT_LAYERLEVEL" val="1_1_1"/>
  <p:tag name="KSO_WM_TAG_VERSION" val="1.0"/>
  <p:tag name="KSO_WM_UNIT_VALUE" val="4"/>
</p:tagLst>
</file>

<file path=ppt/tags/tag449.xml><?xml version="1.0" encoding="utf-8"?>
<p:tagLst xmlns:a="http://schemas.openxmlformats.org/drawingml/2006/main" xmlns:r="http://schemas.openxmlformats.org/officeDocument/2006/relationships" xmlns:p="http://schemas.openxmlformats.org/presentationml/2006/main">
  <p:tag name="KSO_WM_UNIT_DIAGRAM_NUMVISUAL_CHANGE_MODES" val="32"/>
  <p:tag name="KSO_WM_UNIT_TEXT_FILL_FORE_SCHEMECOLOR_INDEX" val="7"/>
  <p:tag name="KSO_WM_UNIT_TEXT_FILL_TYPE" val="1"/>
  <p:tag name="KSO_WM_UNIT_USESOURCEFORMAT_APPLY" val="1"/>
  <p:tag name="KSO_WM_UNIT_BLOCK" val="0"/>
  <p:tag name="KSO_WM_UNIT_DIAGRAM_MAX_ITEM_COUNT" val="5"/>
  <p:tag name="KSO_WM_UNIT_DIAGRAM_SUBTYPE" val="g"/>
  <p:tag name="KSO_WM_UNIT_PRESET_TEXT" val="70%"/>
  <p:tag name="KSO_WM_UNIT_NOCLEAR" val="0"/>
  <p:tag name="KSO_WM_UNIT_VALUE" val="3"/>
  <p:tag name="KSO_WM_UNIT_HIGHLIGHT" val="0"/>
  <p:tag name="KSO_WM_UNIT_COMPATIBLE" val="0"/>
  <p:tag name="KSO_WM_UNIT_DIAGRAM_ISNUMVISUAL" val="1"/>
  <p:tag name="KSO_WM_UNIT_DIAGRAM_ISREFERUNIT" val="0"/>
  <p:tag name="KSO_WM_UNIT_DIAGRAM_NUM_VALUE" val="70"/>
  <p:tag name="KSO_WM_UNIT_DIAGRAM_NUMVISUAL_BIND_NUMID" val="49c61b4a-ebe6-434e-8979-0ba51468bb43"/>
  <p:tag name="KSO_WM_DIAGRAM_GROUP_CODE" val="ε1-2"/>
  <p:tag name="KSO_WM_UNIT_ID" val="custom20215031_42*ε_h_h_f*1_2_1_1"/>
  <p:tag name="KSO_WM_TEMPLATE_CATEGORY" val="custom"/>
  <p:tag name="KSO_WM_TEMPLATE_INDEX" val="20215031"/>
  <p:tag name="KSO_WM_UNIT_LAYERLEVEL" val="1_1_1_1"/>
  <p:tag name="KSO_WM_TAG_VERSION" val="1.0"/>
</p:tagLst>
</file>

<file path=ppt/tags/tag45.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custom20214237_32*m_h_f*1_1_1"/>
  <p:tag name="KSO_WM_TEMPLATE_CATEGORY" val="custom"/>
  <p:tag name="KSO_WM_TEMPLATE_INDEX" val="20214237"/>
  <p:tag name="KSO_WM_UNIT_LAYERLEVEL" val="1_1_1"/>
  <p:tag name="KSO_WM_TAG_VERSION" val="1.0"/>
  <p:tag name="KSO_WM_BEAUTIFY_FLAG" val="#wm#"/>
  <p:tag name="KSO_WM_UNIT_PRESET_TEXT" val="单击此处输入你的正文，文字是您思想的提炼。"/>
  <p:tag name="KSO_WM_UNIT_TEXT_FILL_FORE_SCHEMECOLOR_INDEX_BRIGHTNESS" val="0.15"/>
  <p:tag name="KSO_WM_UNIT_TEXT_FILL_FORE_SCHEMECOLOR_INDEX" val="13"/>
  <p:tag name="KSO_WM_UNIT_TEXT_FILL_TYPE" val="1"/>
  <p:tag name="KSO_WM_UNIT_VALUE" val="42"/>
  <p:tag name="KSO_WM_UNIT_USESOURCEFORMAT_APPLY" val="1"/>
</p:tagLst>
</file>

<file path=ppt/tags/tag450.xml><?xml version="1.0" encoding="utf-8"?>
<p:tagLst xmlns:a="http://schemas.openxmlformats.org/drawingml/2006/main" xmlns:r="http://schemas.openxmlformats.org/officeDocument/2006/relationships" xmlns:p="http://schemas.openxmlformats.org/presentationml/2006/main">
  <p:tag name="KSO_WM_UNIT_BLOCK" val="0"/>
  <p:tag name="KSO_WM_UNIT_HIGHLIGHT" val="0"/>
  <p:tag name="KSO_WM_UNIT_COMPATIBLE" val="0"/>
  <p:tag name="KSO_WM_UNIT_DIAGRAM_ISNUMVISUAL" val="0"/>
  <p:tag name="KSO_WM_UNIT_DIAGRAM_ISREFERUNIT" val="0"/>
  <p:tag name="KSO_WM_DIAGRAM_GROUP_CODE" val="ε1-1"/>
  <p:tag name="KSO_WM_UNIT_ID" val="custom20215031_42*i*6"/>
  <p:tag name="KSO_WM_TEMPLATE_CATEGORY" val="custom"/>
  <p:tag name="KSO_WM_TEMPLATE_INDEX" val="20215031"/>
  <p:tag name="KSO_WM_UNIT_LAYERLEVEL" val="1"/>
  <p:tag name="KSO_WM_TAG_VERSION" val="1.0"/>
  <p:tag name="KSO_WM_UNIT_LINE_FORE_SCHEMECOLOR_INDEX_BRIGHTNESS" val="-0.15"/>
  <p:tag name="KSO_WM_UNIT_LINE_FORE_SCHEMECOLOR_INDEX" val="14"/>
  <p:tag name="KSO_WM_UNIT_LINE_FILL_TYPE" val="2"/>
  <p:tag name="KSO_WM_UNIT_USESOURCEFORMAT_APPLY" val="1"/>
</p:tagLst>
</file>

<file path=ppt/tags/tag451.xml><?xml version="1.0" encoding="utf-8"?>
<p:tagLst xmlns:a="http://schemas.openxmlformats.org/drawingml/2006/main" xmlns:r="http://schemas.openxmlformats.org/officeDocument/2006/relationships" xmlns:p="http://schemas.openxmlformats.org/presentationml/2006/main">
  <p:tag name="KSO_WM_UNIT_BLOCK" val="0"/>
  <p:tag name="KSO_WM_UNIT_HIGHLIGHT" val="0"/>
  <p:tag name="KSO_WM_UNIT_COMPATIBLE" val="0"/>
  <p:tag name="KSO_WM_UNIT_DIAGRAM_ISNUMVISUAL" val="0"/>
  <p:tag name="KSO_WM_UNIT_DIAGRAM_ISREFERUNIT" val="0"/>
  <p:tag name="KSO_WM_DIAGRAM_GROUP_CODE" val="ε1-1"/>
  <p:tag name="KSO_WM_UNIT_ID" val="custom20215031_42*i*7"/>
  <p:tag name="KSO_WM_TEMPLATE_CATEGORY" val="custom"/>
  <p:tag name="KSO_WM_TEMPLATE_INDEX" val="20215031"/>
  <p:tag name="KSO_WM_UNIT_LAYERLEVEL" val="1"/>
  <p:tag name="KSO_WM_TAG_VERSION" val="1.0"/>
  <p:tag name="KSO_WM_UNIT_LINE_FORE_SCHEMECOLOR_INDEX_BRIGHTNESS" val="-0.15"/>
  <p:tag name="KSO_WM_UNIT_LINE_FORE_SCHEMECOLOR_INDEX" val="14"/>
  <p:tag name="KSO_WM_UNIT_LINE_FILL_TYPE" val="2"/>
  <p:tag name="KSO_WM_UNIT_USESOURCEFORMAT_APPLY" val="1"/>
</p:tagLst>
</file>

<file path=ppt/tags/tag452.xml><?xml version="1.0" encoding="utf-8"?>
<p:tagLst xmlns:a="http://schemas.openxmlformats.org/drawingml/2006/main" xmlns:r="http://schemas.openxmlformats.org/officeDocument/2006/relationships" xmlns:p="http://schemas.openxmlformats.org/presentationml/2006/main">
  <p:tag name="KSO_WM_UNIT_BLOCK" val="0"/>
  <p:tag name="KSO_WM_UNIT_HIGHLIGHT" val="0"/>
  <p:tag name="KSO_WM_UNIT_COMPATIBLE" val="0"/>
  <p:tag name="KSO_WM_UNIT_DIAGRAM_ISNUMVISUAL" val="0"/>
  <p:tag name="KSO_WM_UNIT_DIAGRAM_ISREFERUNIT" val="0"/>
  <p:tag name="KSO_WM_DIAGRAM_GROUP_CODE" val="ε1-1"/>
  <p:tag name="KSO_WM_UNIT_ID" val="custom20215031_42*i*11"/>
  <p:tag name="KSO_WM_TEMPLATE_CATEGORY" val="custom"/>
  <p:tag name="KSO_WM_TEMPLATE_INDEX" val="20215031"/>
  <p:tag name="KSO_WM_UNIT_LAYERLEVEL" val="1"/>
  <p:tag name="KSO_WM_TAG_VERSION" val="1.0"/>
  <p:tag name="KSO_WM_UNIT_TEXT_FILL_FORE_SCHEMECOLOR_INDEX" val="1"/>
  <p:tag name="KSO_WM_UNIT_TEXT_FILL_TYPE" val="1"/>
  <p:tag name="KSO_WM_UNIT_USESOURCEFORMAT_APPLY" val="1"/>
</p:tagLst>
</file>

<file path=ppt/tags/tag453.xml><?xml version="1.0" encoding="utf-8"?>
<p:tagLst xmlns:a="http://schemas.openxmlformats.org/drawingml/2006/main" xmlns:r="http://schemas.openxmlformats.org/officeDocument/2006/relationships" xmlns:p="http://schemas.openxmlformats.org/presentationml/2006/main">
  <p:tag name="KSO_WM_UNIT_BLOCK" val="0"/>
  <p:tag name="KSO_WM_UNIT_HIGHLIGHT" val="0"/>
  <p:tag name="KSO_WM_UNIT_COMPATIBLE" val="0"/>
  <p:tag name="KSO_WM_UNIT_DIAGRAM_ISNUMVISUAL" val="0"/>
  <p:tag name="KSO_WM_UNIT_DIAGRAM_ISREFERUNIT" val="0"/>
  <p:tag name="KSO_WM_DIAGRAM_GROUP_CODE" val="ε1-1"/>
  <p:tag name="KSO_WM_UNIT_ID" val="custom20215031_42*i*8"/>
  <p:tag name="KSO_WM_TEMPLATE_CATEGORY" val="custom"/>
  <p:tag name="KSO_WM_TEMPLATE_INDEX" val="20215031"/>
  <p:tag name="KSO_WM_UNIT_LAYERLEVEL" val="1"/>
  <p:tag name="KSO_WM_TAG_VERSION" val="1.0"/>
  <p:tag name="KSO_WM_UNIT_LINE_FORE_SCHEMECOLOR_INDEX_BRIGHTNESS" val="-0.15"/>
  <p:tag name="KSO_WM_UNIT_LINE_FORE_SCHEMECOLOR_INDEX" val="14"/>
  <p:tag name="KSO_WM_UNIT_LINE_FILL_TYPE" val="2"/>
  <p:tag name="KSO_WM_UNIT_USESOURCEFORMAT_APPLY" val="1"/>
</p:tagLst>
</file>

<file path=ppt/tags/tag454.xml><?xml version="1.0" encoding="utf-8"?>
<p:tagLst xmlns:a="http://schemas.openxmlformats.org/drawingml/2006/main" xmlns:r="http://schemas.openxmlformats.org/officeDocument/2006/relationships" xmlns:p="http://schemas.openxmlformats.org/presentationml/2006/main">
  <p:tag name="KSO_WM_UNIT_FILL_FORE_SCHEMECOLOR_INDEX" val="15"/>
  <p:tag name="KSO_WM_UNIT_FILL_TYPE" val="1"/>
  <p:tag name="KSO_WM_UNIT_TEXT_FILL_FORE_SCHEMECOLOR_INDEX" val="13"/>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3_7"/>
  <p:tag name="KSO_WM_TEMPLATE_CATEGORY" val="custom"/>
  <p:tag name="KSO_WM_TEMPLATE_INDEX" val="20215031"/>
  <p:tag name="KSO_WM_UNIT_LAYERLEVEL" val="1_1_1"/>
  <p:tag name="KSO_WM_TAG_VERSION" val="1.0"/>
  <p:tag name="KSO_WM_UNIT_VALUE" val="3"/>
</p:tagLst>
</file>

<file path=ppt/tags/tag455.xml><?xml version="1.0" encoding="utf-8"?>
<p:tagLst xmlns:a="http://schemas.openxmlformats.org/drawingml/2006/main" xmlns:r="http://schemas.openxmlformats.org/officeDocument/2006/relationships" xmlns:p="http://schemas.openxmlformats.org/presentationml/2006/main">
  <p:tag name="KSO_WM_UNIT_BLOCK" val="0"/>
  <p:tag name="KSO_WM_UNIT_HIGHLIGHT" val="0"/>
  <p:tag name="KSO_WM_UNIT_COMPATIBLE" val="0"/>
  <p:tag name="KSO_WM_UNIT_DIAGRAM_ISNUMVISUAL" val="0"/>
  <p:tag name="KSO_WM_UNIT_DIAGRAM_ISREFERUNIT" val="0"/>
  <p:tag name="KSO_WM_DIAGRAM_GROUP_CODE" val="ε1-1"/>
  <p:tag name="KSO_WM_UNIT_ID" val="custom20215031_42*i*13"/>
  <p:tag name="KSO_WM_TEMPLATE_CATEGORY" val="custom"/>
  <p:tag name="KSO_WM_TEMPLATE_INDEX" val="20215031"/>
  <p:tag name="KSO_WM_UNIT_LAYERLEVEL" val="1"/>
  <p:tag name="KSO_WM_TAG_VERSION" val="1.0"/>
  <p:tag name="KSO_WM_UNIT_TEXT_FILL_FORE_SCHEMECOLOR_INDEX" val="1"/>
  <p:tag name="KSO_WM_UNIT_TEXT_FILL_TYPE" val="1"/>
  <p:tag name="KSO_WM_UNIT_USESOURCEFORMAT_APPLY" val="1"/>
</p:tagLst>
</file>

<file path=ppt/tags/tag456.xml><?xml version="1.0" encoding="utf-8"?>
<p:tagLst xmlns:a="http://schemas.openxmlformats.org/drawingml/2006/main" xmlns:r="http://schemas.openxmlformats.org/officeDocument/2006/relationships" xmlns:p="http://schemas.openxmlformats.org/presentationml/2006/main">
  <p:tag name="KSO_WM_UNIT_FILL_FORE_SCHEMECOLOR_INDEX" val="15"/>
  <p:tag name="KSO_WM_UNIT_FILL_TYPE" val="1"/>
  <p:tag name="KSO_WM_UNIT_TEXT_FILL_FORE_SCHEMECOLOR_INDEX" val="13"/>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1_5"/>
  <p:tag name="KSO_WM_TEMPLATE_CATEGORY" val="custom"/>
  <p:tag name="KSO_WM_TEMPLATE_INDEX" val="20215031"/>
  <p:tag name="KSO_WM_UNIT_LAYERLEVEL" val="1_1_1"/>
  <p:tag name="KSO_WM_TAG_VERSION" val="1.0"/>
  <p:tag name="KSO_WM_UNIT_VALUE" val="3"/>
</p:tagLst>
</file>

<file path=ppt/tags/tag457.xml><?xml version="1.0" encoding="utf-8"?>
<p:tagLst xmlns:a="http://schemas.openxmlformats.org/drawingml/2006/main" xmlns:r="http://schemas.openxmlformats.org/officeDocument/2006/relationships" xmlns:p="http://schemas.openxmlformats.org/presentationml/2006/main">
  <p:tag name="KSO_WM_UNIT_FILL_FORE_SCHEMECOLOR_INDEX" val="15"/>
  <p:tag name="KSO_WM_UNIT_FILL_TYPE" val="1"/>
  <p:tag name="KSO_WM_UNIT_TEXT_FILL_FORE_SCHEMECOLOR_INDEX" val="13"/>
  <p:tag name="KSO_WM_UNIT_TEXT_FILL_TYPE" val="1"/>
  <p:tag name="KSO_WM_UNIT_USESOURCEFORMAT_APPLY" val="1"/>
  <p:tag name="KSO_WM_UNIT_BLOCK" val="0"/>
  <p:tag name="KSO_WM_UNIT_IS_LAYOUT_DIAGRAM" val="1"/>
  <p:tag name="KSO_WM_UNIT_DIAGRAM_MAX_ITEM_COUNT" val="5"/>
  <p:tag name="KSO_WM_UNIT_DIAGRAM_SUBTYPE" val="g"/>
  <p:tag name="KSO_WM_UNIT_HIGHLIGHT" val="0"/>
  <p:tag name="KSO_WM_UNIT_COMPATIBLE" val="0"/>
  <p:tag name="KSO_WM_UNIT_DIAGRAM_ISNUMVISUAL" val="0"/>
  <p:tag name="KSO_WM_UNIT_DIAGRAM_ISREFERUNIT" val="0"/>
  <p:tag name="KSO_WM_DIAGRAM_GROUP_CODE" val="ε1-2"/>
  <p:tag name="KSO_WM_UNIT_ID" val="custom20215031_42*ε_h_i*1_2_7"/>
  <p:tag name="KSO_WM_TEMPLATE_CATEGORY" val="custom"/>
  <p:tag name="KSO_WM_TEMPLATE_INDEX" val="20215031"/>
  <p:tag name="KSO_WM_UNIT_LAYERLEVEL" val="1_1_1"/>
  <p:tag name="KSO_WM_TAG_VERSION" val="1.0"/>
  <p:tag name="KSO_WM_UNIT_VALUE" val="3"/>
</p:tagLst>
</file>

<file path=ppt/tags/tag4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ε1-1"/>
  <p:tag name="KSO_WM_UNIT_TYPE" val="i"/>
  <p:tag name="KSO_WM_UNIT_INDEX" val="4"/>
  <p:tag name="KSO_WM_UNIT_ID" val="diagram20194937_1*i*4"/>
  <p:tag name="KSO_WM_TEMPLATE_CATEGORY" val="diagram"/>
  <p:tag name="KSO_WM_TEMPLATE_INDEX" val="20194937"/>
  <p:tag name="KSO_WM_UNIT_LAYERLEVEL" val="1"/>
  <p:tag name="KSO_WM_TAG_VERSION" val="1.0"/>
  <p:tag name="KSO_WM_BEAUTIFY_FLAG" val="#wm#"/>
</p:tagLst>
</file>

<file path=ppt/tags/tag459.xml><?xml version="1.0" encoding="utf-8"?>
<p:tagLst xmlns:a="http://schemas.openxmlformats.org/drawingml/2006/main" xmlns:r="http://schemas.openxmlformats.org/officeDocument/2006/relationships" xmlns:p="http://schemas.openxmlformats.org/presentationml/2006/main">
  <p:tag name="KSO_WM_UNIT_FILL_FORE_SCHEMECOLOR_INDEX" val="6"/>
  <p:tag name="KSO_WM_UNIT_FILL_TYPE" val="1"/>
  <p:tag name="KSO_WM_UNIT_TEXT_FILL_FORE_SCHEMECOLOR_INDEX" val="13"/>
  <p:tag name="KSO_WM_UNIT_TEXT_FILL_TYPE" val="1"/>
  <p:tag name="KSO_WM_UNIT_USESOURCEFORMAT_APPLY" val="1"/>
  <p:tag name="KSO_WM_UNIT_DIAGRAM_MODELTYPE" val="numdgm"/>
  <p:tag name="KSO_WM_UNIT_DIAGRAM_MAX_ITEM_COUNT" val="5"/>
  <p:tag name="KSO_WM_UNIT_DIAGRAM_SUBTYPE" val="g"/>
  <p:tag name="KSO_WM_UNIT_HIGHLIGHT" val="0"/>
  <p:tag name="KSO_WM_UNIT_COMPATIBLE" val="0"/>
  <p:tag name="KSO_WM_UNIT_DIAGRAM_ISNUMVISUAL" val="0"/>
  <p:tag name="KSO_WM_UNIT_DIAGRAM_IS_NEED_ADD_PATH_ANIM" val="1"/>
  <p:tag name="KSO_WM_UNIT_DIAGRAM_ISREFERUNIT" val="0"/>
  <p:tag name="KSO_WM_DIAGRAM_GROUP_CODE" val="ε1-2"/>
  <p:tag name="KSO_WM_UNIT_TYPE" val="ε_h_i"/>
  <p:tag name="KSO_WM_UNIT_INDEX" val="1_1_9"/>
  <p:tag name="KSO_WM_UNIT_ID" val="custom20215031_42*ε_h_i*1_1_9"/>
  <p:tag name="KSO_WM_TEMPLATE_CATEGORY" val="custom"/>
  <p:tag name="KSO_WM_TEMPLATE_INDEX" val="20215031"/>
  <p:tag name="KSO_WM_UNIT_LAYERLEVEL" val="1_1_1"/>
  <p:tag name="KSO_WM_TAG_VERSION" val="1.0"/>
  <p:tag name="KSO_WM_BEAUTIFY_FLAG" val="#wm#"/>
  <p:tag name="KSO_WM_UNIT_VALUE" val="3"/>
</p:tagLst>
</file>

<file path=ppt/tags/tag46.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custom20214237_32*m_h_f*1_1_1"/>
  <p:tag name="KSO_WM_TEMPLATE_CATEGORY" val="custom"/>
  <p:tag name="KSO_WM_TEMPLATE_INDEX" val="20214237"/>
  <p:tag name="KSO_WM_UNIT_LAYERLEVEL" val="1_1_1"/>
  <p:tag name="KSO_WM_TAG_VERSION" val="1.0"/>
  <p:tag name="KSO_WM_BEAUTIFY_FLAG" val="#wm#"/>
  <p:tag name="KSO_WM_UNIT_PRESET_TEXT" val="单击此处输入你的正文，文字是您思想的提炼。"/>
  <p:tag name="KSO_WM_UNIT_TEXT_FILL_FORE_SCHEMECOLOR_INDEX_BRIGHTNESS" val="0.15"/>
  <p:tag name="KSO_WM_UNIT_TEXT_FILL_FORE_SCHEMECOLOR_INDEX" val="13"/>
  <p:tag name="KSO_WM_UNIT_TEXT_FILL_TYPE" val="1"/>
  <p:tag name="KSO_WM_UNIT_VALUE" val="42"/>
  <p:tag name="KSO_WM_UNIT_USESOURCEFORMAT_APPLY" val="1"/>
</p:tagLst>
</file>

<file path=ppt/tags/tag460.xml><?xml version="1.0" encoding="utf-8"?>
<p:tagLst xmlns:a="http://schemas.openxmlformats.org/drawingml/2006/main" xmlns:r="http://schemas.openxmlformats.org/officeDocument/2006/relationships" xmlns:p="http://schemas.openxmlformats.org/presentationml/2006/main">
  <p:tag name="KSO_WM_UNIT_DIAGRAM_NUMVISUAL_CHANGE_DIRECTIONS" val="1"/>
  <p:tag name="KSO_WM_UNIT_DIAGRAM_NUMVISUAL_CHANGE_MODES" val="8"/>
  <p:tag name="KSO_WM_UNIT_DIAGRAM_NUMVISUAL_MAX_WIDTH" val="25.45"/>
  <p:tag name="KSO_WM_UNIT_DIAGRAM_NUMVISUAL_MAX_HEIGHT" val="140.4"/>
  <p:tag name="KSO_WM_UNIT_FILL_FORE_SCHEMECOLOR_INDEX" val="6"/>
  <p:tag name="KSO_WM_UNIT_FILL_TYPE" val="1"/>
  <p:tag name="KSO_WM_UNIT_TEXT_FILL_FORE_SCHEMECOLOR_INDEX" val="13"/>
  <p:tag name="KSO_WM_UNIT_TEXT_FILL_TYPE" val="1"/>
  <p:tag name="KSO_WM_UNIT_USESOURCEFORMAT_APPLY" val="1"/>
  <p:tag name="KSO_WM_UNIT_DIAGRAM_NUMVISUAL_REFER_ID" val="4"/>
  <p:tag name="KSO_WM_UNIT_DIAGRAM_MODELTYPE" val="numdgm"/>
  <p:tag name="KSO_WM_UNIT_DIAGRAM_MAX_ITEM_COUNT" val="5"/>
  <p:tag name="KSO_WM_UNIT_DIAGRAM_SUBTYPE" val="g"/>
  <p:tag name="KSO_WM_UNIT_HIGHLIGHT" val="0"/>
  <p:tag name="KSO_WM_UNIT_COMPATIBLE" val="0"/>
  <p:tag name="KSO_WM_UNIT_DIAGRAM_ISNUMVISUAL" val="1"/>
  <p:tag name="KSO_WM_UNIT_DIAGRAM_ISREFERUNIT" val="0"/>
  <p:tag name="KSO_WM_UNIT_DIAGRAM_NUM_VALUE" val="65"/>
  <p:tag name="KSO_WM_UNIT_DIAGRAM_NUMVISUAL_BIND_NUMID" val="ce692ce3-3549-40d9-804b-774b93ef2809"/>
  <p:tag name="KSO_WM_DIAGRAM_GROUP_CODE" val="ε1-2"/>
  <p:tag name="KSO_WM_UNIT_TYPE" val="ε_h_h_i"/>
  <p:tag name="KSO_WM_UNIT_INDEX" val="1_1_2_1"/>
  <p:tag name="KSO_WM_UNIT_ID" val="custom20215031_42*ε_h_h_i*1_1_2_1"/>
  <p:tag name="KSO_WM_TEMPLATE_CATEGORY" val="custom"/>
  <p:tag name="KSO_WM_TEMPLATE_INDEX" val="20215031"/>
  <p:tag name="KSO_WM_UNIT_LAYERLEVEL" val="1_1_1_1"/>
  <p:tag name="KSO_WM_TAG_VERSION" val="1.0"/>
  <p:tag name="KSO_WM_BEAUTIFY_FLAG" val="#wm#"/>
  <p:tag name="KSO_WM_UNIT_VALUE" val="4"/>
</p:tagLst>
</file>

<file path=ppt/tags/tag461.xml><?xml version="1.0" encoding="utf-8"?>
<p:tagLst xmlns:a="http://schemas.openxmlformats.org/drawingml/2006/main" xmlns:r="http://schemas.openxmlformats.org/officeDocument/2006/relationships" xmlns:p="http://schemas.openxmlformats.org/presentationml/2006/main">
  <p:tag name="KSO_WM_UNIT_DIAGRAM_NUMVISUAL_CHANGE_DIRECTIONS" val="1"/>
  <p:tag name="KSO_WM_UNIT_DIAGRAM_NUMVISUAL_CHANGE_MODES" val="8"/>
  <p:tag name="KSO_WM_UNIT_DIAGRAM_FOLLOW_CHANGE_POS_IDS" val="diagram20194937_1*ε_h_i*1_1_9"/>
  <p:tag name="KSO_WM_UNIT_DIAGRAM_FOLLOW_RELATIVE_DIRECTIONS" val="t"/>
  <p:tag name="KSO_WM_UNIT_DIAGRAM_FOLLOW_RELATIVE_POSTIONS" val="-7.077857"/>
  <p:tag name="KSO_WM_UNIT_DIAGRAM_NUMVISUAL_MAX_WIDTH" val="25.45"/>
  <p:tag name="KSO_WM_UNIT_DIAGRAM_NUMVISUAL_MAX_HEIGHT" val="140.4"/>
  <p:tag name="KSO_WM_UNIT_FILL_FORE_SCHEMECOLOR_INDEX" val="6"/>
  <p:tag name="KSO_WM_UNIT_FILL_TYPE" val="1"/>
  <p:tag name="KSO_WM_UNIT_TEXT_FILL_FORE_SCHEMECOLOR_INDEX" val="13"/>
  <p:tag name="KSO_WM_UNIT_TEXT_FILL_TYPE" val="1"/>
  <p:tag name="KSO_WM_UNIT_USESOURCEFORMAT_APPLY" val="1"/>
  <p:tag name="KSO_WM_UNIT_DIAGRAM_NUMVISUAL_REFER_ID" val="4"/>
  <p:tag name="KSO_WM_UNIT_DIAGRAM_MODELTYPE" val="numdgm"/>
  <p:tag name="KSO_WM_UNIT_DIAGRAM_MAX_ITEM_COUNT" val="5"/>
  <p:tag name="KSO_WM_UNIT_DIAGRAM_SUBTYPE" val="g"/>
  <p:tag name="KSO_WM_UNIT_HIGHLIGHT" val="0"/>
  <p:tag name="KSO_WM_UNIT_COMPATIBLE" val="0"/>
  <p:tag name="KSO_WM_UNIT_DIAGRAM_ISNUMVISUAL" val="1"/>
  <p:tag name="KSO_WM_UNIT_DIAGRAM_ISREFERUNIT" val="0"/>
  <p:tag name="KSO_WM_UNIT_DIAGRAM_NUM_VALUE" val="65"/>
  <p:tag name="KSO_WM_UNIT_DIAGRAM_NUMVISUAL_BIND_NUMID" val="ce692ce3-3549-40d9-804b-774b93ef2809"/>
  <p:tag name="KSO_WM_DIAGRAM_GROUP_CODE" val="ε1-2"/>
  <p:tag name="KSO_WM_UNIT_TYPE" val="ε_h_h_i"/>
  <p:tag name="KSO_WM_UNIT_INDEX" val="1_1_3_1"/>
  <p:tag name="KSO_WM_UNIT_ID" val="custom20215031_42*ε_h_h_i*1_1_3_1"/>
  <p:tag name="KSO_WM_TEMPLATE_CATEGORY" val="custom"/>
  <p:tag name="KSO_WM_TEMPLATE_INDEX" val="20215031"/>
  <p:tag name="KSO_WM_UNIT_LAYERLEVEL" val="1_1_1_1"/>
  <p:tag name="KSO_WM_TAG_VERSION" val="1.0"/>
  <p:tag name="KSO_WM_BEAUTIFY_FLAG" val="#wm#"/>
  <p:tag name="KSO_WM_UNIT_VALUE" val="4"/>
</p:tagLst>
</file>

<file path=ppt/tags/tag4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ε1-1"/>
  <p:tag name="KSO_WM_UNIT_TYPE" val="i"/>
  <p:tag name="KSO_WM_UNIT_INDEX" val="3"/>
  <p:tag name="KSO_WM_UNIT_ID" val="diagram20194937_1*i*3"/>
  <p:tag name="KSO_WM_TEMPLATE_CATEGORY" val="diagram"/>
  <p:tag name="KSO_WM_TEMPLATE_INDEX" val="20194937"/>
  <p:tag name="KSO_WM_UNIT_LAYERLEVEL" val="1"/>
  <p:tag name="KSO_WM_TAG_VERSION" val="1.0"/>
  <p:tag name="KSO_WM_BEAUTIFY_FLAG" val="#wm#"/>
</p:tagLst>
</file>

<file path=ppt/tags/tag463.xml><?xml version="1.0" encoding="utf-8"?>
<p:tagLst xmlns:a="http://schemas.openxmlformats.org/drawingml/2006/main" xmlns:r="http://schemas.openxmlformats.org/officeDocument/2006/relationships" xmlns:p="http://schemas.openxmlformats.org/presentationml/2006/main">
  <p:tag name="KSO_WM_UNIT_FILL_FORE_SCHEMECOLOR_INDEX" val="7"/>
  <p:tag name="KSO_WM_UNIT_FILL_TYPE" val="1"/>
  <p:tag name="KSO_WM_UNIT_TEXT_FILL_FORE_SCHEMECOLOR_INDEX" val="13"/>
  <p:tag name="KSO_WM_UNIT_TEXT_FILL_TYPE" val="1"/>
  <p:tag name="KSO_WM_UNIT_USESOURCEFORMAT_APPLY" val="1"/>
  <p:tag name="KSO_WM_UNIT_DIAGRAM_MODELTYPE" val="numdgm"/>
  <p:tag name="KSO_WM_UNIT_DIAGRAM_MAX_ITEM_COUNT" val="5"/>
  <p:tag name="KSO_WM_UNIT_DIAGRAM_SUBTYPE" val="g"/>
  <p:tag name="KSO_WM_UNIT_HIGHLIGHT" val="0"/>
  <p:tag name="KSO_WM_UNIT_COMPATIBLE" val="0"/>
  <p:tag name="KSO_WM_UNIT_DIAGRAM_ISNUMVISUAL" val="0"/>
  <p:tag name="KSO_WM_UNIT_DIAGRAM_IS_NEED_ADD_PATH_ANIM" val="1"/>
  <p:tag name="KSO_WM_UNIT_DIAGRAM_ISREFERUNIT" val="0"/>
  <p:tag name="KSO_WM_DIAGRAM_GROUP_CODE" val="ε1-2"/>
  <p:tag name="KSO_WM_UNIT_TYPE" val="ε_h_i"/>
  <p:tag name="KSO_WM_UNIT_INDEX" val="1_2_10"/>
  <p:tag name="KSO_WM_UNIT_ID" val="custom20215031_42*ε_h_i*1_2_10"/>
  <p:tag name="KSO_WM_TEMPLATE_CATEGORY" val="custom"/>
  <p:tag name="KSO_WM_TEMPLATE_INDEX" val="20215031"/>
  <p:tag name="KSO_WM_UNIT_LAYERLEVEL" val="1_1_1"/>
  <p:tag name="KSO_WM_TAG_VERSION" val="1.0"/>
  <p:tag name="KSO_WM_BEAUTIFY_FLAG" val="#wm#"/>
  <p:tag name="KSO_WM_UNIT_VALUE" val="3"/>
</p:tagLst>
</file>

<file path=ppt/tags/tag464.xml><?xml version="1.0" encoding="utf-8"?>
<p:tagLst xmlns:a="http://schemas.openxmlformats.org/drawingml/2006/main" xmlns:r="http://schemas.openxmlformats.org/officeDocument/2006/relationships" xmlns:p="http://schemas.openxmlformats.org/presentationml/2006/main">
  <p:tag name="KSO_WM_UNIT_DIAGRAM_NUMVISUAL_CHANGE_DIRECTIONS" val="1"/>
  <p:tag name="KSO_WM_UNIT_DIAGRAM_NUMVISUAL_CHANGE_MODES" val="8"/>
  <p:tag name="KSO_WM_UNIT_DIAGRAM_NUMVISUAL_MAX_WIDTH" val="25.45"/>
  <p:tag name="KSO_WM_UNIT_DIAGRAM_NUMVISUAL_MAX_HEIGHT" val="140.4"/>
  <p:tag name="KSO_WM_UNIT_FILL_FORE_SCHEMECOLOR_INDEX" val="7"/>
  <p:tag name="KSO_WM_UNIT_FILL_TYPE" val="1"/>
  <p:tag name="KSO_WM_UNIT_TEXT_FILL_FORE_SCHEMECOLOR_INDEX" val="13"/>
  <p:tag name="KSO_WM_UNIT_TEXT_FILL_TYPE" val="1"/>
  <p:tag name="KSO_WM_UNIT_USESOURCEFORMAT_APPLY" val="1"/>
  <p:tag name="KSO_WM_UNIT_DIAGRAM_NUMVISUAL_REFER_ID" val="4"/>
  <p:tag name="KSO_WM_UNIT_DIAGRAM_MODELTYPE" val="numdgm"/>
  <p:tag name="KSO_WM_UNIT_DIAGRAM_MAX_ITEM_COUNT" val="5"/>
  <p:tag name="KSO_WM_UNIT_DIAGRAM_SUBTYPE" val="g"/>
  <p:tag name="KSO_WM_UNIT_HIGHLIGHT" val="0"/>
  <p:tag name="KSO_WM_UNIT_COMPATIBLE" val="0"/>
  <p:tag name="KSO_WM_UNIT_DIAGRAM_ISNUMVISUAL" val="1"/>
  <p:tag name="KSO_WM_UNIT_DIAGRAM_ISREFERUNIT" val="0"/>
  <p:tag name="KSO_WM_UNIT_DIAGRAM_NUM_VALUE" val="70"/>
  <p:tag name="KSO_WM_UNIT_DIAGRAM_NUMVISUAL_BIND_NUMID" val="49c61b4a-ebe6-434e-8979-0ba51468bb43"/>
  <p:tag name="KSO_WM_DIAGRAM_GROUP_CODE" val="ε1-2"/>
  <p:tag name="KSO_WM_UNIT_TYPE" val="ε_h_h_i"/>
  <p:tag name="KSO_WM_UNIT_INDEX" val="1_2_2_1"/>
  <p:tag name="KSO_WM_UNIT_ID" val="custom20215031_42*ε_h_h_i*1_2_2_1"/>
  <p:tag name="KSO_WM_TEMPLATE_CATEGORY" val="custom"/>
  <p:tag name="KSO_WM_TEMPLATE_INDEX" val="20215031"/>
  <p:tag name="KSO_WM_UNIT_LAYERLEVEL" val="1_1_1_1"/>
  <p:tag name="KSO_WM_TAG_VERSION" val="1.0"/>
  <p:tag name="KSO_WM_BEAUTIFY_FLAG" val="#wm#"/>
  <p:tag name="KSO_WM_UNIT_VALUE" val="3"/>
</p:tagLst>
</file>

<file path=ppt/tags/tag465.xml><?xml version="1.0" encoding="utf-8"?>
<p:tagLst xmlns:a="http://schemas.openxmlformats.org/drawingml/2006/main" xmlns:r="http://schemas.openxmlformats.org/officeDocument/2006/relationships" xmlns:p="http://schemas.openxmlformats.org/presentationml/2006/main">
  <p:tag name="KSO_WM_UNIT_DIAGRAM_NUMVISUAL_CHANGE_DIRECTIONS" val="1"/>
  <p:tag name="KSO_WM_UNIT_DIAGRAM_NUMVISUAL_CHANGE_MODES" val="8"/>
  <p:tag name="KSO_WM_UNIT_DIAGRAM_FOLLOW_CHANGE_POS_IDS" val="diagram20194937_1*ε_h_i*1_2_10"/>
  <p:tag name="KSO_WM_UNIT_DIAGRAM_FOLLOW_RELATIVE_DIRECTIONS" val="t"/>
  <p:tag name="KSO_WM_UNIT_DIAGRAM_FOLLOW_RELATIVE_POSTIONS" val="-6.522925"/>
  <p:tag name="KSO_WM_UNIT_DIAGRAM_NUMVISUAL_MAX_WIDTH" val="25.45"/>
  <p:tag name="KSO_WM_UNIT_DIAGRAM_NUMVISUAL_MAX_HEIGHT" val="140.4"/>
  <p:tag name="KSO_WM_UNIT_FILL_FORE_SCHEMECOLOR_INDEX" val="7"/>
  <p:tag name="KSO_WM_UNIT_FILL_TYPE" val="1"/>
  <p:tag name="KSO_WM_UNIT_TEXT_FILL_FORE_SCHEMECOLOR_INDEX" val="13"/>
  <p:tag name="KSO_WM_UNIT_TEXT_FILL_TYPE" val="1"/>
  <p:tag name="KSO_WM_UNIT_USESOURCEFORMAT_APPLY" val="1"/>
  <p:tag name="KSO_WM_UNIT_DIAGRAM_NUMVISUAL_REFER_ID" val="4"/>
  <p:tag name="KSO_WM_UNIT_DIAGRAM_MODELTYPE" val="numdgm"/>
  <p:tag name="KSO_WM_UNIT_DIAGRAM_MAX_ITEM_COUNT" val="5"/>
  <p:tag name="KSO_WM_UNIT_DIAGRAM_SUBTYPE" val="g"/>
  <p:tag name="KSO_WM_UNIT_HIGHLIGHT" val="0"/>
  <p:tag name="KSO_WM_UNIT_COMPATIBLE" val="0"/>
  <p:tag name="KSO_WM_UNIT_DIAGRAM_ISNUMVISUAL" val="1"/>
  <p:tag name="KSO_WM_UNIT_DIAGRAM_ISREFERUNIT" val="0"/>
  <p:tag name="KSO_WM_UNIT_DIAGRAM_NUM_VALUE" val="70"/>
  <p:tag name="KSO_WM_UNIT_DIAGRAM_NUMVISUAL_BIND_NUMID" val="49c61b4a-ebe6-434e-8979-0ba51468bb43"/>
  <p:tag name="KSO_WM_DIAGRAM_GROUP_CODE" val="ε1-2"/>
  <p:tag name="KSO_WM_UNIT_TYPE" val="ε_h_h_i"/>
  <p:tag name="KSO_WM_UNIT_INDEX" val="1_2_3_1"/>
  <p:tag name="KSO_WM_UNIT_ID" val="custom20215031_42*ε_h_h_i*1_2_3_1"/>
  <p:tag name="KSO_WM_TEMPLATE_CATEGORY" val="custom"/>
  <p:tag name="KSO_WM_TEMPLATE_INDEX" val="20215031"/>
  <p:tag name="KSO_WM_UNIT_LAYERLEVEL" val="1_1_1_1"/>
  <p:tag name="KSO_WM_TAG_VERSION" val="1.0"/>
  <p:tag name="KSO_WM_BEAUTIFY_FLAG" val="#wm#"/>
  <p:tag name="KSO_WM_UNIT_VALUE" val="3"/>
</p:tagLst>
</file>

<file path=ppt/tags/tag4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ε1-1"/>
  <p:tag name="KSO_WM_UNIT_TYPE" val="i"/>
  <p:tag name="KSO_WM_UNIT_INDEX" val="2"/>
  <p:tag name="KSO_WM_UNIT_ID" val="diagram20194937_1*i*2"/>
  <p:tag name="KSO_WM_TEMPLATE_CATEGORY" val="diagram"/>
  <p:tag name="KSO_WM_TEMPLATE_INDEX" val="20194937"/>
  <p:tag name="KSO_WM_UNIT_LAYERLEVEL" val="1"/>
  <p:tag name="KSO_WM_TAG_VERSION" val="1.0"/>
  <p:tag name="KSO_WM_BEAUTIFY_FLAG" val="#wm#"/>
</p:tagLst>
</file>

<file path=ppt/tags/tag467.xml><?xml version="1.0" encoding="utf-8"?>
<p:tagLst xmlns:a="http://schemas.openxmlformats.org/drawingml/2006/main" xmlns:r="http://schemas.openxmlformats.org/officeDocument/2006/relationships" xmlns:p="http://schemas.openxmlformats.org/presentationml/2006/main">
  <p:tag name="KSO_WM_UNIT_FILL_FORE_SCHEMECOLOR_INDEX" val="8"/>
  <p:tag name="KSO_WM_UNIT_FILL_TYPE" val="1"/>
  <p:tag name="KSO_WM_UNIT_TEXT_FILL_FORE_SCHEMECOLOR_INDEX" val="13"/>
  <p:tag name="KSO_WM_UNIT_TEXT_FILL_TYPE" val="1"/>
  <p:tag name="KSO_WM_UNIT_USESOURCEFORMAT_APPLY" val="1"/>
  <p:tag name="KSO_WM_UNIT_DIAGRAM_MODELTYPE" val="numdgm"/>
  <p:tag name="KSO_WM_UNIT_DIAGRAM_MAX_ITEM_COUNT" val="5"/>
  <p:tag name="KSO_WM_UNIT_DIAGRAM_SUBTYPE" val="g"/>
  <p:tag name="KSO_WM_UNIT_HIGHLIGHT" val="0"/>
  <p:tag name="KSO_WM_UNIT_COMPATIBLE" val="0"/>
  <p:tag name="KSO_WM_UNIT_DIAGRAM_ISNUMVISUAL" val="0"/>
  <p:tag name="KSO_WM_UNIT_DIAGRAM_IS_NEED_ADD_PATH_ANIM" val="1"/>
  <p:tag name="KSO_WM_UNIT_DIAGRAM_ISREFERUNIT" val="0"/>
  <p:tag name="KSO_WM_DIAGRAM_GROUP_CODE" val="ε1-2"/>
  <p:tag name="KSO_WM_UNIT_TYPE" val="ε_h_i"/>
  <p:tag name="KSO_WM_UNIT_INDEX" val="1_3_6"/>
  <p:tag name="KSO_WM_UNIT_ID" val="custom20215031_42*ε_h_i*1_3_6"/>
  <p:tag name="KSO_WM_TEMPLATE_CATEGORY" val="custom"/>
  <p:tag name="KSO_WM_TEMPLATE_INDEX" val="20215031"/>
  <p:tag name="KSO_WM_UNIT_LAYERLEVEL" val="1_1_1"/>
  <p:tag name="KSO_WM_TAG_VERSION" val="1.0"/>
  <p:tag name="KSO_WM_BEAUTIFY_FLAG" val="#wm#"/>
  <p:tag name="KSO_WM_UNIT_VALUE" val="3"/>
</p:tagLst>
</file>

<file path=ppt/tags/tag468.xml><?xml version="1.0" encoding="utf-8"?>
<p:tagLst xmlns:a="http://schemas.openxmlformats.org/drawingml/2006/main" xmlns:r="http://schemas.openxmlformats.org/officeDocument/2006/relationships" xmlns:p="http://schemas.openxmlformats.org/presentationml/2006/main">
  <p:tag name="KSO_WM_UNIT_DIAGRAM_NUMVISUAL_CHANGE_DIRECTIONS" val="1"/>
  <p:tag name="KSO_WM_UNIT_DIAGRAM_NUMVISUAL_CHANGE_MODES" val="8"/>
  <p:tag name="KSO_WM_UNIT_DIAGRAM_NUMVISUAL_MAX_WIDTH" val="25.45"/>
  <p:tag name="KSO_WM_UNIT_DIAGRAM_NUMVISUAL_MAX_HEIGHT" val="140.4"/>
  <p:tag name="KSO_WM_UNIT_FILL_FORE_SCHEMECOLOR_INDEX" val="8"/>
  <p:tag name="KSO_WM_UNIT_FILL_TYPE" val="1"/>
  <p:tag name="KSO_WM_UNIT_TEXT_FILL_FORE_SCHEMECOLOR_INDEX" val="13"/>
  <p:tag name="KSO_WM_UNIT_TEXT_FILL_TYPE" val="1"/>
  <p:tag name="KSO_WM_UNIT_USESOURCEFORMAT_APPLY" val="1"/>
  <p:tag name="KSO_WM_UNIT_DIAGRAM_NUMVISUAL_REFER_ID" val="4"/>
  <p:tag name="KSO_WM_UNIT_DIAGRAM_MODELTYPE" val="numdgm"/>
  <p:tag name="KSO_WM_UNIT_DIAGRAM_MAX_ITEM_COUNT" val="5"/>
  <p:tag name="KSO_WM_UNIT_DIAGRAM_SUBTYPE" val="g"/>
  <p:tag name="KSO_WM_UNIT_HIGHLIGHT" val="0"/>
  <p:tag name="KSO_WM_UNIT_COMPATIBLE" val="0"/>
  <p:tag name="KSO_WM_UNIT_DIAGRAM_ISNUMVISUAL" val="1"/>
  <p:tag name="KSO_WM_UNIT_DIAGRAM_ISREFERUNIT" val="0"/>
  <p:tag name="KSO_WM_UNIT_DIAGRAM_NUM_VALUE" val="50"/>
  <p:tag name="KSO_WM_UNIT_DIAGRAM_NUMVISUAL_BIND_NUMID" val="ec14d566-550a-4219-b893-f7700ad354f6"/>
  <p:tag name="KSO_WM_DIAGRAM_GROUP_CODE" val="ε1-2"/>
  <p:tag name="KSO_WM_UNIT_TYPE" val="ε_h_h_i"/>
  <p:tag name="KSO_WM_UNIT_INDEX" val="1_3_2_1"/>
  <p:tag name="KSO_WM_UNIT_ID" val="custom20215031_42*ε_h_h_i*1_3_2_1"/>
  <p:tag name="KSO_WM_TEMPLATE_CATEGORY" val="custom"/>
  <p:tag name="KSO_WM_TEMPLATE_INDEX" val="20215031"/>
  <p:tag name="KSO_WM_UNIT_LAYERLEVEL" val="1_1_1_1"/>
  <p:tag name="KSO_WM_TAG_VERSION" val="1.0"/>
  <p:tag name="KSO_WM_BEAUTIFY_FLAG" val="#wm#"/>
  <p:tag name="KSO_WM_UNIT_VALUE" val="2"/>
</p:tagLst>
</file>

<file path=ppt/tags/tag469.xml><?xml version="1.0" encoding="utf-8"?>
<p:tagLst xmlns:a="http://schemas.openxmlformats.org/drawingml/2006/main" xmlns:r="http://schemas.openxmlformats.org/officeDocument/2006/relationships" xmlns:p="http://schemas.openxmlformats.org/presentationml/2006/main">
  <p:tag name="KSO_WM_UNIT_DIAGRAM_NUMVISUAL_CHANGE_DIRECTIONS" val="1"/>
  <p:tag name="KSO_WM_UNIT_DIAGRAM_NUMVISUAL_CHANGE_MODES" val="8"/>
  <p:tag name="KSO_WM_UNIT_DIAGRAM_FOLLOW_CHANGE_POS_IDS" val="diagram20194937_1*ε_h_i*1_3_6"/>
  <p:tag name="KSO_WM_UNIT_DIAGRAM_FOLLOW_RELATIVE_DIRECTIONS" val="t"/>
  <p:tag name="KSO_WM_UNIT_DIAGRAM_FOLLOW_RELATIVE_POSTIONS" val="-6.518348"/>
  <p:tag name="KSO_WM_UNIT_DIAGRAM_NUMVISUAL_MAX_WIDTH" val="25.45"/>
  <p:tag name="KSO_WM_UNIT_DIAGRAM_NUMVISUAL_MAX_HEIGHT" val="140.4"/>
  <p:tag name="KSO_WM_UNIT_FILL_FORE_SCHEMECOLOR_INDEX" val="8"/>
  <p:tag name="KSO_WM_UNIT_FILL_TYPE" val="1"/>
  <p:tag name="KSO_WM_UNIT_TEXT_FILL_FORE_SCHEMECOLOR_INDEX" val="13"/>
  <p:tag name="KSO_WM_UNIT_TEXT_FILL_TYPE" val="1"/>
  <p:tag name="KSO_WM_UNIT_USESOURCEFORMAT_APPLY" val="1"/>
  <p:tag name="KSO_WM_UNIT_DIAGRAM_NUMVISUAL_REFER_ID" val="4"/>
  <p:tag name="KSO_WM_UNIT_DIAGRAM_MODELTYPE" val="numdgm"/>
  <p:tag name="KSO_WM_UNIT_DIAGRAM_MAX_ITEM_COUNT" val="5"/>
  <p:tag name="KSO_WM_UNIT_DIAGRAM_SUBTYPE" val="g"/>
  <p:tag name="KSO_WM_UNIT_HIGHLIGHT" val="0"/>
  <p:tag name="KSO_WM_UNIT_COMPATIBLE" val="0"/>
  <p:tag name="KSO_WM_UNIT_DIAGRAM_ISNUMVISUAL" val="1"/>
  <p:tag name="KSO_WM_UNIT_DIAGRAM_ISREFERUNIT" val="0"/>
  <p:tag name="KSO_WM_UNIT_DIAGRAM_NUM_VALUE" val="50"/>
  <p:tag name="KSO_WM_UNIT_DIAGRAM_NUMVISUAL_BIND_NUMID" val="ec14d566-550a-4219-b893-f7700ad354f6"/>
  <p:tag name="KSO_WM_DIAGRAM_GROUP_CODE" val="ε1-2"/>
  <p:tag name="KSO_WM_UNIT_TYPE" val="ε_h_h_i"/>
  <p:tag name="KSO_WM_UNIT_INDEX" val="1_3_3_1"/>
  <p:tag name="KSO_WM_UNIT_ID" val="custom20215031_42*ε_h_h_i*1_3_3_1"/>
  <p:tag name="KSO_WM_TEMPLATE_CATEGORY" val="custom"/>
  <p:tag name="KSO_WM_TEMPLATE_INDEX" val="20215031"/>
  <p:tag name="KSO_WM_UNIT_LAYERLEVEL" val="1_1_1_1"/>
  <p:tag name="KSO_WM_TAG_VERSION" val="1.0"/>
  <p:tag name="KSO_WM_BEAUTIFY_FLAG" val="#wm#"/>
  <p:tag name="KSO_WM_UNIT_VALUE" val="2"/>
</p:tagLst>
</file>

<file path=ppt/tags/tag47.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custom20214237_32*m_h_f*1_1_1"/>
  <p:tag name="KSO_WM_TEMPLATE_CATEGORY" val="custom"/>
  <p:tag name="KSO_WM_TEMPLATE_INDEX" val="20214237"/>
  <p:tag name="KSO_WM_UNIT_LAYERLEVEL" val="1_1_1"/>
  <p:tag name="KSO_WM_TAG_VERSION" val="1.0"/>
  <p:tag name="KSO_WM_BEAUTIFY_FLAG" val="#wm#"/>
  <p:tag name="KSO_WM_UNIT_PRESET_TEXT" val="单击此处输入你的正文，文字是您思想的提炼。"/>
  <p:tag name="KSO_WM_UNIT_TEXT_FILL_FORE_SCHEMECOLOR_INDEX_BRIGHTNESS" val="0.15"/>
  <p:tag name="KSO_WM_UNIT_TEXT_FILL_FORE_SCHEMECOLOR_INDEX" val="13"/>
  <p:tag name="KSO_WM_UNIT_TEXT_FILL_TYPE" val="1"/>
  <p:tag name="KSO_WM_UNIT_VALUE" val="42"/>
  <p:tag name="KSO_WM_UNIT_USESOURCEFORMAT_APPLY" val="1"/>
</p:tagLst>
</file>

<file path=ppt/tags/tag470.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DIAGRAM_MAX_ITEM_COUNT" val="5"/>
  <p:tag name="KSO_WM_UNIT_DIAGRAM_SUBTYPE" val="a"/>
  <p:tag name="KSO_WM_UNIT_HIGHLIGHT" val="0"/>
  <p:tag name="KSO_WM_UNIT_COMPATIBLE" val="0"/>
  <p:tag name="KSO_WM_UNIT_DIAGRAM_ISNUMVISUAL" val="0"/>
  <p:tag name="KSO_WM_UNIT_DIAGRAM_IS_NEED_ADD_PATH_ANIM" val="1"/>
  <p:tag name="KSO_WM_UNIT_DIAGRAM_ISREFERUNIT" val="0"/>
  <p:tag name="KSO_WM_DIAGRAM_GROUP_CODE" val="ε1-3"/>
  <p:tag name="KSO_WM_UNIT_TYPE" val="ε_h_i"/>
  <p:tag name="KSO_WM_UNIT_INDEX" val="1_3_1"/>
  <p:tag name="KSO_WM_UNIT_ID" val="custom20215031_44*ε_h_i*1_3_1"/>
  <p:tag name="KSO_WM_TEMPLATE_CATEGORY" val="custom"/>
  <p:tag name="KSO_WM_TEMPLATE_INDEX" val="20215031"/>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7"/>
  <p:tag name="KSO_WM_UNIT_TEXT_FILL_TYPE" val="1"/>
  <p:tag name="KSO_WM_UNIT_VALUE" val="0"/>
  <p:tag name="KSO_WM_UNIT_USESOURCEFORMAT_APPLY" val="1"/>
</p:tagLst>
</file>

<file path=ppt/tags/tag471.xml><?xml version="1.0" encoding="utf-8"?>
<p:tagLst xmlns:a="http://schemas.openxmlformats.org/drawingml/2006/main" xmlns:r="http://schemas.openxmlformats.org/officeDocument/2006/relationships" xmlns:p="http://schemas.openxmlformats.org/presentationml/2006/main">
  <p:tag name="KSO_WM_UNIT_DIAGRAM_NUMVISUAL_CHANGE_DIRECTIONS" val="1"/>
  <p:tag name="KSO_WM_UNIT_DIAGRAM_NUMVISUAL_CHANGE_MODES" val="8"/>
  <p:tag name="KSO_WM_UNIT_DIAGRAM_FOLLOW_CHANGE_POS_IDS" val="diagram20194936_2*ε_h_h_f*1_3_1_1;diagram20194936_2*ε_h_i*1_3_1"/>
  <p:tag name="KSO_WM_UNIT_DIAGRAM_FOLLOW_RELATIVE_DIRECTIONS" val="t;t"/>
  <p:tag name="KSO_WM_UNIT_DIAGRAM_FOLLOW_RELATIVE_POSTIONS" val="3.500008;0.1500092"/>
  <p:tag name="KSO_WM_UNIT_DIAGRAM_NUMVISUAL_MAX_WIDTH" val="27.65"/>
  <p:tag name="KSO_WM_UNIT_DIAGRAM_NUMVISUAL_MAX_HEIGHT" val="144.55"/>
  <p:tag name="KSO_WM_UNIT_DIAGRAM_MODELTYPE" val="numdgm"/>
  <p:tag name="KSO_WM_UNIT_DIAGRAM_MAX_ITEM_COUNT" val="5"/>
  <p:tag name="KSO_WM_UNIT_DIAGRAM_SUBTYPE" val="a"/>
  <p:tag name="KSO_WM_UNIT_HIGHLIGHT" val="0"/>
  <p:tag name="KSO_WM_UNIT_COMPATIBLE" val="0"/>
  <p:tag name="KSO_WM_UNIT_DIAGRAM_ISNUMVISUAL" val="1"/>
  <p:tag name="KSO_WM_UNIT_DIAGRAM_IS_NEED_ADD_PATH_ANIM" val="1"/>
  <p:tag name="KSO_WM_UNIT_DIAGRAM_ISREFERUNIT" val="0"/>
  <p:tag name="KSO_WM_UNIT_DIAGRAM_NUM_VALUE" val="80"/>
  <p:tag name="KSO_WM_UNIT_DIAGRAM_NUMVISUAL_BIND_NUMID" val="fa089b5a-9f1e-4243-8a69-560c334f548a"/>
  <p:tag name="KSO_WM_DIAGRAM_GROUP_CODE" val="ε1-3"/>
  <p:tag name="KSO_WM_UNIT_TYPE" val="ε_h_h_i"/>
  <p:tag name="KSO_WM_UNIT_INDEX" val="1_3_2_1"/>
  <p:tag name="KSO_WM_UNIT_ID" val="custom20215031_44*ε_h_h_i*1_3_2_1"/>
  <p:tag name="KSO_WM_TEMPLATE_CATEGORY" val="custom"/>
  <p:tag name="KSO_WM_TEMPLATE_INDEX" val="20215031"/>
  <p:tag name="KSO_WM_UNIT_LAYERLEVEL" val="1_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7"/>
  <p:tag name="KSO_WM_UNIT_TEXT_FILL_TYPE" val="1"/>
  <p:tag name="KSO_WM_UNIT_VALUE" val="5"/>
  <p:tag name="KSO_WM_UNIT_USESOURCEFORMAT_APPLY" val="1"/>
</p:tagLst>
</file>

<file path=ppt/tags/tag472.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DIAGRAM_MAX_ITEM_COUNT" val="5"/>
  <p:tag name="KSO_WM_UNIT_DIAGRAM_SUBTYPE" val="a"/>
  <p:tag name="KSO_WM_UNIT_HIGHLIGHT" val="0"/>
  <p:tag name="KSO_WM_UNIT_COMPATIBLE" val="0"/>
  <p:tag name="KSO_WM_UNIT_DIAGRAM_ISNUMVISUAL" val="0"/>
  <p:tag name="KSO_WM_UNIT_DIAGRAM_IS_NEED_ADD_PATH_ANIM" val="1"/>
  <p:tag name="KSO_WM_UNIT_DIAGRAM_ISREFERUNIT" val="0"/>
  <p:tag name="KSO_WM_DIAGRAM_GROUP_CODE" val="ε1-3"/>
  <p:tag name="KSO_WM_UNIT_TYPE" val="ε_h_i"/>
  <p:tag name="KSO_WM_UNIT_INDEX" val="1_2_1"/>
  <p:tag name="KSO_WM_UNIT_ID" val="custom20215031_44*ε_h_i*1_2_1"/>
  <p:tag name="KSO_WM_TEMPLATE_CATEGORY" val="custom"/>
  <p:tag name="KSO_WM_TEMPLATE_INDEX" val="20215031"/>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VALUE" val="0"/>
  <p:tag name="KSO_WM_UNIT_USESOURCEFORMAT_APPLY" val="1"/>
</p:tagLst>
</file>

<file path=ppt/tags/tag473.xml><?xml version="1.0" encoding="utf-8"?>
<p:tagLst xmlns:a="http://schemas.openxmlformats.org/drawingml/2006/main" xmlns:r="http://schemas.openxmlformats.org/officeDocument/2006/relationships" xmlns:p="http://schemas.openxmlformats.org/presentationml/2006/main">
  <p:tag name="KSO_WM_UNIT_DIAGRAM_NUMVISUAL_CHANGE_DIRECTIONS" val="1"/>
  <p:tag name="KSO_WM_UNIT_DIAGRAM_NUMVISUAL_CHANGE_MODES" val="8"/>
  <p:tag name="KSO_WM_UNIT_DIAGRAM_FOLLOW_CHANGE_POS_IDS" val="diagram20194936_2*ε_h_h_f*1_2_1_1;diagram20194936_2*ε_h_i*1_2_1"/>
  <p:tag name="KSO_WM_UNIT_DIAGRAM_FOLLOW_RELATIVE_DIRECTIONS" val="t;t"/>
  <p:tag name="KSO_WM_UNIT_DIAGRAM_FOLLOW_RELATIVE_POSTIONS" val="4.650002;0.6499939"/>
  <p:tag name="KSO_WM_UNIT_DIAGRAM_NUMVISUAL_MAX_WIDTH" val="28.25"/>
  <p:tag name="KSO_WM_UNIT_DIAGRAM_NUMVISUAL_MAX_HEIGHT" val="144.55"/>
  <p:tag name="KSO_WM_UNIT_DIAGRAM_MODELTYPE" val="numdgm"/>
  <p:tag name="KSO_WM_UNIT_DIAGRAM_MAX_ITEM_COUNT" val="5"/>
  <p:tag name="KSO_WM_UNIT_DIAGRAM_SUBTYPE" val="a"/>
  <p:tag name="KSO_WM_UNIT_HIGHLIGHT" val="0"/>
  <p:tag name="KSO_WM_UNIT_COMPATIBLE" val="0"/>
  <p:tag name="KSO_WM_UNIT_DIAGRAM_ISNUMVISUAL" val="1"/>
  <p:tag name="KSO_WM_UNIT_DIAGRAM_IS_NEED_ADD_PATH_ANIM" val="1"/>
  <p:tag name="KSO_WM_UNIT_DIAGRAM_ISREFERUNIT" val="0"/>
  <p:tag name="KSO_WM_UNIT_DIAGRAM_NUM_VALUE" val="60"/>
  <p:tag name="KSO_WM_UNIT_DIAGRAM_NUMVISUAL_BIND_NUMID" val="6e417ba5-4fdf-4137-bb07-81b25c2cb5d2"/>
  <p:tag name="KSO_WM_DIAGRAM_GROUP_CODE" val="ε1-3"/>
  <p:tag name="KSO_WM_UNIT_TYPE" val="ε_h_h_i"/>
  <p:tag name="KSO_WM_UNIT_INDEX" val="1_2_2_1"/>
  <p:tag name="KSO_WM_UNIT_ID" val="custom20215031_44*ε_h_h_i*1_2_2_1"/>
  <p:tag name="KSO_WM_TEMPLATE_CATEGORY" val="custom"/>
  <p:tag name="KSO_WM_TEMPLATE_INDEX" val="20215031"/>
  <p:tag name="KSO_WM_UNIT_LAYERLEVEL" val="1_1_1_1"/>
  <p:tag name="KSO_WM_TAG_VERSION" val="1.0"/>
  <p:tag name="KSO_WM_BEAUTIFY_FLAG" val="#wm#"/>
  <p:tag name="KSO_WM_UNIT_FILL_FORE_SCHEMECOLOR_INDEX_BRIGHTNESS" val="0"/>
  <p:tag name="KSO_WM_UNIT_FILL_FORE_SCHEMECOLOR_INDEX" val="6"/>
  <p:tag name="KSO_WM_UNIT_FILL_TYPE" val="1"/>
  <p:tag name="KSO_WM_UNIT_VALUE" val="4"/>
  <p:tag name="KSO_WM_UNIT_USESOURCEFORMAT_APPLY" val="1"/>
</p:tagLst>
</file>

<file path=ppt/tags/tag474.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DIAGRAM_MAX_ITEM_COUNT" val="5"/>
  <p:tag name="KSO_WM_UNIT_DIAGRAM_SUBTYPE" val="a"/>
  <p:tag name="KSO_WM_UNIT_HIGHLIGHT" val="0"/>
  <p:tag name="KSO_WM_UNIT_COMPATIBLE" val="0"/>
  <p:tag name="KSO_WM_UNIT_DIAGRAM_ISNUMVISUAL" val="0"/>
  <p:tag name="KSO_WM_UNIT_DIAGRAM_IS_NEED_ADD_PATH_ANIM" val="1"/>
  <p:tag name="KSO_WM_UNIT_DIAGRAM_ISREFERUNIT" val="0"/>
  <p:tag name="KSO_WM_DIAGRAM_GROUP_CODE" val="ε1-3"/>
  <p:tag name="KSO_WM_UNIT_TYPE" val="ε_h_i"/>
  <p:tag name="KSO_WM_UNIT_INDEX" val="1_1_1"/>
  <p:tag name="KSO_WM_UNIT_ID" val="custom20215031_44*ε_h_i*1_1_1"/>
  <p:tag name="KSO_WM_TEMPLATE_CATEGORY" val="custom"/>
  <p:tag name="KSO_WM_TEMPLATE_INDEX" val="2021503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VALUE" val="0"/>
  <p:tag name="KSO_WM_UNIT_USESOURCEFORMAT_APPLY" val="1"/>
</p:tagLst>
</file>

<file path=ppt/tags/tag475.xml><?xml version="1.0" encoding="utf-8"?>
<p:tagLst xmlns:a="http://schemas.openxmlformats.org/drawingml/2006/main" xmlns:r="http://schemas.openxmlformats.org/officeDocument/2006/relationships" xmlns:p="http://schemas.openxmlformats.org/presentationml/2006/main">
  <p:tag name="KSO_WM_UNIT_DIAGRAM_NUMVISUAL_CHANGE_DIRECTIONS" val="1"/>
  <p:tag name="KSO_WM_UNIT_DIAGRAM_NUMVISUAL_CHANGE_MODES" val="8"/>
  <p:tag name="KSO_WM_UNIT_DIAGRAM_FOLLOW_CHANGE_POS_IDS" val="diagram20194936_2*ε_h_i*1_1_1;diagram20194936_2*ε_h_h_f*1_1_1_1"/>
  <p:tag name="KSO_WM_UNIT_DIAGRAM_FOLLOW_RELATIVE_DIRECTIONS" val="t;t"/>
  <p:tag name="KSO_WM_UNIT_DIAGRAM_FOLLOW_RELATIVE_POSTIONS" val="0.4499817;4.949989"/>
  <p:tag name="KSO_WM_UNIT_DIAGRAM_NUMVISUAL_MAX_WIDTH" val="28.35"/>
  <p:tag name="KSO_WM_UNIT_DIAGRAM_NUMVISUAL_MAX_HEIGHT" val="144.55"/>
  <p:tag name="KSO_WM_UNIT_DIAGRAM_MODELTYPE" val="numdgm"/>
  <p:tag name="KSO_WM_UNIT_DIAGRAM_MAX_ITEM_COUNT" val="5"/>
  <p:tag name="KSO_WM_UNIT_DIAGRAM_SUBTYPE" val="a"/>
  <p:tag name="KSO_WM_UNIT_HIGHLIGHT" val="0"/>
  <p:tag name="KSO_WM_UNIT_COMPATIBLE" val="0"/>
  <p:tag name="KSO_WM_UNIT_DIAGRAM_ISNUMVISUAL" val="1"/>
  <p:tag name="KSO_WM_UNIT_DIAGRAM_IS_NEED_ADD_PATH_ANIM" val="1"/>
  <p:tag name="KSO_WM_UNIT_DIAGRAM_ISREFERUNIT" val="0"/>
  <p:tag name="KSO_WM_UNIT_DIAGRAM_NUM_VALUE" val="80"/>
  <p:tag name="KSO_WM_UNIT_DIAGRAM_NUMVISUAL_BIND_NUMID" val="4f33aa2d-3eb1-48ce-b5ef-87c44b3074cf"/>
  <p:tag name="KSO_WM_DIAGRAM_GROUP_CODE" val="ε1-3"/>
  <p:tag name="KSO_WM_UNIT_TYPE" val="ε_h_h_i"/>
  <p:tag name="KSO_WM_UNIT_INDEX" val="1_1_2_1"/>
  <p:tag name="KSO_WM_UNIT_ID" val="custom20215031_44*ε_h_h_i*1_1_2_1"/>
  <p:tag name="KSO_WM_TEMPLATE_CATEGORY" val="custom"/>
  <p:tag name="KSO_WM_TEMPLATE_INDEX" val="20215031"/>
  <p:tag name="KSO_WM_UNIT_LAYERLEVEL" val="1_1_1_1"/>
  <p:tag name="KSO_WM_TAG_VERSION" val="1.0"/>
  <p:tag name="KSO_WM_BEAUTIFY_FLAG" val="#wm#"/>
  <p:tag name="KSO_WM_UNIT_FILL_FORE_SCHEMECOLOR_INDEX_BRIGHTNESS" val="0"/>
  <p:tag name="KSO_WM_UNIT_FILL_FORE_SCHEMECOLOR_INDEX" val="5"/>
  <p:tag name="KSO_WM_UNIT_FILL_TYPE" val="1"/>
  <p:tag name="KSO_WM_UNIT_VALUE" val="2"/>
  <p:tag name="KSO_WM_UNIT_USESOURCEFORMAT_APPLY" val="1"/>
</p:tagLst>
</file>

<file path=ppt/tags/tag47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1"/>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15031_45*a*1"/>
  <p:tag name="KSO_WM_TEMPLATE_CATEGORY" val="custom"/>
  <p:tag name="KSO_WM_TEMPLATE_INDEX" val="20215031"/>
  <p:tag name="KSO_WM_UNIT_LAYERLEVEL" val="1"/>
  <p:tag name="KSO_WM_TAG_VERSION" val="1.0"/>
  <p:tag name="KSO_WM_BEAUTIFY_FLAG" val="#wm#"/>
  <p:tag name="KSO_WM_UNIT_PRESET_TEXT" val="THANKS"/>
  <p:tag name="KSO_WM_UNIT_DEFAULT_FONT" val="24;80;4"/>
  <p:tag name="KSO_WM_UNIT_BLOCK" val="0"/>
  <p:tag name="KSO_WM_UNIT_DEC_AREA_ID" val="df2ab8b1fb5540838358df49aceffbef"/>
  <p:tag name="KSO_WM_CHIP_GROUPID" val="5ebdf5a90ac41c4a0a525507"/>
  <p:tag name="KSO_WM_CHIP_XID" val="5ebdf5a90ac41c4a0a525508"/>
  <p:tag name="KSO_WM_CHIP_FILLAREA_FILL_RULE" val="{&quot;fill_align&quot;:&quot;cm&quot;,&quot;fill_mode&quot;:&quot;adaptive&quot;,&quot;sacle_strategy&quot;:&quot;smart&quot;}"/>
  <p:tag name="KSO_WM_ASSEMBLE_CHIP_INDEX" val="06316822640246fdacfaf4242d669d46"/>
  <p:tag name="KSO_WM_UNIT_TEXT_FILL_FORE_SCHEMECOLOR_INDEX_BRIGHTNESS" val="0.15"/>
  <p:tag name="KSO_WM_UNIT_TEXT_FILL_FORE_SCHEMECOLOR_INDEX" val="13"/>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49.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DEFAULT_FONT" val="24;28;2"/>
  <p:tag name="KSO_WM_UNIT_BLOCK" val="0"/>
  <p:tag name="KSO_WM_UNIT_DEC_AREA_ID" val="a195dcd0e0af4d18aac6a8354bf56765"/>
  <p:tag name="KSO_WM_UNIT_ISCONTENTSTITLE" val="0"/>
  <p:tag name="KSO_WM_UNIT_ISNUMDGMTITLE" val="0"/>
  <p:tag name="KSO_WM_UNIT_PRESET_TEXT" val="CONTENTS"/>
  <p:tag name="KSO_WM_UNIT_NOCLEAR" val="0"/>
  <p:tag name="KSO_WM_UNIT_VALUE" val="7"/>
  <p:tag name="KSO_WM_UNIT_HIGHLIGHT" val="0"/>
  <p:tag name="KSO_WM_UNIT_COMPATIBLE" val="0"/>
  <p:tag name="KSO_WM_UNIT_DIAGRAM_ISNUMVISUAL" val="0"/>
  <p:tag name="KSO_WM_UNIT_DIAGRAM_ISREFERUNIT" val="0"/>
  <p:tag name="KSO_WM_UNIT_TYPE" val="b"/>
  <p:tag name="KSO_WM_UNIT_INDEX" val="1"/>
  <p:tag name="KSO_WM_UNIT_ID" val="custom20220983_4*b*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ASSEMBLE_CHIP_INDEX" val="ee142521053448ab853723787045159a"/>
  <p:tag name="KSO_WM_UNIT_TEXT_FILL_FORE_SCHEMECOLOR_INDEX_BRIGHTNESS" val="0"/>
  <p:tag name="KSO_WM_UNIT_TEXT_FILL_FORE_SCHEMECOLOR_INDEX" val="13"/>
  <p:tag name="KSO_WM_UNIT_TEXT_FILL_TYPE" val="1"/>
  <p:tag name="KSO_WM_UNIT_USESOURCEFORMAT_APPLY" val="1"/>
</p:tagLst>
</file>

<file path=ppt/tags/tag50.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custom20214237_32*m_h_f*1_1_1"/>
  <p:tag name="KSO_WM_TEMPLATE_CATEGORY" val="custom"/>
  <p:tag name="KSO_WM_TEMPLATE_INDEX" val="20214237"/>
  <p:tag name="KSO_WM_UNIT_LAYERLEVEL" val="1_1_1"/>
  <p:tag name="KSO_WM_TAG_VERSION" val="1.0"/>
  <p:tag name="KSO_WM_BEAUTIFY_FLAG" val="#wm#"/>
  <p:tag name="KSO_WM_UNIT_PRESET_TEXT" val="单击此处输入你的正文，文字是您思想的提炼。"/>
  <p:tag name="KSO_WM_UNIT_TEXT_FILL_FORE_SCHEMECOLOR_INDEX_BRIGHTNESS" val="0.15"/>
  <p:tag name="KSO_WM_UNIT_TEXT_FILL_FORE_SCHEMECOLOR_INDEX" val="13"/>
  <p:tag name="KSO_WM_UNIT_TEXT_FILL_TYPE" val="1"/>
  <p:tag name="KSO_WM_UNIT_VALUE" val="42"/>
  <p:tag name="KSO_WM_UNIT_USESOURCEFORMAT_APPLY" val="1"/>
</p:tagLst>
</file>

<file path=ppt/tags/tag51.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94"/>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5_1"/>
  <p:tag name="KSO_WM_UNIT_ID" val="custom20214237_27*l_h_a*1_5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52.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95"/>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5_1"/>
  <p:tag name="KSO_WM_UNIT_ID" val="custom20214237_27*l_h_f*1_5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53.xml><?xml version="1.0" encoding="utf-8"?>
<p:tagLst xmlns:a="http://schemas.openxmlformats.org/drawingml/2006/main" xmlns:r="http://schemas.openxmlformats.org/officeDocument/2006/relationships" xmlns:p="http://schemas.openxmlformats.org/presentationml/2006/main">
  <p:tag name="KSO_WM_UNIT_COLOR_SCHEME_SHAPE_ID" val="59"/>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54.xml><?xml version="1.0" encoding="utf-8"?>
<p:tagLst xmlns:a="http://schemas.openxmlformats.org/drawingml/2006/main" xmlns:r="http://schemas.openxmlformats.org/officeDocument/2006/relationships" xmlns:p="http://schemas.openxmlformats.org/presentationml/2006/main">
  <p:tag name="KSO_WM_UNIT_COLOR_SCHEME_SHAPE_ID" val="154"/>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55.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24"/>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2_1"/>
  <p:tag name="KSO_WM_UNIT_ID" val="custom20214237_27*l_h_a*1_2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56.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25"/>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2_1"/>
  <p:tag name="KSO_WM_UNIT_ID" val="custom20214237_27*l_h_f*1_2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57.xml><?xml version="1.0" encoding="utf-8"?>
<p:tagLst xmlns:a="http://schemas.openxmlformats.org/drawingml/2006/main" xmlns:r="http://schemas.openxmlformats.org/officeDocument/2006/relationships" xmlns:p="http://schemas.openxmlformats.org/presentationml/2006/main">
  <p:tag name="KSO_WM_UNIT_COLOR_SCHEME_SHAPE_ID" val="122"/>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2_1"/>
  <p:tag name="KSO_WM_UNIT_ID" val="custom20214237_27*l_h_i*1_2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58.xml><?xml version="1.0" encoding="utf-8"?>
<p:tagLst xmlns:a="http://schemas.openxmlformats.org/drawingml/2006/main" xmlns:r="http://schemas.openxmlformats.org/officeDocument/2006/relationships" xmlns:p="http://schemas.openxmlformats.org/presentationml/2006/main">
  <p:tag name="KSO_WM_UNIT_COLOR_SCHEME_SHAPE_ID" val="123"/>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2_1"/>
  <p:tag name="KSO_WM_UNIT_ID" val="custom20214237_27*l_h_i*1_2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59.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95"/>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5_1"/>
  <p:tag name="KSO_WM_UNIT_ID" val="custom20214237_27*l_h_f*1_5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133010152a4549dab63378839b47fb60"/>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custom20220983_4*l_h_a*1_1_1"/>
  <p:tag name="KSO_WM_TEMPLATE_CATEGORY" val="custom"/>
  <p:tag name="KSO_WM_TEMPLATE_INDEX" val="2022098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ASSEMBLE_CHIP_INDEX" val="ee142521053448ab853723787045159a"/>
  <p:tag name="KSO_WM_UNIT_TEXT_FILL_FORE_SCHEMECOLOR_INDEX_BRIGHTNESS" val="0"/>
  <p:tag name="KSO_WM_UNIT_TEXT_FILL_FORE_SCHEMECOLOR_INDEX" val="13"/>
  <p:tag name="KSO_WM_UNIT_TEXT_FILL_TYPE" val="1"/>
  <p:tag name="KSO_WM_UNIT_VALUE" val="10"/>
  <p:tag name="KSO_WM_UNIT_USESOURCEFORMAT_APPLY" val="1"/>
</p:tagLst>
</file>

<file path=ppt/tags/tag60.xml><?xml version="1.0" encoding="utf-8"?>
<p:tagLst xmlns:a="http://schemas.openxmlformats.org/drawingml/2006/main" xmlns:r="http://schemas.openxmlformats.org/officeDocument/2006/relationships" xmlns:p="http://schemas.openxmlformats.org/presentationml/2006/main">
  <p:tag name="KSO_WM_UNIT_COLOR_SCHEME_SHAPE_ID" val="59"/>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61.xml><?xml version="1.0" encoding="utf-8"?>
<p:tagLst xmlns:a="http://schemas.openxmlformats.org/drawingml/2006/main" xmlns:r="http://schemas.openxmlformats.org/officeDocument/2006/relationships" xmlns:p="http://schemas.openxmlformats.org/presentationml/2006/main">
  <p:tag name="KSO_WM_UNIT_COLOR_SCHEME_SHAPE_ID" val="154"/>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62.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94"/>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5_1"/>
  <p:tag name="KSO_WM_UNIT_ID" val="custom20214237_27*l_h_a*1_5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63.xml><?xml version="1.0" encoding="utf-8"?>
<p:tagLst xmlns:a="http://schemas.openxmlformats.org/drawingml/2006/main" xmlns:r="http://schemas.openxmlformats.org/officeDocument/2006/relationships" xmlns:p="http://schemas.openxmlformats.org/presentationml/2006/main">
  <p:tag name="KSO_WM_UNIT_TEXT_PART_ID_V2" val="c-1-1"/>
  <p:tag name="KSO_WM_UNIT_COLOR_SCHEME_SHAPE_ID" val="194"/>
  <p:tag name="KSO_WM_UNIT_COLOR_SCHEME_PARENT_PAGE" val="0_5"/>
  <p:tag name="KSO_WM_UNIT_DIAGRAM_MODELTYPE" val="stripeEnum"/>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4"/>
  <p:tag name="KSO_WM_UNIT_TYPE" val="l_h_a"/>
  <p:tag name="KSO_WM_UNIT_INDEX" val="1_5_1"/>
  <p:tag name="KSO_WM_UNIT_ID" val="custom20214237_27*l_h_a*1_5_1"/>
  <p:tag name="KSO_WM_TEMPLATE_CATEGORY" val="custom"/>
  <p:tag name="KSO_WM_TEMPLATE_INDEX" val="20214237"/>
  <p:tag name="KSO_WM_UNIT_LAYERLEVEL" val="1_1_1"/>
  <p:tag name="KSO_WM_TAG_VERSION" val="1.0"/>
  <p:tag name="KSO_WM_BEAUTIFY_FLAG" val="#wm#"/>
  <p:tag name="KSO_WM_UNIT_PRESET_TEXT" val="单击添加小标题"/>
  <p:tag name="KSO_WM_UNIT_TEXT_FILL_FORE_SCHEMECOLOR_INDEX_BRIGHTNESS" val="0.25"/>
  <p:tag name="KSO_WM_UNIT_TEXT_FILL_FORE_SCHEMECOLOR_INDEX" val="13"/>
  <p:tag name="KSO_WM_UNIT_TEXT_FILL_TYPE" val="1"/>
  <p:tag name="KSO_WM_UNIT_USESOURCEFORMAT_APPLY" val="1"/>
</p:tagLst>
</file>

<file path=ppt/tags/tag64.xml><?xml version="1.0" encoding="utf-8"?>
<p:tagLst xmlns:a="http://schemas.openxmlformats.org/drawingml/2006/main" xmlns:r="http://schemas.openxmlformats.org/officeDocument/2006/relationships" xmlns:p="http://schemas.openxmlformats.org/presentationml/2006/main">
  <p:tag name="KSO_WM_UNIT_TEXT_PART_ID_V2" val="d-1-1"/>
  <p:tag name="KSO_WM_UNIT_COLOR_SCHEME_SHAPE_ID" val="195"/>
  <p:tag name="KSO_WM_UNIT_COLOR_SCHEME_PARENT_PAGE" val="0_5"/>
  <p:tag name="KSO_WM_UNIT_DIAGRAM_MODELTYPE" val="stripeEnum"/>
  <p:tag name="KSO_WM_UNIT_NOCLEAR" val="0"/>
  <p:tag name="KSO_WM_UNIT_VALUE" val="30"/>
  <p:tag name="KSO_WM_UNIT_HIGHLIGHT" val="0"/>
  <p:tag name="KSO_WM_UNIT_COMPATIBLE" val="0"/>
  <p:tag name="KSO_WM_UNIT_DIAGRAM_ISNUMVISUAL" val="0"/>
  <p:tag name="KSO_WM_UNIT_DIAGRAM_ISREFERUNIT" val="0"/>
  <p:tag name="KSO_WM_DIAGRAM_GROUP_CODE" val="l1-4"/>
  <p:tag name="KSO_WM_UNIT_TYPE" val="l_h_f"/>
  <p:tag name="KSO_WM_UNIT_INDEX" val="1_5_1"/>
  <p:tag name="KSO_WM_UNIT_ID" val="custom20214237_27*l_h_f*1_5_1"/>
  <p:tag name="KSO_WM_TEMPLATE_CATEGORY" val="custom"/>
  <p:tag name="KSO_WM_TEMPLATE_INDEX" val="20214237"/>
  <p:tag name="KSO_WM_UNIT_LAYERLEVEL" val="1_1_1"/>
  <p:tag name="KSO_WM_TAG_VERSION" val="1.0"/>
  <p:tag name="KSO_WM_BEAUTIFY_FLAG" val="#wm#"/>
  <p:tag name="KSO_WM_UNIT_PRESET_TEXT" val="点击此处添加正文，文字是您思想的提炼。"/>
  <p:tag name="KSO_WM_UNIT_TEXT_FILL_FORE_SCHEMECOLOR_INDEX_BRIGHTNESS" val="0.5"/>
  <p:tag name="KSO_WM_UNIT_TEXT_FILL_FORE_SCHEMECOLOR_INDEX" val="13"/>
  <p:tag name="KSO_WM_UNIT_TEXT_FILL_TYPE" val="1"/>
  <p:tag name="KSO_WM_UNIT_USESOURCEFORMAT_APPLY" val="1"/>
</p:tagLst>
</file>

<file path=ppt/tags/tag65.xml><?xml version="1.0" encoding="utf-8"?>
<p:tagLst xmlns:a="http://schemas.openxmlformats.org/drawingml/2006/main" xmlns:r="http://schemas.openxmlformats.org/officeDocument/2006/relationships" xmlns:p="http://schemas.openxmlformats.org/presentationml/2006/main">
  <p:tag name="KSO_WM_UNIT_COLOR_SCHEME_SHAPE_ID" val="59"/>
  <p:tag name="KSO_WM_UNIT_COLOR_SCHEME_PARENT_PAGE" val="0_5"/>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VALUE" val="4"/>
  <p:tag name="KSO_WM_UNIT_USESOURCEFORMAT_APPLY" val="1"/>
</p:tagLst>
</file>

<file path=ppt/tags/tag66.xml><?xml version="1.0" encoding="utf-8"?>
<p:tagLst xmlns:a="http://schemas.openxmlformats.org/drawingml/2006/main" xmlns:r="http://schemas.openxmlformats.org/officeDocument/2006/relationships" xmlns:p="http://schemas.openxmlformats.org/presentationml/2006/main">
  <p:tag name="KSO_WM_UNIT_COLOR_SCHEME_SHAPE_ID" val="154"/>
  <p:tag name="KSO_WM_UNIT_COLOR_SCHEME_PARENT_PAGE" val="0_5"/>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SUBTYPE" val="d"/>
  <p:tag name="KSO_WM_UNIT_TYPE" val="l_h_i"/>
  <p:tag name="KSO_WM_UNIT_INDEX" val="1_5_1"/>
  <p:tag name="KSO_WM_UNIT_ID" val="custom20214237_27*l_h_i*1_5_1"/>
  <p:tag name="KSO_WM_TEMPLATE_CATEGORY" val="custom"/>
  <p:tag name="KSO_WM_TEMPLATE_INDEX" val="20214237"/>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67.xml><?xml version="1.0" encoding="utf-8"?>
<p:tagLst xmlns:a="http://schemas.openxmlformats.org/drawingml/2006/main" xmlns:r="http://schemas.openxmlformats.org/officeDocument/2006/relationships" xmlns:p="http://schemas.openxmlformats.org/presentationml/2006/main">
  <p:tag name="KSO_WM_UNIT_COLOR_SCHEME_SHAPE_ID" val="240"/>
  <p:tag name="KSO_WM_UNIT_COLOR_SCHEME_PARENT_PAGE" val="0_4"/>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i"/>
  <p:tag name="KSO_WM_UNIT_INDEX" val="1_3"/>
  <p:tag name="KSO_WM_UNIT_ID" val="custom20214237_27*l_i*1_3"/>
  <p:tag name="KSO_WM_TEMPLATE_CATEGORY" val="custom"/>
  <p:tag name="KSO_WM_TEMPLATE_INDEX" val="20214237"/>
  <p:tag name="KSO_WM_UNIT_LAYERLEVEL" val="1_1"/>
  <p:tag name="KSO_WM_TAG_VERSION" val="1.0"/>
  <p:tag name="KSO_WM_BEAUTIFY_FLAG" val="#wm#"/>
  <p:tag name="KSO_WM_UNIT_LINE_FORE_SCHEMECOLOR_INDEX_BRIGHTNESS" val="-0.05"/>
  <p:tag name="KSO_WM_UNIT_LINE_FORE_SCHEMECOLOR_INDEX" val="14"/>
  <p:tag name="KSO_WM_UNIT_LINE_FILL_TYPE" val="2"/>
  <p:tag name="KSO_WM_UNIT_USESOURCEFORMAT_APPLY" val="1"/>
</p:tagLst>
</file>

<file path=ppt/tags/tag68.xml><?xml version="1.0" encoding="utf-8"?>
<p:tagLst xmlns:a="http://schemas.openxmlformats.org/drawingml/2006/main" xmlns:r="http://schemas.openxmlformats.org/officeDocument/2006/relationships" xmlns:p="http://schemas.openxmlformats.org/presentationml/2006/main">
  <p:tag name="KSO_WM_UNIT_COLOR_SCHEME_SHAPE_ID" val="240"/>
  <p:tag name="KSO_WM_UNIT_COLOR_SCHEME_PARENT_PAGE" val="0_4"/>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i"/>
  <p:tag name="KSO_WM_UNIT_INDEX" val="1_3"/>
  <p:tag name="KSO_WM_UNIT_ID" val="custom20214237_27*l_i*1_3"/>
  <p:tag name="KSO_WM_TEMPLATE_CATEGORY" val="custom"/>
  <p:tag name="KSO_WM_TEMPLATE_INDEX" val="20214237"/>
  <p:tag name="KSO_WM_UNIT_LAYERLEVEL" val="1_1"/>
  <p:tag name="KSO_WM_TAG_VERSION" val="1.0"/>
  <p:tag name="KSO_WM_BEAUTIFY_FLAG" val="#wm#"/>
  <p:tag name="KSO_WM_UNIT_LINE_FORE_SCHEMECOLOR_INDEX_BRIGHTNESS" val="-0.05"/>
  <p:tag name="KSO_WM_UNIT_LINE_FORE_SCHEMECOLOR_INDEX" val="14"/>
  <p:tag name="KSO_WM_UNIT_LINE_FILL_TYPE" val="2"/>
  <p:tag name="KSO_WM_UNIT_USESOURCEFORMAT_APPLY" val="1"/>
</p:tagLst>
</file>

<file path=ppt/tags/tag69.xml><?xml version="1.0" encoding="utf-8"?>
<p:tagLst xmlns:a="http://schemas.openxmlformats.org/drawingml/2006/main" xmlns:r="http://schemas.openxmlformats.org/officeDocument/2006/relationships" xmlns:p="http://schemas.openxmlformats.org/presentationml/2006/main">
  <p:tag name="KSO_WM_UNIT_COLOR_SCHEME_SHAPE_ID" val="240"/>
  <p:tag name="KSO_WM_UNIT_COLOR_SCHEME_PARENT_PAGE" val="0_4"/>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4"/>
  <p:tag name="KSO_WM_UNIT_TYPE" val="l_i"/>
  <p:tag name="KSO_WM_UNIT_INDEX" val="1_3"/>
  <p:tag name="KSO_WM_UNIT_ID" val="custom20214237_27*l_i*1_3"/>
  <p:tag name="KSO_WM_TEMPLATE_CATEGORY" val="custom"/>
  <p:tag name="KSO_WM_TEMPLATE_INDEX" val="20214237"/>
  <p:tag name="KSO_WM_UNIT_LAYERLEVEL" val="1_1"/>
  <p:tag name="KSO_WM_TAG_VERSION" val="1.0"/>
  <p:tag name="KSO_WM_BEAUTIFY_FLAG" val="#wm#"/>
  <p:tag name="KSO_WM_UNIT_LINE_FORE_SCHEMECOLOR_INDEX_BRIGHTNESS" val="-0.05"/>
  <p:tag name="KSO_WM_UNIT_LINE_FORE_SCHEMECOLOR_INDEX" val="14"/>
  <p:tag name="KSO_WM_UNIT_LINE_FILL_TYPE" val="2"/>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a3f0d6388f4961b78ff114b010f402"/>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20983_4*l_h_i*1_1_1"/>
  <p:tag name="KSO_WM_TEMPLATE_CATEGORY" val="custom"/>
  <p:tag name="KSO_WM_TEMPLATE_INDEX" val="2022098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TEXT_FILL_FORE_SCHEMECOLOR_INDEX_BRIGHTNESS" val="0"/>
  <p:tag name="KSO_WM_UNIT_TEXT_FILL_FORE_SCHEMECOLOR_INDEX" val="5"/>
  <p:tag name="KSO_WM_UNIT_TEXT_FILL_TYPE" val="1"/>
  <p:tag name="KSO_WM_UNIT_VALUE" val="1"/>
  <p:tag name="KSO_WM_UNIT_USESOURCEFORMAT_APPLY" val="1"/>
</p:tagLst>
</file>

<file path=ppt/tags/tag70.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322cebfec5c84ca78c547d9bcb66daa2"/>
  <p:tag name="KSO_WM_UNIT_HIGHLIGHT" val="0"/>
  <p:tag name="KSO_WM_UNIT_COMPATIBLE" val="0"/>
  <p:tag name="KSO_WM_UNIT_DIAGRAM_ISNUMVISUAL" val="0"/>
  <p:tag name="KSO_WM_UNIT_DIAGRAM_ISREFERUNIT" val="0"/>
  <p:tag name="KSO_WM_UNIT_TYPE" val="i"/>
  <p:tag name="KSO_WM_UNIT_INDEX" val="1"/>
  <p:tag name="KSO_WM_UNIT_ID" val="custom20220983_4*i*1"/>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
  <p:tag name="KSO_WM_UNIT_LINE_FORE_SCHEMECOLOR_INDEX" val="5"/>
  <p:tag name="KSO_WM_UNIT_LINE_FILL_TYPE" val="2"/>
  <p:tag name="KSO_WM_UNIT_USESOURCEFORMAT_APPLY" val="1"/>
</p:tagLst>
</file>

<file path=ppt/tags/tag71.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c7c7731f891c45639554545ea87f32f5"/>
  <p:tag name="KSO_WM_UNIT_HIGHLIGHT" val="0"/>
  <p:tag name="KSO_WM_UNIT_COMPATIBLE" val="0"/>
  <p:tag name="KSO_WM_UNIT_DIAGRAM_ISNUMVISUAL" val="0"/>
  <p:tag name="KSO_WM_UNIT_DIAGRAM_ISREFERUNIT" val="0"/>
  <p:tag name="KSO_WM_UNIT_TYPE" val="i"/>
  <p:tag name="KSO_WM_UNIT_INDEX" val="2"/>
  <p:tag name="KSO_WM_UNIT_ID" val="custom20220983_4*i*2"/>
  <p:tag name="KSO_WM_TEMPLATE_CATEGORY" val="custom"/>
  <p:tag name="KSO_WM_TEMPLATE_INDEX" val="20220983"/>
  <p:tag name="KSO_WM_UNIT_LAYERLEVEL" val="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LINE_FORE_SCHEMECOLOR_INDEX_BRIGHTNESS" val="-0.25"/>
  <p:tag name="KSO_WM_UNIT_LINE_FORE_SCHEMECOLOR_INDEX" val="5"/>
  <p:tag name="KSO_WM_UNIT_LINE_FILL_TYPE" val="2"/>
  <p:tag name="KSO_WM_UNIT_USESOURCEFORMAT_APPLY" val="1"/>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1_1"/>
  <p:tag name="KSO_WM_UNIT_ID" val="custom20218906_13*l_h_i*1_1_1"/>
  <p:tag name="KSO_WM_TEMPLATE_CATEGORY" val="custom"/>
  <p:tag name="KSO_WM_TEMPLATE_INDEX" val="2021890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1_3"/>
  <p:tag name="KSO_WM_UNIT_ID" val="custom20218906_13*l_h_i*1_1_3"/>
  <p:tag name="KSO_WM_TEMPLATE_CATEGORY" val="custom"/>
  <p:tag name="KSO_WM_TEMPLATE_INDEX" val="2021890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1"/>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1_4"/>
  <p:tag name="KSO_WM_UNIT_ID" val="custom20218906_13*l_h_i*1_1_4"/>
  <p:tag name="KSO_WM_TEMPLATE_CATEGORY" val="custom"/>
  <p:tag name="KSO_WM_TEMPLATE_INDEX" val="2021890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1_5"/>
  <p:tag name="KSO_WM_UNIT_ID" val="custom20218906_13*l_h_i*1_1_5"/>
  <p:tag name="KSO_WM_TEMPLATE_CATEGORY" val="custom"/>
  <p:tag name="KSO_WM_TEMPLATE_INDEX" val="2021890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SUBTYPE" val="d"/>
  <p:tag name="KSO_WM_UNIT_TYPE" val="l_h_i"/>
  <p:tag name="KSO_WM_UNIT_INDEX" val="1_1_2"/>
  <p:tag name="KSO_WM_UNIT_ID" val="custom20218906_13*l_h_i*1_1_2"/>
  <p:tag name="KSO_WM_TEMPLATE_CATEGORY" val="custom"/>
  <p:tag name="KSO_WM_TEMPLATE_INDEX" val="20218906"/>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77.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3"/>
  <p:tag name="KSO_WM_UNIT_TYPE" val="l_h_f"/>
  <p:tag name="KSO_WM_UNIT_INDEX" val="1_1_1"/>
  <p:tag name="KSO_WM_UNIT_ID" val="custom20218906_13*l_h_f*1_1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7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3"/>
  <p:tag name="KSO_WM_UNIT_TYPE" val="l_h_a"/>
  <p:tag name="KSO_WM_UNIT_INDEX" val="1_1_1"/>
  <p:tag name="KSO_WM_UNIT_ID" val="custom20218906_13*l_h_a*1_1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2_1"/>
  <p:tag name="KSO_WM_UNIT_ID" val="custom20218906_13*l_h_i*1_2_1"/>
  <p:tag name="KSO_WM_TEMPLATE_CATEGORY" val="custom"/>
  <p:tag name="KSO_WM_TEMPLATE_INDEX" val="20218906"/>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7b0d8afa59d94c4badf883f45f8d4985"/>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custom20220983_4*l_h_a*1_2_1"/>
  <p:tag name="KSO_WM_TEMPLATE_CATEGORY" val="custom"/>
  <p:tag name="KSO_WM_TEMPLATE_INDEX" val="2022098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ASSEMBLE_CHIP_INDEX" val="ee142521053448ab853723787045159a"/>
  <p:tag name="KSO_WM_UNIT_TEXT_FILL_FORE_SCHEMECOLOR_INDEX_BRIGHTNESS" val="0"/>
  <p:tag name="KSO_WM_UNIT_TEXT_FILL_FORE_SCHEMECOLOR_INDEX" val="13"/>
  <p:tag name="KSO_WM_UNIT_TEXT_FILL_TYPE" val="1"/>
  <p:tag name="KSO_WM_UNIT_VALUE" val="10"/>
  <p:tag name="KSO_WM_UNIT_USESOURCEFORMAT_APPLY" val="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2_3"/>
  <p:tag name="KSO_WM_UNIT_ID" val="custom20218906_13*l_h_i*1_2_3"/>
  <p:tag name="KSO_WM_TEMPLATE_CATEGORY" val="custom"/>
  <p:tag name="KSO_WM_TEMPLATE_INDEX" val="2021890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2_4"/>
  <p:tag name="KSO_WM_UNIT_ID" val="custom20218906_13*l_h_i*1_2_4"/>
  <p:tag name="KSO_WM_TEMPLATE_CATEGORY" val="custom"/>
  <p:tag name="KSO_WM_TEMPLATE_INDEX" val="20218906"/>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2_5"/>
  <p:tag name="KSO_WM_UNIT_ID" val="custom20218906_13*l_h_i*1_2_5"/>
  <p:tag name="KSO_WM_TEMPLATE_CATEGORY" val="custom"/>
  <p:tag name="KSO_WM_TEMPLATE_INDEX" val="20218906"/>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SUBTYPE" val="d"/>
  <p:tag name="KSO_WM_UNIT_TYPE" val="l_h_i"/>
  <p:tag name="KSO_WM_UNIT_INDEX" val="1_2_2"/>
  <p:tag name="KSO_WM_UNIT_ID" val="custom20218906_13*l_h_i*1_2_2"/>
  <p:tag name="KSO_WM_TEMPLATE_CATEGORY" val="custom"/>
  <p:tag name="KSO_WM_TEMPLATE_INDEX" val="20218906"/>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84.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3"/>
  <p:tag name="KSO_WM_UNIT_TYPE" val="l_h_f"/>
  <p:tag name="KSO_WM_UNIT_INDEX" val="1_2_1"/>
  <p:tag name="KSO_WM_UNIT_ID" val="custom20218906_13*l_h_f*1_2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3"/>
  <p:tag name="KSO_WM_UNIT_TYPE" val="l_h_a"/>
  <p:tag name="KSO_WM_UNIT_INDEX" val="1_2_1"/>
  <p:tag name="KSO_WM_UNIT_ID" val="custom20218906_13*l_h_a*1_2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3_1"/>
  <p:tag name="KSO_WM_UNIT_ID" val="custom20218906_13*l_h_i*1_3_1"/>
  <p:tag name="KSO_WM_TEMPLATE_CATEGORY" val="custom"/>
  <p:tag name="KSO_WM_TEMPLATE_INDEX" val="20218906"/>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USESOURCEFORMAT_APPLY"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3_3"/>
  <p:tag name="KSO_WM_UNIT_ID" val="custom20218906_13*l_h_i*1_3_3"/>
  <p:tag name="KSO_WM_TEMPLATE_CATEGORY" val="custom"/>
  <p:tag name="KSO_WM_TEMPLATE_INDEX" val="2021890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1"/>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3_4"/>
  <p:tag name="KSO_WM_UNIT_ID" val="custom20218906_13*l_h_i*1_3_4"/>
  <p:tag name="KSO_WM_TEMPLATE_CATEGORY" val="custom"/>
  <p:tag name="KSO_WM_TEMPLATE_INDEX" val="20218906"/>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USESOURCEFORMAT_APPLY" val="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3_5"/>
  <p:tag name="KSO_WM_UNIT_ID" val="custom20218906_13*l_h_i*1_3_5"/>
  <p:tag name="KSO_WM_TEMPLATE_CATEGORY" val="custom"/>
  <p:tag name="KSO_WM_TEMPLATE_INDEX" val="20218906"/>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1ce9765d738e450c9e9717e51ef26714"/>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custom20220983_4*l_h_i*1_2_1"/>
  <p:tag name="KSO_WM_TEMPLATE_CATEGORY" val="custom"/>
  <p:tag name="KSO_WM_TEMPLATE_INDEX" val="2022098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ee142521053448ab853723787045159a"/>
  <p:tag name="KSO_WM_UNIT_TEXT_FILL_FORE_SCHEMECOLOR_INDEX_BRIGHTNESS" val="0"/>
  <p:tag name="KSO_WM_UNIT_TEXT_FILL_FORE_SCHEMECOLOR_INDEX" val="5"/>
  <p:tag name="KSO_WM_UNIT_TEXT_FILL_TYPE" val="1"/>
  <p:tag name="KSO_WM_UNIT_VALUE" val="1"/>
  <p:tag name="KSO_WM_UNIT_USESOURCEFORMAT_APPLY" val="1"/>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SUBTYPE" val="d"/>
  <p:tag name="KSO_WM_UNIT_TYPE" val="l_h_i"/>
  <p:tag name="KSO_WM_UNIT_INDEX" val="1_3_2"/>
  <p:tag name="KSO_WM_UNIT_ID" val="custom20218906_13*l_h_i*1_3_2"/>
  <p:tag name="KSO_WM_TEMPLATE_CATEGORY" val="custom"/>
  <p:tag name="KSO_WM_TEMPLATE_INDEX" val="20218906"/>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91.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3"/>
  <p:tag name="KSO_WM_UNIT_TYPE" val="l_h_f"/>
  <p:tag name="KSO_WM_UNIT_INDEX" val="1_3_1"/>
  <p:tag name="KSO_WM_UNIT_ID" val="custom20218906_13*l_h_f*1_3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9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3"/>
  <p:tag name="KSO_WM_UNIT_TYPE" val="l_h_a"/>
  <p:tag name="KSO_WM_UNIT_INDEX" val="1_3_1"/>
  <p:tag name="KSO_WM_UNIT_ID" val="custom20218906_13*l_h_a*1_3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4_1"/>
  <p:tag name="KSO_WM_UNIT_ID" val="custom20218906_13*l_h_i*1_4_1"/>
  <p:tag name="KSO_WM_TEMPLATE_CATEGORY" val="custom"/>
  <p:tag name="KSO_WM_TEMPLATE_INDEX" val="20218906"/>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 name="KSO_WM_UNIT_USESOURCEFORMAT_APPLY" val="1"/>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4_3"/>
  <p:tag name="KSO_WM_UNIT_ID" val="custom20218906_13*l_h_i*1_4_3"/>
  <p:tag name="KSO_WM_TEMPLATE_CATEGORY" val="custom"/>
  <p:tag name="KSO_WM_TEMPLATE_INDEX" val="2021890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1"/>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4_4"/>
  <p:tag name="KSO_WM_UNIT_ID" val="custom20218906_13*l_h_i*1_4_4"/>
  <p:tag name="KSO_WM_TEMPLATE_CATEGORY" val="custom"/>
  <p:tag name="KSO_WM_TEMPLATE_INDEX" val="20218906"/>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 name="KSO_WM_UNIT_USESOURCEFORMAT_APPLY" val="1"/>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4_5"/>
  <p:tag name="KSO_WM_UNIT_ID" val="custom20218906_13*l_h_i*1_4_5"/>
  <p:tag name="KSO_WM_TEMPLATE_CATEGORY" val="custom"/>
  <p:tag name="KSO_WM_TEMPLATE_INDEX" val="20218906"/>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 name="KSO_WM_UNIT_USESOURCEFORMAT_APPLY" val="1"/>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SUBTYPE" val="d"/>
  <p:tag name="KSO_WM_UNIT_TYPE" val="l_h_i"/>
  <p:tag name="KSO_WM_UNIT_INDEX" val="1_4_2"/>
  <p:tag name="KSO_WM_UNIT_ID" val="custom20218906_13*l_h_i*1_4_2"/>
  <p:tag name="KSO_WM_TEMPLATE_CATEGORY" val="custom"/>
  <p:tag name="KSO_WM_TEMPLATE_INDEX" val="20218906"/>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98.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3"/>
  <p:tag name="KSO_WM_UNIT_TYPE" val="l_h_f"/>
  <p:tag name="KSO_WM_UNIT_INDEX" val="1_4_1"/>
  <p:tag name="KSO_WM_UNIT_ID" val="custom20218906_13*l_h_f*1_4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9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3"/>
  <p:tag name="KSO_WM_UNIT_TYPE" val="l_h_a"/>
  <p:tag name="KSO_WM_UNIT_INDEX" val="1_4_1"/>
  <p:tag name="KSO_WM_UNIT_ID" val="custom20218906_13*l_h_a*1_4_1"/>
  <p:tag name="KSO_WM_TEMPLATE_CATEGORY" val="custom"/>
  <p:tag name="KSO_WM_TEMPLATE_INDEX" val="2021890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C6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C6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C6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C6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C6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C6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C6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C6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C6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C6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C6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C6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C6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C6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C6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C6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22405802</TotalTime>
  <Words>5698</Words>
  <Application>Microsoft Office PowerPoint</Application>
  <PresentationFormat>自定义</PresentationFormat>
  <Paragraphs>825</Paragraphs>
  <Slides>58</Slides>
  <Notes>58</Notes>
  <HiddenSlides>0</HiddenSlides>
  <MMClips>0</MMClips>
  <ScaleCrop>false</ScaleCrop>
  <HeadingPairs>
    <vt:vector size="4" baseType="variant">
      <vt:variant>
        <vt:lpstr>主题</vt:lpstr>
      </vt:variant>
      <vt:variant>
        <vt:i4>16</vt:i4>
      </vt:variant>
      <vt:variant>
        <vt:lpstr>幻灯片标题</vt:lpstr>
      </vt:variant>
      <vt:variant>
        <vt:i4>58</vt:i4>
      </vt:variant>
    </vt:vector>
  </HeadingPairs>
  <TitlesOfParts>
    <vt:vector size="74" baseType="lpstr">
      <vt:lpstr>Office Theme</vt:lpstr>
      <vt:lpstr>1_Office Theme</vt:lpstr>
      <vt:lpstr>2_Office Theme</vt:lpstr>
      <vt:lpstr>3_Office Theme</vt:lpstr>
      <vt:lpstr>4_Office Theme</vt:lpstr>
      <vt:lpstr>5_Office Theme</vt:lpstr>
      <vt:lpstr>6_Office Theme</vt:lpstr>
      <vt:lpstr>7_Office Theme</vt:lpstr>
      <vt:lpstr>9_Office Theme</vt:lpstr>
      <vt:lpstr>10_Office Theme</vt:lpstr>
      <vt:lpstr>11_Office Theme</vt:lpstr>
      <vt:lpstr>12_Office Theme</vt:lpstr>
      <vt:lpstr>13_Office Theme</vt:lpstr>
      <vt:lpstr>8_Office Theme</vt:lpstr>
      <vt:lpstr>14_Office Theme</vt:lpstr>
      <vt:lpstr>15_Office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Harry McMullen</dc:creator>
  <cp:lastModifiedBy>user</cp:lastModifiedBy>
  <cp:revision>412</cp:revision>
  <dcterms:created xsi:type="dcterms:W3CDTF">2021-02-01T14:17:00Z</dcterms:created>
  <dcterms:modified xsi:type="dcterms:W3CDTF">2022-06-01T02:17:40Z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0x0101008B3597F5DDDEF143AD89327A616D6DBB</vt:lpwstr>
  </property>
  <property fmtid="{D5CDD505-2E9C-101B-9397-08002B2CF9AE}" pid="3" name="ICV">
    <vt:lpwstr>08A2E8F75523459485B87AD40AEBD102</vt:lpwstr>
  </property>
  <property fmtid="{D5CDD505-2E9C-101B-9397-08002B2CF9AE}" pid="4" name="KSOProductBuildVer">
    <vt:lpwstr>2052-11.1.0.11365</vt:lpwstr>
  </property>
</Properties>
</file>