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90" r:id="rId2"/>
    <p:sldId id="347" r:id="rId3"/>
    <p:sldId id="295" r:id="rId4"/>
    <p:sldId id="301" r:id="rId5"/>
    <p:sldId id="343" r:id="rId6"/>
    <p:sldId id="287" r:id="rId7"/>
    <p:sldId id="319" r:id="rId8"/>
    <p:sldId id="344" r:id="rId9"/>
    <p:sldId id="314" r:id="rId10"/>
    <p:sldId id="315" r:id="rId11"/>
    <p:sldId id="320" r:id="rId12"/>
    <p:sldId id="321" r:id="rId13"/>
    <p:sldId id="329" r:id="rId14"/>
    <p:sldId id="322" r:id="rId15"/>
    <p:sldId id="324" r:id="rId16"/>
    <p:sldId id="325" r:id="rId17"/>
    <p:sldId id="328" r:id="rId18"/>
    <p:sldId id="345" r:id="rId19"/>
    <p:sldId id="311" r:id="rId20"/>
    <p:sldId id="316" r:id="rId21"/>
    <p:sldId id="327" r:id="rId22"/>
    <p:sldId id="330" r:id="rId23"/>
    <p:sldId id="331" r:id="rId24"/>
    <p:sldId id="332" r:id="rId25"/>
    <p:sldId id="346" r:id="rId26"/>
    <p:sldId id="333" r:id="rId27"/>
    <p:sldId id="335" r:id="rId28"/>
    <p:sldId id="336" r:id="rId29"/>
    <p:sldId id="337" r:id="rId30"/>
    <p:sldId id="317" r:id="rId31"/>
    <p:sldId id="334" r:id="rId32"/>
    <p:sldId id="338" r:id="rId33"/>
    <p:sldId id="341" r:id="rId34"/>
    <p:sldId id="348" r:id="rId35"/>
    <p:sldId id="355" r:id="rId36"/>
    <p:sldId id="356" r:id="rId37"/>
    <p:sldId id="360" r:id="rId38"/>
    <p:sldId id="361" r:id="rId39"/>
    <p:sldId id="365" r:id="rId40"/>
    <p:sldId id="368" r:id="rId41"/>
    <p:sldId id="369" r:id="rId42"/>
    <p:sldId id="362" r:id="rId43"/>
    <p:sldId id="364" r:id="rId44"/>
    <p:sldId id="291" r:id="rId45"/>
  </p:sldIdLst>
  <p:sldSz cx="12192000" cy="6858000"/>
  <p:notesSz cx="6858000" cy="9144000"/>
  <p:embeddedFontLst>
    <p:embeddedFont>
      <p:font typeface="仓耳青禾体-谷力 W05" panose="02010600030101010101" charset="-122"/>
      <p:regular r:id="rId47"/>
    </p:embeddedFont>
    <p:embeddedFont>
      <p:font typeface="汉仪中黑简" panose="02010600030101010101" charset="-122"/>
      <p:regular r:id="rId48"/>
    </p:embeddedFont>
    <p:embeddedFont>
      <p:font typeface="汉仪竹节体简" panose="02010600030101010101" charset="-122"/>
      <p:regular r:id="rId49"/>
    </p:embeddedFont>
    <p:embeddedFont>
      <p:font typeface="三极义黑简体" panose="02010600030101010101" charset="-122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等线" panose="02010600030101010101" pitchFamily="2" charset="-122"/>
      <p:regular r:id="rId55"/>
      <p:bold r:id="rId56"/>
    </p:embeddedFont>
    <p:embeddedFont>
      <p:font typeface="黑体" panose="02010609060101010101" pitchFamily="49" charset="-122"/>
      <p:regular r:id="rId57"/>
    </p:embeddedFont>
    <p:embeddedFont>
      <p:font typeface="华文行楷" panose="02010800040101010101" pitchFamily="2" charset="-122"/>
      <p:regular r:id="rId58"/>
    </p:embeddedFont>
    <p:embeddedFont>
      <p:font typeface="楷体" panose="02010609060101010101" pitchFamily="49" charset="-122"/>
      <p:regular r:id="rId59"/>
    </p:embeddedFont>
    <p:embeddedFont>
      <p:font typeface="宋体" panose="02010600030101010101" pitchFamily="2" charset="-122"/>
      <p:regular r:id="rId60"/>
    </p:embeddedFont>
    <p:embeddedFont>
      <p:font typeface="微软雅黑" panose="020B0503020204020204" pitchFamily="34" charset="-122"/>
      <p:regular r:id="rId61"/>
      <p:bold r:id="rId62"/>
    </p:embeddedFont>
  </p:embeddedFontLst>
  <p:custDataLst>
    <p:tags r:id="rId6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JL" initials="X" lastIdx="1" clrIdx="0">
    <p:extLst>
      <p:ext uri="{19B8F6BF-5375-455C-9EA6-DF929625EA0E}">
        <p15:presenceInfo xmlns:p15="http://schemas.microsoft.com/office/powerpoint/2012/main" userId="XJ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048"/>
    <a:srgbClr val="4BB9D2"/>
    <a:srgbClr val="3878BD"/>
    <a:srgbClr val="C0504D"/>
    <a:srgbClr val="46AAEA"/>
    <a:srgbClr val="D17D60"/>
    <a:srgbClr val="CC775C"/>
    <a:srgbClr val="D17C5F"/>
    <a:srgbClr val="D27D60"/>
    <a:srgbClr val="AD5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D947B7-AE48-42A4-ADEA-266EDBDEB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78194"/>
            <a:ext cx="6858000" cy="1219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8CF4C0-955B-4E6C-A6A6-13022D19837C}"/>
              </a:ext>
            </a:extLst>
          </p:cNvPr>
          <p:cNvSpPr/>
          <p:nvPr/>
        </p:nvSpPr>
        <p:spPr>
          <a:xfrm>
            <a:off x="7101147" y="4036072"/>
            <a:ext cx="3353766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1AB66-7607-4175-AE5F-02239FA42707}"/>
              </a:ext>
            </a:extLst>
          </p:cNvPr>
          <p:cNvCxnSpPr>
            <a:cxnSpLocks/>
          </p:cNvCxnSpPr>
          <p:nvPr/>
        </p:nvCxnSpPr>
        <p:spPr>
          <a:xfrm>
            <a:off x="-127321" y="140053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11A661E-0DC1-472C-9157-4F0281B442EA}"/>
              </a:ext>
            </a:extLst>
          </p:cNvPr>
          <p:cNvSpPr txBox="1"/>
          <p:nvPr/>
        </p:nvSpPr>
        <p:spPr>
          <a:xfrm>
            <a:off x="6921952" y="2123916"/>
            <a:ext cx="2846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读秀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88A1AA-1586-4B13-B47C-E2B2A4BBB95F}"/>
              </a:ext>
            </a:extLst>
          </p:cNvPr>
          <p:cNvSpPr txBox="1"/>
          <p:nvPr/>
        </p:nvSpPr>
        <p:spPr>
          <a:xfrm>
            <a:off x="7409324" y="4155963"/>
            <a:ext cx="2737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汉仪竹节体简" panose="02010609000101010101" pitchFamily="49" charset="-122"/>
                <a:ea typeface="汉仪竹节体简" panose="02010609000101010101" pitchFamily="49" charset="-122"/>
              </a:rPr>
              <a:t>学术检索平台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07C60A7-D602-46DE-9728-5ABAC391259E}"/>
              </a:ext>
            </a:extLst>
          </p:cNvPr>
          <p:cNvCxnSpPr>
            <a:cxnSpLocks/>
          </p:cNvCxnSpPr>
          <p:nvPr/>
        </p:nvCxnSpPr>
        <p:spPr>
          <a:xfrm>
            <a:off x="377846" y="5891926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790409-8134-41BE-9EF1-592250C57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4595055" y="1285017"/>
            <a:ext cx="1824403" cy="2026200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77B5147-470E-4251-B7FB-CCC11F851144}"/>
              </a:ext>
            </a:extLst>
          </p:cNvPr>
          <p:cNvCxnSpPr>
            <a:cxnSpLocks/>
          </p:cNvCxnSpPr>
          <p:nvPr/>
        </p:nvCxnSpPr>
        <p:spPr>
          <a:xfrm>
            <a:off x="7120856" y="3779954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8A4881E-F6C4-48F9-A3E0-D2502CB1D4B1}"/>
              </a:ext>
            </a:extLst>
          </p:cNvPr>
          <p:cNvSpPr txBox="1"/>
          <p:nvPr/>
        </p:nvSpPr>
        <p:spPr>
          <a:xfrm>
            <a:off x="1299150" y="1768359"/>
            <a:ext cx="2770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www.duxiu.com</a:t>
            </a:r>
            <a:endParaRPr lang="zh-CN" altLang="en-US" sz="20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DA16497-CAB3-49BB-9884-60C9EDB77CCC}"/>
              </a:ext>
            </a:extLst>
          </p:cNvPr>
          <p:cNvCxnSpPr>
            <a:cxnSpLocks/>
          </p:cNvCxnSpPr>
          <p:nvPr/>
        </p:nvCxnSpPr>
        <p:spPr>
          <a:xfrm>
            <a:off x="-739881" y="3317806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E532E38-0B4A-43A8-903E-114BF69ABAC3}"/>
              </a:ext>
            </a:extLst>
          </p:cNvPr>
          <p:cNvCxnSpPr>
            <a:cxnSpLocks/>
          </p:cNvCxnSpPr>
          <p:nvPr/>
        </p:nvCxnSpPr>
        <p:spPr>
          <a:xfrm>
            <a:off x="2624755" y="4392004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3CE34D3D-BE30-4D73-8496-A97A78535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18" y="2298117"/>
            <a:ext cx="3845192" cy="314961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FCB06023-BDAD-48F5-AFFC-4712759CD8F8}"/>
              </a:ext>
            </a:extLst>
          </p:cNvPr>
          <p:cNvSpPr/>
          <p:nvPr/>
        </p:nvSpPr>
        <p:spPr>
          <a:xfrm>
            <a:off x="7114868" y="5043870"/>
            <a:ext cx="691300" cy="470370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8" name="pointer-spot-tool-for-maps_40028">
            <a:extLst>
              <a:ext uri="{FF2B5EF4-FFF2-40B4-BE49-F238E27FC236}">
                <a16:creationId xmlns:a16="http://schemas.microsoft.com/office/drawing/2014/main" id="{C5B81DF1-9915-4608-9C9A-3CA9A6814A87}"/>
              </a:ext>
            </a:extLst>
          </p:cNvPr>
          <p:cNvSpPr>
            <a:spLocks noChangeAspect="1"/>
          </p:cNvSpPr>
          <p:nvPr/>
        </p:nvSpPr>
        <p:spPr bwMode="auto">
          <a:xfrm>
            <a:off x="7292871" y="5111641"/>
            <a:ext cx="335295" cy="334828"/>
          </a:xfrm>
          <a:custGeom>
            <a:avLst/>
            <a:gdLst>
              <a:gd name="connsiteX0" fmla="*/ 220168 w 608697"/>
              <a:gd name="connsiteY0" fmla="*/ 149793 h 607851"/>
              <a:gd name="connsiteX1" fmla="*/ 239222 w 608697"/>
              <a:gd name="connsiteY1" fmla="*/ 161748 h 607851"/>
              <a:gd name="connsiteX2" fmla="*/ 303540 w 608697"/>
              <a:gd name="connsiteY2" fmla="*/ 252175 h 607851"/>
              <a:gd name="connsiteX3" fmla="*/ 304361 w 608697"/>
              <a:gd name="connsiteY3" fmla="*/ 252026 h 607851"/>
              <a:gd name="connsiteX4" fmla="*/ 347190 w 608697"/>
              <a:gd name="connsiteY4" fmla="*/ 274596 h 607851"/>
              <a:gd name="connsiteX5" fmla="*/ 417850 w 608697"/>
              <a:gd name="connsiteY5" fmla="*/ 274596 h 607851"/>
              <a:gd name="connsiteX6" fmla="*/ 447173 w 608697"/>
              <a:gd name="connsiteY6" fmla="*/ 303943 h 607851"/>
              <a:gd name="connsiteX7" fmla="*/ 417775 w 608697"/>
              <a:gd name="connsiteY7" fmla="*/ 333291 h 607851"/>
              <a:gd name="connsiteX8" fmla="*/ 347190 w 608697"/>
              <a:gd name="connsiteY8" fmla="*/ 333291 h 607851"/>
              <a:gd name="connsiteX9" fmla="*/ 304361 w 608697"/>
              <a:gd name="connsiteY9" fmla="*/ 355861 h 607851"/>
              <a:gd name="connsiteX10" fmla="*/ 252354 w 608697"/>
              <a:gd name="connsiteY10" fmla="*/ 303943 h 607851"/>
              <a:gd name="connsiteX11" fmla="*/ 255712 w 608697"/>
              <a:gd name="connsiteY11" fmla="*/ 286216 h 607851"/>
              <a:gd name="connsiteX12" fmla="*/ 191320 w 608697"/>
              <a:gd name="connsiteY12" fmla="*/ 195714 h 607851"/>
              <a:gd name="connsiteX13" fmla="*/ 198259 w 608697"/>
              <a:gd name="connsiteY13" fmla="*/ 154820 h 607851"/>
              <a:gd name="connsiteX14" fmla="*/ 220168 w 608697"/>
              <a:gd name="connsiteY14" fmla="*/ 149793 h 607851"/>
              <a:gd name="connsiteX15" fmla="*/ 284730 w 608697"/>
              <a:gd name="connsiteY15" fmla="*/ 79259 h 607851"/>
              <a:gd name="connsiteX16" fmla="*/ 79369 w 608697"/>
              <a:gd name="connsiteY16" fmla="*/ 284409 h 607851"/>
              <a:gd name="connsiteX17" fmla="*/ 105701 w 608697"/>
              <a:gd name="connsiteY17" fmla="*/ 284409 h 607851"/>
              <a:gd name="connsiteX18" fmla="*/ 125320 w 608697"/>
              <a:gd name="connsiteY18" fmla="*/ 303925 h 607851"/>
              <a:gd name="connsiteX19" fmla="*/ 105701 w 608697"/>
              <a:gd name="connsiteY19" fmla="*/ 323517 h 607851"/>
              <a:gd name="connsiteX20" fmla="*/ 79369 w 608697"/>
              <a:gd name="connsiteY20" fmla="*/ 323517 h 607851"/>
              <a:gd name="connsiteX21" fmla="*/ 284805 w 608697"/>
              <a:gd name="connsiteY21" fmla="*/ 528592 h 607851"/>
              <a:gd name="connsiteX22" fmla="*/ 284805 w 608697"/>
              <a:gd name="connsiteY22" fmla="*/ 502296 h 607851"/>
              <a:gd name="connsiteX23" fmla="*/ 304349 w 608697"/>
              <a:gd name="connsiteY23" fmla="*/ 482705 h 607851"/>
              <a:gd name="connsiteX24" fmla="*/ 323967 w 608697"/>
              <a:gd name="connsiteY24" fmla="*/ 502296 h 607851"/>
              <a:gd name="connsiteX25" fmla="*/ 323967 w 608697"/>
              <a:gd name="connsiteY25" fmla="*/ 528592 h 607851"/>
              <a:gd name="connsiteX26" fmla="*/ 529328 w 608697"/>
              <a:gd name="connsiteY26" fmla="*/ 323442 h 607851"/>
              <a:gd name="connsiteX27" fmla="*/ 502996 w 608697"/>
              <a:gd name="connsiteY27" fmla="*/ 323442 h 607851"/>
              <a:gd name="connsiteX28" fmla="*/ 483377 w 608697"/>
              <a:gd name="connsiteY28" fmla="*/ 303925 h 607851"/>
              <a:gd name="connsiteX29" fmla="*/ 502996 w 608697"/>
              <a:gd name="connsiteY29" fmla="*/ 284334 h 607851"/>
              <a:gd name="connsiteX30" fmla="*/ 529328 w 608697"/>
              <a:gd name="connsiteY30" fmla="*/ 284334 h 607851"/>
              <a:gd name="connsiteX31" fmla="*/ 323893 w 608697"/>
              <a:gd name="connsiteY31" fmla="*/ 79259 h 607851"/>
              <a:gd name="connsiteX32" fmla="*/ 323893 w 608697"/>
              <a:gd name="connsiteY32" fmla="*/ 105555 h 607851"/>
              <a:gd name="connsiteX33" fmla="*/ 304349 w 608697"/>
              <a:gd name="connsiteY33" fmla="*/ 125146 h 607851"/>
              <a:gd name="connsiteX34" fmla="*/ 284730 w 608697"/>
              <a:gd name="connsiteY34" fmla="*/ 105555 h 607851"/>
              <a:gd name="connsiteX35" fmla="*/ 304349 w 608697"/>
              <a:gd name="connsiteY35" fmla="*/ 0 h 607851"/>
              <a:gd name="connsiteX36" fmla="*/ 608697 w 608697"/>
              <a:gd name="connsiteY36" fmla="*/ 303925 h 607851"/>
              <a:gd name="connsiteX37" fmla="*/ 304349 w 608697"/>
              <a:gd name="connsiteY37" fmla="*/ 607851 h 607851"/>
              <a:gd name="connsiteX38" fmla="*/ 0 w 608697"/>
              <a:gd name="connsiteY38" fmla="*/ 303925 h 607851"/>
              <a:gd name="connsiteX39" fmla="*/ 304349 w 608697"/>
              <a:gd name="connsiteY39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697" h="607851">
                <a:moveTo>
                  <a:pt x="220168" y="149793"/>
                </a:moveTo>
                <a:cubicBezTo>
                  <a:pt x="227582" y="151040"/>
                  <a:pt x="234522" y="155119"/>
                  <a:pt x="239222" y="161748"/>
                </a:cubicBezTo>
                <a:lnTo>
                  <a:pt x="303540" y="252175"/>
                </a:lnTo>
                <a:cubicBezTo>
                  <a:pt x="303839" y="252101"/>
                  <a:pt x="304062" y="252026"/>
                  <a:pt x="304361" y="252026"/>
                </a:cubicBezTo>
                <a:cubicBezTo>
                  <a:pt x="322119" y="252026"/>
                  <a:pt x="337863" y="261039"/>
                  <a:pt x="347190" y="274596"/>
                </a:cubicBezTo>
                <a:lnTo>
                  <a:pt x="417850" y="274596"/>
                </a:lnTo>
                <a:cubicBezTo>
                  <a:pt x="434041" y="274596"/>
                  <a:pt x="447173" y="287705"/>
                  <a:pt x="447173" y="303943"/>
                </a:cubicBezTo>
                <a:cubicBezTo>
                  <a:pt x="447173" y="320107"/>
                  <a:pt x="434041" y="333291"/>
                  <a:pt x="417775" y="333291"/>
                </a:cubicBezTo>
                <a:lnTo>
                  <a:pt x="347190" y="333291"/>
                </a:lnTo>
                <a:cubicBezTo>
                  <a:pt x="337863" y="346848"/>
                  <a:pt x="322194" y="355861"/>
                  <a:pt x="304361" y="355861"/>
                </a:cubicBezTo>
                <a:cubicBezTo>
                  <a:pt x="275634" y="355861"/>
                  <a:pt x="252354" y="332621"/>
                  <a:pt x="252354" y="303943"/>
                </a:cubicBezTo>
                <a:cubicBezTo>
                  <a:pt x="252354" y="297687"/>
                  <a:pt x="253698" y="291802"/>
                  <a:pt x="255712" y="286216"/>
                </a:cubicBezTo>
                <a:lnTo>
                  <a:pt x="191320" y="195714"/>
                </a:lnTo>
                <a:cubicBezTo>
                  <a:pt x="181918" y="182530"/>
                  <a:pt x="184977" y="164206"/>
                  <a:pt x="198259" y="154820"/>
                </a:cubicBezTo>
                <a:cubicBezTo>
                  <a:pt x="204862" y="150128"/>
                  <a:pt x="212753" y="148545"/>
                  <a:pt x="220168" y="149793"/>
                </a:cubicBezTo>
                <a:close/>
                <a:moveTo>
                  <a:pt x="284730" y="79259"/>
                </a:moveTo>
                <a:cubicBezTo>
                  <a:pt x="175746" y="88645"/>
                  <a:pt x="88768" y="175502"/>
                  <a:pt x="79369" y="284409"/>
                </a:cubicBezTo>
                <a:lnTo>
                  <a:pt x="105701" y="284409"/>
                </a:lnTo>
                <a:cubicBezTo>
                  <a:pt x="116517" y="284409"/>
                  <a:pt x="125320" y="293124"/>
                  <a:pt x="125320" y="303925"/>
                </a:cubicBezTo>
                <a:cubicBezTo>
                  <a:pt x="125320" y="314727"/>
                  <a:pt x="116517" y="323517"/>
                  <a:pt x="105701" y="323517"/>
                </a:cubicBezTo>
                <a:lnTo>
                  <a:pt x="79369" y="323517"/>
                </a:lnTo>
                <a:cubicBezTo>
                  <a:pt x="88768" y="432349"/>
                  <a:pt x="175746" y="519206"/>
                  <a:pt x="284805" y="528592"/>
                </a:cubicBezTo>
                <a:lnTo>
                  <a:pt x="284805" y="502296"/>
                </a:lnTo>
                <a:cubicBezTo>
                  <a:pt x="284805" y="491495"/>
                  <a:pt x="293532" y="482705"/>
                  <a:pt x="304349" y="482705"/>
                </a:cubicBezTo>
                <a:cubicBezTo>
                  <a:pt x="315165" y="482705"/>
                  <a:pt x="323967" y="491495"/>
                  <a:pt x="323967" y="502296"/>
                </a:cubicBezTo>
                <a:lnTo>
                  <a:pt x="323967" y="528592"/>
                </a:lnTo>
                <a:cubicBezTo>
                  <a:pt x="432951" y="519206"/>
                  <a:pt x="519929" y="432349"/>
                  <a:pt x="529328" y="323442"/>
                </a:cubicBezTo>
                <a:lnTo>
                  <a:pt x="502996" y="323442"/>
                </a:lnTo>
                <a:cubicBezTo>
                  <a:pt x="492179" y="323442"/>
                  <a:pt x="483377" y="314727"/>
                  <a:pt x="483377" y="303925"/>
                </a:cubicBezTo>
                <a:cubicBezTo>
                  <a:pt x="483377" y="293124"/>
                  <a:pt x="492179" y="284334"/>
                  <a:pt x="502996" y="284334"/>
                </a:cubicBezTo>
                <a:lnTo>
                  <a:pt x="529328" y="284334"/>
                </a:lnTo>
                <a:cubicBezTo>
                  <a:pt x="519929" y="175502"/>
                  <a:pt x="432951" y="88645"/>
                  <a:pt x="323893" y="79259"/>
                </a:cubicBezTo>
                <a:lnTo>
                  <a:pt x="323893" y="105555"/>
                </a:lnTo>
                <a:cubicBezTo>
                  <a:pt x="323893" y="116356"/>
                  <a:pt x="315165" y="125146"/>
                  <a:pt x="304349" y="125146"/>
                </a:cubicBezTo>
                <a:cubicBezTo>
                  <a:pt x="293532" y="125146"/>
                  <a:pt x="284730" y="116356"/>
                  <a:pt x="284730" y="105555"/>
                </a:cubicBezTo>
                <a:close/>
                <a:moveTo>
                  <a:pt x="304349" y="0"/>
                </a:moveTo>
                <a:cubicBezTo>
                  <a:pt x="472412" y="0"/>
                  <a:pt x="608697" y="136096"/>
                  <a:pt x="608697" y="303925"/>
                </a:cubicBezTo>
                <a:cubicBezTo>
                  <a:pt x="608697" y="471755"/>
                  <a:pt x="472412" y="607851"/>
                  <a:pt x="304349" y="607851"/>
                </a:cubicBezTo>
                <a:cubicBezTo>
                  <a:pt x="136285" y="607851"/>
                  <a:pt x="0" y="471755"/>
                  <a:pt x="0" y="303925"/>
                </a:cubicBezTo>
                <a:cubicBezTo>
                  <a:pt x="0" y="136096"/>
                  <a:pt x="136285" y="0"/>
                  <a:pt x="304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B3C14C8-029C-4230-BEB0-3AF2CA13FA88}"/>
              </a:ext>
            </a:extLst>
          </p:cNvPr>
          <p:cNvSpPr txBox="1"/>
          <p:nvPr/>
        </p:nvSpPr>
        <p:spPr>
          <a:xfrm>
            <a:off x="8029486" y="5053950"/>
            <a:ext cx="173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2022.04</a:t>
            </a:r>
            <a:endParaRPr lang="zh-CN" altLang="en-US" sz="2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099B2A5-0AF5-4292-B903-7D5CD15D1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563">
            <a:off x="4339513" y="4496882"/>
            <a:ext cx="535451" cy="53463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9889CC7-16EA-4FB8-B811-CFDC53146C14}"/>
              </a:ext>
            </a:extLst>
          </p:cNvPr>
          <p:cNvSpPr txBox="1"/>
          <p:nvPr/>
        </p:nvSpPr>
        <p:spPr>
          <a:xfrm>
            <a:off x="6941001" y="1123056"/>
            <a:ext cx="302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PART ONE</a:t>
            </a:r>
            <a:endParaRPr lang="zh-CN" altLang="en-US" sz="3600" b="1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5073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AAB9DF-163F-4CAA-AAB9-6135EEB4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555"/>
            <a:ext cx="12192000" cy="5816309"/>
          </a:xfrm>
          <a:prstGeom prst="rect">
            <a:avLst/>
          </a:prstGeom>
        </p:spPr>
      </p:pic>
      <p:sp>
        <p:nvSpPr>
          <p:cNvPr id="9" name="圆角矩形 3">
            <a:extLst>
              <a:ext uri="{FF2B5EF4-FFF2-40B4-BE49-F238E27FC236}">
                <a16:creationId xmlns:a16="http://schemas.microsoft.com/office/drawing/2014/main" id="{945C0213-8D14-4900-A512-B381CA8300C1}"/>
              </a:ext>
            </a:extLst>
          </p:cNvPr>
          <p:cNvSpPr/>
          <p:nvPr/>
        </p:nvSpPr>
        <p:spPr>
          <a:xfrm>
            <a:off x="85021" y="1289539"/>
            <a:ext cx="1466850" cy="4965480"/>
          </a:xfrm>
          <a:prstGeom prst="roundRect">
            <a:avLst/>
          </a:prstGeom>
          <a:noFill/>
          <a:ln w="28575">
            <a:solidFill>
              <a:srgbClr val="C337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EBF90D-A9B0-4420-B2B3-4CA0596EA089}"/>
              </a:ext>
            </a:extLst>
          </p:cNvPr>
          <p:cNvSpPr txBox="1"/>
          <p:nvPr/>
        </p:nvSpPr>
        <p:spPr>
          <a:xfrm>
            <a:off x="1951920" y="305966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根据年代、学科、作者进行筛选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2104E27-D672-46E4-A096-7597FCE11A75}"/>
              </a:ext>
            </a:extLst>
          </p:cNvPr>
          <p:cNvCxnSpPr>
            <a:endCxn id="10" idx="1"/>
          </p:cNvCxnSpPr>
          <p:nvPr/>
        </p:nvCxnSpPr>
        <p:spPr>
          <a:xfrm>
            <a:off x="1628070" y="3244334"/>
            <a:ext cx="3238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5893BE2-7EC8-49D1-899B-2F0CB5861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170"/>
            <a:ext cx="12192000" cy="581630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EEBF90D-A9B0-4420-B2B3-4CA0596EA089}"/>
              </a:ext>
            </a:extLst>
          </p:cNvPr>
          <p:cNvSpPr txBox="1"/>
          <p:nvPr/>
        </p:nvSpPr>
        <p:spPr>
          <a:xfrm>
            <a:off x="1179212" y="2945538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年代点击</a:t>
            </a:r>
            <a:r>
              <a:rPr lang="en-US" altLang="zh-CN" sz="1400" dirty="0">
                <a:solidFill>
                  <a:srgbClr val="FF0000"/>
                </a:solidFill>
              </a:rPr>
              <a:t>2016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2104E27-D672-46E4-A096-7597FCE11A75}"/>
              </a:ext>
            </a:extLst>
          </p:cNvPr>
          <p:cNvCxnSpPr>
            <a:endCxn id="10" idx="1"/>
          </p:cNvCxnSpPr>
          <p:nvPr/>
        </p:nvCxnSpPr>
        <p:spPr>
          <a:xfrm flipV="1">
            <a:off x="855362" y="3099427"/>
            <a:ext cx="323850" cy="30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4EC9B2D-5030-48DD-AD1D-8BC21D0EC5B9}"/>
              </a:ext>
            </a:extLst>
          </p:cNvPr>
          <p:cNvSpPr/>
          <p:nvPr/>
        </p:nvSpPr>
        <p:spPr>
          <a:xfrm>
            <a:off x="188612" y="3046027"/>
            <a:ext cx="581025" cy="171450"/>
          </a:xfrm>
          <a:prstGeom prst="rect">
            <a:avLst/>
          </a:prstGeom>
          <a:noFill/>
          <a:ln w="28575">
            <a:solidFill>
              <a:srgbClr val="D27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D0131F-AC01-4055-998D-1AB7AEC20C58}"/>
              </a:ext>
            </a:extLst>
          </p:cNvPr>
          <p:cNvSpPr txBox="1"/>
          <p:nvPr/>
        </p:nvSpPr>
        <p:spPr>
          <a:xfrm>
            <a:off x="1245415" y="39406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学科点击文学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B040C3AF-AC76-4400-B67B-2D041D24D126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921565" y="4094489"/>
            <a:ext cx="323850" cy="30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A07BF66B-EAE6-4DBF-BF0C-7193D8E453F4}"/>
              </a:ext>
            </a:extLst>
          </p:cNvPr>
          <p:cNvSpPr/>
          <p:nvPr/>
        </p:nvSpPr>
        <p:spPr>
          <a:xfrm>
            <a:off x="216715" y="4050614"/>
            <a:ext cx="581025" cy="171450"/>
          </a:xfrm>
          <a:prstGeom prst="rect">
            <a:avLst/>
          </a:prstGeom>
          <a:noFill/>
          <a:ln w="28575">
            <a:solidFill>
              <a:srgbClr val="D27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69A8A7-CBDE-4B66-9D61-36CFA4538924}"/>
              </a:ext>
            </a:extLst>
          </p:cNvPr>
          <p:cNvSpPr txBox="1"/>
          <p:nvPr/>
        </p:nvSpPr>
        <p:spPr>
          <a:xfrm>
            <a:off x="270727" y="27327"/>
            <a:ext cx="96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17C5F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举例</a:t>
            </a:r>
          </a:p>
        </p:txBody>
      </p:sp>
    </p:spTree>
    <p:extLst>
      <p:ext uri="{BB962C8B-B14F-4D97-AF65-F5344CB8AC3E}">
        <p14:creationId xmlns:p14="http://schemas.microsoft.com/office/powerpoint/2010/main" val="52737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A69A2AE-7011-49E8-92C1-DAA02A0E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71"/>
            <a:ext cx="12192000" cy="595225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069A8A7-CBDE-4B66-9D61-36CFA4538924}"/>
              </a:ext>
            </a:extLst>
          </p:cNvPr>
          <p:cNvSpPr txBox="1"/>
          <p:nvPr/>
        </p:nvSpPr>
        <p:spPr>
          <a:xfrm>
            <a:off x="270727" y="27327"/>
            <a:ext cx="96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17C5F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举例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8E67272-B2C5-4C7A-A341-DC49AFC6E908}"/>
              </a:ext>
            </a:extLst>
          </p:cNvPr>
          <p:cNvSpPr/>
          <p:nvPr/>
        </p:nvSpPr>
        <p:spPr>
          <a:xfrm>
            <a:off x="171449" y="2039113"/>
            <a:ext cx="1266826" cy="171450"/>
          </a:xfrm>
          <a:prstGeom prst="rect">
            <a:avLst/>
          </a:prstGeom>
          <a:noFill/>
          <a:ln w="28575">
            <a:solidFill>
              <a:srgbClr val="D27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7F4F6FA-2E35-4EDA-A724-3B79CFBF20CF}"/>
              </a:ext>
            </a:extLst>
          </p:cNvPr>
          <p:cNvSpPr/>
          <p:nvPr/>
        </p:nvSpPr>
        <p:spPr>
          <a:xfrm>
            <a:off x="171449" y="2464657"/>
            <a:ext cx="1266826" cy="171450"/>
          </a:xfrm>
          <a:prstGeom prst="rect">
            <a:avLst/>
          </a:prstGeom>
          <a:noFill/>
          <a:ln w="28575">
            <a:solidFill>
              <a:srgbClr val="D27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D6196549-2326-4081-83AC-DE6D19F7FCE2}"/>
              </a:ext>
            </a:extLst>
          </p:cNvPr>
          <p:cNvSpPr/>
          <p:nvPr/>
        </p:nvSpPr>
        <p:spPr>
          <a:xfrm>
            <a:off x="10593308" y="1923288"/>
            <a:ext cx="1562480" cy="4631421"/>
          </a:xfrm>
          <a:prstGeom prst="roundRect">
            <a:avLst/>
          </a:prstGeom>
          <a:noFill/>
          <a:ln w="28575">
            <a:solidFill>
              <a:srgbClr val="C337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7AB66DC-57DD-4E68-BB2C-A58BC0C1BEEC}"/>
              </a:ext>
            </a:extLst>
          </p:cNvPr>
          <p:cNvSpPr/>
          <p:nvPr/>
        </p:nvSpPr>
        <p:spPr>
          <a:xfrm>
            <a:off x="1569156" y="1372773"/>
            <a:ext cx="1964266" cy="225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2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97172BD-5B50-4F9C-AB22-EECAB050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5" y="1744980"/>
            <a:ext cx="2673350" cy="5095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B34490-0128-491C-85E5-00A3D5B6F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140" y="802005"/>
            <a:ext cx="2464435" cy="603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F1867E-99D3-4A40-9420-1D454BC1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440" y="33655"/>
            <a:ext cx="2521585" cy="6790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D0D317F-A0E6-4832-BA4E-4AA515083FE3}"/>
              </a:ext>
            </a:extLst>
          </p:cNvPr>
          <p:cNvSpPr/>
          <p:nvPr/>
        </p:nvSpPr>
        <p:spPr>
          <a:xfrm>
            <a:off x="10819130" y="1455420"/>
            <a:ext cx="704215" cy="2680335"/>
          </a:xfrm>
          <a:prstGeom prst="rect">
            <a:avLst/>
          </a:prstGeom>
        </p:spPr>
        <p:txBody>
          <a:bodyPr wrap="square" lIns="96012" tIns="48006" rIns="96012" bIns="48006">
            <a:spAutoFit/>
          </a:bodyPr>
          <a:lstStyle/>
          <a:p>
            <a:pPr marL="0" marR="0" lvl="0" indent="0" algn="l" defTabSz="10693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lt"/>
              </a:rPr>
              <a:t>右侧相关文献检索</a:t>
            </a:r>
          </a:p>
        </p:txBody>
      </p:sp>
    </p:spTree>
    <p:extLst>
      <p:ext uri="{BB962C8B-B14F-4D97-AF65-F5344CB8AC3E}">
        <p14:creationId xmlns:p14="http://schemas.microsoft.com/office/powerpoint/2010/main" val="69228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AC8D53C-39E0-4208-8A47-55ED705F7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086" y="1613481"/>
            <a:ext cx="7380513" cy="34892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3EB2FCA-F452-4645-A365-A2D875FDDC46}"/>
              </a:ext>
            </a:extLst>
          </p:cNvPr>
          <p:cNvSpPr/>
          <p:nvPr/>
        </p:nvSpPr>
        <p:spPr>
          <a:xfrm>
            <a:off x="8632825" y="3429000"/>
            <a:ext cx="587375" cy="266700"/>
          </a:xfrm>
          <a:prstGeom prst="rect">
            <a:avLst/>
          </a:prstGeom>
          <a:noFill/>
          <a:ln w="28575">
            <a:solidFill>
              <a:srgbClr val="D17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9353C5-D7AC-45B6-8E31-88BE6C0E922B}"/>
              </a:ext>
            </a:extLst>
          </p:cNvPr>
          <p:cNvSpPr txBox="1"/>
          <p:nvPr/>
        </p:nvSpPr>
        <p:spPr>
          <a:xfrm>
            <a:off x="9247414" y="258828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Step1 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点击高级检索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A0825A8-F925-44D2-A249-E079DEA05F13}"/>
              </a:ext>
            </a:extLst>
          </p:cNvPr>
          <p:cNvCxnSpPr>
            <a:cxnSpLocks/>
          </p:cNvCxnSpPr>
          <p:nvPr/>
        </p:nvCxnSpPr>
        <p:spPr>
          <a:xfrm flipV="1">
            <a:off x="8864600" y="3026667"/>
            <a:ext cx="355600" cy="3686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B1FAA536-5D0F-45B1-82E2-2DD52F752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86" y="1232832"/>
            <a:ext cx="10377714" cy="562516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039C7C-A346-4A6A-98E1-9831CAD7A041}"/>
              </a:ext>
            </a:extLst>
          </p:cNvPr>
          <p:cNvSpPr txBox="1"/>
          <p:nvPr/>
        </p:nvSpPr>
        <p:spPr>
          <a:xfrm>
            <a:off x="1889509" y="3867834"/>
            <a:ext cx="160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Step2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输入相应内容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141A6B63-6975-44D6-8052-D8E7AC3BFA46}"/>
              </a:ext>
            </a:extLst>
          </p:cNvPr>
          <p:cNvCxnSpPr>
            <a:cxnSpLocks/>
          </p:cNvCxnSpPr>
          <p:nvPr/>
        </p:nvCxnSpPr>
        <p:spPr>
          <a:xfrm flipH="1">
            <a:off x="3613656" y="4191000"/>
            <a:ext cx="4630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C02B3A-935D-4699-B2BA-A17E8295428B}"/>
              </a:ext>
            </a:extLst>
          </p:cNvPr>
          <p:cNvGrpSpPr/>
          <p:nvPr/>
        </p:nvGrpSpPr>
        <p:grpSpPr>
          <a:xfrm>
            <a:off x="0" y="197813"/>
            <a:ext cx="2160000" cy="639893"/>
            <a:chOff x="894469" y="772315"/>
            <a:chExt cx="2160000" cy="63989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88F91AB-3C41-4882-877A-54964581A0E9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5D18617-42DB-4692-AD22-2FD39705ADE5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高级检索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2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9CE845-FA8C-49AC-A455-AB5D5F38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611" y="1128778"/>
            <a:ext cx="9000214" cy="50751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07C962-4925-4345-B339-AAA737142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23" y="1142129"/>
            <a:ext cx="9014301" cy="538213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88D8AD0-30AA-4CF1-A25C-6069B161AFE8}"/>
              </a:ext>
            </a:extLst>
          </p:cNvPr>
          <p:cNvGrpSpPr/>
          <p:nvPr/>
        </p:nvGrpSpPr>
        <p:grpSpPr>
          <a:xfrm>
            <a:off x="0" y="197813"/>
            <a:ext cx="2160000" cy="639893"/>
            <a:chOff x="894469" y="772315"/>
            <a:chExt cx="2160000" cy="63989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DD5BF41-8C11-4CAF-8181-0384111B7419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5BF7841-D53F-4E5D-A12D-A5ED9820A288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专业检索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02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809044DF-672D-4071-945D-5852682CEBBB}"/>
              </a:ext>
            </a:extLst>
          </p:cNvPr>
          <p:cNvGrpSpPr/>
          <p:nvPr/>
        </p:nvGrpSpPr>
        <p:grpSpPr>
          <a:xfrm>
            <a:off x="0" y="197813"/>
            <a:ext cx="2160000" cy="639893"/>
            <a:chOff x="894469" y="772315"/>
            <a:chExt cx="2160000" cy="63989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1F80671-63EC-4BAA-8933-221A24230DEA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0C8F2FA-509D-4859-9169-12495973CCAD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分类查找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853FCD3-39DF-4E33-AA27-2E351758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075" y="2148708"/>
            <a:ext cx="4768795" cy="21323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A364B8-7C02-4598-8453-89C75BF59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85" y="1032376"/>
            <a:ext cx="11546991" cy="57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61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F80671-63EC-4BAA-8933-221A24230DEA}"/>
              </a:ext>
            </a:extLst>
          </p:cNvPr>
          <p:cNvSpPr/>
          <p:nvPr/>
        </p:nvSpPr>
        <p:spPr>
          <a:xfrm>
            <a:off x="894469" y="772315"/>
            <a:ext cx="2160000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C8F2FA-509D-4859-9169-12495973CCAD}"/>
              </a:ext>
            </a:extLst>
          </p:cNvPr>
          <p:cNvSpPr txBox="1"/>
          <p:nvPr/>
        </p:nvSpPr>
        <p:spPr>
          <a:xfrm>
            <a:off x="1049763" y="892206"/>
            <a:ext cx="18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图书检索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9DAACFE-BA6F-4073-BEBF-B54BFE9266B6}"/>
              </a:ext>
            </a:extLst>
          </p:cNvPr>
          <p:cNvCxnSpPr/>
          <p:nvPr/>
        </p:nvCxnSpPr>
        <p:spPr>
          <a:xfrm flipH="1">
            <a:off x="6025220" y="4819437"/>
            <a:ext cx="61821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CEE3555-98B5-4445-AC80-DCD614547039}"/>
              </a:ext>
            </a:extLst>
          </p:cNvPr>
          <p:cNvCxnSpPr/>
          <p:nvPr/>
        </p:nvCxnSpPr>
        <p:spPr>
          <a:xfrm flipH="1">
            <a:off x="6025220" y="2988657"/>
            <a:ext cx="61821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1C1F451-124B-4BCD-BD0B-3A9C7E6DB494}"/>
              </a:ext>
            </a:extLst>
          </p:cNvPr>
          <p:cNvCxnSpPr/>
          <p:nvPr/>
        </p:nvCxnSpPr>
        <p:spPr>
          <a:xfrm>
            <a:off x="5476783" y="4253013"/>
            <a:ext cx="61821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2D2DF5A-1AB4-4ABF-B88D-9D858603859F}"/>
              </a:ext>
            </a:extLst>
          </p:cNvPr>
          <p:cNvCxnSpPr/>
          <p:nvPr/>
        </p:nvCxnSpPr>
        <p:spPr>
          <a:xfrm>
            <a:off x="5476783" y="2444822"/>
            <a:ext cx="61821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íṣļîḑé">
            <a:extLst>
              <a:ext uri="{FF2B5EF4-FFF2-40B4-BE49-F238E27FC236}">
                <a16:creationId xmlns:a16="http://schemas.microsoft.com/office/drawing/2014/main" id="{37E4AA85-9B79-42F9-A993-B7CD6116D002}"/>
              </a:ext>
            </a:extLst>
          </p:cNvPr>
          <p:cNvSpPr/>
          <p:nvPr/>
        </p:nvSpPr>
        <p:spPr>
          <a:xfrm flipH="1">
            <a:off x="4360293" y="2184524"/>
            <a:ext cx="1188276" cy="520597"/>
          </a:xfrm>
          <a:custGeom>
            <a:avLst/>
            <a:gdLst/>
            <a:ahLst/>
            <a:cxnLst/>
            <a:rect l="l" t="t" r="r" b="b"/>
            <a:pathLst>
              <a:path w="936105" h="410118">
                <a:moveTo>
                  <a:pt x="161666" y="123566"/>
                </a:moveTo>
                <a:lnTo>
                  <a:pt x="161666" y="286553"/>
                </a:lnTo>
                <a:lnTo>
                  <a:pt x="0" y="205059"/>
                </a:lnTo>
                <a:close/>
                <a:moveTo>
                  <a:pt x="161667" y="0"/>
                </a:moveTo>
                <a:lnTo>
                  <a:pt x="936105" y="0"/>
                </a:lnTo>
                <a:lnTo>
                  <a:pt x="936105" y="410118"/>
                </a:lnTo>
                <a:lnTo>
                  <a:pt x="161667" y="410118"/>
                </a:lnTo>
                <a:close/>
              </a:path>
            </a:pathLst>
          </a:cu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íšḻïḓe">
            <a:extLst>
              <a:ext uri="{FF2B5EF4-FFF2-40B4-BE49-F238E27FC236}">
                <a16:creationId xmlns:a16="http://schemas.microsoft.com/office/drawing/2014/main" id="{DED2AE73-15F9-4395-BAB8-D4AF0327CD60}"/>
              </a:ext>
            </a:extLst>
          </p:cNvPr>
          <p:cNvSpPr/>
          <p:nvPr/>
        </p:nvSpPr>
        <p:spPr>
          <a:xfrm flipH="1">
            <a:off x="1034961" y="2184524"/>
            <a:ext cx="3325333" cy="520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144000" anchor="ctr">
            <a:normAutofit/>
          </a:bodyPr>
          <a:lstStyle/>
          <a:p>
            <a:pPr marL="0" lvl="1" algn="r"/>
            <a:r>
              <a:rPr lang="en-US" altLang="zh-CN" b="1" dirty="0">
                <a:solidFill>
                  <a:schemeClr val="tx1"/>
                </a:solidFill>
              </a:rPr>
              <a:t>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7" name="íSḷiďê">
            <a:extLst>
              <a:ext uri="{FF2B5EF4-FFF2-40B4-BE49-F238E27FC236}">
                <a16:creationId xmlns:a16="http://schemas.microsoft.com/office/drawing/2014/main" id="{A14B20C0-9B4E-4B78-BE79-741C448CB9B3}"/>
              </a:ext>
            </a:extLst>
          </p:cNvPr>
          <p:cNvSpPr/>
          <p:nvPr/>
        </p:nvSpPr>
        <p:spPr bwMode="auto">
          <a:xfrm>
            <a:off x="4687582" y="2244298"/>
            <a:ext cx="375867" cy="375867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ïṥḷîḍe">
            <a:extLst>
              <a:ext uri="{FF2B5EF4-FFF2-40B4-BE49-F238E27FC236}">
                <a16:creationId xmlns:a16="http://schemas.microsoft.com/office/drawing/2014/main" id="{6D6594D0-ACE4-4A00-86C9-7AC77AD77050}"/>
              </a:ext>
            </a:extLst>
          </p:cNvPr>
          <p:cNvSpPr/>
          <p:nvPr/>
        </p:nvSpPr>
        <p:spPr>
          <a:xfrm flipH="1">
            <a:off x="4360293" y="3984749"/>
            <a:ext cx="1188276" cy="520597"/>
          </a:xfrm>
          <a:custGeom>
            <a:avLst/>
            <a:gdLst/>
            <a:ahLst/>
            <a:cxnLst/>
            <a:rect l="l" t="t" r="r" b="b"/>
            <a:pathLst>
              <a:path w="936105" h="410118">
                <a:moveTo>
                  <a:pt x="161666" y="123566"/>
                </a:moveTo>
                <a:lnTo>
                  <a:pt x="161666" y="286553"/>
                </a:lnTo>
                <a:lnTo>
                  <a:pt x="0" y="205059"/>
                </a:lnTo>
                <a:close/>
                <a:moveTo>
                  <a:pt x="161667" y="0"/>
                </a:moveTo>
                <a:lnTo>
                  <a:pt x="936105" y="0"/>
                </a:lnTo>
                <a:lnTo>
                  <a:pt x="936105" y="410118"/>
                </a:lnTo>
                <a:lnTo>
                  <a:pt x="161667" y="410118"/>
                </a:lnTo>
                <a:close/>
              </a:path>
            </a:pathLst>
          </a:cu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íṧ1ïďe">
            <a:extLst>
              <a:ext uri="{FF2B5EF4-FFF2-40B4-BE49-F238E27FC236}">
                <a16:creationId xmlns:a16="http://schemas.microsoft.com/office/drawing/2014/main" id="{909E21FD-A198-4599-AECF-970F78CEC945}"/>
              </a:ext>
            </a:extLst>
          </p:cNvPr>
          <p:cNvSpPr/>
          <p:nvPr/>
        </p:nvSpPr>
        <p:spPr>
          <a:xfrm flipH="1">
            <a:off x="1034961" y="3984749"/>
            <a:ext cx="3325333" cy="520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144000" anchor="ctr">
            <a:normAutofit/>
          </a:bodyPr>
          <a:lstStyle/>
          <a:p>
            <a:pPr marL="0" lvl="1" algn="r"/>
            <a:r>
              <a:rPr lang="en-US" altLang="zh-CN" b="1" dirty="0">
                <a:solidFill>
                  <a:schemeClr val="tx1"/>
                </a:solidFill>
              </a:rPr>
              <a:t>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3" name="íšļíḓê">
            <a:extLst>
              <a:ext uri="{FF2B5EF4-FFF2-40B4-BE49-F238E27FC236}">
                <a16:creationId xmlns:a16="http://schemas.microsoft.com/office/drawing/2014/main" id="{A262C9BF-D9F6-408A-ACB2-ADE837F75B57}"/>
              </a:ext>
            </a:extLst>
          </p:cNvPr>
          <p:cNvSpPr/>
          <p:nvPr/>
        </p:nvSpPr>
        <p:spPr bwMode="auto">
          <a:xfrm>
            <a:off x="4687582" y="4044523"/>
            <a:ext cx="375867" cy="375867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îṡlïďe">
            <a:extLst>
              <a:ext uri="{FF2B5EF4-FFF2-40B4-BE49-F238E27FC236}">
                <a16:creationId xmlns:a16="http://schemas.microsoft.com/office/drawing/2014/main" id="{00021AA8-050B-4781-A267-F6DE1B10C2E4}"/>
              </a:ext>
            </a:extLst>
          </p:cNvPr>
          <p:cNvSpPr/>
          <p:nvPr/>
        </p:nvSpPr>
        <p:spPr>
          <a:xfrm>
            <a:off x="6643432" y="2739654"/>
            <a:ext cx="1188276" cy="520597"/>
          </a:xfrm>
          <a:custGeom>
            <a:avLst/>
            <a:gdLst/>
            <a:ahLst/>
            <a:cxnLst/>
            <a:rect l="l" t="t" r="r" b="b"/>
            <a:pathLst>
              <a:path w="936105" h="410118">
                <a:moveTo>
                  <a:pt x="161666" y="123566"/>
                </a:moveTo>
                <a:lnTo>
                  <a:pt x="161666" y="286553"/>
                </a:lnTo>
                <a:lnTo>
                  <a:pt x="0" y="205059"/>
                </a:lnTo>
                <a:close/>
                <a:moveTo>
                  <a:pt x="161667" y="0"/>
                </a:moveTo>
                <a:lnTo>
                  <a:pt x="936105" y="0"/>
                </a:lnTo>
                <a:lnTo>
                  <a:pt x="936105" y="410118"/>
                </a:lnTo>
                <a:lnTo>
                  <a:pt x="161667" y="410118"/>
                </a:lnTo>
                <a:close/>
              </a:path>
            </a:pathLst>
          </a:cu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îšḷîďe">
            <a:extLst>
              <a:ext uri="{FF2B5EF4-FFF2-40B4-BE49-F238E27FC236}">
                <a16:creationId xmlns:a16="http://schemas.microsoft.com/office/drawing/2014/main" id="{2D01661D-3567-44AF-9895-C42F036FF326}"/>
              </a:ext>
            </a:extLst>
          </p:cNvPr>
          <p:cNvSpPr/>
          <p:nvPr/>
        </p:nvSpPr>
        <p:spPr>
          <a:xfrm>
            <a:off x="7831708" y="2739654"/>
            <a:ext cx="3325333" cy="520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144000" anchor="ctr">
            <a:normAutofit/>
          </a:bodyPr>
          <a:lstStyle/>
          <a:p>
            <a:pPr marL="0" lvl="1"/>
            <a:r>
              <a:rPr lang="en-US" altLang="zh-CN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ïṧľïḑê">
            <a:extLst>
              <a:ext uri="{FF2B5EF4-FFF2-40B4-BE49-F238E27FC236}">
                <a16:creationId xmlns:a16="http://schemas.microsoft.com/office/drawing/2014/main" id="{75F0EB62-84A7-4E14-B36A-B2633675EF09}"/>
              </a:ext>
            </a:extLst>
          </p:cNvPr>
          <p:cNvSpPr/>
          <p:nvPr/>
        </p:nvSpPr>
        <p:spPr bwMode="auto">
          <a:xfrm>
            <a:off x="7131958" y="2806055"/>
            <a:ext cx="375867" cy="375867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" name="íşlíḑe">
            <a:extLst>
              <a:ext uri="{FF2B5EF4-FFF2-40B4-BE49-F238E27FC236}">
                <a16:creationId xmlns:a16="http://schemas.microsoft.com/office/drawing/2014/main" id="{91F13AB7-F711-4237-8BB1-7D94A0D9C355}"/>
              </a:ext>
            </a:extLst>
          </p:cNvPr>
          <p:cNvSpPr/>
          <p:nvPr/>
        </p:nvSpPr>
        <p:spPr>
          <a:xfrm>
            <a:off x="6643432" y="4568454"/>
            <a:ext cx="1188276" cy="520597"/>
          </a:xfrm>
          <a:custGeom>
            <a:avLst/>
            <a:gdLst/>
            <a:ahLst/>
            <a:cxnLst/>
            <a:rect l="l" t="t" r="r" b="b"/>
            <a:pathLst>
              <a:path w="936105" h="410118">
                <a:moveTo>
                  <a:pt x="161666" y="123566"/>
                </a:moveTo>
                <a:lnTo>
                  <a:pt x="161666" y="286553"/>
                </a:lnTo>
                <a:lnTo>
                  <a:pt x="0" y="205059"/>
                </a:lnTo>
                <a:close/>
                <a:moveTo>
                  <a:pt x="161667" y="0"/>
                </a:moveTo>
                <a:lnTo>
                  <a:pt x="936105" y="0"/>
                </a:lnTo>
                <a:lnTo>
                  <a:pt x="936105" y="410118"/>
                </a:lnTo>
                <a:lnTo>
                  <a:pt x="161667" y="410118"/>
                </a:lnTo>
                <a:close/>
              </a:path>
            </a:pathLst>
          </a:cu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íśļîḓe">
            <a:extLst>
              <a:ext uri="{FF2B5EF4-FFF2-40B4-BE49-F238E27FC236}">
                <a16:creationId xmlns:a16="http://schemas.microsoft.com/office/drawing/2014/main" id="{00B23B5F-390F-435F-94C1-E60166B768AE}"/>
              </a:ext>
            </a:extLst>
          </p:cNvPr>
          <p:cNvSpPr/>
          <p:nvPr/>
        </p:nvSpPr>
        <p:spPr>
          <a:xfrm>
            <a:off x="7831708" y="4568454"/>
            <a:ext cx="3325333" cy="520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144000" anchor="ctr">
            <a:normAutofit/>
          </a:bodyPr>
          <a:lstStyle/>
          <a:p>
            <a:pPr marL="0" lvl="1"/>
            <a:r>
              <a:rPr lang="en-US" altLang="zh-CN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ïṥḷide">
            <a:extLst>
              <a:ext uri="{FF2B5EF4-FFF2-40B4-BE49-F238E27FC236}">
                <a16:creationId xmlns:a16="http://schemas.microsoft.com/office/drawing/2014/main" id="{997046EE-EE15-4752-9F0A-1966C5A122C7}"/>
              </a:ext>
            </a:extLst>
          </p:cNvPr>
          <p:cNvSpPr/>
          <p:nvPr/>
        </p:nvSpPr>
        <p:spPr bwMode="auto">
          <a:xfrm>
            <a:off x="7131958" y="4634855"/>
            <a:ext cx="375867" cy="375867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4503D00-1F6B-4935-BA31-167066A344BE}"/>
              </a:ext>
            </a:extLst>
          </p:cNvPr>
          <p:cNvSpPr txBox="1"/>
          <p:nvPr/>
        </p:nvSpPr>
        <p:spPr>
          <a:xfrm>
            <a:off x="1822172" y="2255335"/>
            <a:ext cx="218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快速检索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862DC9D-DB76-4003-B543-6DD92736286D}"/>
              </a:ext>
            </a:extLst>
          </p:cNvPr>
          <p:cNvSpPr txBox="1"/>
          <p:nvPr/>
        </p:nvSpPr>
        <p:spPr>
          <a:xfrm>
            <a:off x="1822172" y="4047857"/>
            <a:ext cx="218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专业检索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4ACE570-B5EE-4D9D-BAED-09B5DD6E0A0A}"/>
              </a:ext>
            </a:extLst>
          </p:cNvPr>
          <p:cNvSpPr txBox="1"/>
          <p:nvPr/>
        </p:nvSpPr>
        <p:spPr>
          <a:xfrm>
            <a:off x="8002743" y="2813820"/>
            <a:ext cx="218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高级检索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FF7FD2B-40C4-4736-8F2F-59CFC8D392B0}"/>
              </a:ext>
            </a:extLst>
          </p:cNvPr>
          <p:cNvSpPr txBox="1"/>
          <p:nvPr/>
        </p:nvSpPr>
        <p:spPr>
          <a:xfrm>
            <a:off x="7995263" y="4619336"/>
            <a:ext cx="218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分类查找</a:t>
            </a:r>
          </a:p>
        </p:txBody>
      </p:sp>
    </p:spTree>
    <p:extLst>
      <p:ext uri="{BB962C8B-B14F-4D97-AF65-F5344CB8AC3E}">
        <p14:creationId xmlns:p14="http://schemas.microsoft.com/office/powerpoint/2010/main" val="183510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1" grpId="0" animBg="1"/>
      <p:bldP spid="12" grpId="0" animBg="1"/>
      <p:bldP spid="13" grpId="0" animBg="1"/>
      <p:bldP spid="21" grpId="0" animBg="1"/>
      <p:bldP spid="22" grpId="0" animBg="1"/>
      <p:bldP spid="23" grpId="0" animBg="1"/>
      <p:bldP spid="17" grpId="0" animBg="1"/>
      <p:bldP spid="18" grpId="0" animBg="1"/>
      <p:bldP spid="19" grpId="0" animBg="1"/>
      <p:bldP spid="30" grpId="0"/>
      <p:bldP spid="32" grpId="0"/>
      <p:bldP spid="34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180313E-9F9E-4B41-8B41-EB6A294525EA}"/>
              </a:ext>
            </a:extLst>
          </p:cNvPr>
          <p:cNvCxnSpPr>
            <a:cxnSpLocks/>
          </p:cNvCxnSpPr>
          <p:nvPr/>
        </p:nvCxnSpPr>
        <p:spPr>
          <a:xfrm>
            <a:off x="1894519" y="20202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AE4D934-41F2-4388-95DA-75B3CC8A2D65}"/>
              </a:ext>
            </a:extLst>
          </p:cNvPr>
          <p:cNvCxnSpPr>
            <a:cxnSpLocks/>
          </p:cNvCxnSpPr>
          <p:nvPr/>
        </p:nvCxnSpPr>
        <p:spPr>
          <a:xfrm>
            <a:off x="5846759" y="48650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EB8C60B-E4CA-4FA0-A010-4DA02274F98D}"/>
              </a:ext>
            </a:extLst>
          </p:cNvPr>
          <p:cNvCxnSpPr>
            <a:cxnSpLocks/>
          </p:cNvCxnSpPr>
          <p:nvPr/>
        </p:nvCxnSpPr>
        <p:spPr>
          <a:xfrm>
            <a:off x="-879161" y="412341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279AA89-5C70-47F8-9C3E-1AE70CD22106}"/>
              </a:ext>
            </a:extLst>
          </p:cNvPr>
          <p:cNvCxnSpPr>
            <a:cxnSpLocks/>
          </p:cNvCxnSpPr>
          <p:nvPr/>
        </p:nvCxnSpPr>
        <p:spPr>
          <a:xfrm>
            <a:off x="7267135" y="319885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BAA334F8-4277-49BF-8198-8202636E30BD}"/>
              </a:ext>
            </a:extLst>
          </p:cNvPr>
          <p:cNvSpPr/>
          <p:nvPr/>
        </p:nvSpPr>
        <p:spPr>
          <a:xfrm>
            <a:off x="2031999" y="2387599"/>
            <a:ext cx="8128000" cy="2082800"/>
          </a:xfrm>
          <a:prstGeom prst="parallelogram">
            <a:avLst>
              <a:gd name="adj" fmla="val 41988"/>
            </a:avLst>
          </a:prstGeom>
          <a:gradFill>
            <a:gsLst>
              <a:gs pos="0">
                <a:srgbClr val="AD5D46"/>
              </a:gs>
              <a:gs pos="100000">
                <a:srgbClr val="D27D6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CBDBB2-32D3-4CE4-BE91-40EF2F8A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7436388" y="1374499"/>
            <a:ext cx="1824403" cy="2026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116150E-F236-4292-A9B1-57DBD3CC1A01}"/>
              </a:ext>
            </a:extLst>
          </p:cNvPr>
          <p:cNvSpPr txBox="1"/>
          <p:nvPr/>
        </p:nvSpPr>
        <p:spPr>
          <a:xfrm>
            <a:off x="4394739" y="5312961"/>
            <a:ext cx="277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www.duxiu.com</a:t>
            </a:r>
            <a:endParaRPr lang="zh-CN" altLang="en-US" sz="1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03D059-7262-45E5-87A2-257229915996}"/>
              </a:ext>
            </a:extLst>
          </p:cNvPr>
          <p:cNvSpPr txBox="1"/>
          <p:nvPr/>
        </p:nvSpPr>
        <p:spPr>
          <a:xfrm>
            <a:off x="3590210" y="2850749"/>
            <a:ext cx="4633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3.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知识检索</a:t>
            </a:r>
          </a:p>
        </p:txBody>
      </p:sp>
    </p:spTree>
    <p:extLst>
      <p:ext uri="{BB962C8B-B14F-4D97-AF65-F5344CB8AC3E}">
        <p14:creationId xmlns:p14="http://schemas.microsoft.com/office/powerpoint/2010/main" val="338348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86E52671-CC84-422F-B17B-2CAFF0AA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761" y="2245314"/>
            <a:ext cx="6431643" cy="30978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47B7E49-1511-46E1-BE5B-91ED19BE47D1}"/>
              </a:ext>
            </a:extLst>
          </p:cNvPr>
          <p:cNvSpPr txBox="1"/>
          <p:nvPr/>
        </p:nvSpPr>
        <p:spPr>
          <a:xfrm>
            <a:off x="3386512" y="5462079"/>
            <a:ext cx="5675008" cy="543226"/>
          </a:xfrm>
          <a:prstGeom prst="rect">
            <a:avLst/>
          </a:prstGeom>
          <a:noFill/>
          <a:ln w="9525">
            <a:noFill/>
          </a:ln>
        </p:spPr>
        <p:txBody>
          <a:bodyPr wrap="square" lIns="96012" tIns="48006" rIns="96012" bIns="48006" anchor="t">
            <a:spAutoFit/>
          </a:bodyPr>
          <a:lstStyle/>
          <a:p>
            <a:r>
              <a:rPr lang="en-US" altLang="zh-CN" sz="2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320</a:t>
            </a:r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万种</a:t>
            </a:r>
            <a:r>
              <a:rPr lang="zh-CN" altLang="en-US" sz="2900" b="1" dirty="0">
                <a:latin typeface="微软雅黑" panose="020B0503020204020204" charset="-122"/>
                <a:ea typeface="微软雅黑" panose="020B0503020204020204" charset="-122"/>
              </a:rPr>
              <a:t>图书 </a:t>
            </a:r>
            <a:r>
              <a:rPr lang="en-US" altLang="zh-CN" sz="2900" b="1" dirty="0">
                <a:latin typeface="微软雅黑" panose="020B0503020204020204" charset="-122"/>
                <a:ea typeface="微软雅黑" panose="020B0503020204020204" charset="-122"/>
              </a:rPr>
              <a:t>=&gt; </a:t>
            </a:r>
            <a:r>
              <a:rPr lang="en-US" altLang="zh-CN" sz="2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17</a:t>
            </a:r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亿页</a:t>
            </a:r>
            <a:r>
              <a:rPr lang="zh-CN" altLang="en-US" sz="2900" b="1" dirty="0">
                <a:latin typeface="微软雅黑" panose="020B0503020204020204" charset="-122"/>
                <a:ea typeface="微软雅黑" panose="020B0503020204020204" charset="-122"/>
              </a:rPr>
              <a:t>资料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1B5F2B-9DAC-4AF7-9628-03944635771C}"/>
              </a:ext>
            </a:extLst>
          </p:cNvPr>
          <p:cNvSpPr/>
          <p:nvPr/>
        </p:nvSpPr>
        <p:spPr>
          <a:xfrm>
            <a:off x="-30416" y="347472"/>
            <a:ext cx="12222416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任何一句话，都能在读秀上找到出处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66ED6FD-88E3-404D-BC1A-A36B8088720C}"/>
              </a:ext>
            </a:extLst>
          </p:cNvPr>
          <p:cNvSpPr txBox="1"/>
          <p:nvPr/>
        </p:nvSpPr>
        <p:spPr>
          <a:xfrm>
            <a:off x="2377508" y="3153165"/>
            <a:ext cx="2006982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任何一句话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47372E0-B5BD-423E-B044-549197A64B1B}"/>
              </a:ext>
            </a:extLst>
          </p:cNvPr>
          <p:cNvSpPr txBox="1"/>
          <p:nvPr/>
        </p:nvSpPr>
        <p:spPr>
          <a:xfrm rot="512902">
            <a:off x="4768598" y="1926387"/>
            <a:ext cx="2008387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任何一个知识点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A13268F-0187-49CD-85C4-63E2ACF63DD2}"/>
              </a:ext>
            </a:extLst>
          </p:cNvPr>
          <p:cNvSpPr txBox="1"/>
          <p:nvPr/>
        </p:nvSpPr>
        <p:spPr>
          <a:xfrm rot="-703802">
            <a:off x="8110622" y="2649147"/>
            <a:ext cx="2008387" cy="40011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任何一个章节</a:t>
            </a:r>
          </a:p>
        </p:txBody>
      </p:sp>
    </p:spTree>
    <p:extLst>
      <p:ext uri="{BB962C8B-B14F-4D97-AF65-F5344CB8AC3E}">
        <p14:creationId xmlns:p14="http://schemas.microsoft.com/office/powerpoint/2010/main" val="474711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8" name="图片 27" descr="写论文">
            <a:extLst>
              <a:ext uri="{FF2B5EF4-FFF2-40B4-BE49-F238E27FC236}">
                <a16:creationId xmlns:a16="http://schemas.microsoft.com/office/drawing/2014/main" id="{1C1440C3-A985-47FF-9943-CFD31707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79" y="1778000"/>
            <a:ext cx="5340480" cy="2936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9" name="矩形 1">
            <a:extLst>
              <a:ext uri="{FF2B5EF4-FFF2-40B4-BE49-F238E27FC236}">
                <a16:creationId xmlns:a16="http://schemas.microsoft.com/office/drawing/2014/main" id="{0DE2F48C-A3E0-4540-BA27-267205FA13F9}"/>
              </a:ext>
            </a:extLst>
          </p:cNvPr>
          <p:cNvSpPr/>
          <p:nvPr/>
        </p:nvSpPr>
        <p:spPr>
          <a:xfrm>
            <a:off x="7219315" y="1965325"/>
            <a:ext cx="699770" cy="402590"/>
          </a:xfrm>
          <a:prstGeom prst="rect">
            <a:avLst/>
          </a:prstGeom>
          <a:noFill/>
          <a:ln w="9525">
            <a:noFill/>
          </a:ln>
        </p:spPr>
        <p:txBody>
          <a:bodyPr wrap="none" lIns="96012" tIns="48006" rIns="96012" bIns="48006" anchor="t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阅读</a:t>
            </a:r>
          </a:p>
        </p:txBody>
      </p:sp>
      <p:sp>
        <p:nvSpPr>
          <p:cNvPr id="35" name="矩形 1">
            <a:extLst>
              <a:ext uri="{FF2B5EF4-FFF2-40B4-BE49-F238E27FC236}">
                <a16:creationId xmlns:a16="http://schemas.microsoft.com/office/drawing/2014/main" id="{5BEC7BE6-C99E-4097-898F-C15E2C4EAD7C}"/>
              </a:ext>
            </a:extLst>
          </p:cNvPr>
          <p:cNvSpPr/>
          <p:nvPr/>
        </p:nvSpPr>
        <p:spPr>
          <a:xfrm>
            <a:off x="7219315" y="2655816"/>
            <a:ext cx="699770" cy="402590"/>
          </a:xfrm>
          <a:prstGeom prst="rect">
            <a:avLst/>
          </a:prstGeom>
          <a:noFill/>
          <a:ln w="9525">
            <a:noFill/>
          </a:ln>
        </p:spPr>
        <p:txBody>
          <a:bodyPr wrap="none" lIns="96012" tIns="48006" rIns="96012" bIns="48006" anchor="t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论文</a:t>
            </a:r>
          </a:p>
        </p:txBody>
      </p:sp>
      <p:sp>
        <p:nvSpPr>
          <p:cNvPr id="42" name="矩形 1">
            <a:extLst>
              <a:ext uri="{FF2B5EF4-FFF2-40B4-BE49-F238E27FC236}">
                <a16:creationId xmlns:a16="http://schemas.microsoft.com/office/drawing/2014/main" id="{D059E8A8-72BF-45A0-9767-149A212CF008}"/>
              </a:ext>
            </a:extLst>
          </p:cNvPr>
          <p:cNvSpPr/>
          <p:nvPr/>
        </p:nvSpPr>
        <p:spPr>
          <a:xfrm>
            <a:off x="7219315" y="3385820"/>
            <a:ext cx="699770" cy="402590"/>
          </a:xfrm>
          <a:prstGeom prst="rect">
            <a:avLst/>
          </a:prstGeom>
          <a:noFill/>
          <a:ln w="9525">
            <a:noFill/>
          </a:ln>
        </p:spPr>
        <p:txBody>
          <a:bodyPr wrap="none" lIns="96012" tIns="48006" rIns="96012" bIns="48006" anchor="t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课题</a:t>
            </a:r>
          </a:p>
        </p:txBody>
      </p:sp>
      <p:sp>
        <p:nvSpPr>
          <p:cNvPr id="43" name="矩形 1">
            <a:extLst>
              <a:ext uri="{FF2B5EF4-FFF2-40B4-BE49-F238E27FC236}">
                <a16:creationId xmlns:a16="http://schemas.microsoft.com/office/drawing/2014/main" id="{B167F589-2845-4EEE-9022-FE5954B5F4E9}"/>
              </a:ext>
            </a:extLst>
          </p:cNvPr>
          <p:cNvSpPr/>
          <p:nvPr/>
        </p:nvSpPr>
        <p:spPr>
          <a:xfrm>
            <a:off x="7219315" y="4085590"/>
            <a:ext cx="699770" cy="402590"/>
          </a:xfrm>
          <a:prstGeom prst="rect">
            <a:avLst/>
          </a:prstGeom>
          <a:noFill/>
          <a:ln w="9525">
            <a:noFill/>
          </a:ln>
        </p:spPr>
        <p:txBody>
          <a:bodyPr wrap="none" lIns="96012" tIns="48006" rIns="96012" bIns="48006" anchor="t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备考</a:t>
            </a:r>
          </a:p>
        </p:txBody>
      </p:sp>
      <p:sp>
        <p:nvSpPr>
          <p:cNvPr id="44" name="右箭头 9">
            <a:extLst>
              <a:ext uri="{FF2B5EF4-FFF2-40B4-BE49-F238E27FC236}">
                <a16:creationId xmlns:a16="http://schemas.microsoft.com/office/drawing/2014/main" id="{E5C7BA77-9DA6-4483-9C4A-8E9A1A6A1FBF}"/>
              </a:ext>
            </a:extLst>
          </p:cNvPr>
          <p:cNvSpPr/>
          <p:nvPr/>
        </p:nvSpPr>
        <p:spPr>
          <a:xfrm>
            <a:off x="8239760" y="3058795"/>
            <a:ext cx="915670" cy="250825"/>
          </a:xfrm>
          <a:prstGeom prst="rightArrow">
            <a:avLst/>
          </a:prstGeom>
          <a:solidFill>
            <a:srgbClr val="B06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矩形 1">
            <a:extLst>
              <a:ext uri="{FF2B5EF4-FFF2-40B4-BE49-F238E27FC236}">
                <a16:creationId xmlns:a16="http://schemas.microsoft.com/office/drawing/2014/main" id="{810F8A65-DE47-4AA7-A5F5-8236807BF1C9}"/>
              </a:ext>
            </a:extLst>
          </p:cNvPr>
          <p:cNvSpPr/>
          <p:nvPr/>
        </p:nvSpPr>
        <p:spPr>
          <a:xfrm>
            <a:off x="9547225" y="2548255"/>
            <a:ext cx="1276985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6012" tIns="48006" rIns="96012" bIns="48006" anchor="t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图书查阅</a:t>
            </a:r>
          </a:p>
        </p:txBody>
      </p:sp>
      <p:sp>
        <p:nvSpPr>
          <p:cNvPr id="46" name="矩形 1">
            <a:extLst>
              <a:ext uri="{FF2B5EF4-FFF2-40B4-BE49-F238E27FC236}">
                <a16:creationId xmlns:a16="http://schemas.microsoft.com/office/drawing/2014/main" id="{D5C6837B-24A2-4A1E-B57D-A8858E6A01F5}"/>
              </a:ext>
            </a:extLst>
          </p:cNvPr>
          <p:cNvSpPr/>
          <p:nvPr/>
        </p:nvSpPr>
        <p:spPr>
          <a:xfrm>
            <a:off x="9546590" y="3366770"/>
            <a:ext cx="127762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6012" tIns="48006" rIns="96012" bIns="48006" anchor="t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资料查找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C5C8A6F-3370-44D2-8CBC-B2A2468256C9}"/>
              </a:ext>
            </a:extLst>
          </p:cNvPr>
          <p:cNvSpPr/>
          <p:nvPr/>
        </p:nvSpPr>
        <p:spPr>
          <a:xfrm>
            <a:off x="7008495" y="2094619"/>
            <a:ext cx="144001" cy="144001"/>
          </a:xfrm>
          <a:prstGeom prst="ellipse">
            <a:avLst/>
          </a:prstGeom>
          <a:solidFill>
            <a:srgbClr val="B06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7D97BCD6-070E-49DA-B441-7299B9EF6A78}"/>
              </a:ext>
            </a:extLst>
          </p:cNvPr>
          <p:cNvSpPr/>
          <p:nvPr/>
        </p:nvSpPr>
        <p:spPr>
          <a:xfrm>
            <a:off x="7008495" y="2785110"/>
            <a:ext cx="144001" cy="144001"/>
          </a:xfrm>
          <a:prstGeom prst="ellipse">
            <a:avLst/>
          </a:prstGeom>
          <a:solidFill>
            <a:srgbClr val="B06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B87F4287-60AC-4B27-9EAB-E3747BC3B214}"/>
              </a:ext>
            </a:extLst>
          </p:cNvPr>
          <p:cNvSpPr/>
          <p:nvPr/>
        </p:nvSpPr>
        <p:spPr>
          <a:xfrm>
            <a:off x="7008495" y="3515114"/>
            <a:ext cx="144001" cy="144001"/>
          </a:xfrm>
          <a:prstGeom prst="ellipse">
            <a:avLst/>
          </a:prstGeom>
          <a:solidFill>
            <a:srgbClr val="B06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23561A1-2B39-4F02-B619-D0CA93AD5D76}"/>
              </a:ext>
            </a:extLst>
          </p:cNvPr>
          <p:cNvSpPr/>
          <p:nvPr/>
        </p:nvSpPr>
        <p:spPr>
          <a:xfrm>
            <a:off x="7008495" y="4214885"/>
            <a:ext cx="144001" cy="144001"/>
          </a:xfrm>
          <a:prstGeom prst="ellipse">
            <a:avLst/>
          </a:prstGeom>
          <a:solidFill>
            <a:srgbClr val="B06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78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2" grpId="0"/>
      <p:bldP spid="43" grpId="0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09044DF-672D-4071-945D-5852682CEBBB}"/>
              </a:ext>
            </a:extLst>
          </p:cNvPr>
          <p:cNvGrpSpPr/>
          <p:nvPr/>
        </p:nvGrpSpPr>
        <p:grpSpPr>
          <a:xfrm>
            <a:off x="894469" y="772315"/>
            <a:ext cx="2160000" cy="639893"/>
            <a:chOff x="894469" y="772315"/>
            <a:chExt cx="2160000" cy="63989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1F80671-63EC-4BAA-8933-221A24230DEA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0C8F2FA-509D-4859-9169-12495973CCAD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知识检索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A15EDA71-06F2-40FA-B233-43A444E3639B}"/>
              </a:ext>
            </a:extLst>
          </p:cNvPr>
          <p:cNvSpPr/>
          <p:nvPr/>
        </p:nvSpPr>
        <p:spPr>
          <a:xfrm>
            <a:off x="3995420" y="2242185"/>
            <a:ext cx="7230745" cy="2835275"/>
          </a:xfrm>
          <a:prstGeom prst="rect">
            <a:avLst/>
          </a:prstGeom>
          <a:ln>
            <a:solidFill>
              <a:srgbClr val="D17D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253859-AF0C-4DF8-AD86-B74CB2610E7F}"/>
              </a:ext>
            </a:extLst>
          </p:cNvPr>
          <p:cNvSpPr/>
          <p:nvPr/>
        </p:nvSpPr>
        <p:spPr>
          <a:xfrm rot="16200000">
            <a:off x="901065" y="2251075"/>
            <a:ext cx="2856230" cy="2839720"/>
          </a:xfrm>
          <a:prstGeom prst="rect">
            <a:avLst/>
          </a:prstGeom>
          <a:blipFill rotWithShape="1">
            <a:blip r:embed="rId3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27AF3D-77DF-4725-8838-4546EFD8937C}"/>
              </a:ext>
            </a:extLst>
          </p:cNvPr>
          <p:cNvSpPr/>
          <p:nvPr/>
        </p:nvSpPr>
        <p:spPr>
          <a:xfrm>
            <a:off x="908685" y="2242185"/>
            <a:ext cx="2839085" cy="2856865"/>
          </a:xfrm>
          <a:prstGeom prst="rect">
            <a:avLst/>
          </a:prstGeom>
          <a:solidFill>
            <a:srgbClr val="487F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10C2E80-46D8-4EB4-85C6-223EF6B0F13E}"/>
              </a:ext>
            </a:extLst>
          </p:cNvPr>
          <p:cNvGrpSpPr/>
          <p:nvPr/>
        </p:nvGrpSpPr>
        <p:grpSpPr>
          <a:xfrm>
            <a:off x="1343660" y="2890520"/>
            <a:ext cx="1818005" cy="1421765"/>
            <a:chOff x="2009774" y="2309813"/>
            <a:chExt cx="742951" cy="581025"/>
          </a:xfrm>
        </p:grpSpPr>
        <p:sp>
          <p:nvSpPr>
            <p:cNvPr id="12" name="Freeform 110">
              <a:extLst>
                <a:ext uri="{FF2B5EF4-FFF2-40B4-BE49-F238E27FC236}">
                  <a16:creationId xmlns:a16="http://schemas.microsoft.com/office/drawing/2014/main" id="{CA232D4A-7243-4E93-A4F0-25C65D2AD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8675" y="2317750"/>
              <a:ext cx="552450" cy="352425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Freeform 111">
              <a:extLst>
                <a:ext uri="{FF2B5EF4-FFF2-40B4-BE49-F238E27FC236}">
                  <a16:creationId xmlns:a16="http://schemas.microsoft.com/office/drawing/2014/main" id="{CC5BA084-E9F6-4C2E-A0B9-F0DDAC06F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9774" y="2690813"/>
              <a:ext cx="730250" cy="200025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Freeform 112">
              <a:extLst>
                <a:ext uri="{FF2B5EF4-FFF2-40B4-BE49-F238E27FC236}">
                  <a16:creationId xmlns:a16="http://schemas.microsoft.com/office/drawing/2014/main" id="{60645FAA-05B5-4B68-8D04-8719CC0FF0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8201" y="2309813"/>
              <a:ext cx="563563" cy="352425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Freeform 113">
              <a:extLst>
                <a:ext uri="{FF2B5EF4-FFF2-40B4-BE49-F238E27FC236}">
                  <a16:creationId xmlns:a16="http://schemas.microsoft.com/office/drawing/2014/main" id="{8FB0FA2C-BD35-40B8-8093-5AB7B7799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9300" y="2678113"/>
              <a:ext cx="733425" cy="19208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990E9E85-2195-4226-ACCF-BFF1F3494BAB}"/>
              </a:ext>
            </a:extLst>
          </p:cNvPr>
          <p:cNvSpPr txBox="1"/>
          <p:nvPr/>
        </p:nvSpPr>
        <p:spPr>
          <a:xfrm>
            <a:off x="4304665" y="2565400"/>
            <a:ext cx="643763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6934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将所有图书打碎，以章节目录为基础；</a:t>
            </a:r>
          </a:p>
          <a:p>
            <a:pPr marL="0" marR="0" lvl="0" indent="0" algn="l" defTabSz="106934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可搜索的信息量超过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C775C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17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775C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亿页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；</a:t>
            </a:r>
          </a:p>
          <a:p>
            <a:pPr marL="0" marR="0" lvl="0" indent="0" algn="l" defTabSz="106934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为读者提供深入到图书内容的全文检索，</a:t>
            </a:r>
          </a:p>
          <a:p>
            <a:pPr marL="0" marR="0" lvl="0" indent="0" algn="l" defTabSz="106934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微软雅黑 Light" panose="020B0502040204020203" pitchFamily="34" charset="-122"/>
                <a:cs typeface="+mn-ea"/>
                <a:sym typeface="+mn-ea"/>
              </a:rPr>
              <a:t>读者可以根据任何一句话、任何一句诗词找到出自哪一本书。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721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809044DF-672D-4071-945D-5852682CEBBB}"/>
              </a:ext>
            </a:extLst>
          </p:cNvPr>
          <p:cNvGrpSpPr/>
          <p:nvPr/>
        </p:nvGrpSpPr>
        <p:grpSpPr>
          <a:xfrm>
            <a:off x="0" y="197813"/>
            <a:ext cx="2160000" cy="639893"/>
            <a:chOff x="894469" y="772315"/>
            <a:chExt cx="2160000" cy="63989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1F80671-63EC-4BAA-8933-221A24230DEA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0C8F2FA-509D-4859-9169-12495973CCAD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知识检索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66D5F52-6906-4680-A123-D82970459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1264648"/>
            <a:ext cx="10846914" cy="5138488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5976913-97EC-41A6-B83A-5C36F3BE6071}"/>
              </a:ext>
            </a:extLst>
          </p:cNvPr>
          <p:cNvCxnSpPr>
            <a:cxnSpLocks/>
          </p:cNvCxnSpPr>
          <p:nvPr/>
        </p:nvCxnSpPr>
        <p:spPr>
          <a:xfrm flipV="1">
            <a:off x="8476488" y="3264408"/>
            <a:ext cx="576072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7DB6CFC8-31E8-4D84-A6F6-C6045D72DB79}"/>
              </a:ext>
            </a:extLst>
          </p:cNvPr>
          <p:cNvSpPr/>
          <p:nvPr/>
        </p:nvSpPr>
        <p:spPr>
          <a:xfrm>
            <a:off x="9171432" y="2697480"/>
            <a:ext cx="1975104" cy="731520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504D"/>
                </a:solidFill>
              </a:rPr>
              <a:t>以“新型冠状病毒”为例</a:t>
            </a:r>
            <a:r>
              <a:rPr lang="zh-CN" altLang="en-US" dirty="0"/>
              <a:t>“”</a:t>
            </a:r>
          </a:p>
        </p:txBody>
      </p:sp>
    </p:spTree>
    <p:extLst>
      <p:ext uri="{BB962C8B-B14F-4D97-AF65-F5344CB8AC3E}">
        <p14:creationId xmlns:p14="http://schemas.microsoft.com/office/powerpoint/2010/main" val="282960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B67C1D-69B5-4735-85D1-E19F6D55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13" y="0"/>
            <a:ext cx="7637699" cy="6858000"/>
          </a:xfrm>
          <a:prstGeom prst="rect">
            <a:avLst/>
          </a:prstGeom>
        </p:spPr>
      </p:pic>
      <p:sp>
        <p:nvSpPr>
          <p:cNvPr id="7" name="矩形标注 25">
            <a:extLst>
              <a:ext uri="{FF2B5EF4-FFF2-40B4-BE49-F238E27FC236}">
                <a16:creationId xmlns:a16="http://schemas.microsoft.com/office/drawing/2014/main" id="{00446060-2B45-4A51-AF9D-E439719C2E7F}"/>
              </a:ext>
            </a:extLst>
          </p:cNvPr>
          <p:cNvSpPr/>
          <p:nvPr/>
        </p:nvSpPr>
        <p:spPr>
          <a:xfrm>
            <a:off x="3927584" y="1210803"/>
            <a:ext cx="2749550" cy="550863"/>
          </a:xfrm>
          <a:prstGeom prst="wedgeRectCallout">
            <a:avLst>
              <a:gd name="adj1" fmla="val -49870"/>
              <a:gd name="adj2" fmla="val 14144"/>
            </a:avLst>
          </a:prstGeom>
          <a:solidFill>
            <a:srgbClr val="4BB9D2"/>
          </a:solidFill>
          <a:ln w="9525">
            <a:noFill/>
          </a:ln>
        </p:spPr>
        <p:txBody>
          <a:bodyPr lIns="96012" tIns="48006" rIns="96012" bIns="480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快速定位问题知识点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CEF39EE-D361-43AA-BBE4-720B89CE2A0C}"/>
              </a:ext>
            </a:extLst>
          </p:cNvPr>
          <p:cNvSpPr/>
          <p:nvPr/>
        </p:nvSpPr>
        <p:spPr>
          <a:xfrm>
            <a:off x="1297739" y="1563306"/>
            <a:ext cx="731357" cy="192577"/>
          </a:xfrm>
          <a:prstGeom prst="rect">
            <a:avLst/>
          </a:prstGeom>
          <a:noFill/>
          <a:ln w="28575">
            <a:solidFill>
              <a:srgbClr val="4BB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EB301B-4D82-457E-9DA3-CEC03799A8CA}"/>
              </a:ext>
            </a:extLst>
          </p:cNvPr>
          <p:cNvSpPr/>
          <p:nvPr/>
        </p:nvSpPr>
        <p:spPr>
          <a:xfrm>
            <a:off x="3277688" y="2653175"/>
            <a:ext cx="620486" cy="192577"/>
          </a:xfrm>
          <a:prstGeom prst="rect">
            <a:avLst/>
          </a:prstGeom>
          <a:noFill/>
          <a:ln w="28575">
            <a:solidFill>
              <a:srgbClr val="4BB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BCA7E16-5922-4E8E-B0E0-C80073327107}"/>
              </a:ext>
            </a:extLst>
          </p:cNvPr>
          <p:cNvSpPr/>
          <p:nvPr/>
        </p:nvSpPr>
        <p:spPr>
          <a:xfrm>
            <a:off x="1213756" y="1955351"/>
            <a:ext cx="2374175" cy="192577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49FAD8F-4872-48D0-993C-075DC164F512}"/>
              </a:ext>
            </a:extLst>
          </p:cNvPr>
          <p:cNvSpPr/>
          <p:nvPr/>
        </p:nvSpPr>
        <p:spPr>
          <a:xfrm>
            <a:off x="2090600" y="3488514"/>
            <a:ext cx="620486" cy="192577"/>
          </a:xfrm>
          <a:prstGeom prst="rect">
            <a:avLst/>
          </a:prstGeom>
          <a:noFill/>
          <a:ln w="28575">
            <a:solidFill>
              <a:srgbClr val="4BB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AD1010F-7216-4E5D-B92F-6E95A351F6D8}"/>
              </a:ext>
            </a:extLst>
          </p:cNvPr>
          <p:cNvSpPr/>
          <p:nvPr/>
        </p:nvSpPr>
        <p:spPr>
          <a:xfrm>
            <a:off x="1718853" y="4517496"/>
            <a:ext cx="620486" cy="192577"/>
          </a:xfrm>
          <a:prstGeom prst="rect">
            <a:avLst/>
          </a:prstGeom>
          <a:noFill/>
          <a:ln w="28575">
            <a:solidFill>
              <a:srgbClr val="4BB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25FD5B6-AD00-4028-8A48-9DF10A3DD35C}"/>
              </a:ext>
            </a:extLst>
          </p:cNvPr>
          <p:cNvSpPr/>
          <p:nvPr/>
        </p:nvSpPr>
        <p:spPr>
          <a:xfrm>
            <a:off x="1919151" y="5858082"/>
            <a:ext cx="620486" cy="192577"/>
          </a:xfrm>
          <a:prstGeom prst="rect">
            <a:avLst/>
          </a:prstGeom>
          <a:noFill/>
          <a:ln w="28575">
            <a:solidFill>
              <a:srgbClr val="4BB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1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animBg="1"/>
      <p:bldP spid="13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471502-2354-42E5-AE69-AE4526D5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18" y="109728"/>
            <a:ext cx="6282194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BC3FC3C-D0A5-4131-ACC1-EA1CF66D6EC5}"/>
              </a:ext>
            </a:extLst>
          </p:cNvPr>
          <p:cNvSpPr/>
          <p:nvPr/>
        </p:nvSpPr>
        <p:spPr>
          <a:xfrm>
            <a:off x="7265172" y="104749"/>
            <a:ext cx="475544" cy="203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AAEC2FC4-FD7E-4F0E-9EDC-BBCE33DD7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615" y="619664"/>
            <a:ext cx="1354455" cy="480060"/>
          </a:xfrm>
          <a:prstGeom prst="wedgeRectCallout">
            <a:avLst>
              <a:gd name="adj1" fmla="val 37794"/>
              <a:gd name="adj2" fmla="val -97144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资料来源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0136BBD-CEEF-4C99-8EA4-FA3DA5429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202" y="1384185"/>
            <a:ext cx="3667176" cy="12384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11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AE1193C-D9BE-45D5-86F6-8C926AB4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71" y="92196"/>
            <a:ext cx="10163432" cy="6858000"/>
          </a:xfrm>
          <a:prstGeom prst="rect">
            <a:avLst/>
          </a:prstGeom>
        </p:spPr>
      </p:pic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9C427731-ACB1-4C12-B758-A684F8B5D5CA}"/>
              </a:ext>
            </a:extLst>
          </p:cNvPr>
          <p:cNvSpPr/>
          <p:nvPr/>
        </p:nvSpPr>
        <p:spPr bwMode="auto">
          <a:xfrm rot="10800000" flipV="1">
            <a:off x="5118100" y="1747566"/>
            <a:ext cx="1955800" cy="777240"/>
          </a:xfrm>
          <a:prstGeom prst="wedgeRoundRectCallout">
            <a:avLst>
              <a:gd name="adj1" fmla="val 44191"/>
              <a:gd name="adj2" fmla="val -78634"/>
              <a:gd name="adj3" fmla="val 16667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marL="0" marR="0" lvl="0" indent="0" algn="ctr" defTabSz="95948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从本页来源</a:t>
            </a:r>
            <a:b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b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到达图书信息</a:t>
            </a:r>
          </a:p>
        </p:txBody>
      </p:sp>
    </p:spTree>
    <p:extLst>
      <p:ext uri="{BB962C8B-B14F-4D97-AF65-F5344CB8AC3E}">
        <p14:creationId xmlns:p14="http://schemas.microsoft.com/office/powerpoint/2010/main" val="778462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180313E-9F9E-4B41-8B41-EB6A294525EA}"/>
              </a:ext>
            </a:extLst>
          </p:cNvPr>
          <p:cNvCxnSpPr>
            <a:cxnSpLocks/>
          </p:cNvCxnSpPr>
          <p:nvPr/>
        </p:nvCxnSpPr>
        <p:spPr>
          <a:xfrm>
            <a:off x="1894519" y="20202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AE4D934-41F2-4388-95DA-75B3CC8A2D65}"/>
              </a:ext>
            </a:extLst>
          </p:cNvPr>
          <p:cNvCxnSpPr>
            <a:cxnSpLocks/>
          </p:cNvCxnSpPr>
          <p:nvPr/>
        </p:nvCxnSpPr>
        <p:spPr>
          <a:xfrm>
            <a:off x="5846759" y="48650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EB8C60B-E4CA-4FA0-A010-4DA02274F98D}"/>
              </a:ext>
            </a:extLst>
          </p:cNvPr>
          <p:cNvCxnSpPr>
            <a:cxnSpLocks/>
          </p:cNvCxnSpPr>
          <p:nvPr/>
        </p:nvCxnSpPr>
        <p:spPr>
          <a:xfrm>
            <a:off x="-879161" y="412341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279AA89-5C70-47F8-9C3E-1AE70CD22106}"/>
              </a:ext>
            </a:extLst>
          </p:cNvPr>
          <p:cNvCxnSpPr>
            <a:cxnSpLocks/>
          </p:cNvCxnSpPr>
          <p:nvPr/>
        </p:nvCxnSpPr>
        <p:spPr>
          <a:xfrm>
            <a:off x="7267135" y="319885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BAA334F8-4277-49BF-8198-8202636E30BD}"/>
              </a:ext>
            </a:extLst>
          </p:cNvPr>
          <p:cNvSpPr/>
          <p:nvPr/>
        </p:nvSpPr>
        <p:spPr>
          <a:xfrm>
            <a:off x="2031999" y="2387599"/>
            <a:ext cx="8128000" cy="2082800"/>
          </a:xfrm>
          <a:prstGeom prst="parallelogram">
            <a:avLst>
              <a:gd name="adj" fmla="val 41988"/>
            </a:avLst>
          </a:prstGeom>
          <a:gradFill>
            <a:gsLst>
              <a:gs pos="0">
                <a:srgbClr val="AD5D46"/>
              </a:gs>
              <a:gs pos="100000">
                <a:srgbClr val="D27D6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CBDBB2-32D3-4CE4-BE91-40EF2F8A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7436388" y="1374499"/>
            <a:ext cx="1824403" cy="2026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116150E-F236-4292-A9B1-57DBD3CC1A01}"/>
              </a:ext>
            </a:extLst>
          </p:cNvPr>
          <p:cNvSpPr txBox="1"/>
          <p:nvPr/>
        </p:nvSpPr>
        <p:spPr>
          <a:xfrm>
            <a:off x="4394739" y="5312961"/>
            <a:ext cx="277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www.duxiu.com</a:t>
            </a:r>
            <a:endParaRPr lang="zh-CN" altLang="en-US" sz="1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03D059-7262-45E5-87A2-257229915996}"/>
              </a:ext>
            </a:extLst>
          </p:cNvPr>
          <p:cNvSpPr txBox="1"/>
          <p:nvPr/>
        </p:nvSpPr>
        <p:spPr>
          <a:xfrm>
            <a:off x="3590210" y="2850749"/>
            <a:ext cx="4566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4.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获取途径</a:t>
            </a:r>
          </a:p>
        </p:txBody>
      </p:sp>
    </p:spTree>
    <p:extLst>
      <p:ext uri="{BB962C8B-B14F-4D97-AF65-F5344CB8AC3E}">
        <p14:creationId xmlns:p14="http://schemas.microsoft.com/office/powerpoint/2010/main" val="328720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5196A36-365B-4CA0-BE4A-893FDF5A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9" y="650996"/>
            <a:ext cx="12192000" cy="588193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05B5DD7-305F-46AC-BF22-46477757D46A}"/>
              </a:ext>
            </a:extLst>
          </p:cNvPr>
          <p:cNvSpPr txBox="1"/>
          <p:nvPr/>
        </p:nvSpPr>
        <p:spPr>
          <a:xfrm>
            <a:off x="270727" y="27327"/>
            <a:ext cx="14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17C5F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电子全文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8B6A77-D143-4261-B698-33A4405C6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9077">
            <a:off x="879498" y="1166847"/>
            <a:ext cx="9666934" cy="48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9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59E59E-A9EE-45BA-BCE9-7B93612D2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" y="43698"/>
            <a:ext cx="12063984" cy="6770603"/>
          </a:xfrm>
          <a:prstGeom prst="rect">
            <a:avLst/>
          </a:prstGeom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9B2EBF1B-BF18-4FC0-B949-F0757FE4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53" y="616362"/>
            <a:ext cx="1879735" cy="725110"/>
          </a:xfrm>
          <a:prstGeom prst="wedgeRectCallout">
            <a:avLst>
              <a:gd name="adj1" fmla="val -61244"/>
              <a:gd name="adj2" fmla="val 1532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点击目录标签，查看本书目录结构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4CF78F17-E101-43CE-8BF0-692324652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40" y="692405"/>
            <a:ext cx="1611336" cy="406527"/>
          </a:xfrm>
          <a:prstGeom prst="wedgeRectCallout">
            <a:avLst>
              <a:gd name="adj1" fmla="val -29827"/>
              <a:gd name="adj2" fmla="val -10998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支持书内搜索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CC71485E-3B4C-42F4-97C4-FF86A4F42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843" y="609757"/>
            <a:ext cx="1350429" cy="432596"/>
          </a:xfrm>
          <a:prstGeom prst="wedgeRectCallout">
            <a:avLst>
              <a:gd name="adj1" fmla="val -29827"/>
              <a:gd name="adj2" fmla="val -10998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复制功能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C93FB4-A42C-43D5-94B8-DB9F34DC6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1" y="1226278"/>
            <a:ext cx="8004325" cy="5460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3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BC5544-193E-4642-BB0E-90507902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94" y="823341"/>
            <a:ext cx="10125075" cy="56197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E2C97E8-D7C4-4F35-B2BF-44AECC57F2E5}"/>
              </a:ext>
            </a:extLst>
          </p:cNvPr>
          <p:cNvSpPr txBox="1"/>
          <p:nvPr/>
        </p:nvSpPr>
        <p:spPr>
          <a:xfrm>
            <a:off x="270727" y="27327"/>
            <a:ext cx="14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17C5F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馆藏纸本</a:t>
            </a:r>
          </a:p>
        </p:txBody>
      </p:sp>
      <p:sp>
        <p:nvSpPr>
          <p:cNvPr id="8" name="圆角矩形 4">
            <a:extLst>
              <a:ext uri="{FF2B5EF4-FFF2-40B4-BE49-F238E27FC236}">
                <a16:creationId xmlns:a16="http://schemas.microsoft.com/office/drawing/2014/main" id="{5146BC38-E428-4D0C-B929-E4BEEA852A26}"/>
              </a:ext>
            </a:extLst>
          </p:cNvPr>
          <p:cNvSpPr/>
          <p:nvPr/>
        </p:nvSpPr>
        <p:spPr>
          <a:xfrm>
            <a:off x="2825115" y="3356356"/>
            <a:ext cx="786130" cy="322580"/>
          </a:xfrm>
          <a:prstGeom prst="roundRect">
            <a:avLst/>
          </a:prstGeom>
          <a:noFill/>
          <a:ln w="28575">
            <a:solidFill>
              <a:srgbClr val="C3373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  <a:alpha val="4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149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E2C97E8-D7C4-4F35-B2BF-44AECC57F2E5}"/>
              </a:ext>
            </a:extLst>
          </p:cNvPr>
          <p:cNvSpPr txBox="1"/>
          <p:nvPr/>
        </p:nvSpPr>
        <p:spPr>
          <a:xfrm>
            <a:off x="270727" y="27327"/>
            <a:ext cx="14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17C5F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馆藏纸本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09C0D9-DF50-45C6-A896-A11AE6C00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0" y="1282700"/>
            <a:ext cx="11364652" cy="5034841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BD47163-9A76-477C-9108-7F9EBAC939D1}"/>
              </a:ext>
            </a:extLst>
          </p:cNvPr>
          <p:cNvSpPr/>
          <p:nvPr/>
        </p:nvSpPr>
        <p:spPr>
          <a:xfrm>
            <a:off x="5405282" y="2553793"/>
            <a:ext cx="1833902" cy="1065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47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1F80671-63EC-4BAA-8933-221A24230DEA}"/>
              </a:ext>
            </a:extLst>
          </p:cNvPr>
          <p:cNvSpPr/>
          <p:nvPr/>
        </p:nvSpPr>
        <p:spPr>
          <a:xfrm>
            <a:off x="894469" y="772315"/>
            <a:ext cx="2160000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C8F2FA-509D-4859-9169-12495973CCAD}"/>
              </a:ext>
            </a:extLst>
          </p:cNvPr>
          <p:cNvSpPr txBox="1"/>
          <p:nvPr/>
        </p:nvSpPr>
        <p:spPr>
          <a:xfrm>
            <a:off x="1049763" y="892206"/>
            <a:ext cx="18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读秀简介</a:t>
            </a:r>
          </a:p>
        </p:txBody>
      </p:sp>
      <p:sp>
        <p:nvSpPr>
          <p:cNvPr id="24" name="îṣḻîḓe">
            <a:extLst>
              <a:ext uri="{FF2B5EF4-FFF2-40B4-BE49-F238E27FC236}">
                <a16:creationId xmlns:a16="http://schemas.microsoft.com/office/drawing/2014/main" id="{3BF4E907-3C6F-4938-8A21-9474F1418777}"/>
              </a:ext>
            </a:extLst>
          </p:cNvPr>
          <p:cNvSpPr/>
          <p:nvPr/>
        </p:nvSpPr>
        <p:spPr>
          <a:xfrm>
            <a:off x="4618950" y="2552189"/>
            <a:ext cx="2954100" cy="2823158"/>
          </a:xfrm>
          <a:prstGeom prst="roundRect">
            <a:avLst>
              <a:gd name="adj" fmla="val 1975"/>
            </a:avLst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25" name="ísḻíḋê">
            <a:extLst>
              <a:ext uri="{FF2B5EF4-FFF2-40B4-BE49-F238E27FC236}">
                <a16:creationId xmlns:a16="http://schemas.microsoft.com/office/drawing/2014/main" id="{937C0407-FDC0-45A2-A751-64708BBF0F08}"/>
              </a:ext>
            </a:extLst>
          </p:cNvPr>
          <p:cNvSpPr/>
          <p:nvPr/>
        </p:nvSpPr>
        <p:spPr>
          <a:xfrm>
            <a:off x="5209334" y="5195347"/>
            <a:ext cx="1773332" cy="360000"/>
          </a:xfrm>
          <a:prstGeom prst="roundRect">
            <a:avLst>
              <a:gd name="adj" fmla="val 50000"/>
            </a:avLst>
          </a:prstGeom>
          <a:solidFill>
            <a:srgbClr val="7F7F7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200" b="1" i="1" dirty="0">
                <a:solidFill>
                  <a:schemeClr val="bg1"/>
                </a:solidFill>
              </a:rPr>
              <a:t>读秀学术检索平台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grpSp>
        <p:nvGrpSpPr>
          <p:cNvPr id="26" name="ïṣḻíďè">
            <a:extLst>
              <a:ext uri="{FF2B5EF4-FFF2-40B4-BE49-F238E27FC236}">
                <a16:creationId xmlns:a16="http://schemas.microsoft.com/office/drawing/2014/main" id="{F35307A1-BB4D-431E-B883-E35CE160DBAE}"/>
              </a:ext>
            </a:extLst>
          </p:cNvPr>
          <p:cNvGrpSpPr/>
          <p:nvPr/>
        </p:nvGrpSpPr>
        <p:grpSpPr>
          <a:xfrm>
            <a:off x="5728335" y="2184524"/>
            <a:ext cx="735330" cy="735330"/>
            <a:chOff x="5721985" y="2819812"/>
            <a:chExt cx="735330" cy="735330"/>
          </a:xfrm>
        </p:grpSpPr>
        <p:sp>
          <p:nvSpPr>
            <p:cNvPr id="30" name="íşḻîḍè">
              <a:extLst>
                <a:ext uri="{FF2B5EF4-FFF2-40B4-BE49-F238E27FC236}">
                  <a16:creationId xmlns:a16="http://schemas.microsoft.com/office/drawing/2014/main" id="{4330A26D-E0BA-4C7C-9093-EA6DE6893A4C}"/>
                </a:ext>
              </a:extLst>
            </p:cNvPr>
            <p:cNvSpPr/>
            <p:nvPr/>
          </p:nvSpPr>
          <p:spPr>
            <a:xfrm>
              <a:off x="5721985" y="2819812"/>
              <a:ext cx="735330" cy="735330"/>
            </a:xfrm>
            <a:prstGeom prst="ellipse">
              <a:avLst/>
            </a:prstGeom>
            <a:solidFill>
              <a:srgbClr val="7F7F7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31" name="ïSḻiḑê">
              <a:extLst>
                <a:ext uri="{FF2B5EF4-FFF2-40B4-BE49-F238E27FC236}">
                  <a16:creationId xmlns:a16="http://schemas.microsoft.com/office/drawing/2014/main" id="{D98E911F-F3E4-4A21-AA5A-7432DF2DD1BD}"/>
                </a:ext>
              </a:extLst>
            </p:cNvPr>
            <p:cNvSpPr/>
            <p:nvPr/>
          </p:nvSpPr>
          <p:spPr>
            <a:xfrm>
              <a:off x="5908675" y="3026199"/>
              <a:ext cx="361950" cy="322556"/>
            </a:xfrm>
            <a:custGeom>
              <a:avLst/>
              <a:gdLst>
                <a:gd name="connsiteX0" fmla="*/ 514822 w 607336"/>
                <a:gd name="connsiteY0" fmla="*/ 287718 h 541236"/>
                <a:gd name="connsiteX1" fmla="*/ 501327 w 607336"/>
                <a:gd name="connsiteY1" fmla="*/ 301190 h 541236"/>
                <a:gd name="connsiteX2" fmla="*/ 501327 w 607336"/>
                <a:gd name="connsiteY2" fmla="*/ 357185 h 541236"/>
                <a:gd name="connsiteX3" fmla="*/ 514822 w 607336"/>
                <a:gd name="connsiteY3" fmla="*/ 370656 h 541236"/>
                <a:gd name="connsiteX4" fmla="*/ 528317 w 607336"/>
                <a:gd name="connsiteY4" fmla="*/ 357185 h 541236"/>
                <a:gd name="connsiteX5" fmla="*/ 528317 w 607336"/>
                <a:gd name="connsiteY5" fmla="*/ 301190 h 541236"/>
                <a:gd name="connsiteX6" fmla="*/ 514822 w 607336"/>
                <a:gd name="connsiteY6" fmla="*/ 287718 h 541236"/>
                <a:gd name="connsiteX7" fmla="*/ 513884 w 607336"/>
                <a:gd name="connsiteY7" fmla="*/ 257846 h 541236"/>
                <a:gd name="connsiteX8" fmla="*/ 524093 w 607336"/>
                <a:gd name="connsiteY8" fmla="*/ 258315 h 541236"/>
                <a:gd name="connsiteX9" fmla="*/ 591098 w 607336"/>
                <a:gd name="connsiteY9" fmla="*/ 286664 h 541236"/>
                <a:gd name="connsiteX10" fmla="*/ 596496 w 607336"/>
                <a:gd name="connsiteY10" fmla="*/ 294630 h 541236"/>
                <a:gd name="connsiteX11" fmla="*/ 605297 w 607336"/>
                <a:gd name="connsiteY11" fmla="*/ 403457 h 541236"/>
                <a:gd name="connsiteX12" fmla="*/ 581123 w 607336"/>
                <a:gd name="connsiteY12" fmla="*/ 508770 h 541236"/>
                <a:gd name="connsiteX13" fmla="*/ 575725 w 607336"/>
                <a:gd name="connsiteY13" fmla="*/ 516736 h 541236"/>
                <a:gd name="connsiteX14" fmla="*/ 514822 w 607336"/>
                <a:gd name="connsiteY14" fmla="*/ 536650 h 541236"/>
                <a:gd name="connsiteX15" fmla="*/ 453919 w 607336"/>
                <a:gd name="connsiteY15" fmla="*/ 516736 h 541236"/>
                <a:gd name="connsiteX16" fmla="*/ 448521 w 607336"/>
                <a:gd name="connsiteY16" fmla="*/ 508770 h 541236"/>
                <a:gd name="connsiteX17" fmla="*/ 424348 w 607336"/>
                <a:gd name="connsiteY17" fmla="*/ 403457 h 541236"/>
                <a:gd name="connsiteX18" fmla="*/ 433149 w 607336"/>
                <a:gd name="connsiteY18" fmla="*/ 294630 h 541236"/>
                <a:gd name="connsiteX19" fmla="*/ 438547 w 607336"/>
                <a:gd name="connsiteY19" fmla="*/ 286664 h 541236"/>
                <a:gd name="connsiteX20" fmla="*/ 502970 w 607336"/>
                <a:gd name="connsiteY20" fmla="*/ 258315 h 541236"/>
                <a:gd name="connsiteX21" fmla="*/ 513884 w 607336"/>
                <a:gd name="connsiteY21" fmla="*/ 257846 h 541236"/>
                <a:gd name="connsiteX22" fmla="*/ 23466 w 607336"/>
                <a:gd name="connsiteY22" fmla="*/ 0 h 541236"/>
                <a:gd name="connsiteX23" fmla="*/ 555312 w 607336"/>
                <a:gd name="connsiteY23" fmla="*/ 0 h 541236"/>
                <a:gd name="connsiteX24" fmla="*/ 578778 w 607336"/>
                <a:gd name="connsiteY24" fmla="*/ 23430 h 541236"/>
                <a:gd name="connsiteX25" fmla="*/ 578778 w 607336"/>
                <a:gd name="connsiteY25" fmla="*/ 253163 h 541236"/>
                <a:gd name="connsiteX26" fmla="*/ 531847 w 607336"/>
                <a:gd name="connsiteY26" fmla="*/ 239339 h 541236"/>
                <a:gd name="connsiteX27" fmla="*/ 531847 w 607336"/>
                <a:gd name="connsiteY27" fmla="*/ 46861 h 541236"/>
                <a:gd name="connsiteX28" fmla="*/ 46931 w 607336"/>
                <a:gd name="connsiteY28" fmla="*/ 46861 h 541236"/>
                <a:gd name="connsiteX29" fmla="*/ 46931 w 607336"/>
                <a:gd name="connsiteY29" fmla="*/ 346766 h 541236"/>
                <a:gd name="connsiteX30" fmla="*/ 404898 w 607336"/>
                <a:gd name="connsiteY30" fmla="*/ 346766 h 541236"/>
                <a:gd name="connsiteX31" fmla="*/ 405837 w 607336"/>
                <a:gd name="connsiteY31" fmla="*/ 410730 h 541236"/>
                <a:gd name="connsiteX32" fmla="*/ 409005 w 607336"/>
                <a:gd name="connsiteY32" fmla="*/ 432638 h 541236"/>
                <a:gd name="connsiteX33" fmla="*/ 368175 w 607336"/>
                <a:gd name="connsiteY33" fmla="*/ 432638 h 541236"/>
                <a:gd name="connsiteX34" fmla="*/ 388120 w 607336"/>
                <a:gd name="connsiteY34" fmla="*/ 500585 h 541236"/>
                <a:gd name="connsiteX35" fmla="*/ 412407 w 607336"/>
                <a:gd name="connsiteY35" fmla="*/ 500585 h 541236"/>
                <a:gd name="connsiteX36" fmla="*/ 423553 w 607336"/>
                <a:gd name="connsiteY36" fmla="*/ 511714 h 541236"/>
                <a:gd name="connsiteX37" fmla="*/ 423553 w 607336"/>
                <a:gd name="connsiteY37" fmla="*/ 530107 h 541236"/>
                <a:gd name="connsiteX38" fmla="*/ 412407 w 607336"/>
                <a:gd name="connsiteY38" fmla="*/ 541236 h 541236"/>
                <a:gd name="connsiteX39" fmla="*/ 166371 w 607336"/>
                <a:gd name="connsiteY39" fmla="*/ 541236 h 541236"/>
                <a:gd name="connsiteX40" fmla="*/ 155225 w 607336"/>
                <a:gd name="connsiteY40" fmla="*/ 530107 h 541236"/>
                <a:gd name="connsiteX41" fmla="*/ 155225 w 607336"/>
                <a:gd name="connsiteY41" fmla="*/ 511714 h 541236"/>
                <a:gd name="connsiteX42" fmla="*/ 166371 w 607336"/>
                <a:gd name="connsiteY42" fmla="*/ 500585 h 541236"/>
                <a:gd name="connsiteX43" fmla="*/ 190658 w 607336"/>
                <a:gd name="connsiteY43" fmla="*/ 500585 h 541236"/>
                <a:gd name="connsiteX44" fmla="*/ 210721 w 607336"/>
                <a:gd name="connsiteY44" fmla="*/ 432638 h 541236"/>
                <a:gd name="connsiteX45" fmla="*/ 23466 w 607336"/>
                <a:gd name="connsiteY45" fmla="*/ 432638 h 541236"/>
                <a:gd name="connsiteX46" fmla="*/ 0 w 607336"/>
                <a:gd name="connsiteY46" fmla="*/ 409207 h 541236"/>
                <a:gd name="connsiteX47" fmla="*/ 0 w 607336"/>
                <a:gd name="connsiteY47" fmla="*/ 23430 h 541236"/>
                <a:gd name="connsiteX48" fmla="*/ 23466 w 607336"/>
                <a:gd name="connsiteY48" fmla="*/ 0 h 54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07336" h="541236">
                  <a:moveTo>
                    <a:pt x="514822" y="287718"/>
                  </a:moveTo>
                  <a:cubicBezTo>
                    <a:pt x="507429" y="287718"/>
                    <a:pt x="501327" y="293810"/>
                    <a:pt x="501327" y="301190"/>
                  </a:cubicBezTo>
                  <a:lnTo>
                    <a:pt x="501327" y="357185"/>
                  </a:lnTo>
                  <a:cubicBezTo>
                    <a:pt x="501327" y="364682"/>
                    <a:pt x="507429" y="370656"/>
                    <a:pt x="514822" y="370656"/>
                  </a:cubicBezTo>
                  <a:cubicBezTo>
                    <a:pt x="522215" y="370656"/>
                    <a:pt x="528317" y="364682"/>
                    <a:pt x="528317" y="357185"/>
                  </a:cubicBezTo>
                  <a:lnTo>
                    <a:pt x="528317" y="301190"/>
                  </a:lnTo>
                  <a:cubicBezTo>
                    <a:pt x="528317" y="293810"/>
                    <a:pt x="522215" y="287718"/>
                    <a:pt x="514822" y="287718"/>
                  </a:cubicBezTo>
                  <a:close/>
                  <a:moveTo>
                    <a:pt x="513884" y="257846"/>
                  </a:moveTo>
                  <a:cubicBezTo>
                    <a:pt x="521042" y="257846"/>
                    <a:pt x="524093" y="258315"/>
                    <a:pt x="524093" y="258315"/>
                  </a:cubicBezTo>
                  <a:cubicBezTo>
                    <a:pt x="546506" y="260423"/>
                    <a:pt x="569037" y="269795"/>
                    <a:pt x="591098" y="286664"/>
                  </a:cubicBezTo>
                  <a:cubicBezTo>
                    <a:pt x="593679" y="288655"/>
                    <a:pt x="595557" y="291467"/>
                    <a:pt x="596496" y="294630"/>
                  </a:cubicBezTo>
                  <a:cubicBezTo>
                    <a:pt x="606940" y="330710"/>
                    <a:pt x="609756" y="365268"/>
                    <a:pt x="605297" y="403457"/>
                  </a:cubicBezTo>
                  <a:cubicBezTo>
                    <a:pt x="601307" y="437312"/>
                    <a:pt x="592037" y="471166"/>
                    <a:pt x="581123" y="508770"/>
                  </a:cubicBezTo>
                  <a:cubicBezTo>
                    <a:pt x="580185" y="511933"/>
                    <a:pt x="578307" y="514744"/>
                    <a:pt x="575725" y="516736"/>
                  </a:cubicBezTo>
                  <a:cubicBezTo>
                    <a:pt x="559062" y="529622"/>
                    <a:pt x="537470" y="536650"/>
                    <a:pt x="514822" y="536650"/>
                  </a:cubicBezTo>
                  <a:cubicBezTo>
                    <a:pt x="492174" y="536650"/>
                    <a:pt x="470583" y="529622"/>
                    <a:pt x="453919" y="516736"/>
                  </a:cubicBezTo>
                  <a:cubicBezTo>
                    <a:pt x="451338" y="514744"/>
                    <a:pt x="449460" y="511933"/>
                    <a:pt x="448521" y="508770"/>
                  </a:cubicBezTo>
                  <a:cubicBezTo>
                    <a:pt x="437608" y="471166"/>
                    <a:pt x="428338" y="437312"/>
                    <a:pt x="424348" y="403457"/>
                  </a:cubicBezTo>
                  <a:cubicBezTo>
                    <a:pt x="420006" y="365268"/>
                    <a:pt x="422705" y="330710"/>
                    <a:pt x="433149" y="294630"/>
                  </a:cubicBezTo>
                  <a:cubicBezTo>
                    <a:pt x="434088" y="291467"/>
                    <a:pt x="435965" y="288655"/>
                    <a:pt x="438547" y="286664"/>
                  </a:cubicBezTo>
                  <a:cubicBezTo>
                    <a:pt x="459787" y="270381"/>
                    <a:pt x="481378" y="260892"/>
                    <a:pt x="502970" y="258315"/>
                  </a:cubicBezTo>
                  <a:cubicBezTo>
                    <a:pt x="502970" y="258315"/>
                    <a:pt x="506725" y="257846"/>
                    <a:pt x="513884" y="257846"/>
                  </a:cubicBezTo>
                  <a:close/>
                  <a:moveTo>
                    <a:pt x="23466" y="0"/>
                  </a:moveTo>
                  <a:lnTo>
                    <a:pt x="555312" y="0"/>
                  </a:lnTo>
                  <a:cubicBezTo>
                    <a:pt x="568336" y="0"/>
                    <a:pt x="578778" y="10544"/>
                    <a:pt x="578778" y="23430"/>
                  </a:cubicBezTo>
                  <a:lnTo>
                    <a:pt x="578778" y="253163"/>
                  </a:lnTo>
                  <a:cubicBezTo>
                    <a:pt x="563408" y="245548"/>
                    <a:pt x="547686" y="240979"/>
                    <a:pt x="531847" y="239339"/>
                  </a:cubicBezTo>
                  <a:lnTo>
                    <a:pt x="531847" y="46861"/>
                  </a:lnTo>
                  <a:lnTo>
                    <a:pt x="46931" y="46861"/>
                  </a:lnTo>
                  <a:lnTo>
                    <a:pt x="46931" y="346766"/>
                  </a:lnTo>
                  <a:lnTo>
                    <a:pt x="404898" y="346766"/>
                  </a:lnTo>
                  <a:cubicBezTo>
                    <a:pt x="402904" y="367502"/>
                    <a:pt x="403256" y="388589"/>
                    <a:pt x="405837" y="410730"/>
                  </a:cubicBezTo>
                  <a:cubicBezTo>
                    <a:pt x="406658" y="418111"/>
                    <a:pt x="407714" y="425374"/>
                    <a:pt x="409005" y="432638"/>
                  </a:cubicBezTo>
                  <a:lnTo>
                    <a:pt x="368175" y="432638"/>
                  </a:lnTo>
                  <a:lnTo>
                    <a:pt x="388120" y="500585"/>
                  </a:lnTo>
                  <a:lnTo>
                    <a:pt x="412407" y="500585"/>
                  </a:lnTo>
                  <a:cubicBezTo>
                    <a:pt x="418626" y="500585"/>
                    <a:pt x="423553" y="505622"/>
                    <a:pt x="423553" y="511714"/>
                  </a:cubicBezTo>
                  <a:lnTo>
                    <a:pt x="423553" y="530107"/>
                  </a:lnTo>
                  <a:cubicBezTo>
                    <a:pt x="423553" y="536199"/>
                    <a:pt x="418626" y="541236"/>
                    <a:pt x="412407" y="541236"/>
                  </a:cubicBezTo>
                  <a:lnTo>
                    <a:pt x="166371" y="541236"/>
                  </a:lnTo>
                  <a:cubicBezTo>
                    <a:pt x="160270" y="541236"/>
                    <a:pt x="155225" y="536199"/>
                    <a:pt x="155225" y="530107"/>
                  </a:cubicBezTo>
                  <a:lnTo>
                    <a:pt x="155225" y="511714"/>
                  </a:lnTo>
                  <a:cubicBezTo>
                    <a:pt x="155225" y="505622"/>
                    <a:pt x="160270" y="500585"/>
                    <a:pt x="166371" y="500585"/>
                  </a:cubicBezTo>
                  <a:lnTo>
                    <a:pt x="190658" y="500585"/>
                  </a:lnTo>
                  <a:lnTo>
                    <a:pt x="210721" y="432638"/>
                  </a:lnTo>
                  <a:lnTo>
                    <a:pt x="23466" y="432638"/>
                  </a:lnTo>
                  <a:cubicBezTo>
                    <a:pt x="10560" y="432638"/>
                    <a:pt x="0" y="422211"/>
                    <a:pt x="0" y="409207"/>
                  </a:cubicBezTo>
                  <a:lnTo>
                    <a:pt x="0" y="23430"/>
                  </a:lnTo>
                  <a:cubicBezTo>
                    <a:pt x="0" y="10544"/>
                    <a:pt x="10560" y="0"/>
                    <a:pt x="23466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</a:endParaRPr>
            </a:p>
          </p:txBody>
        </p:sp>
      </p:grpSp>
      <p:sp>
        <p:nvSpPr>
          <p:cNvPr id="17" name="îs1ïḓé">
            <a:extLst>
              <a:ext uri="{FF2B5EF4-FFF2-40B4-BE49-F238E27FC236}">
                <a16:creationId xmlns:a16="http://schemas.microsoft.com/office/drawing/2014/main" id="{3BF4E907-3C6F-4938-8A21-9474F1418777}"/>
              </a:ext>
            </a:extLst>
          </p:cNvPr>
          <p:cNvSpPr/>
          <p:nvPr/>
        </p:nvSpPr>
        <p:spPr>
          <a:xfrm>
            <a:off x="1171285" y="2981968"/>
            <a:ext cx="2731378" cy="2257613"/>
          </a:xfrm>
          <a:prstGeom prst="roundRect">
            <a:avLst>
              <a:gd name="adj" fmla="val 1975"/>
            </a:avLst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grpSp>
        <p:nvGrpSpPr>
          <p:cNvPr id="19" name="ïS1îďè">
            <a:extLst>
              <a:ext uri="{FF2B5EF4-FFF2-40B4-BE49-F238E27FC236}">
                <a16:creationId xmlns:a16="http://schemas.microsoft.com/office/drawing/2014/main" id="{235C1C39-066B-4711-ACE4-A595A5DB26E2}"/>
              </a:ext>
            </a:extLst>
          </p:cNvPr>
          <p:cNvGrpSpPr/>
          <p:nvPr/>
        </p:nvGrpSpPr>
        <p:grpSpPr>
          <a:xfrm>
            <a:off x="2242959" y="2687955"/>
            <a:ext cx="588026" cy="588026"/>
            <a:chOff x="5721982" y="2819807"/>
            <a:chExt cx="735330" cy="735329"/>
          </a:xfrm>
        </p:grpSpPr>
        <p:sp>
          <p:nvSpPr>
            <p:cNvPr id="20" name="ïṣḻiďê">
              <a:extLst>
                <a:ext uri="{FF2B5EF4-FFF2-40B4-BE49-F238E27FC236}">
                  <a16:creationId xmlns:a16="http://schemas.microsoft.com/office/drawing/2014/main" id="{4330A26D-E0BA-4C7C-9093-EA6DE6893A4C}"/>
                </a:ext>
              </a:extLst>
            </p:cNvPr>
            <p:cNvSpPr/>
            <p:nvPr/>
          </p:nvSpPr>
          <p:spPr>
            <a:xfrm>
              <a:off x="5721982" y="2819807"/>
              <a:ext cx="735330" cy="73532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kern="0">
                <a:solidFill>
                  <a:prstClr val="black"/>
                </a:solidFill>
              </a:endParaRPr>
            </a:p>
          </p:txBody>
        </p:sp>
        <p:sp>
          <p:nvSpPr>
            <p:cNvPr id="21" name="îSľíḋé">
              <a:extLst>
                <a:ext uri="{FF2B5EF4-FFF2-40B4-BE49-F238E27FC236}">
                  <a16:creationId xmlns:a16="http://schemas.microsoft.com/office/drawing/2014/main" id="{D98E911F-F3E4-4A21-AA5A-7432DF2DD1BD}"/>
                </a:ext>
              </a:extLst>
            </p:cNvPr>
            <p:cNvSpPr/>
            <p:nvPr/>
          </p:nvSpPr>
          <p:spPr>
            <a:xfrm>
              <a:off x="5908676" y="3026199"/>
              <a:ext cx="361950" cy="322555"/>
            </a:xfrm>
            <a:custGeom>
              <a:avLst/>
              <a:gdLst>
                <a:gd name="connsiteX0" fmla="*/ 514822 w 607336"/>
                <a:gd name="connsiteY0" fmla="*/ 287718 h 541236"/>
                <a:gd name="connsiteX1" fmla="*/ 501327 w 607336"/>
                <a:gd name="connsiteY1" fmla="*/ 301190 h 541236"/>
                <a:gd name="connsiteX2" fmla="*/ 501327 w 607336"/>
                <a:gd name="connsiteY2" fmla="*/ 357185 h 541236"/>
                <a:gd name="connsiteX3" fmla="*/ 514822 w 607336"/>
                <a:gd name="connsiteY3" fmla="*/ 370656 h 541236"/>
                <a:gd name="connsiteX4" fmla="*/ 528317 w 607336"/>
                <a:gd name="connsiteY4" fmla="*/ 357185 h 541236"/>
                <a:gd name="connsiteX5" fmla="*/ 528317 w 607336"/>
                <a:gd name="connsiteY5" fmla="*/ 301190 h 541236"/>
                <a:gd name="connsiteX6" fmla="*/ 514822 w 607336"/>
                <a:gd name="connsiteY6" fmla="*/ 287718 h 541236"/>
                <a:gd name="connsiteX7" fmla="*/ 513884 w 607336"/>
                <a:gd name="connsiteY7" fmla="*/ 257846 h 541236"/>
                <a:gd name="connsiteX8" fmla="*/ 524093 w 607336"/>
                <a:gd name="connsiteY8" fmla="*/ 258315 h 541236"/>
                <a:gd name="connsiteX9" fmla="*/ 591098 w 607336"/>
                <a:gd name="connsiteY9" fmla="*/ 286664 h 541236"/>
                <a:gd name="connsiteX10" fmla="*/ 596496 w 607336"/>
                <a:gd name="connsiteY10" fmla="*/ 294630 h 541236"/>
                <a:gd name="connsiteX11" fmla="*/ 605297 w 607336"/>
                <a:gd name="connsiteY11" fmla="*/ 403457 h 541236"/>
                <a:gd name="connsiteX12" fmla="*/ 581123 w 607336"/>
                <a:gd name="connsiteY12" fmla="*/ 508770 h 541236"/>
                <a:gd name="connsiteX13" fmla="*/ 575725 w 607336"/>
                <a:gd name="connsiteY13" fmla="*/ 516736 h 541236"/>
                <a:gd name="connsiteX14" fmla="*/ 514822 w 607336"/>
                <a:gd name="connsiteY14" fmla="*/ 536650 h 541236"/>
                <a:gd name="connsiteX15" fmla="*/ 453919 w 607336"/>
                <a:gd name="connsiteY15" fmla="*/ 516736 h 541236"/>
                <a:gd name="connsiteX16" fmla="*/ 448521 w 607336"/>
                <a:gd name="connsiteY16" fmla="*/ 508770 h 541236"/>
                <a:gd name="connsiteX17" fmla="*/ 424348 w 607336"/>
                <a:gd name="connsiteY17" fmla="*/ 403457 h 541236"/>
                <a:gd name="connsiteX18" fmla="*/ 433149 w 607336"/>
                <a:gd name="connsiteY18" fmla="*/ 294630 h 541236"/>
                <a:gd name="connsiteX19" fmla="*/ 438547 w 607336"/>
                <a:gd name="connsiteY19" fmla="*/ 286664 h 541236"/>
                <a:gd name="connsiteX20" fmla="*/ 502970 w 607336"/>
                <a:gd name="connsiteY20" fmla="*/ 258315 h 541236"/>
                <a:gd name="connsiteX21" fmla="*/ 513884 w 607336"/>
                <a:gd name="connsiteY21" fmla="*/ 257846 h 541236"/>
                <a:gd name="connsiteX22" fmla="*/ 23466 w 607336"/>
                <a:gd name="connsiteY22" fmla="*/ 0 h 541236"/>
                <a:gd name="connsiteX23" fmla="*/ 555312 w 607336"/>
                <a:gd name="connsiteY23" fmla="*/ 0 h 541236"/>
                <a:gd name="connsiteX24" fmla="*/ 578778 w 607336"/>
                <a:gd name="connsiteY24" fmla="*/ 23430 h 541236"/>
                <a:gd name="connsiteX25" fmla="*/ 578778 w 607336"/>
                <a:gd name="connsiteY25" fmla="*/ 253163 h 541236"/>
                <a:gd name="connsiteX26" fmla="*/ 531847 w 607336"/>
                <a:gd name="connsiteY26" fmla="*/ 239339 h 541236"/>
                <a:gd name="connsiteX27" fmla="*/ 531847 w 607336"/>
                <a:gd name="connsiteY27" fmla="*/ 46861 h 541236"/>
                <a:gd name="connsiteX28" fmla="*/ 46931 w 607336"/>
                <a:gd name="connsiteY28" fmla="*/ 46861 h 541236"/>
                <a:gd name="connsiteX29" fmla="*/ 46931 w 607336"/>
                <a:gd name="connsiteY29" fmla="*/ 346766 h 541236"/>
                <a:gd name="connsiteX30" fmla="*/ 404898 w 607336"/>
                <a:gd name="connsiteY30" fmla="*/ 346766 h 541236"/>
                <a:gd name="connsiteX31" fmla="*/ 405837 w 607336"/>
                <a:gd name="connsiteY31" fmla="*/ 410730 h 541236"/>
                <a:gd name="connsiteX32" fmla="*/ 409005 w 607336"/>
                <a:gd name="connsiteY32" fmla="*/ 432638 h 541236"/>
                <a:gd name="connsiteX33" fmla="*/ 368175 w 607336"/>
                <a:gd name="connsiteY33" fmla="*/ 432638 h 541236"/>
                <a:gd name="connsiteX34" fmla="*/ 388120 w 607336"/>
                <a:gd name="connsiteY34" fmla="*/ 500585 h 541236"/>
                <a:gd name="connsiteX35" fmla="*/ 412407 w 607336"/>
                <a:gd name="connsiteY35" fmla="*/ 500585 h 541236"/>
                <a:gd name="connsiteX36" fmla="*/ 423553 w 607336"/>
                <a:gd name="connsiteY36" fmla="*/ 511714 h 541236"/>
                <a:gd name="connsiteX37" fmla="*/ 423553 w 607336"/>
                <a:gd name="connsiteY37" fmla="*/ 530107 h 541236"/>
                <a:gd name="connsiteX38" fmla="*/ 412407 w 607336"/>
                <a:gd name="connsiteY38" fmla="*/ 541236 h 541236"/>
                <a:gd name="connsiteX39" fmla="*/ 166371 w 607336"/>
                <a:gd name="connsiteY39" fmla="*/ 541236 h 541236"/>
                <a:gd name="connsiteX40" fmla="*/ 155225 w 607336"/>
                <a:gd name="connsiteY40" fmla="*/ 530107 h 541236"/>
                <a:gd name="connsiteX41" fmla="*/ 155225 w 607336"/>
                <a:gd name="connsiteY41" fmla="*/ 511714 h 541236"/>
                <a:gd name="connsiteX42" fmla="*/ 166371 w 607336"/>
                <a:gd name="connsiteY42" fmla="*/ 500585 h 541236"/>
                <a:gd name="connsiteX43" fmla="*/ 190658 w 607336"/>
                <a:gd name="connsiteY43" fmla="*/ 500585 h 541236"/>
                <a:gd name="connsiteX44" fmla="*/ 210721 w 607336"/>
                <a:gd name="connsiteY44" fmla="*/ 432638 h 541236"/>
                <a:gd name="connsiteX45" fmla="*/ 23466 w 607336"/>
                <a:gd name="connsiteY45" fmla="*/ 432638 h 541236"/>
                <a:gd name="connsiteX46" fmla="*/ 0 w 607336"/>
                <a:gd name="connsiteY46" fmla="*/ 409207 h 541236"/>
                <a:gd name="connsiteX47" fmla="*/ 0 w 607336"/>
                <a:gd name="connsiteY47" fmla="*/ 23430 h 541236"/>
                <a:gd name="connsiteX48" fmla="*/ 23466 w 607336"/>
                <a:gd name="connsiteY48" fmla="*/ 0 h 54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07336" h="541236">
                  <a:moveTo>
                    <a:pt x="514822" y="287718"/>
                  </a:moveTo>
                  <a:cubicBezTo>
                    <a:pt x="507429" y="287718"/>
                    <a:pt x="501327" y="293810"/>
                    <a:pt x="501327" y="301190"/>
                  </a:cubicBezTo>
                  <a:lnTo>
                    <a:pt x="501327" y="357185"/>
                  </a:lnTo>
                  <a:cubicBezTo>
                    <a:pt x="501327" y="364682"/>
                    <a:pt x="507429" y="370656"/>
                    <a:pt x="514822" y="370656"/>
                  </a:cubicBezTo>
                  <a:cubicBezTo>
                    <a:pt x="522215" y="370656"/>
                    <a:pt x="528317" y="364682"/>
                    <a:pt x="528317" y="357185"/>
                  </a:cubicBezTo>
                  <a:lnTo>
                    <a:pt x="528317" y="301190"/>
                  </a:lnTo>
                  <a:cubicBezTo>
                    <a:pt x="528317" y="293810"/>
                    <a:pt x="522215" y="287718"/>
                    <a:pt x="514822" y="287718"/>
                  </a:cubicBezTo>
                  <a:close/>
                  <a:moveTo>
                    <a:pt x="513884" y="257846"/>
                  </a:moveTo>
                  <a:cubicBezTo>
                    <a:pt x="521042" y="257846"/>
                    <a:pt x="524093" y="258315"/>
                    <a:pt x="524093" y="258315"/>
                  </a:cubicBezTo>
                  <a:cubicBezTo>
                    <a:pt x="546506" y="260423"/>
                    <a:pt x="569037" y="269795"/>
                    <a:pt x="591098" y="286664"/>
                  </a:cubicBezTo>
                  <a:cubicBezTo>
                    <a:pt x="593679" y="288655"/>
                    <a:pt x="595557" y="291467"/>
                    <a:pt x="596496" y="294630"/>
                  </a:cubicBezTo>
                  <a:cubicBezTo>
                    <a:pt x="606940" y="330710"/>
                    <a:pt x="609756" y="365268"/>
                    <a:pt x="605297" y="403457"/>
                  </a:cubicBezTo>
                  <a:cubicBezTo>
                    <a:pt x="601307" y="437312"/>
                    <a:pt x="592037" y="471166"/>
                    <a:pt x="581123" y="508770"/>
                  </a:cubicBezTo>
                  <a:cubicBezTo>
                    <a:pt x="580185" y="511933"/>
                    <a:pt x="578307" y="514744"/>
                    <a:pt x="575725" y="516736"/>
                  </a:cubicBezTo>
                  <a:cubicBezTo>
                    <a:pt x="559062" y="529622"/>
                    <a:pt x="537470" y="536650"/>
                    <a:pt x="514822" y="536650"/>
                  </a:cubicBezTo>
                  <a:cubicBezTo>
                    <a:pt x="492174" y="536650"/>
                    <a:pt x="470583" y="529622"/>
                    <a:pt x="453919" y="516736"/>
                  </a:cubicBezTo>
                  <a:cubicBezTo>
                    <a:pt x="451338" y="514744"/>
                    <a:pt x="449460" y="511933"/>
                    <a:pt x="448521" y="508770"/>
                  </a:cubicBezTo>
                  <a:cubicBezTo>
                    <a:pt x="437608" y="471166"/>
                    <a:pt x="428338" y="437312"/>
                    <a:pt x="424348" y="403457"/>
                  </a:cubicBezTo>
                  <a:cubicBezTo>
                    <a:pt x="420006" y="365268"/>
                    <a:pt x="422705" y="330710"/>
                    <a:pt x="433149" y="294630"/>
                  </a:cubicBezTo>
                  <a:cubicBezTo>
                    <a:pt x="434088" y="291467"/>
                    <a:pt x="435965" y="288655"/>
                    <a:pt x="438547" y="286664"/>
                  </a:cubicBezTo>
                  <a:cubicBezTo>
                    <a:pt x="459787" y="270381"/>
                    <a:pt x="481378" y="260892"/>
                    <a:pt x="502970" y="258315"/>
                  </a:cubicBezTo>
                  <a:cubicBezTo>
                    <a:pt x="502970" y="258315"/>
                    <a:pt x="506725" y="257846"/>
                    <a:pt x="513884" y="257846"/>
                  </a:cubicBezTo>
                  <a:close/>
                  <a:moveTo>
                    <a:pt x="23466" y="0"/>
                  </a:moveTo>
                  <a:lnTo>
                    <a:pt x="555312" y="0"/>
                  </a:lnTo>
                  <a:cubicBezTo>
                    <a:pt x="568336" y="0"/>
                    <a:pt x="578778" y="10544"/>
                    <a:pt x="578778" y="23430"/>
                  </a:cubicBezTo>
                  <a:lnTo>
                    <a:pt x="578778" y="253163"/>
                  </a:lnTo>
                  <a:cubicBezTo>
                    <a:pt x="563408" y="245548"/>
                    <a:pt x="547686" y="240979"/>
                    <a:pt x="531847" y="239339"/>
                  </a:cubicBezTo>
                  <a:lnTo>
                    <a:pt x="531847" y="46861"/>
                  </a:lnTo>
                  <a:lnTo>
                    <a:pt x="46931" y="46861"/>
                  </a:lnTo>
                  <a:lnTo>
                    <a:pt x="46931" y="346766"/>
                  </a:lnTo>
                  <a:lnTo>
                    <a:pt x="404898" y="346766"/>
                  </a:lnTo>
                  <a:cubicBezTo>
                    <a:pt x="402904" y="367502"/>
                    <a:pt x="403256" y="388589"/>
                    <a:pt x="405837" y="410730"/>
                  </a:cubicBezTo>
                  <a:cubicBezTo>
                    <a:pt x="406658" y="418111"/>
                    <a:pt x="407714" y="425374"/>
                    <a:pt x="409005" y="432638"/>
                  </a:cubicBezTo>
                  <a:lnTo>
                    <a:pt x="368175" y="432638"/>
                  </a:lnTo>
                  <a:lnTo>
                    <a:pt x="388120" y="500585"/>
                  </a:lnTo>
                  <a:lnTo>
                    <a:pt x="412407" y="500585"/>
                  </a:lnTo>
                  <a:cubicBezTo>
                    <a:pt x="418626" y="500585"/>
                    <a:pt x="423553" y="505622"/>
                    <a:pt x="423553" y="511714"/>
                  </a:cubicBezTo>
                  <a:lnTo>
                    <a:pt x="423553" y="530107"/>
                  </a:lnTo>
                  <a:cubicBezTo>
                    <a:pt x="423553" y="536199"/>
                    <a:pt x="418626" y="541236"/>
                    <a:pt x="412407" y="541236"/>
                  </a:cubicBezTo>
                  <a:lnTo>
                    <a:pt x="166371" y="541236"/>
                  </a:lnTo>
                  <a:cubicBezTo>
                    <a:pt x="160270" y="541236"/>
                    <a:pt x="155225" y="536199"/>
                    <a:pt x="155225" y="530107"/>
                  </a:cubicBezTo>
                  <a:lnTo>
                    <a:pt x="155225" y="511714"/>
                  </a:lnTo>
                  <a:cubicBezTo>
                    <a:pt x="155225" y="505622"/>
                    <a:pt x="160270" y="500585"/>
                    <a:pt x="166371" y="500585"/>
                  </a:cubicBezTo>
                  <a:lnTo>
                    <a:pt x="190658" y="500585"/>
                  </a:lnTo>
                  <a:lnTo>
                    <a:pt x="210721" y="432638"/>
                  </a:lnTo>
                  <a:lnTo>
                    <a:pt x="23466" y="432638"/>
                  </a:lnTo>
                  <a:cubicBezTo>
                    <a:pt x="10560" y="432638"/>
                    <a:pt x="0" y="422211"/>
                    <a:pt x="0" y="409207"/>
                  </a:cubicBezTo>
                  <a:lnTo>
                    <a:pt x="0" y="23430"/>
                  </a:lnTo>
                  <a:cubicBezTo>
                    <a:pt x="0" y="10544"/>
                    <a:pt x="10560" y="0"/>
                    <a:pt x="23466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</a:endParaRPr>
            </a:p>
          </p:txBody>
        </p:sp>
      </p:grpSp>
      <p:sp>
        <p:nvSpPr>
          <p:cNvPr id="10" name="í$1îďe">
            <a:extLst>
              <a:ext uri="{FF2B5EF4-FFF2-40B4-BE49-F238E27FC236}">
                <a16:creationId xmlns:a16="http://schemas.microsoft.com/office/drawing/2014/main" id="{3BF4E907-3C6F-4938-8A21-9474F1418777}"/>
              </a:ext>
            </a:extLst>
          </p:cNvPr>
          <p:cNvSpPr/>
          <p:nvPr/>
        </p:nvSpPr>
        <p:spPr>
          <a:xfrm>
            <a:off x="8289337" y="2981968"/>
            <a:ext cx="2731378" cy="2257613"/>
          </a:xfrm>
          <a:prstGeom prst="roundRect">
            <a:avLst>
              <a:gd name="adj" fmla="val 1975"/>
            </a:avLst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grpSp>
        <p:nvGrpSpPr>
          <p:cNvPr id="12" name="îSļíḓé">
            <a:extLst>
              <a:ext uri="{FF2B5EF4-FFF2-40B4-BE49-F238E27FC236}">
                <a16:creationId xmlns:a16="http://schemas.microsoft.com/office/drawing/2014/main" id="{0CCB2395-B554-4C15-AF0D-C0B04A6AE00D}"/>
              </a:ext>
            </a:extLst>
          </p:cNvPr>
          <p:cNvGrpSpPr/>
          <p:nvPr/>
        </p:nvGrpSpPr>
        <p:grpSpPr>
          <a:xfrm>
            <a:off x="9361011" y="2687955"/>
            <a:ext cx="588026" cy="588026"/>
            <a:chOff x="5721982" y="2819807"/>
            <a:chExt cx="735330" cy="735329"/>
          </a:xfrm>
        </p:grpSpPr>
        <p:sp>
          <p:nvSpPr>
            <p:cNvPr id="13" name="ïš1îḋe">
              <a:extLst>
                <a:ext uri="{FF2B5EF4-FFF2-40B4-BE49-F238E27FC236}">
                  <a16:creationId xmlns:a16="http://schemas.microsoft.com/office/drawing/2014/main" id="{4330A26D-E0BA-4C7C-9093-EA6DE6893A4C}"/>
                </a:ext>
              </a:extLst>
            </p:cNvPr>
            <p:cNvSpPr/>
            <p:nvPr/>
          </p:nvSpPr>
          <p:spPr>
            <a:xfrm>
              <a:off x="5721982" y="2819807"/>
              <a:ext cx="735330" cy="73532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kern="0">
                <a:solidFill>
                  <a:prstClr val="black"/>
                </a:solidFill>
              </a:endParaRPr>
            </a:p>
          </p:txBody>
        </p:sp>
        <p:sp>
          <p:nvSpPr>
            <p:cNvPr id="14" name="iŝlídé">
              <a:extLst>
                <a:ext uri="{FF2B5EF4-FFF2-40B4-BE49-F238E27FC236}">
                  <a16:creationId xmlns:a16="http://schemas.microsoft.com/office/drawing/2014/main" id="{D98E911F-F3E4-4A21-AA5A-7432DF2DD1BD}"/>
                </a:ext>
              </a:extLst>
            </p:cNvPr>
            <p:cNvSpPr/>
            <p:nvPr/>
          </p:nvSpPr>
          <p:spPr>
            <a:xfrm>
              <a:off x="5908676" y="3026199"/>
              <a:ext cx="361950" cy="322555"/>
            </a:xfrm>
            <a:custGeom>
              <a:avLst/>
              <a:gdLst>
                <a:gd name="connsiteX0" fmla="*/ 514822 w 607336"/>
                <a:gd name="connsiteY0" fmla="*/ 287718 h 541236"/>
                <a:gd name="connsiteX1" fmla="*/ 501327 w 607336"/>
                <a:gd name="connsiteY1" fmla="*/ 301190 h 541236"/>
                <a:gd name="connsiteX2" fmla="*/ 501327 w 607336"/>
                <a:gd name="connsiteY2" fmla="*/ 357185 h 541236"/>
                <a:gd name="connsiteX3" fmla="*/ 514822 w 607336"/>
                <a:gd name="connsiteY3" fmla="*/ 370656 h 541236"/>
                <a:gd name="connsiteX4" fmla="*/ 528317 w 607336"/>
                <a:gd name="connsiteY4" fmla="*/ 357185 h 541236"/>
                <a:gd name="connsiteX5" fmla="*/ 528317 w 607336"/>
                <a:gd name="connsiteY5" fmla="*/ 301190 h 541236"/>
                <a:gd name="connsiteX6" fmla="*/ 514822 w 607336"/>
                <a:gd name="connsiteY6" fmla="*/ 287718 h 541236"/>
                <a:gd name="connsiteX7" fmla="*/ 513884 w 607336"/>
                <a:gd name="connsiteY7" fmla="*/ 257846 h 541236"/>
                <a:gd name="connsiteX8" fmla="*/ 524093 w 607336"/>
                <a:gd name="connsiteY8" fmla="*/ 258315 h 541236"/>
                <a:gd name="connsiteX9" fmla="*/ 591098 w 607336"/>
                <a:gd name="connsiteY9" fmla="*/ 286664 h 541236"/>
                <a:gd name="connsiteX10" fmla="*/ 596496 w 607336"/>
                <a:gd name="connsiteY10" fmla="*/ 294630 h 541236"/>
                <a:gd name="connsiteX11" fmla="*/ 605297 w 607336"/>
                <a:gd name="connsiteY11" fmla="*/ 403457 h 541236"/>
                <a:gd name="connsiteX12" fmla="*/ 581123 w 607336"/>
                <a:gd name="connsiteY12" fmla="*/ 508770 h 541236"/>
                <a:gd name="connsiteX13" fmla="*/ 575725 w 607336"/>
                <a:gd name="connsiteY13" fmla="*/ 516736 h 541236"/>
                <a:gd name="connsiteX14" fmla="*/ 514822 w 607336"/>
                <a:gd name="connsiteY14" fmla="*/ 536650 h 541236"/>
                <a:gd name="connsiteX15" fmla="*/ 453919 w 607336"/>
                <a:gd name="connsiteY15" fmla="*/ 516736 h 541236"/>
                <a:gd name="connsiteX16" fmla="*/ 448521 w 607336"/>
                <a:gd name="connsiteY16" fmla="*/ 508770 h 541236"/>
                <a:gd name="connsiteX17" fmla="*/ 424348 w 607336"/>
                <a:gd name="connsiteY17" fmla="*/ 403457 h 541236"/>
                <a:gd name="connsiteX18" fmla="*/ 433149 w 607336"/>
                <a:gd name="connsiteY18" fmla="*/ 294630 h 541236"/>
                <a:gd name="connsiteX19" fmla="*/ 438547 w 607336"/>
                <a:gd name="connsiteY19" fmla="*/ 286664 h 541236"/>
                <a:gd name="connsiteX20" fmla="*/ 502970 w 607336"/>
                <a:gd name="connsiteY20" fmla="*/ 258315 h 541236"/>
                <a:gd name="connsiteX21" fmla="*/ 513884 w 607336"/>
                <a:gd name="connsiteY21" fmla="*/ 257846 h 541236"/>
                <a:gd name="connsiteX22" fmla="*/ 23466 w 607336"/>
                <a:gd name="connsiteY22" fmla="*/ 0 h 541236"/>
                <a:gd name="connsiteX23" fmla="*/ 555312 w 607336"/>
                <a:gd name="connsiteY23" fmla="*/ 0 h 541236"/>
                <a:gd name="connsiteX24" fmla="*/ 578778 w 607336"/>
                <a:gd name="connsiteY24" fmla="*/ 23430 h 541236"/>
                <a:gd name="connsiteX25" fmla="*/ 578778 w 607336"/>
                <a:gd name="connsiteY25" fmla="*/ 253163 h 541236"/>
                <a:gd name="connsiteX26" fmla="*/ 531847 w 607336"/>
                <a:gd name="connsiteY26" fmla="*/ 239339 h 541236"/>
                <a:gd name="connsiteX27" fmla="*/ 531847 w 607336"/>
                <a:gd name="connsiteY27" fmla="*/ 46861 h 541236"/>
                <a:gd name="connsiteX28" fmla="*/ 46931 w 607336"/>
                <a:gd name="connsiteY28" fmla="*/ 46861 h 541236"/>
                <a:gd name="connsiteX29" fmla="*/ 46931 w 607336"/>
                <a:gd name="connsiteY29" fmla="*/ 346766 h 541236"/>
                <a:gd name="connsiteX30" fmla="*/ 404898 w 607336"/>
                <a:gd name="connsiteY30" fmla="*/ 346766 h 541236"/>
                <a:gd name="connsiteX31" fmla="*/ 405837 w 607336"/>
                <a:gd name="connsiteY31" fmla="*/ 410730 h 541236"/>
                <a:gd name="connsiteX32" fmla="*/ 409005 w 607336"/>
                <a:gd name="connsiteY32" fmla="*/ 432638 h 541236"/>
                <a:gd name="connsiteX33" fmla="*/ 368175 w 607336"/>
                <a:gd name="connsiteY33" fmla="*/ 432638 h 541236"/>
                <a:gd name="connsiteX34" fmla="*/ 388120 w 607336"/>
                <a:gd name="connsiteY34" fmla="*/ 500585 h 541236"/>
                <a:gd name="connsiteX35" fmla="*/ 412407 w 607336"/>
                <a:gd name="connsiteY35" fmla="*/ 500585 h 541236"/>
                <a:gd name="connsiteX36" fmla="*/ 423553 w 607336"/>
                <a:gd name="connsiteY36" fmla="*/ 511714 h 541236"/>
                <a:gd name="connsiteX37" fmla="*/ 423553 w 607336"/>
                <a:gd name="connsiteY37" fmla="*/ 530107 h 541236"/>
                <a:gd name="connsiteX38" fmla="*/ 412407 w 607336"/>
                <a:gd name="connsiteY38" fmla="*/ 541236 h 541236"/>
                <a:gd name="connsiteX39" fmla="*/ 166371 w 607336"/>
                <a:gd name="connsiteY39" fmla="*/ 541236 h 541236"/>
                <a:gd name="connsiteX40" fmla="*/ 155225 w 607336"/>
                <a:gd name="connsiteY40" fmla="*/ 530107 h 541236"/>
                <a:gd name="connsiteX41" fmla="*/ 155225 w 607336"/>
                <a:gd name="connsiteY41" fmla="*/ 511714 h 541236"/>
                <a:gd name="connsiteX42" fmla="*/ 166371 w 607336"/>
                <a:gd name="connsiteY42" fmla="*/ 500585 h 541236"/>
                <a:gd name="connsiteX43" fmla="*/ 190658 w 607336"/>
                <a:gd name="connsiteY43" fmla="*/ 500585 h 541236"/>
                <a:gd name="connsiteX44" fmla="*/ 210721 w 607336"/>
                <a:gd name="connsiteY44" fmla="*/ 432638 h 541236"/>
                <a:gd name="connsiteX45" fmla="*/ 23466 w 607336"/>
                <a:gd name="connsiteY45" fmla="*/ 432638 h 541236"/>
                <a:gd name="connsiteX46" fmla="*/ 0 w 607336"/>
                <a:gd name="connsiteY46" fmla="*/ 409207 h 541236"/>
                <a:gd name="connsiteX47" fmla="*/ 0 w 607336"/>
                <a:gd name="connsiteY47" fmla="*/ 23430 h 541236"/>
                <a:gd name="connsiteX48" fmla="*/ 23466 w 607336"/>
                <a:gd name="connsiteY48" fmla="*/ 0 h 54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07336" h="541236">
                  <a:moveTo>
                    <a:pt x="514822" y="287718"/>
                  </a:moveTo>
                  <a:cubicBezTo>
                    <a:pt x="507429" y="287718"/>
                    <a:pt x="501327" y="293810"/>
                    <a:pt x="501327" y="301190"/>
                  </a:cubicBezTo>
                  <a:lnTo>
                    <a:pt x="501327" y="357185"/>
                  </a:lnTo>
                  <a:cubicBezTo>
                    <a:pt x="501327" y="364682"/>
                    <a:pt x="507429" y="370656"/>
                    <a:pt x="514822" y="370656"/>
                  </a:cubicBezTo>
                  <a:cubicBezTo>
                    <a:pt x="522215" y="370656"/>
                    <a:pt x="528317" y="364682"/>
                    <a:pt x="528317" y="357185"/>
                  </a:cubicBezTo>
                  <a:lnTo>
                    <a:pt x="528317" y="301190"/>
                  </a:lnTo>
                  <a:cubicBezTo>
                    <a:pt x="528317" y="293810"/>
                    <a:pt x="522215" y="287718"/>
                    <a:pt x="514822" y="287718"/>
                  </a:cubicBezTo>
                  <a:close/>
                  <a:moveTo>
                    <a:pt x="513884" y="257846"/>
                  </a:moveTo>
                  <a:cubicBezTo>
                    <a:pt x="521042" y="257846"/>
                    <a:pt x="524093" y="258315"/>
                    <a:pt x="524093" y="258315"/>
                  </a:cubicBezTo>
                  <a:cubicBezTo>
                    <a:pt x="546506" y="260423"/>
                    <a:pt x="569037" y="269795"/>
                    <a:pt x="591098" y="286664"/>
                  </a:cubicBezTo>
                  <a:cubicBezTo>
                    <a:pt x="593679" y="288655"/>
                    <a:pt x="595557" y="291467"/>
                    <a:pt x="596496" y="294630"/>
                  </a:cubicBezTo>
                  <a:cubicBezTo>
                    <a:pt x="606940" y="330710"/>
                    <a:pt x="609756" y="365268"/>
                    <a:pt x="605297" y="403457"/>
                  </a:cubicBezTo>
                  <a:cubicBezTo>
                    <a:pt x="601307" y="437312"/>
                    <a:pt x="592037" y="471166"/>
                    <a:pt x="581123" y="508770"/>
                  </a:cubicBezTo>
                  <a:cubicBezTo>
                    <a:pt x="580185" y="511933"/>
                    <a:pt x="578307" y="514744"/>
                    <a:pt x="575725" y="516736"/>
                  </a:cubicBezTo>
                  <a:cubicBezTo>
                    <a:pt x="559062" y="529622"/>
                    <a:pt x="537470" y="536650"/>
                    <a:pt x="514822" y="536650"/>
                  </a:cubicBezTo>
                  <a:cubicBezTo>
                    <a:pt x="492174" y="536650"/>
                    <a:pt x="470583" y="529622"/>
                    <a:pt x="453919" y="516736"/>
                  </a:cubicBezTo>
                  <a:cubicBezTo>
                    <a:pt x="451338" y="514744"/>
                    <a:pt x="449460" y="511933"/>
                    <a:pt x="448521" y="508770"/>
                  </a:cubicBezTo>
                  <a:cubicBezTo>
                    <a:pt x="437608" y="471166"/>
                    <a:pt x="428338" y="437312"/>
                    <a:pt x="424348" y="403457"/>
                  </a:cubicBezTo>
                  <a:cubicBezTo>
                    <a:pt x="420006" y="365268"/>
                    <a:pt x="422705" y="330710"/>
                    <a:pt x="433149" y="294630"/>
                  </a:cubicBezTo>
                  <a:cubicBezTo>
                    <a:pt x="434088" y="291467"/>
                    <a:pt x="435965" y="288655"/>
                    <a:pt x="438547" y="286664"/>
                  </a:cubicBezTo>
                  <a:cubicBezTo>
                    <a:pt x="459787" y="270381"/>
                    <a:pt x="481378" y="260892"/>
                    <a:pt x="502970" y="258315"/>
                  </a:cubicBezTo>
                  <a:cubicBezTo>
                    <a:pt x="502970" y="258315"/>
                    <a:pt x="506725" y="257846"/>
                    <a:pt x="513884" y="257846"/>
                  </a:cubicBezTo>
                  <a:close/>
                  <a:moveTo>
                    <a:pt x="23466" y="0"/>
                  </a:moveTo>
                  <a:lnTo>
                    <a:pt x="555312" y="0"/>
                  </a:lnTo>
                  <a:cubicBezTo>
                    <a:pt x="568336" y="0"/>
                    <a:pt x="578778" y="10544"/>
                    <a:pt x="578778" y="23430"/>
                  </a:cubicBezTo>
                  <a:lnTo>
                    <a:pt x="578778" y="253163"/>
                  </a:lnTo>
                  <a:cubicBezTo>
                    <a:pt x="563408" y="245548"/>
                    <a:pt x="547686" y="240979"/>
                    <a:pt x="531847" y="239339"/>
                  </a:cubicBezTo>
                  <a:lnTo>
                    <a:pt x="531847" y="46861"/>
                  </a:lnTo>
                  <a:lnTo>
                    <a:pt x="46931" y="46861"/>
                  </a:lnTo>
                  <a:lnTo>
                    <a:pt x="46931" y="346766"/>
                  </a:lnTo>
                  <a:lnTo>
                    <a:pt x="404898" y="346766"/>
                  </a:lnTo>
                  <a:cubicBezTo>
                    <a:pt x="402904" y="367502"/>
                    <a:pt x="403256" y="388589"/>
                    <a:pt x="405837" y="410730"/>
                  </a:cubicBezTo>
                  <a:cubicBezTo>
                    <a:pt x="406658" y="418111"/>
                    <a:pt x="407714" y="425374"/>
                    <a:pt x="409005" y="432638"/>
                  </a:cubicBezTo>
                  <a:lnTo>
                    <a:pt x="368175" y="432638"/>
                  </a:lnTo>
                  <a:lnTo>
                    <a:pt x="388120" y="500585"/>
                  </a:lnTo>
                  <a:lnTo>
                    <a:pt x="412407" y="500585"/>
                  </a:lnTo>
                  <a:cubicBezTo>
                    <a:pt x="418626" y="500585"/>
                    <a:pt x="423553" y="505622"/>
                    <a:pt x="423553" y="511714"/>
                  </a:cubicBezTo>
                  <a:lnTo>
                    <a:pt x="423553" y="530107"/>
                  </a:lnTo>
                  <a:cubicBezTo>
                    <a:pt x="423553" y="536199"/>
                    <a:pt x="418626" y="541236"/>
                    <a:pt x="412407" y="541236"/>
                  </a:cubicBezTo>
                  <a:lnTo>
                    <a:pt x="166371" y="541236"/>
                  </a:lnTo>
                  <a:cubicBezTo>
                    <a:pt x="160270" y="541236"/>
                    <a:pt x="155225" y="536199"/>
                    <a:pt x="155225" y="530107"/>
                  </a:cubicBezTo>
                  <a:lnTo>
                    <a:pt x="155225" y="511714"/>
                  </a:lnTo>
                  <a:cubicBezTo>
                    <a:pt x="155225" y="505622"/>
                    <a:pt x="160270" y="500585"/>
                    <a:pt x="166371" y="500585"/>
                  </a:cubicBezTo>
                  <a:lnTo>
                    <a:pt x="190658" y="500585"/>
                  </a:lnTo>
                  <a:lnTo>
                    <a:pt x="210721" y="432638"/>
                  </a:lnTo>
                  <a:lnTo>
                    <a:pt x="23466" y="432638"/>
                  </a:lnTo>
                  <a:cubicBezTo>
                    <a:pt x="10560" y="432638"/>
                    <a:pt x="0" y="422211"/>
                    <a:pt x="0" y="409207"/>
                  </a:cubicBezTo>
                  <a:lnTo>
                    <a:pt x="0" y="23430"/>
                  </a:lnTo>
                  <a:cubicBezTo>
                    <a:pt x="0" y="10544"/>
                    <a:pt x="10560" y="0"/>
                    <a:pt x="23466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3B531258-6132-4494-B97F-2BB4E6D53051}"/>
              </a:ext>
            </a:extLst>
          </p:cNvPr>
          <p:cNvSpPr txBox="1"/>
          <p:nvPr/>
        </p:nvSpPr>
        <p:spPr>
          <a:xfrm>
            <a:off x="1495807" y="4110774"/>
            <a:ext cx="218384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可文献传递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652BE-7C86-48FA-8406-3EF07007BA50}"/>
              </a:ext>
            </a:extLst>
          </p:cNvPr>
          <p:cNvSpPr txBox="1"/>
          <p:nvPr/>
        </p:nvSpPr>
        <p:spPr>
          <a:xfrm>
            <a:off x="1673114" y="3367759"/>
            <a:ext cx="18992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320</a:t>
            </a:r>
            <a:r>
              <a:rPr lang="zh-CN" altLang="en-US" sz="45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万</a:t>
            </a:r>
            <a:r>
              <a:rPr lang="zh-CN" altLang="en-US" sz="20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种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14EB3C5-9E56-4C24-BAED-B63B70157F85}"/>
              </a:ext>
            </a:extLst>
          </p:cNvPr>
          <p:cNvCxnSpPr>
            <a:cxnSpLocks/>
          </p:cNvCxnSpPr>
          <p:nvPr/>
        </p:nvCxnSpPr>
        <p:spPr>
          <a:xfrm>
            <a:off x="1261251" y="4087624"/>
            <a:ext cx="241840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D5AFBB94-EAAA-4808-BA6A-61F2BE2C6450}"/>
              </a:ext>
            </a:extLst>
          </p:cNvPr>
          <p:cNvSpPr txBox="1"/>
          <p:nvPr/>
        </p:nvSpPr>
        <p:spPr>
          <a:xfrm>
            <a:off x="5004078" y="4010980"/>
            <a:ext cx="2183844" cy="114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中文图书题录信息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96B5272-3042-4FA2-BD9F-C15D5FD74031}"/>
              </a:ext>
            </a:extLst>
          </p:cNvPr>
          <p:cNvSpPr txBox="1"/>
          <p:nvPr/>
        </p:nvSpPr>
        <p:spPr>
          <a:xfrm>
            <a:off x="5195984" y="3203000"/>
            <a:ext cx="18992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670</a:t>
            </a:r>
            <a:r>
              <a:rPr lang="zh-CN" altLang="en-US" sz="45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万</a:t>
            </a:r>
            <a:r>
              <a:rPr lang="zh-CN" altLang="en-US" sz="20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种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C47336CC-4325-46C1-A3F1-A63FFEAA684A}"/>
              </a:ext>
            </a:extLst>
          </p:cNvPr>
          <p:cNvCxnSpPr>
            <a:cxnSpLocks/>
          </p:cNvCxnSpPr>
          <p:nvPr/>
        </p:nvCxnSpPr>
        <p:spPr>
          <a:xfrm>
            <a:off x="4769522" y="3987830"/>
            <a:ext cx="241840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D04EAC6E-874F-491A-A741-F7ED74831224}"/>
              </a:ext>
            </a:extLst>
          </p:cNvPr>
          <p:cNvSpPr txBox="1"/>
          <p:nvPr/>
        </p:nvSpPr>
        <p:spPr>
          <a:xfrm>
            <a:off x="8544764" y="4110774"/>
            <a:ext cx="2418400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可搜索的信息量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2627CE3-8DD4-4498-B5E3-82980619B4CF}"/>
              </a:ext>
            </a:extLst>
          </p:cNvPr>
          <p:cNvSpPr txBox="1"/>
          <p:nvPr/>
        </p:nvSpPr>
        <p:spPr>
          <a:xfrm>
            <a:off x="8705385" y="3325944"/>
            <a:ext cx="18992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17</a:t>
            </a:r>
            <a:r>
              <a:rPr lang="zh-CN" altLang="en-US" sz="45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亿</a:t>
            </a:r>
            <a:r>
              <a:rPr lang="zh-CN" altLang="en-US" sz="20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页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9BA420E3-82D5-49C9-B279-0921493EC0EB}"/>
              </a:ext>
            </a:extLst>
          </p:cNvPr>
          <p:cNvCxnSpPr>
            <a:cxnSpLocks/>
          </p:cNvCxnSpPr>
          <p:nvPr/>
        </p:nvCxnSpPr>
        <p:spPr>
          <a:xfrm>
            <a:off x="8310208" y="4087624"/>
            <a:ext cx="241840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72F00E1-4B05-4CA3-BFC6-30204CA2F89D}"/>
              </a:ext>
            </a:extLst>
          </p:cNvPr>
          <p:cNvSpPr txBox="1"/>
          <p:nvPr/>
        </p:nvSpPr>
        <p:spPr>
          <a:xfrm>
            <a:off x="3370556" y="1485167"/>
            <a:ext cx="5812837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由海量图书、期刊等文献资源组成的庞大知识系统</a:t>
            </a:r>
          </a:p>
        </p:txBody>
      </p:sp>
    </p:spTree>
    <p:extLst>
      <p:ext uri="{BB962C8B-B14F-4D97-AF65-F5344CB8AC3E}">
        <p14:creationId xmlns:p14="http://schemas.microsoft.com/office/powerpoint/2010/main" val="354120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7" grpId="0" animBg="1"/>
      <p:bldP spid="10" grpId="0" animBg="1"/>
      <p:bldP spid="32" grpId="0"/>
      <p:bldP spid="33" grpId="0"/>
      <p:bldP spid="36" grpId="0"/>
      <p:bldP spid="37" grpId="0"/>
      <p:bldP spid="39" grpId="0"/>
      <p:bldP spid="40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C8F2FA-509D-4859-9169-12495973CCAD}"/>
              </a:ext>
            </a:extLst>
          </p:cNvPr>
          <p:cNvSpPr txBox="1"/>
          <p:nvPr/>
        </p:nvSpPr>
        <p:spPr>
          <a:xfrm>
            <a:off x="1049763" y="892206"/>
            <a:ext cx="18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适用场景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0949BCEC-0962-4E00-BBA1-A5720C19149C}"/>
              </a:ext>
            </a:extLst>
          </p:cNvPr>
          <p:cNvSpPr/>
          <p:nvPr/>
        </p:nvSpPr>
        <p:spPr>
          <a:xfrm>
            <a:off x="2816353" y="2778252"/>
            <a:ext cx="2658933" cy="503600"/>
          </a:xfrm>
          <a:prstGeom prst="rect">
            <a:avLst/>
          </a:prstGeom>
          <a:noFill/>
          <a:ln w="9525">
            <a:noFill/>
          </a:ln>
        </p:spPr>
        <p:txBody>
          <a:bodyPr wrap="none" lIns="72009" tIns="36005" rIns="72009" bIns="36005" anchor="t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没有全文数据？</a:t>
            </a:r>
          </a:p>
        </p:txBody>
      </p:sp>
      <p:sp>
        <p:nvSpPr>
          <p:cNvPr id="7" name="右箭头 2">
            <a:extLst>
              <a:ext uri="{FF2B5EF4-FFF2-40B4-BE49-F238E27FC236}">
                <a16:creationId xmlns:a16="http://schemas.microsoft.com/office/drawing/2014/main" id="{BB8F9B84-CD12-4C17-A2CA-EFD802B97060}"/>
              </a:ext>
            </a:extLst>
          </p:cNvPr>
          <p:cNvSpPr/>
          <p:nvPr/>
        </p:nvSpPr>
        <p:spPr>
          <a:xfrm>
            <a:off x="5579078" y="2866597"/>
            <a:ext cx="1134666" cy="278606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36005" rIns="72009" bIns="36005" anchor="ctr"/>
          <a:lstStyle/>
          <a:p>
            <a:pPr algn="ctr" defTabSz="802005">
              <a:defRPr/>
            </a:pPr>
            <a:endParaRPr lang="zh-CN" altLang="en-US" sz="1575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CB5D91E-B3CB-44B0-BCDC-F424914FB523}"/>
              </a:ext>
            </a:extLst>
          </p:cNvPr>
          <p:cNvSpPr/>
          <p:nvPr/>
        </p:nvSpPr>
        <p:spPr>
          <a:xfrm>
            <a:off x="7069264" y="2792540"/>
            <a:ext cx="1581715" cy="503600"/>
          </a:xfrm>
          <a:prstGeom prst="rect">
            <a:avLst/>
          </a:prstGeom>
          <a:noFill/>
          <a:ln w="9525">
            <a:noFill/>
          </a:ln>
        </p:spPr>
        <p:txBody>
          <a:bodyPr wrap="none" lIns="72009" tIns="36005" rIns="72009" bIns="36005" anchor="t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文献传递</a:t>
            </a:r>
          </a:p>
        </p:txBody>
      </p:sp>
    </p:spTree>
    <p:extLst>
      <p:ext uri="{BB962C8B-B14F-4D97-AF65-F5344CB8AC3E}">
        <p14:creationId xmlns:p14="http://schemas.microsoft.com/office/powerpoint/2010/main" val="400446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2DF042-F3C2-4ADC-98DB-433A150FEFA3}"/>
              </a:ext>
            </a:extLst>
          </p:cNvPr>
          <p:cNvSpPr txBox="1"/>
          <p:nvPr/>
        </p:nvSpPr>
        <p:spPr>
          <a:xfrm>
            <a:off x="270727" y="27327"/>
            <a:ext cx="14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D17C5F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文献传递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BCEAC24-8424-4794-ADFA-45297C696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2"/>
            <a:ext cx="12192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4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260092-190D-43AB-849D-1C2DA78F9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04"/>
            <a:ext cx="5598395" cy="5907024"/>
          </a:xfrm>
          <a:prstGeom prst="rect">
            <a:avLst/>
          </a:prstGeom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AB1F847A-E162-4854-9649-B895E6116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478" y="2813902"/>
            <a:ext cx="2028317" cy="981075"/>
          </a:xfrm>
          <a:prstGeom prst="wedgeRectCallout">
            <a:avLst>
              <a:gd name="adj1" fmla="val -82913"/>
              <a:gd name="adj2" fmla="val -34575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marL="0" marR="0" lvl="0" indent="0" algn="l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填写您需要的该本图书的页码范围，并正确填写接收邮箱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ABC95BD-FB24-42AA-A9BF-00AEF3282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5" y="134700"/>
            <a:ext cx="5567279" cy="2867770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2E8DDCAB-29DA-44E4-8A5C-64CB56A633DB}"/>
              </a:ext>
            </a:extLst>
          </p:cNvPr>
          <p:cNvSpPr/>
          <p:nvPr/>
        </p:nvSpPr>
        <p:spPr>
          <a:xfrm>
            <a:off x="5678424" y="1517904"/>
            <a:ext cx="685800" cy="228600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D8D3452B-C246-4F21-9C8C-1BBCA280D106}"/>
              </a:ext>
            </a:extLst>
          </p:cNvPr>
          <p:cNvSpPr/>
          <p:nvPr/>
        </p:nvSpPr>
        <p:spPr>
          <a:xfrm>
            <a:off x="9147862" y="3182112"/>
            <a:ext cx="210312" cy="576072"/>
          </a:xfrm>
          <a:prstGeom prst="downArrow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97BDD82-A4BF-45BB-94BE-0C32D29D851A}"/>
              </a:ext>
            </a:extLst>
          </p:cNvPr>
          <p:cNvSpPr/>
          <p:nvPr/>
        </p:nvSpPr>
        <p:spPr>
          <a:xfrm>
            <a:off x="7657104" y="2993326"/>
            <a:ext cx="1117229" cy="373949"/>
          </a:xfrm>
          <a:prstGeom prst="rect">
            <a:avLst/>
          </a:prstGeom>
        </p:spPr>
        <p:txBody>
          <a:bodyPr wrap="none" lIns="96012" tIns="48006" rIns="96012" bIns="48006">
            <a:spAutoFit/>
          </a:bodyPr>
          <a:lstStyle/>
          <a:p>
            <a:pPr marL="0" marR="0" lvl="0" indent="0" algn="l" defTabSz="10693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  <a:cs typeface="+mn-ea"/>
                <a:sym typeface="+mn-lt"/>
              </a:rPr>
              <a:t>咨询成功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399DE1-8AE8-4137-9D63-FA78351069DD}"/>
              </a:ext>
            </a:extLst>
          </p:cNvPr>
          <p:cNvSpPr/>
          <p:nvPr/>
        </p:nvSpPr>
        <p:spPr>
          <a:xfrm>
            <a:off x="10423462" y="3619292"/>
            <a:ext cx="1117229" cy="373949"/>
          </a:xfrm>
          <a:prstGeom prst="rect">
            <a:avLst/>
          </a:prstGeom>
        </p:spPr>
        <p:txBody>
          <a:bodyPr wrap="none" lIns="96012" tIns="48006" rIns="96012" bIns="48006">
            <a:spAutoFit/>
          </a:bodyPr>
          <a:lstStyle/>
          <a:p>
            <a:pPr marL="0" marR="0" lvl="0" indent="0" algn="l" defTabSz="10693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  <a:cs typeface="+mn-ea"/>
                <a:sym typeface="+mn-lt"/>
              </a:rPr>
              <a:t>邮箱接收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B8261F5-6E91-4D22-A711-1B0C0DFC4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93241"/>
            <a:ext cx="5760000" cy="19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animBg="1"/>
      <p:bldP spid="8" grpId="0" animBg="1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1F80671-63EC-4BAA-8933-221A24230DEA}"/>
              </a:ext>
            </a:extLst>
          </p:cNvPr>
          <p:cNvSpPr/>
          <p:nvPr/>
        </p:nvSpPr>
        <p:spPr>
          <a:xfrm>
            <a:off x="894469" y="772315"/>
            <a:ext cx="3048001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C8F2FA-509D-4859-9169-12495973CCAD}"/>
              </a:ext>
            </a:extLst>
          </p:cNvPr>
          <p:cNvSpPr txBox="1"/>
          <p:nvPr/>
        </p:nvSpPr>
        <p:spPr>
          <a:xfrm>
            <a:off x="1049763" y="892206"/>
            <a:ext cx="2737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读秀学术搜索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BAB6005-0E9F-4144-A78B-F8DB78C8617B}"/>
              </a:ext>
            </a:extLst>
          </p:cNvPr>
          <p:cNvGrpSpPr/>
          <p:nvPr/>
        </p:nvGrpSpPr>
        <p:grpSpPr>
          <a:xfrm>
            <a:off x="1108960" y="2372307"/>
            <a:ext cx="2750471" cy="2081453"/>
            <a:chOff x="894469" y="2372307"/>
            <a:chExt cx="2750471" cy="2081453"/>
          </a:xfrm>
        </p:grpSpPr>
        <p:sp>
          <p:nvSpPr>
            <p:cNvPr id="27" name="文本框 73">
              <a:extLst>
                <a:ext uri="{FF2B5EF4-FFF2-40B4-BE49-F238E27FC236}">
                  <a16:creationId xmlns:a16="http://schemas.microsoft.com/office/drawing/2014/main" id="{363A209C-F388-4603-9D75-C871DA59F420}"/>
                </a:ext>
              </a:extLst>
            </p:cNvPr>
            <p:cNvSpPr txBox="1"/>
            <p:nvPr/>
          </p:nvSpPr>
          <p:spPr>
            <a:xfrm>
              <a:off x="1317839" y="3464513"/>
              <a:ext cx="1903731" cy="4770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500" b="1" dirty="0">
                  <a:latin typeface="微软雅黑" panose="020B0503020204020204" charset="-122"/>
                  <a:ea typeface="微软雅黑" panose="020B0503020204020204" charset="-122"/>
                </a:rPr>
                <a:t>检索</a:t>
              </a: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530B427D-241E-46D9-85C7-8C831B6C2B87}"/>
                </a:ext>
              </a:extLst>
            </p:cNvPr>
            <p:cNvSpPr txBox="1"/>
            <p:nvPr/>
          </p:nvSpPr>
          <p:spPr>
            <a:xfrm>
              <a:off x="894469" y="4054313"/>
              <a:ext cx="2750471" cy="39944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 defTabSz="91440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1700" dirty="0">
                  <a:latin typeface="微软雅黑" panose="020B0503020204020204" charset="-122"/>
                  <a:ea typeface="微软雅黑" panose="020B0503020204020204" charset="-122"/>
                </a:rPr>
                <a:t>拥有强大的资源基础</a:t>
              </a:r>
            </a:p>
          </p:txBody>
        </p:sp>
        <p:sp>
          <p:nvSpPr>
            <p:cNvPr id="26" name="Freeform 68">
              <a:extLst>
                <a:ext uri="{FF2B5EF4-FFF2-40B4-BE49-F238E27FC236}">
                  <a16:creationId xmlns:a16="http://schemas.microsoft.com/office/drawing/2014/main" id="{DB3B45C2-C69B-44B6-9EE8-7F5AFBE8E99B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1881229" y="2372307"/>
              <a:ext cx="776950" cy="75622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1472001425"/>
                </a:cxn>
                <a:cxn ang="0">
                  <a:pos x="853504080" y="2147483646"/>
                </a:cxn>
                <a:cxn ang="0">
                  <a:pos x="1341225430" y="2147483646"/>
                </a:cxn>
                <a:cxn ang="0">
                  <a:pos x="853504080" y="2147483646"/>
                </a:cxn>
                <a:cxn ang="0">
                  <a:pos x="2147483646" y="2147483646"/>
                </a:cxn>
                <a:cxn ang="0">
                  <a:pos x="731576503" y="2147483646"/>
                </a:cxn>
                <a:cxn ang="0">
                  <a:pos x="1463153007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1707008160" y="2147483646"/>
                </a:cxn>
                <a:cxn ang="0">
                  <a:pos x="2147483646" y="2147483646"/>
                </a:cxn>
                <a:cxn ang="0">
                  <a:pos x="609648926" y="2147483646"/>
                </a:cxn>
                <a:cxn ang="0">
                  <a:pos x="487721350" y="2147483646"/>
                </a:cxn>
                <a:cxn ang="0">
                  <a:pos x="609648926" y="2147483646"/>
                </a:cxn>
                <a:cxn ang="0">
                  <a:pos x="609648926" y="2147483646"/>
                </a:cxn>
                <a:cxn ang="0">
                  <a:pos x="609648926" y="2147483646"/>
                </a:cxn>
                <a:cxn ang="0">
                  <a:pos x="609648926" y="2147483646"/>
                </a:cxn>
                <a:cxn ang="0">
                  <a:pos x="487721350" y="2147483646"/>
                </a:cxn>
                <a:cxn ang="0">
                  <a:pos x="609648926" y="2147483646"/>
                </a:cxn>
                <a:cxn ang="0">
                  <a:pos x="487721350" y="2147483646"/>
                </a:cxn>
                <a:cxn ang="0">
                  <a:pos x="60964892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1707008160" y="2147483646"/>
                </a:cxn>
                <a:cxn ang="0">
                  <a:pos x="2147483646" y="2147483646"/>
                </a:cxn>
                <a:cxn ang="0">
                  <a:pos x="1950874356" y="2147483646"/>
                </a:cxn>
                <a:cxn ang="0">
                  <a:pos x="2147483646" y="2147483646"/>
                </a:cxn>
                <a:cxn ang="0">
                  <a:pos x="2147483646" y="122672323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67" h="65">
                  <a:moveTo>
                    <a:pt x="7" y="21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5" y="21"/>
                    <a:pt x="57" y="24"/>
                    <a:pt x="57" y="27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3"/>
                    <a:pt x="32" y="34"/>
                    <a:pt x="31" y="35"/>
                  </a:cubicBezTo>
                  <a:cubicBezTo>
                    <a:pt x="29" y="36"/>
                    <a:pt x="29" y="38"/>
                    <a:pt x="29" y="39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47"/>
                    <a:pt x="29" y="49"/>
                    <a:pt x="31" y="50"/>
                  </a:cubicBezTo>
                  <a:cubicBezTo>
                    <a:pt x="32" y="51"/>
                    <a:pt x="33" y="51"/>
                    <a:pt x="35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3"/>
                    <a:pt x="55" y="65"/>
                    <a:pt x="52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3" y="65"/>
                    <a:pt x="0" y="64"/>
                    <a:pt x="0" y="6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2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5" y="21"/>
                    <a:pt x="7" y="21"/>
                  </a:cubicBezTo>
                  <a:close/>
                  <a:moveTo>
                    <a:pt x="7" y="60"/>
                  </a:moveTo>
                  <a:cubicBezTo>
                    <a:pt x="6" y="60"/>
                    <a:pt x="6" y="61"/>
                    <a:pt x="6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2"/>
                    <a:pt x="6" y="62"/>
                    <a:pt x="7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2"/>
                    <a:pt x="12" y="62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lose/>
                  <a:moveTo>
                    <a:pt x="39" y="38"/>
                  </a:moveTo>
                  <a:cubicBezTo>
                    <a:pt x="36" y="38"/>
                    <a:pt x="35" y="40"/>
                    <a:pt x="35" y="42"/>
                  </a:cubicBezTo>
                  <a:cubicBezTo>
                    <a:pt x="35" y="45"/>
                    <a:pt x="36" y="46"/>
                    <a:pt x="39" y="46"/>
                  </a:cubicBezTo>
                  <a:cubicBezTo>
                    <a:pt x="41" y="46"/>
                    <a:pt x="43" y="45"/>
                    <a:pt x="43" y="42"/>
                  </a:cubicBezTo>
                  <a:cubicBezTo>
                    <a:pt x="43" y="40"/>
                    <a:pt x="41" y="38"/>
                    <a:pt x="39" y="38"/>
                  </a:cubicBezTo>
                  <a:close/>
                  <a:moveTo>
                    <a:pt x="7" y="26"/>
                  </a:moveTo>
                  <a:cubicBezTo>
                    <a:pt x="6" y="26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8"/>
                    <a:pt x="7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6"/>
                    <a:pt x="11" y="26"/>
                  </a:cubicBezTo>
                  <a:cubicBezTo>
                    <a:pt x="7" y="26"/>
                    <a:pt x="7" y="26"/>
                    <a:pt x="7" y="26"/>
                  </a:cubicBezTo>
                  <a:close/>
                  <a:moveTo>
                    <a:pt x="48" y="26"/>
                  </a:moveTo>
                  <a:cubicBezTo>
                    <a:pt x="47" y="26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8"/>
                    <a:pt x="48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8"/>
                    <a:pt x="53" y="27"/>
                    <a:pt x="53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7"/>
                    <a:pt x="53" y="26"/>
                    <a:pt x="52" y="26"/>
                  </a:cubicBezTo>
                  <a:cubicBezTo>
                    <a:pt x="48" y="26"/>
                    <a:pt x="48" y="26"/>
                    <a:pt x="48" y="26"/>
                  </a:cubicBezTo>
                  <a:close/>
                  <a:moveTo>
                    <a:pt x="40" y="26"/>
                  </a:moveTo>
                  <a:cubicBezTo>
                    <a:pt x="39" y="26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8"/>
                    <a:pt x="40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4" y="26"/>
                    <a:pt x="44" y="26"/>
                  </a:cubicBezTo>
                  <a:cubicBezTo>
                    <a:pt x="40" y="26"/>
                    <a:pt x="40" y="26"/>
                    <a:pt x="40" y="26"/>
                  </a:cubicBezTo>
                  <a:close/>
                  <a:moveTo>
                    <a:pt x="32" y="26"/>
                  </a:moveTo>
                  <a:cubicBezTo>
                    <a:pt x="31" y="26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8"/>
                    <a:pt x="32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6"/>
                    <a:pt x="36" y="26"/>
                  </a:cubicBezTo>
                  <a:cubicBezTo>
                    <a:pt x="32" y="26"/>
                    <a:pt x="32" y="26"/>
                    <a:pt x="32" y="26"/>
                  </a:cubicBezTo>
                  <a:close/>
                  <a:moveTo>
                    <a:pt x="23" y="26"/>
                  </a:moveTo>
                  <a:cubicBezTo>
                    <a:pt x="23" y="26"/>
                    <a:pt x="23" y="27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3" y="28"/>
                    <a:pt x="23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8" y="26"/>
                    <a:pt x="28" y="26"/>
                  </a:cubicBezTo>
                  <a:cubicBezTo>
                    <a:pt x="23" y="26"/>
                    <a:pt x="23" y="26"/>
                    <a:pt x="23" y="26"/>
                  </a:cubicBezTo>
                  <a:close/>
                  <a:moveTo>
                    <a:pt x="15" y="26"/>
                  </a:moveTo>
                  <a:cubicBezTo>
                    <a:pt x="14" y="26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8"/>
                    <a:pt x="15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6"/>
                    <a:pt x="19" y="26"/>
                  </a:cubicBezTo>
                  <a:cubicBezTo>
                    <a:pt x="15" y="26"/>
                    <a:pt x="15" y="26"/>
                    <a:pt x="15" y="26"/>
                  </a:cubicBezTo>
                  <a:close/>
                  <a:moveTo>
                    <a:pt x="5" y="30"/>
                  </a:moveTo>
                  <a:cubicBezTo>
                    <a:pt x="5" y="30"/>
                    <a:pt x="5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4"/>
                  </a:cubicBezTo>
                  <a:cubicBezTo>
                    <a:pt x="5" y="30"/>
                    <a:pt x="5" y="30"/>
                    <a:pt x="5" y="30"/>
                  </a:cubicBezTo>
                  <a:close/>
                  <a:moveTo>
                    <a:pt x="5" y="62"/>
                  </a:moveTo>
                  <a:cubicBezTo>
                    <a:pt x="8" y="62"/>
                    <a:pt x="1" y="62"/>
                    <a:pt x="5" y="62"/>
                  </a:cubicBezTo>
                  <a:close/>
                  <a:moveTo>
                    <a:pt x="5" y="55"/>
                  </a:moveTo>
                  <a:cubicBezTo>
                    <a:pt x="5" y="55"/>
                    <a:pt x="5" y="54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0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59"/>
                  </a:cubicBezTo>
                  <a:cubicBezTo>
                    <a:pt x="5" y="55"/>
                    <a:pt x="5" y="55"/>
                    <a:pt x="5" y="55"/>
                  </a:cubicBezTo>
                  <a:close/>
                  <a:moveTo>
                    <a:pt x="5" y="47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6"/>
                    <a:pt x="4" y="46"/>
                    <a:pt x="4" y="47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4" y="52"/>
                    <a:pt x="5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5" y="52"/>
                    <a:pt x="5" y="51"/>
                  </a:cubicBezTo>
                  <a:cubicBezTo>
                    <a:pt x="5" y="47"/>
                    <a:pt x="5" y="47"/>
                    <a:pt x="5" y="47"/>
                  </a:cubicBezTo>
                  <a:close/>
                  <a:moveTo>
                    <a:pt x="5" y="38"/>
                  </a:moveTo>
                  <a:cubicBezTo>
                    <a:pt x="5" y="38"/>
                    <a:pt x="5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7"/>
                    <a:pt x="4" y="38"/>
                    <a:pt x="4" y="3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38"/>
                    <a:pt x="5" y="38"/>
                    <a:pt x="5" y="38"/>
                  </a:cubicBezTo>
                  <a:close/>
                  <a:moveTo>
                    <a:pt x="48" y="60"/>
                  </a:moveTo>
                  <a:cubicBezTo>
                    <a:pt x="47" y="60"/>
                    <a:pt x="47" y="61"/>
                    <a:pt x="47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2"/>
                    <a:pt x="47" y="62"/>
                    <a:pt x="48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3" y="62"/>
                    <a:pt x="53" y="62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0"/>
                    <a:pt x="52" y="60"/>
                  </a:cubicBezTo>
                  <a:cubicBezTo>
                    <a:pt x="48" y="60"/>
                    <a:pt x="48" y="60"/>
                    <a:pt x="48" y="60"/>
                  </a:cubicBezTo>
                  <a:close/>
                  <a:moveTo>
                    <a:pt x="40" y="60"/>
                  </a:moveTo>
                  <a:cubicBezTo>
                    <a:pt x="39" y="60"/>
                    <a:pt x="39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2"/>
                    <a:pt x="39" y="62"/>
                    <a:pt x="40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4" y="62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4" y="60"/>
                    <a:pt x="44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2" y="60"/>
                  </a:moveTo>
                  <a:cubicBezTo>
                    <a:pt x="31" y="60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2"/>
                    <a:pt x="31" y="62"/>
                    <a:pt x="32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7" y="62"/>
                    <a:pt x="37" y="62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0"/>
                    <a:pt x="36" y="60"/>
                  </a:cubicBezTo>
                  <a:cubicBezTo>
                    <a:pt x="32" y="60"/>
                    <a:pt x="32" y="60"/>
                    <a:pt x="32" y="60"/>
                  </a:cubicBezTo>
                  <a:close/>
                  <a:moveTo>
                    <a:pt x="23" y="60"/>
                  </a:moveTo>
                  <a:cubicBezTo>
                    <a:pt x="23" y="60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9" y="62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8" y="60"/>
                    <a:pt x="28" y="60"/>
                  </a:cubicBezTo>
                  <a:cubicBezTo>
                    <a:pt x="23" y="60"/>
                    <a:pt x="23" y="60"/>
                    <a:pt x="23" y="60"/>
                  </a:cubicBezTo>
                  <a:close/>
                  <a:moveTo>
                    <a:pt x="15" y="60"/>
                  </a:move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1"/>
                    <a:pt x="20" y="60"/>
                    <a:pt x="19" y="60"/>
                  </a:cubicBezTo>
                  <a:cubicBezTo>
                    <a:pt x="15" y="60"/>
                    <a:pt x="15" y="60"/>
                    <a:pt x="15" y="60"/>
                  </a:cubicBezTo>
                  <a:close/>
                  <a:moveTo>
                    <a:pt x="7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7" y="20"/>
                    <a:pt x="7" y="20"/>
                    <a:pt x="7" y="20"/>
                  </a:cubicBezTo>
                  <a:close/>
                  <a:moveTo>
                    <a:pt x="59" y="36"/>
                  </a:moveTo>
                  <a:cubicBezTo>
                    <a:pt x="57" y="36"/>
                    <a:pt x="57" y="36"/>
                    <a:pt x="57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3" y="36"/>
                    <a:pt x="32" y="37"/>
                  </a:cubicBezTo>
                  <a:cubicBezTo>
                    <a:pt x="32" y="38"/>
                    <a:pt x="31" y="38"/>
                    <a:pt x="31" y="39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7"/>
                    <a:pt x="32" y="47"/>
                    <a:pt x="32" y="48"/>
                  </a:cubicBezTo>
                  <a:cubicBezTo>
                    <a:pt x="33" y="49"/>
                    <a:pt x="34" y="49"/>
                    <a:pt x="35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9" y="49"/>
                    <a:pt x="59" y="49"/>
                    <a:pt x="59" y="49"/>
                  </a:cubicBezTo>
                  <a:lnTo>
                    <a:pt x="59" y="36"/>
                  </a:lnTo>
                  <a:close/>
                </a:path>
              </a:pathLst>
            </a:custGeom>
            <a:solidFill>
              <a:srgbClr val="B0604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B1BC5D8-821E-42A7-8E50-9F79B05B5208}"/>
              </a:ext>
            </a:extLst>
          </p:cNvPr>
          <p:cNvGrpSpPr/>
          <p:nvPr/>
        </p:nvGrpSpPr>
        <p:grpSpPr>
          <a:xfrm>
            <a:off x="5078656" y="2387676"/>
            <a:ext cx="2105026" cy="2066084"/>
            <a:chOff x="4864165" y="2387676"/>
            <a:chExt cx="2105026" cy="2066084"/>
          </a:xfrm>
        </p:grpSpPr>
        <p:sp>
          <p:nvSpPr>
            <p:cNvPr id="44" name="文本框 79">
              <a:extLst>
                <a:ext uri="{FF2B5EF4-FFF2-40B4-BE49-F238E27FC236}">
                  <a16:creationId xmlns:a16="http://schemas.microsoft.com/office/drawing/2014/main" id="{EF03D663-AC0B-4748-AFB5-BA284CAE8BBB}"/>
                </a:ext>
              </a:extLst>
            </p:cNvPr>
            <p:cNvSpPr txBox="1"/>
            <p:nvPr/>
          </p:nvSpPr>
          <p:spPr>
            <a:xfrm>
              <a:off x="5168983" y="3456544"/>
              <a:ext cx="1495390" cy="4850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500" b="1" dirty="0">
                  <a:latin typeface="微软雅黑" panose="020B0503020204020204" charset="-122"/>
                  <a:ea typeface="微软雅黑" panose="020B0503020204020204" charset="-122"/>
                </a:rPr>
                <a:t>知识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49D6489-CBC9-49F6-8EF1-20D2B0558F61}"/>
                </a:ext>
              </a:extLst>
            </p:cNvPr>
            <p:cNvSpPr txBox="1"/>
            <p:nvPr/>
          </p:nvSpPr>
          <p:spPr>
            <a:xfrm>
              <a:off x="4864165" y="4101334"/>
              <a:ext cx="2105026" cy="3524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>
                <a:buFont typeface="Arial" panose="020B0604020202020204" pitchFamily="34" charset="0"/>
                <a:buNone/>
              </a:pPr>
              <a:r>
                <a:rPr lang="zh-CN" altLang="en-US" sz="1700" dirty="0">
                  <a:latin typeface="微软雅黑" panose="020B0503020204020204" charset="-122"/>
                  <a:ea typeface="微软雅黑" panose="020B0503020204020204" charset="-122"/>
                </a:rPr>
                <a:t>便捷的知识点阅读</a:t>
              </a: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66F3A7A5-D4D5-45DC-8B38-0883D679F8D3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5370131" y="2387676"/>
              <a:ext cx="1093095" cy="740857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1504228743" y="2147483646"/>
                </a:cxn>
                <a:cxn ang="0">
                  <a:pos x="1074438631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1942489012"/>
                </a:cxn>
                <a:cxn ang="0">
                  <a:pos x="0" y="2147483646"/>
                </a:cxn>
                <a:cxn ang="0">
                  <a:pos x="1504228743" y="2147483646"/>
                </a:cxn>
                <a:cxn ang="0">
                  <a:pos x="1504228743" y="2147483646"/>
                </a:cxn>
                <a:cxn ang="0">
                  <a:pos x="1504228743" y="2147483646"/>
                </a:cxn>
                <a:cxn ang="0">
                  <a:pos x="1504228743" y="2147483646"/>
                </a:cxn>
                <a:cxn ang="0">
                  <a:pos x="2147483646" y="2147483646"/>
                </a:cxn>
                <a:cxn ang="0">
                  <a:pos x="1719116469" y="2147483646"/>
                </a:cxn>
                <a:cxn ang="0">
                  <a:pos x="2147483646" y="1294987777"/>
                </a:cxn>
                <a:cxn ang="0">
                  <a:pos x="2147483646" y="1079158930"/>
                </a:cxn>
                <a:cxn ang="0">
                  <a:pos x="2147483646" y="1510831316"/>
                </a:cxn>
                <a:cxn ang="0">
                  <a:pos x="2147483646" y="2147483646"/>
                </a:cxn>
                <a:cxn ang="0">
                  <a:pos x="2147483646" y="1942489012"/>
                </a:cxn>
                <a:cxn ang="0">
                  <a:pos x="2147483646" y="2147483646"/>
                </a:cxn>
              </a:cxnLst>
              <a:rect l="0" t="0" r="0" b="0"/>
              <a:pathLst>
                <a:path w="71" h="48">
                  <a:moveTo>
                    <a:pt x="53" y="18"/>
                  </a:moveTo>
                  <a:cubicBezTo>
                    <a:pt x="53" y="35"/>
                    <a:pt x="53" y="35"/>
                    <a:pt x="53" y="35"/>
                  </a:cubicBezTo>
                  <a:cubicBezTo>
                    <a:pt x="43" y="40"/>
                    <a:pt x="31" y="43"/>
                    <a:pt x="17" y="35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53" y="18"/>
                    <a:pt x="53" y="18"/>
                    <a:pt x="53" y="18"/>
                  </a:cubicBezTo>
                  <a:close/>
                  <a:moveTo>
                    <a:pt x="7" y="21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7" y="32"/>
                    <a:pt x="9" y="32"/>
                    <a:pt x="12" y="3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1" y="20"/>
                    <a:pt x="11" y="19"/>
                  </a:cubicBezTo>
                  <a:cubicBezTo>
                    <a:pt x="11" y="19"/>
                    <a:pt x="10" y="18"/>
                    <a:pt x="10" y="18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30" y="48"/>
                    <a:pt x="46" y="43"/>
                    <a:pt x="56" y="38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9"/>
                    <a:pt x="7" y="19"/>
                  </a:cubicBezTo>
                  <a:cubicBezTo>
                    <a:pt x="7" y="20"/>
                    <a:pt x="7" y="20"/>
                    <a:pt x="7" y="21"/>
                  </a:cubicBezTo>
                  <a:close/>
                  <a:moveTo>
                    <a:pt x="13" y="13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5"/>
                    <a:pt x="34" y="5"/>
                    <a:pt x="35" y="5"/>
                  </a:cubicBezTo>
                  <a:cubicBezTo>
                    <a:pt x="38" y="5"/>
                    <a:pt x="40" y="6"/>
                    <a:pt x="40" y="7"/>
                  </a:cubicBezTo>
                  <a:cubicBezTo>
                    <a:pt x="40" y="9"/>
                    <a:pt x="38" y="10"/>
                    <a:pt x="35" y="10"/>
                  </a:cubicBezTo>
                  <a:cubicBezTo>
                    <a:pt x="34" y="10"/>
                    <a:pt x="32" y="9"/>
                    <a:pt x="32" y="9"/>
                  </a:cubicBezTo>
                  <a:lnTo>
                    <a:pt x="13" y="13"/>
                  </a:lnTo>
                  <a:close/>
                </a:path>
              </a:pathLst>
            </a:custGeom>
            <a:solidFill>
              <a:srgbClr val="B0604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1F1BABB-1A67-483E-92B0-F114E14C21BF}"/>
              </a:ext>
            </a:extLst>
          </p:cNvPr>
          <p:cNvGrpSpPr/>
          <p:nvPr/>
        </p:nvGrpSpPr>
        <p:grpSpPr>
          <a:xfrm>
            <a:off x="8398439" y="2278337"/>
            <a:ext cx="2279015" cy="2175423"/>
            <a:chOff x="8183948" y="2278337"/>
            <a:chExt cx="2279015" cy="2175423"/>
          </a:xfrm>
        </p:grpSpPr>
        <p:sp>
          <p:nvSpPr>
            <p:cNvPr id="49" name="文本框 82">
              <a:extLst>
                <a:ext uri="{FF2B5EF4-FFF2-40B4-BE49-F238E27FC236}">
                  <a16:creationId xmlns:a16="http://schemas.microsoft.com/office/drawing/2014/main" id="{AF389A85-0AAB-4181-BB79-2A381A32C98E}"/>
                </a:ext>
              </a:extLst>
            </p:cNvPr>
            <p:cNvSpPr txBox="1"/>
            <p:nvPr/>
          </p:nvSpPr>
          <p:spPr>
            <a:xfrm>
              <a:off x="8575760" y="3456918"/>
              <a:ext cx="1495390" cy="4846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500" b="1" dirty="0">
                  <a:latin typeface="微软雅黑" panose="020B0503020204020204" charset="-122"/>
                  <a:ea typeface="微软雅黑" panose="020B0503020204020204" charset="-122"/>
                </a:rPr>
                <a:t>获取</a:t>
              </a:r>
            </a:p>
          </p:txBody>
        </p:sp>
        <p:sp>
          <p:nvSpPr>
            <p:cNvPr id="50" name="文本框 14">
              <a:extLst>
                <a:ext uri="{FF2B5EF4-FFF2-40B4-BE49-F238E27FC236}">
                  <a16:creationId xmlns:a16="http://schemas.microsoft.com/office/drawing/2014/main" id="{32BE830F-A6C0-44B3-96E9-1FEFDA7F67CB}"/>
                </a:ext>
              </a:extLst>
            </p:cNvPr>
            <p:cNvSpPr txBox="1"/>
            <p:nvPr/>
          </p:nvSpPr>
          <p:spPr>
            <a:xfrm>
              <a:off x="8183948" y="4022595"/>
              <a:ext cx="2279015" cy="431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1700" dirty="0">
                  <a:latin typeface="微软雅黑" panose="020B0503020204020204" charset="-122"/>
                  <a:ea typeface="微软雅黑" panose="020B0503020204020204" charset="-122"/>
                </a:rPr>
                <a:t>全面的获取方式</a:t>
              </a:r>
            </a:p>
          </p:txBody>
        </p:sp>
        <p:sp>
          <p:nvSpPr>
            <p:cNvPr id="48" name="Freeform 102">
              <a:extLst>
                <a:ext uri="{FF2B5EF4-FFF2-40B4-BE49-F238E27FC236}">
                  <a16:creationId xmlns:a16="http://schemas.microsoft.com/office/drawing/2014/main" id="{009007DC-4499-4331-9B76-CF1657AF9734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8996457" y="2278337"/>
              <a:ext cx="653997" cy="850196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1721069118" y="2147483646"/>
                </a:cxn>
                <a:cxn ang="0">
                  <a:pos x="1147375420" y="2147483646"/>
                </a:cxn>
                <a:cxn ang="0">
                  <a:pos x="573693698" y="2147483646"/>
                </a:cxn>
                <a:cxn ang="0">
                  <a:pos x="573693698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1434222269" y="2147483646"/>
                </a:cxn>
                <a:cxn ang="0">
                  <a:pos x="143423424" y="2147483646"/>
                </a:cxn>
                <a:cxn ang="0">
                  <a:pos x="143423424" y="2147483646"/>
                </a:cxn>
                <a:cxn ang="0">
                  <a:pos x="0" y="2147483646"/>
                </a:cxn>
                <a:cxn ang="0">
                  <a:pos x="286846849" y="2147483646"/>
                </a:cxn>
                <a:cxn ang="0">
                  <a:pos x="2007915967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1844006559"/>
                </a:cxn>
                <a:cxn ang="0">
                  <a:pos x="2147483646" y="113478059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425542724"/>
                </a:cxn>
                <a:cxn ang="0">
                  <a:pos x="2147483646" y="425542724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1434222269" y="2147483646"/>
                </a:cxn>
                <a:cxn ang="0">
                  <a:pos x="1577645693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007915967" y="2147483646"/>
                </a:cxn>
                <a:cxn ang="0">
                  <a:pos x="717117122" y="2147483646"/>
                </a:cxn>
                <a:cxn ang="0">
                  <a:pos x="1577645693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1985854134"/>
                </a:cxn>
                <a:cxn ang="0">
                  <a:pos x="2147483646" y="2127701708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851085447"/>
                </a:cxn>
                <a:cxn ang="0">
                  <a:pos x="2147483646" y="1702158985"/>
                </a:cxn>
                <a:cxn ang="0">
                  <a:pos x="2147483646" y="2127701708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0" t="0" r="0" b="0"/>
              <a:pathLst>
                <a:path w="52" h="68">
                  <a:moveTo>
                    <a:pt x="48" y="44"/>
                  </a:moveTo>
                  <a:cubicBezTo>
                    <a:pt x="44" y="68"/>
                    <a:pt x="44" y="68"/>
                    <a:pt x="44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6"/>
                    <a:pt x="22" y="34"/>
                    <a:pt x="20" y="32"/>
                  </a:cubicBezTo>
                  <a:cubicBezTo>
                    <a:pt x="17" y="34"/>
                    <a:pt x="13" y="34"/>
                    <a:pt x="10" y="32"/>
                  </a:cubicBezTo>
                  <a:cubicBezTo>
                    <a:pt x="6" y="30"/>
                    <a:pt x="3" y="27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6" y="19"/>
                    <a:pt x="10" y="18"/>
                    <a:pt x="14" y="19"/>
                  </a:cubicBezTo>
                  <a:cubicBezTo>
                    <a:pt x="16" y="19"/>
                    <a:pt x="17" y="20"/>
                    <a:pt x="18" y="20"/>
                  </a:cubicBezTo>
                  <a:cubicBezTo>
                    <a:pt x="20" y="21"/>
                    <a:pt x="21" y="22"/>
                    <a:pt x="21" y="23"/>
                  </a:cubicBezTo>
                  <a:cubicBezTo>
                    <a:pt x="22" y="25"/>
                    <a:pt x="22" y="27"/>
                    <a:pt x="22" y="30"/>
                  </a:cubicBezTo>
                  <a:cubicBezTo>
                    <a:pt x="24" y="31"/>
                    <a:pt x="25" y="32"/>
                    <a:pt x="27" y="34"/>
                  </a:cubicBezTo>
                  <a:cubicBezTo>
                    <a:pt x="27" y="32"/>
                    <a:pt x="28" y="30"/>
                    <a:pt x="28" y="28"/>
                  </a:cubicBezTo>
                  <a:cubicBezTo>
                    <a:pt x="26" y="25"/>
                    <a:pt x="24" y="22"/>
                    <a:pt x="24" y="19"/>
                  </a:cubicBezTo>
                  <a:cubicBezTo>
                    <a:pt x="24" y="17"/>
                    <a:pt x="24" y="15"/>
                    <a:pt x="25" y="13"/>
                  </a:cubicBezTo>
                  <a:cubicBezTo>
                    <a:pt x="26" y="11"/>
                    <a:pt x="27" y="9"/>
                    <a:pt x="28" y="8"/>
                  </a:cubicBezTo>
                  <a:cubicBezTo>
                    <a:pt x="33" y="4"/>
                    <a:pt x="40" y="1"/>
                    <a:pt x="4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8"/>
                    <a:pt x="48" y="14"/>
                    <a:pt x="45" y="19"/>
                  </a:cubicBezTo>
                  <a:cubicBezTo>
                    <a:pt x="43" y="25"/>
                    <a:pt x="38" y="29"/>
                    <a:pt x="32" y="29"/>
                  </a:cubicBezTo>
                  <a:cubicBezTo>
                    <a:pt x="31" y="32"/>
                    <a:pt x="31" y="35"/>
                    <a:pt x="31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8" y="44"/>
                    <a:pt x="48" y="44"/>
                    <a:pt x="48" y="44"/>
                  </a:cubicBezTo>
                  <a:close/>
                  <a:moveTo>
                    <a:pt x="18" y="30"/>
                  </a:moveTo>
                  <a:cubicBezTo>
                    <a:pt x="15" y="28"/>
                    <a:pt x="13" y="26"/>
                    <a:pt x="10" y="25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4" y="24"/>
                    <a:pt x="16" y="26"/>
                    <a:pt x="19" y="27"/>
                  </a:cubicBezTo>
                  <a:cubicBezTo>
                    <a:pt x="19" y="26"/>
                    <a:pt x="19" y="26"/>
                    <a:pt x="18" y="25"/>
                  </a:cubicBezTo>
                  <a:cubicBezTo>
                    <a:pt x="18" y="24"/>
                    <a:pt x="17" y="24"/>
                    <a:pt x="17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1" y="22"/>
                    <a:pt x="8" y="22"/>
                    <a:pt x="5" y="23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30"/>
                    <a:pt x="15" y="30"/>
                    <a:pt x="18" y="30"/>
                  </a:cubicBezTo>
                  <a:close/>
                  <a:moveTo>
                    <a:pt x="30" y="22"/>
                  </a:moveTo>
                  <a:cubicBezTo>
                    <a:pt x="32" y="19"/>
                    <a:pt x="33" y="17"/>
                    <a:pt x="35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18"/>
                    <a:pt x="34" y="21"/>
                    <a:pt x="33" y="24"/>
                  </a:cubicBezTo>
                  <a:cubicBezTo>
                    <a:pt x="37" y="23"/>
                    <a:pt x="39" y="21"/>
                    <a:pt x="41" y="17"/>
                  </a:cubicBezTo>
                  <a:cubicBezTo>
                    <a:pt x="42" y="14"/>
                    <a:pt x="43" y="10"/>
                    <a:pt x="44" y="6"/>
                  </a:cubicBezTo>
                  <a:cubicBezTo>
                    <a:pt x="39" y="7"/>
                    <a:pt x="35" y="9"/>
                    <a:pt x="32" y="12"/>
                  </a:cubicBezTo>
                  <a:cubicBezTo>
                    <a:pt x="31" y="13"/>
                    <a:pt x="30" y="14"/>
                    <a:pt x="29" y="15"/>
                  </a:cubicBezTo>
                  <a:cubicBezTo>
                    <a:pt x="29" y="16"/>
                    <a:pt x="29" y="17"/>
                    <a:pt x="29" y="19"/>
                  </a:cubicBezTo>
                  <a:cubicBezTo>
                    <a:pt x="29" y="20"/>
                    <a:pt x="30" y="21"/>
                    <a:pt x="30" y="22"/>
                  </a:cubicBezTo>
                  <a:close/>
                </a:path>
              </a:pathLst>
            </a:custGeom>
            <a:solidFill>
              <a:srgbClr val="B0604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5015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D947B7-AE48-42A4-ADEA-266EDBDEB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1AB66-7607-4175-AE5F-02239FA42707}"/>
              </a:ext>
            </a:extLst>
          </p:cNvPr>
          <p:cNvCxnSpPr>
            <a:cxnSpLocks/>
          </p:cNvCxnSpPr>
          <p:nvPr/>
        </p:nvCxnSpPr>
        <p:spPr>
          <a:xfrm>
            <a:off x="-127321" y="140053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11A661E-0DC1-472C-9157-4F0281B442EA}"/>
              </a:ext>
            </a:extLst>
          </p:cNvPr>
          <p:cNvSpPr txBox="1"/>
          <p:nvPr/>
        </p:nvSpPr>
        <p:spPr>
          <a:xfrm>
            <a:off x="6267634" y="2596455"/>
            <a:ext cx="3762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学习通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07C60A7-D602-46DE-9728-5ABAC391259E}"/>
              </a:ext>
            </a:extLst>
          </p:cNvPr>
          <p:cNvCxnSpPr>
            <a:cxnSpLocks/>
          </p:cNvCxnSpPr>
          <p:nvPr/>
        </p:nvCxnSpPr>
        <p:spPr>
          <a:xfrm>
            <a:off x="377846" y="5891926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790409-8134-41BE-9EF1-592250C57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4178149" y="786859"/>
            <a:ext cx="1824403" cy="2026200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77B5147-470E-4251-B7FB-CCC11F851144}"/>
              </a:ext>
            </a:extLst>
          </p:cNvPr>
          <p:cNvCxnSpPr>
            <a:cxnSpLocks/>
          </p:cNvCxnSpPr>
          <p:nvPr/>
        </p:nvCxnSpPr>
        <p:spPr>
          <a:xfrm>
            <a:off x="7114868" y="3951404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DA16497-CAB3-49BB-9884-60C9EDB77CCC}"/>
              </a:ext>
            </a:extLst>
          </p:cNvPr>
          <p:cNvCxnSpPr>
            <a:cxnSpLocks/>
          </p:cNvCxnSpPr>
          <p:nvPr/>
        </p:nvCxnSpPr>
        <p:spPr>
          <a:xfrm>
            <a:off x="-739881" y="3317806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E532E38-0B4A-43A8-903E-114BF69ABAC3}"/>
              </a:ext>
            </a:extLst>
          </p:cNvPr>
          <p:cNvCxnSpPr>
            <a:cxnSpLocks/>
          </p:cNvCxnSpPr>
          <p:nvPr/>
        </p:nvCxnSpPr>
        <p:spPr>
          <a:xfrm>
            <a:off x="2624755" y="4392004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3CE34D3D-BE30-4D73-8496-A97A78535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89" y="2129436"/>
            <a:ext cx="3845192" cy="3149619"/>
          </a:xfrm>
          <a:prstGeom prst="rect">
            <a:avLst/>
          </a:prstGeom>
        </p:spPr>
      </p:pic>
      <p:sp>
        <p:nvSpPr>
          <p:cNvPr id="20" name="managers_115970">
            <a:extLst>
              <a:ext uri="{FF2B5EF4-FFF2-40B4-BE49-F238E27FC236}">
                <a16:creationId xmlns:a16="http://schemas.microsoft.com/office/drawing/2014/main" id="{CF91F967-DA9E-4D70-B80A-C204A52B637E}"/>
              </a:ext>
            </a:extLst>
          </p:cNvPr>
          <p:cNvSpPr>
            <a:spLocks noChangeAspect="1"/>
          </p:cNvSpPr>
          <p:nvPr/>
        </p:nvSpPr>
        <p:spPr bwMode="auto">
          <a:xfrm>
            <a:off x="7338187" y="4426434"/>
            <a:ext cx="244663" cy="307076"/>
          </a:xfrm>
          <a:custGeom>
            <a:avLst/>
            <a:gdLst>
              <a:gd name="connsiteX0" fmla="*/ 408227 w 484925"/>
              <a:gd name="connsiteY0" fmla="*/ 203618 h 608627"/>
              <a:gd name="connsiteX1" fmla="*/ 372887 w 484925"/>
              <a:gd name="connsiteY1" fmla="*/ 238749 h 608627"/>
              <a:gd name="connsiteX2" fmla="*/ 372887 w 484925"/>
              <a:gd name="connsiteY2" fmla="*/ 573802 h 608627"/>
              <a:gd name="connsiteX3" fmla="*/ 418829 w 484925"/>
              <a:gd name="connsiteY3" fmla="*/ 573802 h 608627"/>
              <a:gd name="connsiteX4" fmla="*/ 418829 w 484925"/>
              <a:gd name="connsiteY4" fmla="*/ 422384 h 608627"/>
              <a:gd name="connsiteX5" fmla="*/ 419904 w 484925"/>
              <a:gd name="connsiteY5" fmla="*/ 416401 h 608627"/>
              <a:gd name="connsiteX6" fmla="*/ 443567 w 484925"/>
              <a:gd name="connsiteY6" fmla="*/ 351814 h 608627"/>
              <a:gd name="connsiteX7" fmla="*/ 443567 w 484925"/>
              <a:gd name="connsiteY7" fmla="*/ 238749 h 608627"/>
              <a:gd name="connsiteX8" fmla="*/ 408227 w 484925"/>
              <a:gd name="connsiteY8" fmla="*/ 203618 h 608627"/>
              <a:gd name="connsiteX9" fmla="*/ 64380 w 484925"/>
              <a:gd name="connsiteY9" fmla="*/ 197322 h 608627"/>
              <a:gd name="connsiteX10" fmla="*/ 60693 w 484925"/>
              <a:gd name="connsiteY10" fmla="*/ 198550 h 608627"/>
              <a:gd name="connsiteX11" fmla="*/ 34879 w 484925"/>
              <a:gd name="connsiteY11" fmla="*/ 234295 h 608627"/>
              <a:gd name="connsiteX12" fmla="*/ 34879 w 484925"/>
              <a:gd name="connsiteY12" fmla="*/ 349663 h 608627"/>
              <a:gd name="connsiteX13" fmla="*/ 76519 w 484925"/>
              <a:gd name="connsiteY13" fmla="*/ 412870 h 608627"/>
              <a:gd name="connsiteX14" fmla="*/ 79285 w 484925"/>
              <a:gd name="connsiteY14" fmla="*/ 422382 h 608627"/>
              <a:gd name="connsiteX15" fmla="*/ 79285 w 484925"/>
              <a:gd name="connsiteY15" fmla="*/ 573802 h 608627"/>
              <a:gd name="connsiteX16" fmla="*/ 179773 w 484925"/>
              <a:gd name="connsiteY16" fmla="*/ 573802 h 608627"/>
              <a:gd name="connsiteX17" fmla="*/ 179773 w 484925"/>
              <a:gd name="connsiteY17" fmla="*/ 422382 h 608627"/>
              <a:gd name="connsiteX18" fmla="*/ 182539 w 484925"/>
              <a:gd name="connsiteY18" fmla="*/ 412870 h 608627"/>
              <a:gd name="connsiteX19" fmla="*/ 224179 w 484925"/>
              <a:gd name="connsiteY19" fmla="*/ 349663 h 608627"/>
              <a:gd name="connsiteX20" fmla="*/ 224179 w 484925"/>
              <a:gd name="connsiteY20" fmla="*/ 234295 h 608627"/>
              <a:gd name="connsiteX21" fmla="*/ 198365 w 484925"/>
              <a:gd name="connsiteY21" fmla="*/ 198550 h 608627"/>
              <a:gd name="connsiteX22" fmla="*/ 194677 w 484925"/>
              <a:gd name="connsiteY22" fmla="*/ 197322 h 608627"/>
              <a:gd name="connsiteX23" fmla="*/ 145816 w 484925"/>
              <a:gd name="connsiteY23" fmla="*/ 330946 h 608627"/>
              <a:gd name="connsiteX24" fmla="*/ 129529 w 484925"/>
              <a:gd name="connsiteY24" fmla="*/ 342453 h 608627"/>
              <a:gd name="connsiteX25" fmla="*/ 113088 w 484925"/>
              <a:gd name="connsiteY25" fmla="*/ 330946 h 608627"/>
              <a:gd name="connsiteX26" fmla="*/ 408227 w 484925"/>
              <a:gd name="connsiteY26" fmla="*/ 168793 h 608627"/>
              <a:gd name="connsiteX27" fmla="*/ 478292 w 484925"/>
              <a:gd name="connsiteY27" fmla="*/ 238749 h 608627"/>
              <a:gd name="connsiteX28" fmla="*/ 478292 w 484925"/>
              <a:gd name="connsiteY28" fmla="*/ 354883 h 608627"/>
              <a:gd name="connsiteX29" fmla="*/ 477216 w 484925"/>
              <a:gd name="connsiteY29" fmla="*/ 360866 h 608627"/>
              <a:gd name="connsiteX30" fmla="*/ 453708 w 484925"/>
              <a:gd name="connsiteY30" fmla="*/ 425452 h 608627"/>
              <a:gd name="connsiteX31" fmla="*/ 453708 w 484925"/>
              <a:gd name="connsiteY31" fmla="*/ 591138 h 608627"/>
              <a:gd name="connsiteX32" fmla="*/ 436191 w 484925"/>
              <a:gd name="connsiteY32" fmla="*/ 608627 h 608627"/>
              <a:gd name="connsiteX33" fmla="*/ 355524 w 484925"/>
              <a:gd name="connsiteY33" fmla="*/ 608627 h 608627"/>
              <a:gd name="connsiteX34" fmla="*/ 338008 w 484925"/>
              <a:gd name="connsiteY34" fmla="*/ 591138 h 608627"/>
              <a:gd name="connsiteX35" fmla="*/ 338008 w 484925"/>
              <a:gd name="connsiteY35" fmla="*/ 238749 h 608627"/>
              <a:gd name="connsiteX36" fmla="*/ 408227 w 484925"/>
              <a:gd name="connsiteY36" fmla="*/ 168793 h 608627"/>
              <a:gd name="connsiteX37" fmla="*/ 69912 w 484925"/>
              <a:gd name="connsiteY37" fmla="*/ 159275 h 608627"/>
              <a:gd name="connsiteX38" fmla="*/ 91423 w 484925"/>
              <a:gd name="connsiteY38" fmla="*/ 169861 h 608627"/>
              <a:gd name="connsiteX39" fmla="*/ 112627 w 484925"/>
              <a:gd name="connsiteY39" fmla="*/ 228159 h 608627"/>
              <a:gd name="connsiteX40" fmla="*/ 120156 w 484925"/>
              <a:gd name="connsiteY40" fmla="*/ 194868 h 608627"/>
              <a:gd name="connsiteX41" fmla="*/ 107864 w 484925"/>
              <a:gd name="connsiteY41" fmla="*/ 173543 h 608627"/>
              <a:gd name="connsiteX42" fmla="*/ 107864 w 484925"/>
              <a:gd name="connsiteY42" fmla="*/ 164338 h 608627"/>
              <a:gd name="connsiteX43" fmla="*/ 115854 w 484925"/>
              <a:gd name="connsiteY43" fmla="*/ 159736 h 608627"/>
              <a:gd name="connsiteX44" fmla="*/ 143204 w 484925"/>
              <a:gd name="connsiteY44" fmla="*/ 159736 h 608627"/>
              <a:gd name="connsiteX45" fmla="*/ 151194 w 484925"/>
              <a:gd name="connsiteY45" fmla="*/ 164338 h 608627"/>
              <a:gd name="connsiteX46" fmla="*/ 151194 w 484925"/>
              <a:gd name="connsiteY46" fmla="*/ 173543 h 608627"/>
              <a:gd name="connsiteX47" fmla="*/ 138902 w 484925"/>
              <a:gd name="connsiteY47" fmla="*/ 194868 h 608627"/>
              <a:gd name="connsiteX48" fmla="*/ 146277 w 484925"/>
              <a:gd name="connsiteY48" fmla="*/ 228159 h 608627"/>
              <a:gd name="connsiteX49" fmla="*/ 167635 w 484925"/>
              <a:gd name="connsiteY49" fmla="*/ 169861 h 608627"/>
              <a:gd name="connsiteX50" fmla="*/ 188992 w 484925"/>
              <a:gd name="connsiteY50" fmla="*/ 159275 h 608627"/>
              <a:gd name="connsiteX51" fmla="*/ 209274 w 484925"/>
              <a:gd name="connsiteY51" fmla="*/ 165412 h 608627"/>
              <a:gd name="connsiteX52" fmla="*/ 258904 w 484925"/>
              <a:gd name="connsiteY52" fmla="*/ 234295 h 608627"/>
              <a:gd name="connsiteX53" fmla="*/ 258904 w 484925"/>
              <a:gd name="connsiteY53" fmla="*/ 354879 h 608627"/>
              <a:gd name="connsiteX54" fmla="*/ 256138 w 484925"/>
              <a:gd name="connsiteY54" fmla="*/ 364544 h 608627"/>
              <a:gd name="connsiteX55" fmla="*/ 214499 w 484925"/>
              <a:gd name="connsiteY55" fmla="*/ 427598 h 608627"/>
              <a:gd name="connsiteX56" fmla="*/ 214499 w 484925"/>
              <a:gd name="connsiteY56" fmla="*/ 591138 h 608627"/>
              <a:gd name="connsiteX57" fmla="*/ 197136 w 484925"/>
              <a:gd name="connsiteY57" fmla="*/ 608627 h 608627"/>
              <a:gd name="connsiteX58" fmla="*/ 61922 w 484925"/>
              <a:gd name="connsiteY58" fmla="*/ 608627 h 608627"/>
              <a:gd name="connsiteX59" fmla="*/ 44559 w 484925"/>
              <a:gd name="connsiteY59" fmla="*/ 591138 h 608627"/>
              <a:gd name="connsiteX60" fmla="*/ 44559 w 484925"/>
              <a:gd name="connsiteY60" fmla="*/ 427598 h 608627"/>
              <a:gd name="connsiteX61" fmla="*/ 2919 w 484925"/>
              <a:gd name="connsiteY61" fmla="*/ 364544 h 608627"/>
              <a:gd name="connsiteX62" fmla="*/ 0 w 484925"/>
              <a:gd name="connsiteY62" fmla="*/ 354879 h 608627"/>
              <a:gd name="connsiteX63" fmla="*/ 0 w 484925"/>
              <a:gd name="connsiteY63" fmla="*/ 234295 h 608627"/>
              <a:gd name="connsiteX64" fmla="*/ 49783 w 484925"/>
              <a:gd name="connsiteY64" fmla="*/ 165412 h 608627"/>
              <a:gd name="connsiteX65" fmla="*/ 69912 w 484925"/>
              <a:gd name="connsiteY65" fmla="*/ 159275 h 608627"/>
              <a:gd name="connsiteX66" fmla="*/ 129522 w 484925"/>
              <a:gd name="connsiteY66" fmla="*/ 34835 h 608627"/>
              <a:gd name="connsiteX67" fmla="*/ 90967 w 484925"/>
              <a:gd name="connsiteY67" fmla="*/ 73353 h 608627"/>
              <a:gd name="connsiteX68" fmla="*/ 129522 w 484925"/>
              <a:gd name="connsiteY68" fmla="*/ 111871 h 608627"/>
              <a:gd name="connsiteX69" fmla="*/ 168077 w 484925"/>
              <a:gd name="connsiteY69" fmla="*/ 73353 h 608627"/>
              <a:gd name="connsiteX70" fmla="*/ 129522 w 484925"/>
              <a:gd name="connsiteY70" fmla="*/ 34835 h 608627"/>
              <a:gd name="connsiteX71" fmla="*/ 411467 w 484925"/>
              <a:gd name="connsiteY71" fmla="*/ 34818 h 608627"/>
              <a:gd name="connsiteX72" fmla="*/ 372893 w 484925"/>
              <a:gd name="connsiteY72" fmla="*/ 73318 h 608627"/>
              <a:gd name="connsiteX73" fmla="*/ 411467 w 484925"/>
              <a:gd name="connsiteY73" fmla="*/ 111817 h 608627"/>
              <a:gd name="connsiteX74" fmla="*/ 450194 w 484925"/>
              <a:gd name="connsiteY74" fmla="*/ 73318 h 608627"/>
              <a:gd name="connsiteX75" fmla="*/ 411467 w 484925"/>
              <a:gd name="connsiteY75" fmla="*/ 34818 h 608627"/>
              <a:gd name="connsiteX76" fmla="*/ 411467 w 484925"/>
              <a:gd name="connsiteY76" fmla="*/ 0 h 608627"/>
              <a:gd name="connsiteX77" fmla="*/ 484925 w 484925"/>
              <a:gd name="connsiteY77" fmla="*/ 73318 h 608627"/>
              <a:gd name="connsiteX78" fmla="*/ 411467 w 484925"/>
              <a:gd name="connsiteY78" fmla="*/ 146635 h 608627"/>
              <a:gd name="connsiteX79" fmla="*/ 338008 w 484925"/>
              <a:gd name="connsiteY79" fmla="*/ 73318 h 608627"/>
              <a:gd name="connsiteX80" fmla="*/ 411467 w 484925"/>
              <a:gd name="connsiteY80" fmla="*/ 0 h 608627"/>
              <a:gd name="connsiteX81" fmla="*/ 129522 w 484925"/>
              <a:gd name="connsiteY81" fmla="*/ 0 h 608627"/>
              <a:gd name="connsiteX82" fmla="*/ 202945 w 484925"/>
              <a:gd name="connsiteY82" fmla="*/ 73353 h 608627"/>
              <a:gd name="connsiteX83" fmla="*/ 129522 w 484925"/>
              <a:gd name="connsiteY83" fmla="*/ 146706 h 608627"/>
              <a:gd name="connsiteX84" fmla="*/ 56099 w 484925"/>
              <a:gd name="connsiteY84" fmla="*/ 73353 h 608627"/>
              <a:gd name="connsiteX85" fmla="*/ 129522 w 484925"/>
              <a:gd name="connsiteY85" fmla="*/ 0 h 6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84925" h="608627">
                <a:moveTo>
                  <a:pt x="408227" y="203618"/>
                </a:moveTo>
                <a:cubicBezTo>
                  <a:pt x="388713" y="203618"/>
                  <a:pt x="372887" y="219419"/>
                  <a:pt x="372887" y="238749"/>
                </a:cubicBezTo>
                <a:lnTo>
                  <a:pt x="372887" y="573802"/>
                </a:lnTo>
                <a:lnTo>
                  <a:pt x="418829" y="573802"/>
                </a:lnTo>
                <a:lnTo>
                  <a:pt x="418829" y="422384"/>
                </a:lnTo>
                <a:cubicBezTo>
                  <a:pt x="418829" y="420390"/>
                  <a:pt x="419136" y="418395"/>
                  <a:pt x="419904" y="416401"/>
                </a:cubicBezTo>
                <a:lnTo>
                  <a:pt x="443567" y="351814"/>
                </a:lnTo>
                <a:lnTo>
                  <a:pt x="443567" y="238749"/>
                </a:lnTo>
                <a:cubicBezTo>
                  <a:pt x="443567" y="219419"/>
                  <a:pt x="427741" y="203618"/>
                  <a:pt x="408227" y="203618"/>
                </a:cubicBezTo>
                <a:close/>
                <a:moveTo>
                  <a:pt x="64380" y="197322"/>
                </a:moveTo>
                <a:lnTo>
                  <a:pt x="60693" y="198550"/>
                </a:lnTo>
                <a:cubicBezTo>
                  <a:pt x="45174" y="203766"/>
                  <a:pt x="34879" y="218033"/>
                  <a:pt x="34879" y="234295"/>
                </a:cubicBezTo>
                <a:lnTo>
                  <a:pt x="34879" y="349663"/>
                </a:lnTo>
                <a:lnTo>
                  <a:pt x="76519" y="412870"/>
                </a:lnTo>
                <a:cubicBezTo>
                  <a:pt x="78363" y="415785"/>
                  <a:pt x="79285" y="419006"/>
                  <a:pt x="79285" y="422382"/>
                </a:cubicBezTo>
                <a:lnTo>
                  <a:pt x="79285" y="573802"/>
                </a:lnTo>
                <a:lnTo>
                  <a:pt x="179773" y="573802"/>
                </a:lnTo>
                <a:lnTo>
                  <a:pt x="179773" y="422382"/>
                </a:lnTo>
                <a:cubicBezTo>
                  <a:pt x="179773" y="419006"/>
                  <a:pt x="180695" y="415785"/>
                  <a:pt x="182539" y="412870"/>
                </a:cubicBezTo>
                <a:lnTo>
                  <a:pt x="224179" y="349663"/>
                </a:lnTo>
                <a:lnTo>
                  <a:pt x="224179" y="234295"/>
                </a:lnTo>
                <a:cubicBezTo>
                  <a:pt x="224179" y="218033"/>
                  <a:pt x="213730" y="203766"/>
                  <a:pt x="198365" y="198550"/>
                </a:cubicBezTo>
                <a:lnTo>
                  <a:pt x="194677" y="197322"/>
                </a:lnTo>
                <a:lnTo>
                  <a:pt x="145816" y="330946"/>
                </a:lnTo>
                <a:cubicBezTo>
                  <a:pt x="143358" y="337850"/>
                  <a:pt x="136904" y="342453"/>
                  <a:pt x="129529" y="342453"/>
                </a:cubicBezTo>
                <a:cubicBezTo>
                  <a:pt x="122154" y="342453"/>
                  <a:pt x="115700" y="337850"/>
                  <a:pt x="113088" y="330946"/>
                </a:cubicBezTo>
                <a:close/>
                <a:moveTo>
                  <a:pt x="408227" y="168793"/>
                </a:moveTo>
                <a:cubicBezTo>
                  <a:pt x="446947" y="168793"/>
                  <a:pt x="478292" y="200243"/>
                  <a:pt x="478292" y="238749"/>
                </a:cubicBezTo>
                <a:lnTo>
                  <a:pt x="478292" y="354883"/>
                </a:lnTo>
                <a:cubicBezTo>
                  <a:pt x="478292" y="357030"/>
                  <a:pt x="477985" y="359025"/>
                  <a:pt x="477216" y="360866"/>
                </a:cubicBezTo>
                <a:lnTo>
                  <a:pt x="453708" y="425452"/>
                </a:lnTo>
                <a:lnTo>
                  <a:pt x="453708" y="591138"/>
                </a:lnTo>
                <a:cubicBezTo>
                  <a:pt x="453708" y="600803"/>
                  <a:pt x="445871" y="608627"/>
                  <a:pt x="436191" y="608627"/>
                </a:cubicBezTo>
                <a:lnTo>
                  <a:pt x="355524" y="608627"/>
                </a:lnTo>
                <a:cubicBezTo>
                  <a:pt x="345844" y="608627"/>
                  <a:pt x="338008" y="600803"/>
                  <a:pt x="338008" y="591138"/>
                </a:cubicBezTo>
                <a:lnTo>
                  <a:pt x="338008" y="238749"/>
                </a:lnTo>
                <a:cubicBezTo>
                  <a:pt x="338008" y="200243"/>
                  <a:pt x="369507" y="168793"/>
                  <a:pt x="408227" y="168793"/>
                </a:cubicBezTo>
                <a:close/>
                <a:moveTo>
                  <a:pt x="69912" y="159275"/>
                </a:moveTo>
                <a:cubicBezTo>
                  <a:pt x="78824" y="156514"/>
                  <a:pt x="88196" y="161270"/>
                  <a:pt x="91423" y="169861"/>
                </a:cubicBezTo>
                <a:lnTo>
                  <a:pt x="112627" y="228159"/>
                </a:lnTo>
                <a:lnTo>
                  <a:pt x="120156" y="194868"/>
                </a:lnTo>
                <a:lnTo>
                  <a:pt x="107864" y="173543"/>
                </a:lnTo>
                <a:cubicBezTo>
                  <a:pt x="106174" y="170782"/>
                  <a:pt x="106174" y="167253"/>
                  <a:pt x="107864" y="164338"/>
                </a:cubicBezTo>
                <a:cubicBezTo>
                  <a:pt x="109400" y="161577"/>
                  <a:pt x="112473" y="159736"/>
                  <a:pt x="115854" y="159736"/>
                </a:cubicBezTo>
                <a:lnTo>
                  <a:pt x="143204" y="159736"/>
                </a:lnTo>
                <a:cubicBezTo>
                  <a:pt x="146584" y="159736"/>
                  <a:pt x="149504" y="161577"/>
                  <a:pt x="151194" y="164338"/>
                </a:cubicBezTo>
                <a:cubicBezTo>
                  <a:pt x="152884" y="167253"/>
                  <a:pt x="152884" y="170782"/>
                  <a:pt x="151194" y="173543"/>
                </a:cubicBezTo>
                <a:lnTo>
                  <a:pt x="138902" y="194868"/>
                </a:lnTo>
                <a:lnTo>
                  <a:pt x="146277" y="228159"/>
                </a:lnTo>
                <a:lnTo>
                  <a:pt x="167635" y="169861"/>
                </a:lnTo>
                <a:cubicBezTo>
                  <a:pt x="170708" y="161270"/>
                  <a:pt x="180234" y="156514"/>
                  <a:pt x="188992" y="159275"/>
                </a:cubicBezTo>
                <a:cubicBezTo>
                  <a:pt x="188992" y="159275"/>
                  <a:pt x="209121" y="165412"/>
                  <a:pt x="209274" y="165412"/>
                </a:cubicBezTo>
                <a:cubicBezTo>
                  <a:pt x="238929" y="175384"/>
                  <a:pt x="258904" y="202999"/>
                  <a:pt x="258904" y="234295"/>
                </a:cubicBezTo>
                <a:lnTo>
                  <a:pt x="258904" y="354879"/>
                </a:lnTo>
                <a:cubicBezTo>
                  <a:pt x="258904" y="358254"/>
                  <a:pt x="257982" y="361629"/>
                  <a:pt x="256138" y="364544"/>
                </a:cubicBezTo>
                <a:lnTo>
                  <a:pt x="214499" y="427598"/>
                </a:lnTo>
                <a:lnTo>
                  <a:pt x="214499" y="591138"/>
                </a:lnTo>
                <a:cubicBezTo>
                  <a:pt x="214499" y="600803"/>
                  <a:pt x="206662" y="608627"/>
                  <a:pt x="197136" y="608627"/>
                </a:cubicBezTo>
                <a:lnTo>
                  <a:pt x="61922" y="608627"/>
                </a:lnTo>
                <a:cubicBezTo>
                  <a:pt x="52242" y="608627"/>
                  <a:pt x="44559" y="600803"/>
                  <a:pt x="44559" y="591138"/>
                </a:cubicBezTo>
                <a:lnTo>
                  <a:pt x="44559" y="427598"/>
                </a:lnTo>
                <a:lnTo>
                  <a:pt x="2919" y="364544"/>
                </a:lnTo>
                <a:cubicBezTo>
                  <a:pt x="1076" y="361629"/>
                  <a:pt x="0" y="358254"/>
                  <a:pt x="0" y="354879"/>
                </a:cubicBezTo>
                <a:lnTo>
                  <a:pt x="0" y="234295"/>
                </a:lnTo>
                <a:cubicBezTo>
                  <a:pt x="0" y="202999"/>
                  <a:pt x="20128" y="175384"/>
                  <a:pt x="49783" y="165412"/>
                </a:cubicBezTo>
                <a:cubicBezTo>
                  <a:pt x="49937" y="165412"/>
                  <a:pt x="69912" y="159275"/>
                  <a:pt x="69912" y="159275"/>
                </a:cubicBezTo>
                <a:close/>
                <a:moveTo>
                  <a:pt x="129522" y="34835"/>
                </a:moveTo>
                <a:cubicBezTo>
                  <a:pt x="108171" y="34835"/>
                  <a:pt x="90967" y="52022"/>
                  <a:pt x="90967" y="73353"/>
                </a:cubicBezTo>
                <a:cubicBezTo>
                  <a:pt x="90967" y="94530"/>
                  <a:pt x="108171" y="111871"/>
                  <a:pt x="129522" y="111871"/>
                </a:cubicBezTo>
                <a:cubicBezTo>
                  <a:pt x="150719" y="111871"/>
                  <a:pt x="168077" y="94530"/>
                  <a:pt x="168077" y="73353"/>
                </a:cubicBezTo>
                <a:cubicBezTo>
                  <a:pt x="168077" y="52022"/>
                  <a:pt x="150719" y="34835"/>
                  <a:pt x="129522" y="34835"/>
                </a:cubicBezTo>
                <a:close/>
                <a:moveTo>
                  <a:pt x="411467" y="34818"/>
                </a:moveTo>
                <a:cubicBezTo>
                  <a:pt x="390259" y="34818"/>
                  <a:pt x="372893" y="51997"/>
                  <a:pt x="372893" y="73318"/>
                </a:cubicBezTo>
                <a:cubicBezTo>
                  <a:pt x="372893" y="94484"/>
                  <a:pt x="390259" y="111817"/>
                  <a:pt x="411467" y="111817"/>
                </a:cubicBezTo>
                <a:cubicBezTo>
                  <a:pt x="432828" y="111817"/>
                  <a:pt x="450194" y="94484"/>
                  <a:pt x="450194" y="73318"/>
                </a:cubicBezTo>
                <a:cubicBezTo>
                  <a:pt x="450194" y="51997"/>
                  <a:pt x="432828" y="34818"/>
                  <a:pt x="411467" y="34818"/>
                </a:cubicBezTo>
                <a:close/>
                <a:moveTo>
                  <a:pt x="411467" y="0"/>
                </a:moveTo>
                <a:cubicBezTo>
                  <a:pt x="452038" y="0"/>
                  <a:pt x="484925" y="32824"/>
                  <a:pt x="484925" y="73318"/>
                </a:cubicBezTo>
                <a:cubicBezTo>
                  <a:pt x="484925" y="113657"/>
                  <a:pt x="452038" y="146635"/>
                  <a:pt x="411467" y="146635"/>
                </a:cubicBezTo>
                <a:cubicBezTo>
                  <a:pt x="371049" y="146635"/>
                  <a:pt x="338008" y="113657"/>
                  <a:pt x="338008" y="73318"/>
                </a:cubicBezTo>
                <a:cubicBezTo>
                  <a:pt x="338008" y="32824"/>
                  <a:pt x="371049" y="0"/>
                  <a:pt x="411467" y="0"/>
                </a:cubicBezTo>
                <a:close/>
                <a:moveTo>
                  <a:pt x="129522" y="0"/>
                </a:moveTo>
                <a:cubicBezTo>
                  <a:pt x="169920" y="0"/>
                  <a:pt x="202945" y="32840"/>
                  <a:pt x="202945" y="73353"/>
                </a:cubicBezTo>
                <a:cubicBezTo>
                  <a:pt x="202945" y="113712"/>
                  <a:pt x="169920" y="146706"/>
                  <a:pt x="129522" y="146706"/>
                </a:cubicBezTo>
                <a:cubicBezTo>
                  <a:pt x="88970" y="146706"/>
                  <a:pt x="56099" y="113712"/>
                  <a:pt x="56099" y="73353"/>
                </a:cubicBezTo>
                <a:cubicBezTo>
                  <a:pt x="56099" y="32840"/>
                  <a:pt x="88970" y="0"/>
                  <a:pt x="1295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pointer-spot-tool-for-maps_40028">
            <a:extLst>
              <a:ext uri="{FF2B5EF4-FFF2-40B4-BE49-F238E27FC236}">
                <a16:creationId xmlns:a16="http://schemas.microsoft.com/office/drawing/2014/main" id="{C5B81DF1-9915-4608-9C9A-3CA9A6814A87}"/>
              </a:ext>
            </a:extLst>
          </p:cNvPr>
          <p:cNvSpPr>
            <a:spLocks noChangeAspect="1"/>
          </p:cNvSpPr>
          <p:nvPr/>
        </p:nvSpPr>
        <p:spPr bwMode="auto">
          <a:xfrm>
            <a:off x="7292871" y="5111641"/>
            <a:ext cx="335295" cy="334828"/>
          </a:xfrm>
          <a:custGeom>
            <a:avLst/>
            <a:gdLst>
              <a:gd name="connsiteX0" fmla="*/ 220168 w 608697"/>
              <a:gd name="connsiteY0" fmla="*/ 149793 h 607851"/>
              <a:gd name="connsiteX1" fmla="*/ 239222 w 608697"/>
              <a:gd name="connsiteY1" fmla="*/ 161748 h 607851"/>
              <a:gd name="connsiteX2" fmla="*/ 303540 w 608697"/>
              <a:gd name="connsiteY2" fmla="*/ 252175 h 607851"/>
              <a:gd name="connsiteX3" fmla="*/ 304361 w 608697"/>
              <a:gd name="connsiteY3" fmla="*/ 252026 h 607851"/>
              <a:gd name="connsiteX4" fmla="*/ 347190 w 608697"/>
              <a:gd name="connsiteY4" fmla="*/ 274596 h 607851"/>
              <a:gd name="connsiteX5" fmla="*/ 417850 w 608697"/>
              <a:gd name="connsiteY5" fmla="*/ 274596 h 607851"/>
              <a:gd name="connsiteX6" fmla="*/ 447173 w 608697"/>
              <a:gd name="connsiteY6" fmla="*/ 303943 h 607851"/>
              <a:gd name="connsiteX7" fmla="*/ 417775 w 608697"/>
              <a:gd name="connsiteY7" fmla="*/ 333291 h 607851"/>
              <a:gd name="connsiteX8" fmla="*/ 347190 w 608697"/>
              <a:gd name="connsiteY8" fmla="*/ 333291 h 607851"/>
              <a:gd name="connsiteX9" fmla="*/ 304361 w 608697"/>
              <a:gd name="connsiteY9" fmla="*/ 355861 h 607851"/>
              <a:gd name="connsiteX10" fmla="*/ 252354 w 608697"/>
              <a:gd name="connsiteY10" fmla="*/ 303943 h 607851"/>
              <a:gd name="connsiteX11" fmla="*/ 255712 w 608697"/>
              <a:gd name="connsiteY11" fmla="*/ 286216 h 607851"/>
              <a:gd name="connsiteX12" fmla="*/ 191320 w 608697"/>
              <a:gd name="connsiteY12" fmla="*/ 195714 h 607851"/>
              <a:gd name="connsiteX13" fmla="*/ 198259 w 608697"/>
              <a:gd name="connsiteY13" fmla="*/ 154820 h 607851"/>
              <a:gd name="connsiteX14" fmla="*/ 220168 w 608697"/>
              <a:gd name="connsiteY14" fmla="*/ 149793 h 607851"/>
              <a:gd name="connsiteX15" fmla="*/ 284730 w 608697"/>
              <a:gd name="connsiteY15" fmla="*/ 79259 h 607851"/>
              <a:gd name="connsiteX16" fmla="*/ 79369 w 608697"/>
              <a:gd name="connsiteY16" fmla="*/ 284409 h 607851"/>
              <a:gd name="connsiteX17" fmla="*/ 105701 w 608697"/>
              <a:gd name="connsiteY17" fmla="*/ 284409 h 607851"/>
              <a:gd name="connsiteX18" fmla="*/ 125320 w 608697"/>
              <a:gd name="connsiteY18" fmla="*/ 303925 h 607851"/>
              <a:gd name="connsiteX19" fmla="*/ 105701 w 608697"/>
              <a:gd name="connsiteY19" fmla="*/ 323517 h 607851"/>
              <a:gd name="connsiteX20" fmla="*/ 79369 w 608697"/>
              <a:gd name="connsiteY20" fmla="*/ 323517 h 607851"/>
              <a:gd name="connsiteX21" fmla="*/ 284805 w 608697"/>
              <a:gd name="connsiteY21" fmla="*/ 528592 h 607851"/>
              <a:gd name="connsiteX22" fmla="*/ 284805 w 608697"/>
              <a:gd name="connsiteY22" fmla="*/ 502296 h 607851"/>
              <a:gd name="connsiteX23" fmla="*/ 304349 w 608697"/>
              <a:gd name="connsiteY23" fmla="*/ 482705 h 607851"/>
              <a:gd name="connsiteX24" fmla="*/ 323967 w 608697"/>
              <a:gd name="connsiteY24" fmla="*/ 502296 h 607851"/>
              <a:gd name="connsiteX25" fmla="*/ 323967 w 608697"/>
              <a:gd name="connsiteY25" fmla="*/ 528592 h 607851"/>
              <a:gd name="connsiteX26" fmla="*/ 529328 w 608697"/>
              <a:gd name="connsiteY26" fmla="*/ 323442 h 607851"/>
              <a:gd name="connsiteX27" fmla="*/ 502996 w 608697"/>
              <a:gd name="connsiteY27" fmla="*/ 323442 h 607851"/>
              <a:gd name="connsiteX28" fmla="*/ 483377 w 608697"/>
              <a:gd name="connsiteY28" fmla="*/ 303925 h 607851"/>
              <a:gd name="connsiteX29" fmla="*/ 502996 w 608697"/>
              <a:gd name="connsiteY29" fmla="*/ 284334 h 607851"/>
              <a:gd name="connsiteX30" fmla="*/ 529328 w 608697"/>
              <a:gd name="connsiteY30" fmla="*/ 284334 h 607851"/>
              <a:gd name="connsiteX31" fmla="*/ 323893 w 608697"/>
              <a:gd name="connsiteY31" fmla="*/ 79259 h 607851"/>
              <a:gd name="connsiteX32" fmla="*/ 323893 w 608697"/>
              <a:gd name="connsiteY32" fmla="*/ 105555 h 607851"/>
              <a:gd name="connsiteX33" fmla="*/ 304349 w 608697"/>
              <a:gd name="connsiteY33" fmla="*/ 125146 h 607851"/>
              <a:gd name="connsiteX34" fmla="*/ 284730 w 608697"/>
              <a:gd name="connsiteY34" fmla="*/ 105555 h 607851"/>
              <a:gd name="connsiteX35" fmla="*/ 304349 w 608697"/>
              <a:gd name="connsiteY35" fmla="*/ 0 h 607851"/>
              <a:gd name="connsiteX36" fmla="*/ 608697 w 608697"/>
              <a:gd name="connsiteY36" fmla="*/ 303925 h 607851"/>
              <a:gd name="connsiteX37" fmla="*/ 304349 w 608697"/>
              <a:gd name="connsiteY37" fmla="*/ 607851 h 607851"/>
              <a:gd name="connsiteX38" fmla="*/ 0 w 608697"/>
              <a:gd name="connsiteY38" fmla="*/ 303925 h 607851"/>
              <a:gd name="connsiteX39" fmla="*/ 304349 w 608697"/>
              <a:gd name="connsiteY39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697" h="607851">
                <a:moveTo>
                  <a:pt x="220168" y="149793"/>
                </a:moveTo>
                <a:cubicBezTo>
                  <a:pt x="227582" y="151040"/>
                  <a:pt x="234522" y="155119"/>
                  <a:pt x="239222" y="161748"/>
                </a:cubicBezTo>
                <a:lnTo>
                  <a:pt x="303540" y="252175"/>
                </a:lnTo>
                <a:cubicBezTo>
                  <a:pt x="303839" y="252101"/>
                  <a:pt x="304062" y="252026"/>
                  <a:pt x="304361" y="252026"/>
                </a:cubicBezTo>
                <a:cubicBezTo>
                  <a:pt x="322119" y="252026"/>
                  <a:pt x="337863" y="261039"/>
                  <a:pt x="347190" y="274596"/>
                </a:cubicBezTo>
                <a:lnTo>
                  <a:pt x="417850" y="274596"/>
                </a:lnTo>
                <a:cubicBezTo>
                  <a:pt x="434041" y="274596"/>
                  <a:pt x="447173" y="287705"/>
                  <a:pt x="447173" y="303943"/>
                </a:cubicBezTo>
                <a:cubicBezTo>
                  <a:pt x="447173" y="320107"/>
                  <a:pt x="434041" y="333291"/>
                  <a:pt x="417775" y="333291"/>
                </a:cubicBezTo>
                <a:lnTo>
                  <a:pt x="347190" y="333291"/>
                </a:lnTo>
                <a:cubicBezTo>
                  <a:pt x="337863" y="346848"/>
                  <a:pt x="322194" y="355861"/>
                  <a:pt x="304361" y="355861"/>
                </a:cubicBezTo>
                <a:cubicBezTo>
                  <a:pt x="275634" y="355861"/>
                  <a:pt x="252354" y="332621"/>
                  <a:pt x="252354" y="303943"/>
                </a:cubicBezTo>
                <a:cubicBezTo>
                  <a:pt x="252354" y="297687"/>
                  <a:pt x="253698" y="291802"/>
                  <a:pt x="255712" y="286216"/>
                </a:cubicBezTo>
                <a:lnTo>
                  <a:pt x="191320" y="195714"/>
                </a:lnTo>
                <a:cubicBezTo>
                  <a:pt x="181918" y="182530"/>
                  <a:pt x="184977" y="164206"/>
                  <a:pt x="198259" y="154820"/>
                </a:cubicBezTo>
                <a:cubicBezTo>
                  <a:pt x="204862" y="150128"/>
                  <a:pt x="212753" y="148545"/>
                  <a:pt x="220168" y="149793"/>
                </a:cubicBezTo>
                <a:close/>
                <a:moveTo>
                  <a:pt x="284730" y="79259"/>
                </a:moveTo>
                <a:cubicBezTo>
                  <a:pt x="175746" y="88645"/>
                  <a:pt x="88768" y="175502"/>
                  <a:pt x="79369" y="284409"/>
                </a:cubicBezTo>
                <a:lnTo>
                  <a:pt x="105701" y="284409"/>
                </a:lnTo>
                <a:cubicBezTo>
                  <a:pt x="116517" y="284409"/>
                  <a:pt x="125320" y="293124"/>
                  <a:pt x="125320" y="303925"/>
                </a:cubicBezTo>
                <a:cubicBezTo>
                  <a:pt x="125320" y="314727"/>
                  <a:pt x="116517" y="323517"/>
                  <a:pt x="105701" y="323517"/>
                </a:cubicBezTo>
                <a:lnTo>
                  <a:pt x="79369" y="323517"/>
                </a:lnTo>
                <a:cubicBezTo>
                  <a:pt x="88768" y="432349"/>
                  <a:pt x="175746" y="519206"/>
                  <a:pt x="284805" y="528592"/>
                </a:cubicBezTo>
                <a:lnTo>
                  <a:pt x="284805" y="502296"/>
                </a:lnTo>
                <a:cubicBezTo>
                  <a:pt x="284805" y="491495"/>
                  <a:pt x="293532" y="482705"/>
                  <a:pt x="304349" y="482705"/>
                </a:cubicBezTo>
                <a:cubicBezTo>
                  <a:pt x="315165" y="482705"/>
                  <a:pt x="323967" y="491495"/>
                  <a:pt x="323967" y="502296"/>
                </a:cubicBezTo>
                <a:lnTo>
                  <a:pt x="323967" y="528592"/>
                </a:lnTo>
                <a:cubicBezTo>
                  <a:pt x="432951" y="519206"/>
                  <a:pt x="519929" y="432349"/>
                  <a:pt x="529328" y="323442"/>
                </a:cubicBezTo>
                <a:lnTo>
                  <a:pt x="502996" y="323442"/>
                </a:lnTo>
                <a:cubicBezTo>
                  <a:pt x="492179" y="323442"/>
                  <a:pt x="483377" y="314727"/>
                  <a:pt x="483377" y="303925"/>
                </a:cubicBezTo>
                <a:cubicBezTo>
                  <a:pt x="483377" y="293124"/>
                  <a:pt x="492179" y="284334"/>
                  <a:pt x="502996" y="284334"/>
                </a:cubicBezTo>
                <a:lnTo>
                  <a:pt x="529328" y="284334"/>
                </a:lnTo>
                <a:cubicBezTo>
                  <a:pt x="519929" y="175502"/>
                  <a:pt x="432951" y="88645"/>
                  <a:pt x="323893" y="79259"/>
                </a:cubicBezTo>
                <a:lnTo>
                  <a:pt x="323893" y="105555"/>
                </a:lnTo>
                <a:cubicBezTo>
                  <a:pt x="323893" y="116356"/>
                  <a:pt x="315165" y="125146"/>
                  <a:pt x="304349" y="125146"/>
                </a:cubicBezTo>
                <a:cubicBezTo>
                  <a:pt x="293532" y="125146"/>
                  <a:pt x="284730" y="116356"/>
                  <a:pt x="284730" y="105555"/>
                </a:cubicBezTo>
                <a:close/>
                <a:moveTo>
                  <a:pt x="304349" y="0"/>
                </a:moveTo>
                <a:cubicBezTo>
                  <a:pt x="472412" y="0"/>
                  <a:pt x="608697" y="136096"/>
                  <a:pt x="608697" y="303925"/>
                </a:cubicBezTo>
                <a:cubicBezTo>
                  <a:pt x="608697" y="471755"/>
                  <a:pt x="472412" y="607851"/>
                  <a:pt x="304349" y="607851"/>
                </a:cubicBezTo>
                <a:cubicBezTo>
                  <a:pt x="136285" y="607851"/>
                  <a:pt x="0" y="471755"/>
                  <a:pt x="0" y="303925"/>
                </a:cubicBezTo>
                <a:cubicBezTo>
                  <a:pt x="0" y="136096"/>
                  <a:pt x="136285" y="0"/>
                  <a:pt x="304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099B2A5-0AF5-4292-B903-7D5CD15D1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563">
            <a:off x="4302163" y="4355939"/>
            <a:ext cx="535451" cy="53463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5F0604-56DB-4111-AE4C-ABD815E8D0A5}"/>
              </a:ext>
            </a:extLst>
          </p:cNvPr>
          <p:cNvSpPr txBox="1"/>
          <p:nvPr/>
        </p:nvSpPr>
        <p:spPr>
          <a:xfrm>
            <a:off x="6267634" y="1602843"/>
            <a:ext cx="302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PART TWO</a:t>
            </a:r>
            <a:endParaRPr lang="zh-CN" altLang="en-US" sz="3600" b="1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0980C92-6869-4FB5-A725-F5BB2E3E275A}"/>
              </a:ext>
            </a:extLst>
          </p:cNvPr>
          <p:cNvSpPr/>
          <p:nvPr/>
        </p:nvSpPr>
        <p:spPr>
          <a:xfrm>
            <a:off x="6514793" y="5002797"/>
            <a:ext cx="691300" cy="470370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9" name="pointer-spot-tool-for-maps_40028">
            <a:extLst>
              <a:ext uri="{FF2B5EF4-FFF2-40B4-BE49-F238E27FC236}">
                <a16:creationId xmlns:a16="http://schemas.microsoft.com/office/drawing/2014/main" id="{425461F4-AF12-4BC7-9BEC-93E83A804B38}"/>
              </a:ext>
            </a:extLst>
          </p:cNvPr>
          <p:cNvSpPr>
            <a:spLocks noChangeAspect="1"/>
          </p:cNvSpPr>
          <p:nvPr/>
        </p:nvSpPr>
        <p:spPr bwMode="auto">
          <a:xfrm>
            <a:off x="6692796" y="5070568"/>
            <a:ext cx="335295" cy="334828"/>
          </a:xfrm>
          <a:custGeom>
            <a:avLst/>
            <a:gdLst>
              <a:gd name="connsiteX0" fmla="*/ 220168 w 608697"/>
              <a:gd name="connsiteY0" fmla="*/ 149793 h 607851"/>
              <a:gd name="connsiteX1" fmla="*/ 239222 w 608697"/>
              <a:gd name="connsiteY1" fmla="*/ 161748 h 607851"/>
              <a:gd name="connsiteX2" fmla="*/ 303540 w 608697"/>
              <a:gd name="connsiteY2" fmla="*/ 252175 h 607851"/>
              <a:gd name="connsiteX3" fmla="*/ 304361 w 608697"/>
              <a:gd name="connsiteY3" fmla="*/ 252026 h 607851"/>
              <a:gd name="connsiteX4" fmla="*/ 347190 w 608697"/>
              <a:gd name="connsiteY4" fmla="*/ 274596 h 607851"/>
              <a:gd name="connsiteX5" fmla="*/ 417850 w 608697"/>
              <a:gd name="connsiteY5" fmla="*/ 274596 h 607851"/>
              <a:gd name="connsiteX6" fmla="*/ 447173 w 608697"/>
              <a:gd name="connsiteY6" fmla="*/ 303943 h 607851"/>
              <a:gd name="connsiteX7" fmla="*/ 417775 w 608697"/>
              <a:gd name="connsiteY7" fmla="*/ 333291 h 607851"/>
              <a:gd name="connsiteX8" fmla="*/ 347190 w 608697"/>
              <a:gd name="connsiteY8" fmla="*/ 333291 h 607851"/>
              <a:gd name="connsiteX9" fmla="*/ 304361 w 608697"/>
              <a:gd name="connsiteY9" fmla="*/ 355861 h 607851"/>
              <a:gd name="connsiteX10" fmla="*/ 252354 w 608697"/>
              <a:gd name="connsiteY10" fmla="*/ 303943 h 607851"/>
              <a:gd name="connsiteX11" fmla="*/ 255712 w 608697"/>
              <a:gd name="connsiteY11" fmla="*/ 286216 h 607851"/>
              <a:gd name="connsiteX12" fmla="*/ 191320 w 608697"/>
              <a:gd name="connsiteY12" fmla="*/ 195714 h 607851"/>
              <a:gd name="connsiteX13" fmla="*/ 198259 w 608697"/>
              <a:gd name="connsiteY13" fmla="*/ 154820 h 607851"/>
              <a:gd name="connsiteX14" fmla="*/ 220168 w 608697"/>
              <a:gd name="connsiteY14" fmla="*/ 149793 h 607851"/>
              <a:gd name="connsiteX15" fmla="*/ 284730 w 608697"/>
              <a:gd name="connsiteY15" fmla="*/ 79259 h 607851"/>
              <a:gd name="connsiteX16" fmla="*/ 79369 w 608697"/>
              <a:gd name="connsiteY16" fmla="*/ 284409 h 607851"/>
              <a:gd name="connsiteX17" fmla="*/ 105701 w 608697"/>
              <a:gd name="connsiteY17" fmla="*/ 284409 h 607851"/>
              <a:gd name="connsiteX18" fmla="*/ 125320 w 608697"/>
              <a:gd name="connsiteY18" fmla="*/ 303925 h 607851"/>
              <a:gd name="connsiteX19" fmla="*/ 105701 w 608697"/>
              <a:gd name="connsiteY19" fmla="*/ 323517 h 607851"/>
              <a:gd name="connsiteX20" fmla="*/ 79369 w 608697"/>
              <a:gd name="connsiteY20" fmla="*/ 323517 h 607851"/>
              <a:gd name="connsiteX21" fmla="*/ 284805 w 608697"/>
              <a:gd name="connsiteY21" fmla="*/ 528592 h 607851"/>
              <a:gd name="connsiteX22" fmla="*/ 284805 w 608697"/>
              <a:gd name="connsiteY22" fmla="*/ 502296 h 607851"/>
              <a:gd name="connsiteX23" fmla="*/ 304349 w 608697"/>
              <a:gd name="connsiteY23" fmla="*/ 482705 h 607851"/>
              <a:gd name="connsiteX24" fmla="*/ 323967 w 608697"/>
              <a:gd name="connsiteY24" fmla="*/ 502296 h 607851"/>
              <a:gd name="connsiteX25" fmla="*/ 323967 w 608697"/>
              <a:gd name="connsiteY25" fmla="*/ 528592 h 607851"/>
              <a:gd name="connsiteX26" fmla="*/ 529328 w 608697"/>
              <a:gd name="connsiteY26" fmla="*/ 323442 h 607851"/>
              <a:gd name="connsiteX27" fmla="*/ 502996 w 608697"/>
              <a:gd name="connsiteY27" fmla="*/ 323442 h 607851"/>
              <a:gd name="connsiteX28" fmla="*/ 483377 w 608697"/>
              <a:gd name="connsiteY28" fmla="*/ 303925 h 607851"/>
              <a:gd name="connsiteX29" fmla="*/ 502996 w 608697"/>
              <a:gd name="connsiteY29" fmla="*/ 284334 h 607851"/>
              <a:gd name="connsiteX30" fmla="*/ 529328 w 608697"/>
              <a:gd name="connsiteY30" fmla="*/ 284334 h 607851"/>
              <a:gd name="connsiteX31" fmla="*/ 323893 w 608697"/>
              <a:gd name="connsiteY31" fmla="*/ 79259 h 607851"/>
              <a:gd name="connsiteX32" fmla="*/ 323893 w 608697"/>
              <a:gd name="connsiteY32" fmla="*/ 105555 h 607851"/>
              <a:gd name="connsiteX33" fmla="*/ 304349 w 608697"/>
              <a:gd name="connsiteY33" fmla="*/ 125146 h 607851"/>
              <a:gd name="connsiteX34" fmla="*/ 284730 w 608697"/>
              <a:gd name="connsiteY34" fmla="*/ 105555 h 607851"/>
              <a:gd name="connsiteX35" fmla="*/ 304349 w 608697"/>
              <a:gd name="connsiteY35" fmla="*/ 0 h 607851"/>
              <a:gd name="connsiteX36" fmla="*/ 608697 w 608697"/>
              <a:gd name="connsiteY36" fmla="*/ 303925 h 607851"/>
              <a:gd name="connsiteX37" fmla="*/ 304349 w 608697"/>
              <a:gd name="connsiteY37" fmla="*/ 607851 h 607851"/>
              <a:gd name="connsiteX38" fmla="*/ 0 w 608697"/>
              <a:gd name="connsiteY38" fmla="*/ 303925 h 607851"/>
              <a:gd name="connsiteX39" fmla="*/ 304349 w 608697"/>
              <a:gd name="connsiteY39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697" h="607851">
                <a:moveTo>
                  <a:pt x="220168" y="149793"/>
                </a:moveTo>
                <a:cubicBezTo>
                  <a:pt x="227582" y="151040"/>
                  <a:pt x="234522" y="155119"/>
                  <a:pt x="239222" y="161748"/>
                </a:cubicBezTo>
                <a:lnTo>
                  <a:pt x="303540" y="252175"/>
                </a:lnTo>
                <a:cubicBezTo>
                  <a:pt x="303839" y="252101"/>
                  <a:pt x="304062" y="252026"/>
                  <a:pt x="304361" y="252026"/>
                </a:cubicBezTo>
                <a:cubicBezTo>
                  <a:pt x="322119" y="252026"/>
                  <a:pt x="337863" y="261039"/>
                  <a:pt x="347190" y="274596"/>
                </a:cubicBezTo>
                <a:lnTo>
                  <a:pt x="417850" y="274596"/>
                </a:lnTo>
                <a:cubicBezTo>
                  <a:pt x="434041" y="274596"/>
                  <a:pt x="447173" y="287705"/>
                  <a:pt x="447173" y="303943"/>
                </a:cubicBezTo>
                <a:cubicBezTo>
                  <a:pt x="447173" y="320107"/>
                  <a:pt x="434041" y="333291"/>
                  <a:pt x="417775" y="333291"/>
                </a:cubicBezTo>
                <a:lnTo>
                  <a:pt x="347190" y="333291"/>
                </a:lnTo>
                <a:cubicBezTo>
                  <a:pt x="337863" y="346848"/>
                  <a:pt x="322194" y="355861"/>
                  <a:pt x="304361" y="355861"/>
                </a:cubicBezTo>
                <a:cubicBezTo>
                  <a:pt x="275634" y="355861"/>
                  <a:pt x="252354" y="332621"/>
                  <a:pt x="252354" y="303943"/>
                </a:cubicBezTo>
                <a:cubicBezTo>
                  <a:pt x="252354" y="297687"/>
                  <a:pt x="253698" y="291802"/>
                  <a:pt x="255712" y="286216"/>
                </a:cubicBezTo>
                <a:lnTo>
                  <a:pt x="191320" y="195714"/>
                </a:lnTo>
                <a:cubicBezTo>
                  <a:pt x="181918" y="182530"/>
                  <a:pt x="184977" y="164206"/>
                  <a:pt x="198259" y="154820"/>
                </a:cubicBezTo>
                <a:cubicBezTo>
                  <a:pt x="204862" y="150128"/>
                  <a:pt x="212753" y="148545"/>
                  <a:pt x="220168" y="149793"/>
                </a:cubicBezTo>
                <a:close/>
                <a:moveTo>
                  <a:pt x="284730" y="79259"/>
                </a:moveTo>
                <a:cubicBezTo>
                  <a:pt x="175746" y="88645"/>
                  <a:pt x="88768" y="175502"/>
                  <a:pt x="79369" y="284409"/>
                </a:cubicBezTo>
                <a:lnTo>
                  <a:pt x="105701" y="284409"/>
                </a:lnTo>
                <a:cubicBezTo>
                  <a:pt x="116517" y="284409"/>
                  <a:pt x="125320" y="293124"/>
                  <a:pt x="125320" y="303925"/>
                </a:cubicBezTo>
                <a:cubicBezTo>
                  <a:pt x="125320" y="314727"/>
                  <a:pt x="116517" y="323517"/>
                  <a:pt x="105701" y="323517"/>
                </a:cubicBezTo>
                <a:lnTo>
                  <a:pt x="79369" y="323517"/>
                </a:lnTo>
                <a:cubicBezTo>
                  <a:pt x="88768" y="432349"/>
                  <a:pt x="175746" y="519206"/>
                  <a:pt x="284805" y="528592"/>
                </a:cubicBezTo>
                <a:lnTo>
                  <a:pt x="284805" y="502296"/>
                </a:lnTo>
                <a:cubicBezTo>
                  <a:pt x="284805" y="491495"/>
                  <a:pt x="293532" y="482705"/>
                  <a:pt x="304349" y="482705"/>
                </a:cubicBezTo>
                <a:cubicBezTo>
                  <a:pt x="315165" y="482705"/>
                  <a:pt x="323967" y="491495"/>
                  <a:pt x="323967" y="502296"/>
                </a:cubicBezTo>
                <a:lnTo>
                  <a:pt x="323967" y="528592"/>
                </a:lnTo>
                <a:cubicBezTo>
                  <a:pt x="432951" y="519206"/>
                  <a:pt x="519929" y="432349"/>
                  <a:pt x="529328" y="323442"/>
                </a:cubicBezTo>
                <a:lnTo>
                  <a:pt x="502996" y="323442"/>
                </a:lnTo>
                <a:cubicBezTo>
                  <a:pt x="492179" y="323442"/>
                  <a:pt x="483377" y="314727"/>
                  <a:pt x="483377" y="303925"/>
                </a:cubicBezTo>
                <a:cubicBezTo>
                  <a:pt x="483377" y="293124"/>
                  <a:pt x="492179" y="284334"/>
                  <a:pt x="502996" y="284334"/>
                </a:cubicBezTo>
                <a:lnTo>
                  <a:pt x="529328" y="284334"/>
                </a:lnTo>
                <a:cubicBezTo>
                  <a:pt x="519929" y="175502"/>
                  <a:pt x="432951" y="88645"/>
                  <a:pt x="323893" y="79259"/>
                </a:cubicBezTo>
                <a:lnTo>
                  <a:pt x="323893" y="105555"/>
                </a:lnTo>
                <a:cubicBezTo>
                  <a:pt x="323893" y="116356"/>
                  <a:pt x="315165" y="125146"/>
                  <a:pt x="304349" y="125146"/>
                </a:cubicBezTo>
                <a:cubicBezTo>
                  <a:pt x="293532" y="125146"/>
                  <a:pt x="284730" y="116356"/>
                  <a:pt x="284730" y="105555"/>
                </a:cubicBezTo>
                <a:close/>
                <a:moveTo>
                  <a:pt x="304349" y="0"/>
                </a:moveTo>
                <a:cubicBezTo>
                  <a:pt x="472412" y="0"/>
                  <a:pt x="608697" y="136096"/>
                  <a:pt x="608697" y="303925"/>
                </a:cubicBezTo>
                <a:cubicBezTo>
                  <a:pt x="608697" y="471755"/>
                  <a:pt x="472412" y="607851"/>
                  <a:pt x="304349" y="607851"/>
                </a:cubicBezTo>
                <a:cubicBezTo>
                  <a:pt x="136285" y="607851"/>
                  <a:pt x="0" y="471755"/>
                  <a:pt x="0" y="303925"/>
                </a:cubicBezTo>
                <a:cubicBezTo>
                  <a:pt x="0" y="136096"/>
                  <a:pt x="136285" y="0"/>
                  <a:pt x="304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D94A0E4-8D77-4675-B544-BFEF7489D725}"/>
              </a:ext>
            </a:extLst>
          </p:cNvPr>
          <p:cNvSpPr txBox="1"/>
          <p:nvPr/>
        </p:nvSpPr>
        <p:spPr>
          <a:xfrm>
            <a:off x="7505611" y="5012877"/>
            <a:ext cx="173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2022.04</a:t>
            </a:r>
            <a:endParaRPr lang="zh-CN" altLang="en-US" sz="2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105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09044DF-672D-4071-945D-5852682CEBBB}"/>
              </a:ext>
            </a:extLst>
          </p:cNvPr>
          <p:cNvGrpSpPr/>
          <p:nvPr/>
        </p:nvGrpSpPr>
        <p:grpSpPr>
          <a:xfrm>
            <a:off x="894469" y="772315"/>
            <a:ext cx="2160000" cy="639893"/>
            <a:chOff x="894469" y="772315"/>
            <a:chExt cx="2160000" cy="63989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1F80671-63EC-4BAA-8933-221A24230DEA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0C8F2FA-509D-4859-9169-12495973CCAD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下载方式</a:t>
              </a:r>
            </a:p>
          </p:txBody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4C1CD87E-5FF1-46BE-AEB2-B1CAD2EDA5B7}"/>
              </a:ext>
            </a:extLst>
          </p:cNvPr>
          <p:cNvSpPr txBox="1"/>
          <p:nvPr/>
        </p:nvSpPr>
        <p:spPr>
          <a:xfrm>
            <a:off x="5962731" y="3048629"/>
            <a:ext cx="5105398" cy="104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2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Arial" panose="020B0604020202020204" pitchFamily="34" charset="0"/>
              </a:rPr>
              <a:t>1. 扫描左侧二维码进行下载安装</a:t>
            </a: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2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+mn-ea"/>
              </a:rPr>
              <a:t>2. </a:t>
            </a:r>
            <a:r>
              <a:rPr lang="zh-CN" altLang="en-US" sz="22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+mn-ea"/>
              </a:rPr>
              <a:t>在应用市场搜索“学习通”下载</a:t>
            </a:r>
            <a:endParaRPr lang="zh-CN" altLang="en-US" sz="22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Regular"/>
              <a:sym typeface="Arial" panose="020B0604020202020204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B56DC323-54DE-4AF2-BB35-4DD55F949083}"/>
              </a:ext>
            </a:extLst>
          </p:cNvPr>
          <p:cNvSpPr/>
          <p:nvPr/>
        </p:nvSpPr>
        <p:spPr>
          <a:xfrm flipH="1">
            <a:off x="5779773" y="2704305"/>
            <a:ext cx="5105398" cy="1733550"/>
          </a:xfrm>
          <a:prstGeom prst="rect">
            <a:avLst/>
          </a:prstGeom>
          <a:noFill/>
          <a:ln w="28575">
            <a:solidFill>
              <a:srgbClr val="BB6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GB" sz="2400" noProof="1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20633F-64D0-418D-A10F-2CB27916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3" y="1841941"/>
            <a:ext cx="3878979" cy="38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39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D75A5804-805A-4974-9206-F7858AB3BD7F}"/>
              </a:ext>
            </a:extLst>
          </p:cNvPr>
          <p:cNvSpPr txBox="1"/>
          <p:nvPr/>
        </p:nvSpPr>
        <p:spPr>
          <a:xfrm>
            <a:off x="759849" y="204474"/>
            <a:ext cx="1620000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正文宋楷" panose="02000000000000000000" charset="-122"/>
                <a:ea typeface="字魂36号-正文宋楷" panose="02000000000000000000" charset="-122"/>
                <a:sym typeface="+mn-ea"/>
              </a:rPr>
              <a:t>登录流程</a:t>
            </a:r>
          </a:p>
        </p:txBody>
      </p:sp>
      <p:sp>
        <p:nvSpPr>
          <p:cNvPr id="16" name="圆角矩形 25">
            <a:extLst>
              <a:ext uri="{FF2B5EF4-FFF2-40B4-BE49-F238E27FC236}">
                <a16:creationId xmlns:a16="http://schemas.microsoft.com/office/drawing/2014/main" id="{BA579400-619A-4EC1-961D-0B2DD21DD4A3}"/>
              </a:ext>
            </a:extLst>
          </p:cNvPr>
          <p:cNvSpPr>
            <a:spLocks noChangeAspect="1"/>
          </p:cNvSpPr>
          <p:nvPr/>
        </p:nvSpPr>
        <p:spPr>
          <a:xfrm>
            <a:off x="4760867" y="5986821"/>
            <a:ext cx="1803400" cy="366607"/>
          </a:xfrm>
          <a:prstGeom prst="roundRect">
            <a:avLst>
              <a:gd name="adj" fmla="val 28375"/>
            </a:avLst>
          </a:prstGeom>
          <a:solidFill>
            <a:srgbClr val="01ACBE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accent3">
                    <a:lumMod val="95000"/>
                    <a:lumOff val="5000"/>
                  </a:schemeClr>
                </a:gs>
              </a:gsLst>
              <a:lin ang="16200000" scaled="0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Arial" panose="020B0604020202020204"/>
              </a:rPr>
              <a:t>账号信息绑定</a:t>
            </a:r>
          </a:p>
        </p:txBody>
      </p:sp>
      <p:pic>
        <p:nvPicPr>
          <p:cNvPr id="18" name="Picture 63">
            <a:extLst>
              <a:ext uri="{FF2B5EF4-FFF2-40B4-BE49-F238E27FC236}">
                <a16:creationId xmlns:a16="http://schemas.microsoft.com/office/drawing/2014/main" id="{2F6BA2A3-A334-4D47-88E2-83C6982B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493">
            <a:off x="6898251" y="3130984"/>
            <a:ext cx="688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20">
            <a:extLst>
              <a:ext uri="{FF2B5EF4-FFF2-40B4-BE49-F238E27FC236}">
                <a16:creationId xmlns:a16="http://schemas.microsoft.com/office/drawing/2014/main" id="{27B678C0-C18E-46FD-A026-70D2CB9AA380}"/>
              </a:ext>
            </a:extLst>
          </p:cNvPr>
          <p:cNvSpPr>
            <a:spLocks noChangeAspect="1"/>
          </p:cNvSpPr>
          <p:nvPr/>
        </p:nvSpPr>
        <p:spPr>
          <a:xfrm>
            <a:off x="8065539" y="5986821"/>
            <a:ext cx="1803400" cy="366607"/>
          </a:xfrm>
          <a:prstGeom prst="roundRect">
            <a:avLst>
              <a:gd name="adj" fmla="val 31705"/>
            </a:avLst>
          </a:prstGeom>
          <a:solidFill>
            <a:srgbClr val="E87071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accent3">
                    <a:lumMod val="95000"/>
                    <a:lumOff val="5000"/>
                  </a:schemeClr>
                </a:gs>
              </a:gsLst>
              <a:lin ang="14400000" scaled="0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Arial" panose="020B0604020202020204"/>
              </a:rPr>
              <a:t>输入邀请码</a:t>
            </a:r>
          </a:p>
        </p:txBody>
      </p:sp>
      <p:pic>
        <p:nvPicPr>
          <p:cNvPr id="22" name="Picture 63">
            <a:extLst>
              <a:ext uri="{FF2B5EF4-FFF2-40B4-BE49-F238E27FC236}">
                <a16:creationId xmlns:a16="http://schemas.microsoft.com/office/drawing/2014/main" id="{300B8485-FEF2-4095-821C-D9E67EC7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493">
            <a:off x="3736368" y="3211513"/>
            <a:ext cx="690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圆角矩形 20">
            <a:extLst>
              <a:ext uri="{FF2B5EF4-FFF2-40B4-BE49-F238E27FC236}">
                <a16:creationId xmlns:a16="http://schemas.microsoft.com/office/drawing/2014/main" id="{B852C99C-384E-4227-B22F-9C96D6892C55}"/>
              </a:ext>
            </a:extLst>
          </p:cNvPr>
          <p:cNvSpPr>
            <a:spLocks noChangeAspect="1"/>
          </p:cNvSpPr>
          <p:nvPr/>
        </p:nvSpPr>
        <p:spPr>
          <a:xfrm>
            <a:off x="1305131" y="5986820"/>
            <a:ext cx="1803400" cy="366607"/>
          </a:xfrm>
          <a:prstGeom prst="roundRect">
            <a:avLst>
              <a:gd name="adj" fmla="val 31705"/>
            </a:avLst>
          </a:prstGeom>
          <a:solidFill>
            <a:srgbClr val="E87071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accent3">
                    <a:lumMod val="95000"/>
                    <a:lumOff val="5000"/>
                  </a:schemeClr>
                </a:gs>
              </a:gsLst>
              <a:lin ang="14400000" scaled="0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  <a:sym typeface="Arial" panose="020B0604020202020204"/>
              </a:rPr>
              <a:t>手机验证码登录</a:t>
            </a:r>
          </a:p>
        </p:txBody>
      </p:sp>
      <p:sp>
        <p:nvSpPr>
          <p:cNvPr id="26" name="圆角矩形标注 40">
            <a:extLst>
              <a:ext uri="{FF2B5EF4-FFF2-40B4-BE49-F238E27FC236}">
                <a16:creationId xmlns:a16="http://schemas.microsoft.com/office/drawing/2014/main" id="{87C66D80-D217-4C62-BFD8-516D0DFF8514}"/>
              </a:ext>
            </a:extLst>
          </p:cNvPr>
          <p:cNvSpPr/>
          <p:nvPr/>
        </p:nvSpPr>
        <p:spPr>
          <a:xfrm>
            <a:off x="10349892" y="1755775"/>
            <a:ext cx="1253843" cy="641350"/>
          </a:xfrm>
          <a:prstGeom prst="wedgeRoundRectCallout">
            <a:avLst>
              <a:gd name="adj1" fmla="val -77171"/>
              <a:gd name="adj2" fmla="val -47500"/>
              <a:gd name="adj3" fmla="val 16667"/>
            </a:avLst>
          </a:prstGeom>
          <a:solidFill>
            <a:srgbClr val="FFBB53">
              <a:lumMod val="50000"/>
            </a:srgbClr>
          </a:solidFill>
          <a:ln w="12700" cap="flat" cmpd="sng" algn="ctr">
            <a:solidFill>
              <a:srgbClr val="C5831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rgbClr val="FFFFFF"/>
                </a:solidFill>
                <a:latin typeface="锐字工房云字库细圆GBK"/>
                <a:ea typeface="+mj-ea"/>
              </a:rPr>
              <a:t>邀请码：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zlgtsg</a:t>
            </a:r>
            <a:endParaRPr lang="en-US" altLang="zh-CN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CC44B05-4C8D-4035-ADE3-0392F465C6E3}"/>
              </a:ext>
            </a:extLst>
          </p:cNvPr>
          <p:cNvSpPr/>
          <p:nvPr/>
        </p:nvSpPr>
        <p:spPr>
          <a:xfrm>
            <a:off x="3" y="282730"/>
            <a:ext cx="569343" cy="303865"/>
          </a:xfrm>
          <a:prstGeom prst="rect">
            <a:avLst/>
          </a:prstGeom>
          <a:solidFill>
            <a:srgbClr val="BD6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图形用户界面, 应用程序, Teams&#10;&#10;描述已自动生成">
            <a:extLst>
              <a:ext uri="{FF2B5EF4-FFF2-40B4-BE49-F238E27FC236}">
                <a16:creationId xmlns:a16="http://schemas.microsoft.com/office/drawing/2014/main" id="{770D5A6E-2561-4E7C-9074-D746CDD57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3" y="1089000"/>
            <a:ext cx="2161331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0A25E5B-9F98-4B4D-9CFB-948C6D1836DB}"/>
              </a:ext>
            </a:extLst>
          </p:cNvPr>
          <p:cNvSpPr/>
          <p:nvPr/>
        </p:nvSpPr>
        <p:spPr>
          <a:xfrm>
            <a:off x="2569005" y="3424579"/>
            <a:ext cx="622149" cy="1939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3"/>
          </a:p>
        </p:txBody>
      </p:sp>
      <p:pic>
        <p:nvPicPr>
          <p:cNvPr id="31" name="图片 30" descr="图片包含 图形用户界面&#10;&#10;描述已自动生成">
            <a:extLst>
              <a:ext uri="{FF2B5EF4-FFF2-40B4-BE49-F238E27FC236}">
                <a16:creationId xmlns:a16="http://schemas.microsoft.com/office/drawing/2014/main" id="{B6A7A24E-E0FB-49F4-8D11-18F8536C8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58" y="1084579"/>
            <a:ext cx="216133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图片 31" descr="图形用户界面, 应用程序&#10;&#10;描述已自动生成">
            <a:extLst>
              <a:ext uri="{FF2B5EF4-FFF2-40B4-BE49-F238E27FC236}">
                <a16:creationId xmlns:a16="http://schemas.microsoft.com/office/drawing/2014/main" id="{81A5F796-C1BD-4E04-B869-35B088D9C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74" y="1084579"/>
            <a:ext cx="216133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981A1BD-5754-4912-930D-5D710453E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74" y="1093421"/>
            <a:ext cx="216311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308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5E5C303-737B-4E13-9295-E19102D73D54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508762"/>
            <a:ext cx="914400" cy="700087"/>
            <a:chOff x="4940096" y="1144041"/>
            <a:chExt cx="1395225" cy="1064195"/>
          </a:xfrm>
        </p:grpSpPr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20616EE2-27C3-406E-811B-2B1CE5DC5FC2}"/>
                </a:ext>
              </a:extLst>
            </p:cNvPr>
            <p:cNvCxnSpPr/>
            <p:nvPr/>
          </p:nvCxnSpPr>
          <p:spPr>
            <a:xfrm flipH="1">
              <a:off x="4940096" y="1742500"/>
              <a:ext cx="114330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61B6D18-27C1-4530-ADD2-2063729DD2C6}"/>
                </a:ext>
              </a:extLst>
            </p:cNvPr>
            <p:cNvCxnSpPr/>
            <p:nvPr/>
          </p:nvCxnSpPr>
          <p:spPr>
            <a:xfrm>
              <a:off x="6323210" y="1144041"/>
              <a:ext cx="12111" cy="106419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F371BD7-44DD-4188-A592-193BF7525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334666"/>
            <a:ext cx="4004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域球（入口）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8A19B48-8C78-4B38-ABFA-086DCA729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399" y="1674139"/>
            <a:ext cx="4123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1800" b="1" dirty="0"/>
              <a:t>常用、门户、关注、微读书、知视频</a:t>
            </a:r>
            <a:endParaRPr lang="en-US" altLang="zh-CN" sz="1800" b="1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DCA3F11-111C-44D2-BEFE-BC8FA6E0C8B9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4734230"/>
            <a:ext cx="915988" cy="858837"/>
            <a:chOff x="4940096" y="1191984"/>
            <a:chExt cx="1586833" cy="1099457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2F9DE23D-9A2D-47A5-BB44-5B108C6B5539}"/>
                </a:ext>
              </a:extLst>
            </p:cNvPr>
            <p:cNvCxnSpPr/>
            <p:nvPr/>
          </p:nvCxnSpPr>
          <p:spPr>
            <a:xfrm flipH="1">
              <a:off x="4940096" y="1742728"/>
              <a:ext cx="114131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3D577BE-DCDB-4CE9-A961-4EFA818A46B7}"/>
                </a:ext>
              </a:extLst>
            </p:cNvPr>
            <p:cNvCxnSpPr/>
            <p:nvPr/>
          </p:nvCxnSpPr>
          <p:spPr>
            <a:xfrm>
              <a:off x="6524178" y="1191984"/>
              <a:ext cx="2751" cy="10994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CDA6BCB5-92A8-47DF-9815-129488C11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978982"/>
            <a:ext cx="3762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轮播图、推荐等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1F624CB-FE0A-4CD8-A985-3F8AD3D49D04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3138078"/>
            <a:ext cx="915988" cy="858838"/>
            <a:chOff x="4940096" y="1191984"/>
            <a:chExt cx="1586833" cy="1099457"/>
          </a:xfrm>
        </p:grpSpPr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B28B7485-FB63-44A4-8343-94D42F0405B5}"/>
                </a:ext>
              </a:extLst>
            </p:cNvPr>
            <p:cNvCxnSpPr/>
            <p:nvPr/>
          </p:nvCxnSpPr>
          <p:spPr>
            <a:xfrm flipH="1">
              <a:off x="4940096" y="1742729"/>
              <a:ext cx="114131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A423E567-4A58-4B47-8CEB-A0ADADCE1712}"/>
                </a:ext>
              </a:extLst>
            </p:cNvPr>
            <p:cNvCxnSpPr/>
            <p:nvPr/>
          </p:nvCxnSpPr>
          <p:spPr>
            <a:xfrm>
              <a:off x="6524178" y="1191984"/>
              <a:ext cx="2751" cy="10994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7778D1DF-40AB-48BE-A500-330CF3037449}"/>
              </a:ext>
            </a:extLst>
          </p:cNvPr>
          <p:cNvSpPr txBox="1"/>
          <p:nvPr/>
        </p:nvSpPr>
        <p:spPr>
          <a:xfrm>
            <a:off x="759849" y="204474"/>
            <a:ext cx="1014522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正文宋楷" panose="02000000000000000000" charset="-122"/>
                <a:ea typeface="字魂36号-正文宋楷" panose="02000000000000000000" charset="-122"/>
                <a:sym typeface="+mn-ea"/>
              </a:rPr>
              <a:t>首页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FB20D0F-D66F-4A9D-A889-29B89F5D2614}"/>
              </a:ext>
            </a:extLst>
          </p:cNvPr>
          <p:cNvSpPr/>
          <p:nvPr/>
        </p:nvSpPr>
        <p:spPr>
          <a:xfrm>
            <a:off x="3" y="282730"/>
            <a:ext cx="569343" cy="303865"/>
          </a:xfrm>
          <a:prstGeom prst="rect">
            <a:avLst/>
          </a:prstGeom>
          <a:solidFill>
            <a:srgbClr val="BD6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5C008B-E219-7042-91F2-17ACDB92B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4" y="819332"/>
            <a:ext cx="2495896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393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1C22EB3-55D4-4702-98D3-055AD570275F}"/>
              </a:ext>
            </a:extLst>
          </p:cNvPr>
          <p:cNvSpPr/>
          <p:nvPr/>
        </p:nvSpPr>
        <p:spPr>
          <a:xfrm>
            <a:off x="579156" y="3258153"/>
            <a:ext cx="2157412" cy="1669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altLang="zh-CN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Epub</a:t>
            </a:r>
            <a:r>
              <a:rPr lang="zh-CN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格式</a:t>
            </a:r>
            <a:endParaRPr lang="en-US" altLang="zh-CN" sz="28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笔记功能</a:t>
            </a:r>
            <a:endParaRPr lang="en-US" altLang="zh-CN" sz="28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无地点限制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1DCDA35-BB6D-423E-87CF-1A67AD783D68}"/>
              </a:ext>
            </a:extLst>
          </p:cNvPr>
          <p:cNvGrpSpPr>
            <a:grpSpLocks/>
          </p:cNvGrpSpPr>
          <p:nvPr/>
        </p:nvGrpSpPr>
        <p:grpSpPr bwMode="auto">
          <a:xfrm>
            <a:off x="839353" y="647029"/>
            <a:ext cx="1558530" cy="2049266"/>
            <a:chOff x="2152923" y="1255195"/>
            <a:chExt cx="1558049" cy="2049404"/>
          </a:xfrm>
          <a:solidFill>
            <a:srgbClr val="F07928"/>
          </a:solidFill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id="{1F9F4403-5151-4D2B-A7EC-E0B757FEE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923" y="1255195"/>
              <a:ext cx="1558049" cy="2049404"/>
              <a:chOff x="2152923" y="1255195"/>
              <a:chExt cx="1558049" cy="2049404"/>
            </a:xfrm>
            <a:grpFill/>
          </p:grpSpPr>
          <p:sp>
            <p:nvSpPr>
              <p:cNvPr id="18" name="泪滴形 17">
                <a:extLst>
                  <a:ext uri="{FF2B5EF4-FFF2-40B4-BE49-F238E27FC236}">
                    <a16:creationId xmlns:a16="http://schemas.microsoft.com/office/drawing/2014/main" id="{8F057B89-2B24-41ED-8F1A-1C3403884700}"/>
                  </a:ext>
                </a:extLst>
              </p:cNvPr>
              <p:cNvSpPr/>
              <p:nvPr/>
            </p:nvSpPr>
            <p:spPr>
              <a:xfrm rot="8092329">
                <a:off x="2152630" y="1255488"/>
                <a:ext cx="1558635" cy="1558049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CCB0FE4-8859-4203-8BD9-1F6632BB638F}"/>
                  </a:ext>
                </a:extLst>
              </p:cNvPr>
              <p:cNvSpPr/>
              <p:nvPr/>
            </p:nvSpPr>
            <p:spPr>
              <a:xfrm>
                <a:off x="2736746" y="3258558"/>
                <a:ext cx="390404" cy="4604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r="7200000" sx="146000" sy="146000" algn="t" rotWithShape="0">
                  <a:prstClr val="black">
                    <a:alpha val="9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</p:grpSp>
        <p:sp>
          <p:nvSpPr>
            <p:cNvPr id="17" name="矩形 23">
              <a:extLst>
                <a:ext uri="{FF2B5EF4-FFF2-40B4-BE49-F238E27FC236}">
                  <a16:creationId xmlns:a16="http://schemas.microsoft.com/office/drawing/2014/main" id="{4D0EEA3A-21FF-4161-AAB1-866C5CE23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24" y="1772885"/>
              <a:ext cx="1179103" cy="5232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E6E6E6"/>
                  </a:solidFill>
                  <a:cs typeface="Arial" panose="020B0604020202020204" pitchFamily="34" charset="0"/>
                </a:rPr>
                <a:t>期  刊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1AEFE409-7C31-45F9-824A-A49594D497B3}"/>
              </a:ext>
            </a:extLst>
          </p:cNvPr>
          <p:cNvSpPr txBox="1"/>
          <p:nvPr/>
        </p:nvSpPr>
        <p:spPr>
          <a:xfrm>
            <a:off x="6884465" y="5734278"/>
            <a:ext cx="1890665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与出版社发行纸本同步更新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A01AB82-1E76-44A4-9098-8AD297BC3E28}"/>
              </a:ext>
            </a:extLst>
          </p:cNvPr>
          <p:cNvSpPr txBox="1"/>
          <p:nvPr/>
        </p:nvSpPr>
        <p:spPr>
          <a:xfrm>
            <a:off x="9900431" y="5734278"/>
            <a:ext cx="1996496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Epub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格式</a:t>
            </a:r>
            <a:endParaRPr lang="en-US" altLang="zh-CN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自适应手机屏幕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DF564D-71CF-4936-A3E3-274EFF152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21" y="658695"/>
            <a:ext cx="2304800" cy="499066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BC7A44-CB1E-4CC2-856F-72DE1EE03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57" y="797322"/>
            <a:ext cx="2161330" cy="46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9FABEB5-1964-4DB5-B12B-50E1E1724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79" y="797322"/>
            <a:ext cx="2161330" cy="4680000"/>
          </a:xfrm>
          <a:prstGeom prst="rect">
            <a:avLst/>
          </a:prstGeom>
        </p:spPr>
      </p:pic>
      <p:pic>
        <p:nvPicPr>
          <p:cNvPr id="27" name="Picture 63">
            <a:extLst>
              <a:ext uri="{FF2B5EF4-FFF2-40B4-BE49-F238E27FC236}">
                <a16:creationId xmlns:a16="http://schemas.microsoft.com/office/drawing/2014/main" id="{35266822-12F2-4818-A9F5-A1C3D07F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493">
            <a:off x="5762507" y="3075590"/>
            <a:ext cx="690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45C0BB63-AFAC-4AC7-9CC0-2C2C53F13F04}"/>
              </a:ext>
            </a:extLst>
          </p:cNvPr>
          <p:cNvSpPr/>
          <p:nvPr/>
        </p:nvSpPr>
        <p:spPr>
          <a:xfrm>
            <a:off x="3326860" y="1164684"/>
            <a:ext cx="2204090" cy="343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FE01951-75E5-40DA-BE64-BCB35D35A9C1}"/>
              </a:ext>
            </a:extLst>
          </p:cNvPr>
          <p:cNvSpPr/>
          <p:nvPr/>
        </p:nvSpPr>
        <p:spPr>
          <a:xfrm>
            <a:off x="6611877" y="1254742"/>
            <a:ext cx="2204090" cy="343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853BBBB-5D9E-48D4-8464-1FA4D2EDD052}"/>
              </a:ext>
            </a:extLst>
          </p:cNvPr>
          <p:cNvSpPr/>
          <p:nvPr/>
        </p:nvSpPr>
        <p:spPr>
          <a:xfrm>
            <a:off x="11575915" y="1024221"/>
            <a:ext cx="273394" cy="2987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FD115DC-6ED2-4732-A393-D17A702F5562}"/>
              </a:ext>
            </a:extLst>
          </p:cNvPr>
          <p:cNvSpPr/>
          <p:nvPr/>
        </p:nvSpPr>
        <p:spPr>
          <a:xfrm>
            <a:off x="11293813" y="4114800"/>
            <a:ext cx="555496" cy="4961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25" grpId="0"/>
      <p:bldP spid="26" grpId="0"/>
      <p:bldP spid="28" grpId="0" animBg="1"/>
      <p:bldP spid="29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97F0343C-87EF-4158-A211-83EEE3905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36" y="797322"/>
            <a:ext cx="2161330" cy="46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E5EF1BD-5AD6-47F7-A706-69EEF3DC7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57" y="803836"/>
            <a:ext cx="2161330" cy="46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06DD8A-34D5-4029-89A2-FFC576932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68" y="642522"/>
            <a:ext cx="2304310" cy="4989600"/>
          </a:xfrm>
          <a:prstGeom prst="roundRect">
            <a:avLst>
              <a:gd name="adj" fmla="val 906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1DCDA35-BB6D-423E-87CF-1A67AD783D68}"/>
              </a:ext>
            </a:extLst>
          </p:cNvPr>
          <p:cNvGrpSpPr>
            <a:grpSpLocks/>
          </p:cNvGrpSpPr>
          <p:nvPr/>
        </p:nvGrpSpPr>
        <p:grpSpPr bwMode="auto">
          <a:xfrm>
            <a:off x="839353" y="647029"/>
            <a:ext cx="1558530" cy="2049266"/>
            <a:chOff x="2152923" y="1255195"/>
            <a:chExt cx="1558049" cy="2049404"/>
          </a:xfrm>
          <a:solidFill>
            <a:srgbClr val="F07928"/>
          </a:solidFill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id="{1F9F4403-5151-4D2B-A7EC-E0B757FEE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923" y="1255195"/>
              <a:ext cx="1558049" cy="2049404"/>
              <a:chOff x="2152923" y="1255195"/>
              <a:chExt cx="1558049" cy="2049404"/>
            </a:xfrm>
            <a:grpFill/>
          </p:grpSpPr>
          <p:sp>
            <p:nvSpPr>
              <p:cNvPr id="18" name="泪滴形 17">
                <a:extLst>
                  <a:ext uri="{FF2B5EF4-FFF2-40B4-BE49-F238E27FC236}">
                    <a16:creationId xmlns:a16="http://schemas.microsoft.com/office/drawing/2014/main" id="{8F057B89-2B24-41ED-8F1A-1C3403884700}"/>
                  </a:ext>
                </a:extLst>
              </p:cNvPr>
              <p:cNvSpPr/>
              <p:nvPr/>
            </p:nvSpPr>
            <p:spPr>
              <a:xfrm rot="8092329">
                <a:off x="2152630" y="1255488"/>
                <a:ext cx="1558635" cy="1558049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CCB0FE4-8859-4203-8BD9-1F6632BB638F}"/>
                  </a:ext>
                </a:extLst>
              </p:cNvPr>
              <p:cNvSpPr/>
              <p:nvPr/>
            </p:nvSpPr>
            <p:spPr>
              <a:xfrm>
                <a:off x="2736746" y="3258558"/>
                <a:ext cx="390404" cy="4604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r="7200000" sx="146000" sy="146000" algn="t" rotWithShape="0">
                  <a:prstClr val="black">
                    <a:alpha val="9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</p:grpSp>
        <p:sp>
          <p:nvSpPr>
            <p:cNvPr id="17" name="矩形 23">
              <a:extLst>
                <a:ext uri="{FF2B5EF4-FFF2-40B4-BE49-F238E27FC236}">
                  <a16:creationId xmlns:a16="http://schemas.microsoft.com/office/drawing/2014/main" id="{4D0EEA3A-21FF-4161-AAB1-866C5CE23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24" y="1772885"/>
              <a:ext cx="1179103" cy="5232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E6E6E6"/>
                  </a:solidFill>
                  <a:cs typeface="Arial" panose="020B0604020202020204" pitchFamily="34" charset="0"/>
                </a:rPr>
                <a:t>图  书</a:t>
              </a:r>
            </a:p>
          </p:txBody>
        </p:sp>
      </p:grpSp>
      <p:pic>
        <p:nvPicPr>
          <p:cNvPr id="27" name="Picture 63">
            <a:extLst>
              <a:ext uri="{FF2B5EF4-FFF2-40B4-BE49-F238E27FC236}">
                <a16:creationId xmlns:a16="http://schemas.microsoft.com/office/drawing/2014/main" id="{35266822-12F2-4818-A9F5-A1C3D07F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493">
            <a:off x="5762507" y="3075590"/>
            <a:ext cx="690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8F7FA86-744D-4F4C-AC95-1A5B971C569F}"/>
              </a:ext>
            </a:extLst>
          </p:cNvPr>
          <p:cNvSpPr/>
          <p:nvPr/>
        </p:nvSpPr>
        <p:spPr>
          <a:xfrm>
            <a:off x="11249527" y="4581728"/>
            <a:ext cx="555496" cy="4961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EA38B9C-F44E-4FCC-A440-4495F4BE4633}"/>
              </a:ext>
            </a:extLst>
          </p:cNvPr>
          <p:cNvSpPr/>
          <p:nvPr/>
        </p:nvSpPr>
        <p:spPr>
          <a:xfrm>
            <a:off x="11527275" y="1024221"/>
            <a:ext cx="273394" cy="2987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BD8515B-60A9-4DA1-BDF0-8A4BF84C413B}"/>
              </a:ext>
            </a:extLst>
          </p:cNvPr>
          <p:cNvSpPr/>
          <p:nvPr/>
        </p:nvSpPr>
        <p:spPr>
          <a:xfrm>
            <a:off x="3326860" y="1164684"/>
            <a:ext cx="2204090" cy="343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F3F9786-0AE1-4E9F-AB3B-04B506378F12}"/>
              </a:ext>
            </a:extLst>
          </p:cNvPr>
          <p:cNvSpPr/>
          <p:nvPr/>
        </p:nvSpPr>
        <p:spPr>
          <a:xfrm>
            <a:off x="8190689" y="1765729"/>
            <a:ext cx="603898" cy="3257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0536025-208E-42E6-B1C4-99B62E33C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7" y="803836"/>
            <a:ext cx="2161330" cy="4680000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BEE0FED4-FBEF-4739-8D2F-1C38ED261441}"/>
              </a:ext>
            </a:extLst>
          </p:cNvPr>
          <p:cNvSpPr/>
          <p:nvPr/>
        </p:nvSpPr>
        <p:spPr>
          <a:xfrm>
            <a:off x="6666525" y="2169275"/>
            <a:ext cx="2093234" cy="3257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2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1F80671-63EC-4BAA-8933-221A24230DEA}"/>
              </a:ext>
            </a:extLst>
          </p:cNvPr>
          <p:cNvSpPr/>
          <p:nvPr/>
        </p:nvSpPr>
        <p:spPr>
          <a:xfrm>
            <a:off x="894469" y="772315"/>
            <a:ext cx="2160000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C8F2FA-509D-4859-9169-12495973CCAD}"/>
              </a:ext>
            </a:extLst>
          </p:cNvPr>
          <p:cNvSpPr txBox="1"/>
          <p:nvPr/>
        </p:nvSpPr>
        <p:spPr>
          <a:xfrm>
            <a:off x="1049763" y="892206"/>
            <a:ext cx="18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读秀简介</a:t>
            </a:r>
          </a:p>
        </p:txBody>
      </p:sp>
      <p:sp>
        <p:nvSpPr>
          <p:cNvPr id="6" name="íśḻídê">
            <a:extLst>
              <a:ext uri="{FF2B5EF4-FFF2-40B4-BE49-F238E27FC236}">
                <a16:creationId xmlns:a16="http://schemas.microsoft.com/office/drawing/2014/main" id="{35D27E68-850D-4691-BAE1-3AAFA812CDEA}"/>
              </a:ext>
            </a:extLst>
          </p:cNvPr>
          <p:cNvSpPr/>
          <p:nvPr/>
        </p:nvSpPr>
        <p:spPr>
          <a:xfrm>
            <a:off x="1049763" y="2288563"/>
            <a:ext cx="3597914" cy="326111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7" name="išľïḋe">
            <a:extLst>
              <a:ext uri="{FF2B5EF4-FFF2-40B4-BE49-F238E27FC236}">
                <a16:creationId xmlns:a16="http://schemas.microsoft.com/office/drawing/2014/main" id="{A6240D01-1E86-4A77-8127-7F882C067965}"/>
              </a:ext>
            </a:extLst>
          </p:cNvPr>
          <p:cNvSpPr/>
          <p:nvPr/>
        </p:nvSpPr>
        <p:spPr>
          <a:xfrm>
            <a:off x="1605756" y="2288560"/>
            <a:ext cx="3041921" cy="3261111"/>
          </a:xfrm>
          <a:prstGeom prst="rect">
            <a:avLst/>
          </a:prstGeom>
          <a:solidFill>
            <a:schemeClr val="tx1">
              <a:alpha val="69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11" name="îšľíďe">
            <a:extLst>
              <a:ext uri="{FF2B5EF4-FFF2-40B4-BE49-F238E27FC236}">
                <a16:creationId xmlns:a16="http://schemas.microsoft.com/office/drawing/2014/main" id="{90CFC441-FF75-43DB-9138-251D14DFDDD4}"/>
              </a:ext>
            </a:extLst>
          </p:cNvPr>
          <p:cNvSpPr/>
          <p:nvPr/>
        </p:nvSpPr>
        <p:spPr>
          <a:xfrm>
            <a:off x="1989761" y="4712280"/>
            <a:ext cx="1860920" cy="475901"/>
          </a:xfrm>
          <a:prstGeom prst="roundRect">
            <a:avLst>
              <a:gd name="adj" fmla="val 7256"/>
            </a:avLst>
          </a:prstGeom>
          <a:ln>
            <a:solidFill>
              <a:schemeClr val="bg1"/>
            </a:solidFill>
          </a:ln>
        </p:spPr>
        <p:txBody>
          <a:bodyPr wrap="none" lIns="90000" tIns="46800" rIns="90000" bIns="46800" anchor="ctr" anchorCtr="0">
            <a:normAutofit/>
          </a:bodyPr>
          <a:lstStyle/>
          <a:p>
            <a:pPr lvl="0" defTabSz="914378">
              <a:defRPr/>
            </a:pPr>
            <a:r>
              <a:rPr lang="en-US" altLang="zh-CN" sz="1200" i="1" dirty="0">
                <a:solidFill>
                  <a:schemeClr val="bg1"/>
                </a:solidFill>
              </a:rPr>
              <a:t> </a:t>
            </a:r>
            <a:endParaRPr lang="zh-CN" altLang="en-US" sz="1200" i="1" dirty="0">
              <a:solidFill>
                <a:schemeClr val="bg1"/>
              </a:solidFill>
            </a:endParaRPr>
          </a:p>
        </p:txBody>
      </p:sp>
      <p:sp>
        <p:nvSpPr>
          <p:cNvPr id="12" name="ïs1iḑé">
            <a:extLst>
              <a:ext uri="{FF2B5EF4-FFF2-40B4-BE49-F238E27FC236}">
                <a16:creationId xmlns:a16="http://schemas.microsoft.com/office/drawing/2014/main" id="{56C52B41-C9BE-4E58-9573-D304AB76A645}"/>
              </a:ext>
            </a:extLst>
          </p:cNvPr>
          <p:cNvSpPr/>
          <p:nvPr/>
        </p:nvSpPr>
        <p:spPr>
          <a:xfrm>
            <a:off x="4770638" y="2288563"/>
            <a:ext cx="5968493" cy="81127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ïSḻídê">
            <a:extLst>
              <a:ext uri="{FF2B5EF4-FFF2-40B4-BE49-F238E27FC236}">
                <a16:creationId xmlns:a16="http://schemas.microsoft.com/office/drawing/2014/main" id="{819A9B9A-3F19-4700-B8F0-C703AE2DD4B6}"/>
              </a:ext>
            </a:extLst>
          </p:cNvPr>
          <p:cNvSpPr/>
          <p:nvPr/>
        </p:nvSpPr>
        <p:spPr bwMode="auto">
          <a:xfrm>
            <a:off x="4774621" y="3099835"/>
            <a:ext cx="1988170" cy="53327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" name="îṥļïḑé">
            <a:extLst>
              <a:ext uri="{FF2B5EF4-FFF2-40B4-BE49-F238E27FC236}">
                <a16:creationId xmlns:a16="http://schemas.microsoft.com/office/drawing/2014/main" id="{1C98F9CE-7BA6-4D9A-A56F-F1CB6832AB26}"/>
              </a:ext>
            </a:extLst>
          </p:cNvPr>
          <p:cNvSpPr/>
          <p:nvPr/>
        </p:nvSpPr>
        <p:spPr bwMode="auto">
          <a:xfrm>
            <a:off x="6762790" y="3099835"/>
            <a:ext cx="1988170" cy="53327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 </a:t>
            </a:r>
          </a:p>
        </p:txBody>
      </p:sp>
      <p:sp>
        <p:nvSpPr>
          <p:cNvPr id="15" name="î$ḷíďè">
            <a:extLst>
              <a:ext uri="{FF2B5EF4-FFF2-40B4-BE49-F238E27FC236}">
                <a16:creationId xmlns:a16="http://schemas.microsoft.com/office/drawing/2014/main" id="{5ED804E5-AE79-4462-B0F6-03E2AB7ED2F1}"/>
              </a:ext>
            </a:extLst>
          </p:cNvPr>
          <p:cNvSpPr/>
          <p:nvPr/>
        </p:nvSpPr>
        <p:spPr bwMode="auto">
          <a:xfrm>
            <a:off x="8750961" y="3099835"/>
            <a:ext cx="1988170" cy="53327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 </a:t>
            </a:r>
          </a:p>
        </p:txBody>
      </p:sp>
      <p:sp>
        <p:nvSpPr>
          <p:cNvPr id="16" name="iśļîḋè">
            <a:extLst>
              <a:ext uri="{FF2B5EF4-FFF2-40B4-BE49-F238E27FC236}">
                <a16:creationId xmlns:a16="http://schemas.microsoft.com/office/drawing/2014/main" id="{0981BB6B-E6FB-4404-A929-C234D4172F9F}"/>
              </a:ext>
            </a:extLst>
          </p:cNvPr>
          <p:cNvSpPr/>
          <p:nvPr/>
        </p:nvSpPr>
        <p:spPr bwMode="auto">
          <a:xfrm>
            <a:off x="5571280" y="2517554"/>
            <a:ext cx="400768" cy="410434"/>
          </a:xfrm>
          <a:custGeom>
            <a:avLst/>
            <a:gdLst>
              <a:gd name="T0" fmla="*/ 1547 w 10400"/>
              <a:gd name="T1" fmla="*/ 9330 h 10667"/>
              <a:gd name="T2" fmla="*/ 3077 w 10400"/>
              <a:gd name="T3" fmla="*/ 9013 h 10667"/>
              <a:gd name="T4" fmla="*/ 6114 w 10400"/>
              <a:gd name="T5" fmla="*/ 9700 h 10667"/>
              <a:gd name="T6" fmla="*/ 6806 w 10400"/>
              <a:gd name="T7" fmla="*/ 8539 h 10667"/>
              <a:gd name="T8" fmla="*/ 4079 w 10400"/>
              <a:gd name="T9" fmla="*/ 1127 h 10667"/>
              <a:gd name="T10" fmla="*/ 5193 w 10400"/>
              <a:gd name="T11" fmla="*/ 2254 h 10667"/>
              <a:gd name="T12" fmla="*/ 6352 w 10400"/>
              <a:gd name="T13" fmla="*/ 3340 h 10667"/>
              <a:gd name="T14" fmla="*/ 6296 w 10400"/>
              <a:gd name="T15" fmla="*/ 5841 h 10667"/>
              <a:gd name="T16" fmla="*/ 5318 w 10400"/>
              <a:gd name="T17" fmla="*/ 6578 h 10667"/>
              <a:gd name="T18" fmla="*/ 4851 w 10400"/>
              <a:gd name="T19" fmla="*/ 10126 h 10667"/>
              <a:gd name="T20" fmla="*/ 4154 w 10400"/>
              <a:gd name="T21" fmla="*/ 5500 h 10667"/>
              <a:gd name="T22" fmla="*/ 993 w 10400"/>
              <a:gd name="T23" fmla="*/ 1669 h 10667"/>
              <a:gd name="T24" fmla="*/ 4493 w 10400"/>
              <a:gd name="T25" fmla="*/ 2470 h 10667"/>
              <a:gd name="T26" fmla="*/ 5203 w 10400"/>
              <a:gd name="T27" fmla="*/ 5915 h 10667"/>
              <a:gd name="T28" fmla="*/ 5890 w 10400"/>
              <a:gd name="T29" fmla="*/ 2481 h 10667"/>
              <a:gd name="T30" fmla="*/ 9353 w 10400"/>
              <a:gd name="T31" fmla="*/ 1669 h 10667"/>
              <a:gd name="T32" fmla="*/ 8900 w 10400"/>
              <a:gd name="T33" fmla="*/ 5088 h 10667"/>
              <a:gd name="T34" fmla="*/ 8763 w 10400"/>
              <a:gd name="T35" fmla="*/ 4301 h 10667"/>
              <a:gd name="T36" fmla="*/ 7729 w 10400"/>
              <a:gd name="T37" fmla="*/ 3953 h 10667"/>
              <a:gd name="T38" fmla="*/ 8505 w 10400"/>
              <a:gd name="T39" fmla="*/ 5505 h 10667"/>
              <a:gd name="T40" fmla="*/ 8530 w 10400"/>
              <a:gd name="T41" fmla="*/ 6867 h 10667"/>
              <a:gd name="T42" fmla="*/ 9012 w 10400"/>
              <a:gd name="T43" fmla="*/ 6736 h 10667"/>
              <a:gd name="T44" fmla="*/ 9315 w 10400"/>
              <a:gd name="T45" fmla="*/ 6686 h 10667"/>
              <a:gd name="T46" fmla="*/ 9046 w 10400"/>
              <a:gd name="T47" fmla="*/ 4530 h 10667"/>
              <a:gd name="T48" fmla="*/ 9997 w 10400"/>
              <a:gd name="T49" fmla="*/ 3776 h 10667"/>
              <a:gd name="T50" fmla="*/ 8844 w 10400"/>
              <a:gd name="T51" fmla="*/ 4304 h 10667"/>
              <a:gd name="T52" fmla="*/ 8790 w 10400"/>
              <a:gd name="T53" fmla="*/ 3675 h 10667"/>
              <a:gd name="T54" fmla="*/ 9514 w 10400"/>
              <a:gd name="T55" fmla="*/ 6418 h 10667"/>
              <a:gd name="T56" fmla="*/ 9245 w 10400"/>
              <a:gd name="T57" fmla="*/ 6917 h 10667"/>
              <a:gd name="T58" fmla="*/ 7957 w 10400"/>
              <a:gd name="T59" fmla="*/ 6629 h 10667"/>
              <a:gd name="T60" fmla="*/ 7308 w 10400"/>
              <a:gd name="T61" fmla="*/ 6762 h 10667"/>
              <a:gd name="T62" fmla="*/ 9494 w 10400"/>
              <a:gd name="T63" fmla="*/ 6253 h 10667"/>
              <a:gd name="T64" fmla="*/ 577 w 10400"/>
              <a:gd name="T65" fmla="*/ 3770 h 10667"/>
              <a:gd name="T66" fmla="*/ 1355 w 10400"/>
              <a:gd name="T67" fmla="*/ 4518 h 10667"/>
              <a:gd name="T68" fmla="*/ 1282 w 10400"/>
              <a:gd name="T69" fmla="*/ 5462 h 10667"/>
              <a:gd name="T70" fmla="*/ 1236 w 10400"/>
              <a:gd name="T71" fmla="*/ 6867 h 10667"/>
              <a:gd name="T72" fmla="*/ 1718 w 10400"/>
              <a:gd name="T73" fmla="*/ 6728 h 10667"/>
              <a:gd name="T74" fmla="*/ 2022 w 10400"/>
              <a:gd name="T75" fmla="*/ 6694 h 10667"/>
              <a:gd name="T76" fmla="*/ 1843 w 10400"/>
              <a:gd name="T77" fmla="*/ 4519 h 10667"/>
              <a:gd name="T78" fmla="*/ 2505 w 10400"/>
              <a:gd name="T79" fmla="*/ 3770 h 10667"/>
              <a:gd name="T80" fmla="*/ 1608 w 10400"/>
              <a:gd name="T81" fmla="*/ 5217 h 10667"/>
              <a:gd name="T82" fmla="*/ 1557 w 10400"/>
              <a:gd name="T83" fmla="*/ 4304 h 10667"/>
              <a:gd name="T84" fmla="*/ 1610 w 10400"/>
              <a:gd name="T85" fmla="*/ 3675 h 10667"/>
              <a:gd name="T86" fmla="*/ 1898 w 10400"/>
              <a:gd name="T87" fmla="*/ 3969 h 10667"/>
              <a:gd name="T88" fmla="*/ 1547 w 10400"/>
              <a:gd name="T89" fmla="*/ 7324 h 10667"/>
              <a:gd name="T90" fmla="*/ 2189 w 10400"/>
              <a:gd name="T91" fmla="*/ 6405 h 10667"/>
              <a:gd name="T92" fmla="*/ 1172 w 10400"/>
              <a:gd name="T93" fmla="*/ 6918 h 10667"/>
              <a:gd name="T94" fmla="*/ 669 w 10400"/>
              <a:gd name="T95" fmla="*/ 6629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00" h="10667">
                <a:moveTo>
                  <a:pt x="8838" y="9330"/>
                </a:moveTo>
                <a:cubicBezTo>
                  <a:pt x="8838" y="10067"/>
                  <a:pt x="7206" y="10667"/>
                  <a:pt x="5192" y="10667"/>
                </a:cubicBezTo>
                <a:cubicBezTo>
                  <a:pt x="3180" y="10667"/>
                  <a:pt x="1547" y="10067"/>
                  <a:pt x="1547" y="9330"/>
                </a:cubicBezTo>
                <a:cubicBezTo>
                  <a:pt x="1547" y="8797"/>
                  <a:pt x="2406" y="8341"/>
                  <a:pt x="3638" y="8128"/>
                </a:cubicBezTo>
                <a:lnTo>
                  <a:pt x="3638" y="8495"/>
                </a:lnTo>
                <a:cubicBezTo>
                  <a:pt x="3293" y="8632"/>
                  <a:pt x="3077" y="8813"/>
                  <a:pt x="3077" y="9013"/>
                </a:cubicBezTo>
                <a:cubicBezTo>
                  <a:pt x="3077" y="9437"/>
                  <a:pt x="4015" y="9781"/>
                  <a:pt x="5171" y="9781"/>
                </a:cubicBezTo>
                <a:cubicBezTo>
                  <a:pt x="5497" y="9781"/>
                  <a:pt x="5802" y="9751"/>
                  <a:pt x="6077" y="9703"/>
                </a:cubicBezTo>
                <a:cubicBezTo>
                  <a:pt x="6090" y="9702"/>
                  <a:pt x="6102" y="9702"/>
                  <a:pt x="6114" y="9700"/>
                </a:cubicBezTo>
                <a:cubicBezTo>
                  <a:pt x="6165" y="9694"/>
                  <a:pt x="6212" y="9682"/>
                  <a:pt x="6259" y="9666"/>
                </a:cubicBezTo>
                <a:cubicBezTo>
                  <a:pt x="6859" y="9531"/>
                  <a:pt x="7264" y="9290"/>
                  <a:pt x="7264" y="9013"/>
                </a:cubicBezTo>
                <a:cubicBezTo>
                  <a:pt x="7264" y="8834"/>
                  <a:pt x="7090" y="8669"/>
                  <a:pt x="6806" y="8539"/>
                </a:cubicBezTo>
                <a:lnTo>
                  <a:pt x="6806" y="8137"/>
                </a:lnTo>
                <a:cubicBezTo>
                  <a:pt x="8006" y="8356"/>
                  <a:pt x="8838" y="8805"/>
                  <a:pt x="8838" y="9330"/>
                </a:cubicBezTo>
                <a:close/>
                <a:moveTo>
                  <a:pt x="4079" y="1127"/>
                </a:moveTo>
                <a:cubicBezTo>
                  <a:pt x="4079" y="504"/>
                  <a:pt x="4578" y="0"/>
                  <a:pt x="5193" y="0"/>
                </a:cubicBezTo>
                <a:cubicBezTo>
                  <a:pt x="5807" y="0"/>
                  <a:pt x="6305" y="504"/>
                  <a:pt x="6305" y="1127"/>
                </a:cubicBezTo>
                <a:cubicBezTo>
                  <a:pt x="6305" y="1750"/>
                  <a:pt x="5807" y="2254"/>
                  <a:pt x="5193" y="2254"/>
                </a:cubicBezTo>
                <a:cubicBezTo>
                  <a:pt x="4578" y="2254"/>
                  <a:pt x="4079" y="1750"/>
                  <a:pt x="4079" y="1127"/>
                </a:cubicBezTo>
                <a:close/>
                <a:moveTo>
                  <a:pt x="9353" y="1669"/>
                </a:moveTo>
                <a:cubicBezTo>
                  <a:pt x="8800" y="2578"/>
                  <a:pt x="7557" y="3340"/>
                  <a:pt x="6352" y="3340"/>
                </a:cubicBezTo>
                <a:cubicBezTo>
                  <a:pt x="6274" y="3340"/>
                  <a:pt x="6196" y="3336"/>
                  <a:pt x="6118" y="3330"/>
                </a:cubicBezTo>
                <a:cubicBezTo>
                  <a:pt x="6142" y="3615"/>
                  <a:pt x="6252" y="4928"/>
                  <a:pt x="6282" y="5755"/>
                </a:cubicBezTo>
                <a:cubicBezTo>
                  <a:pt x="6288" y="5783"/>
                  <a:pt x="6294" y="5811"/>
                  <a:pt x="6296" y="5841"/>
                </a:cubicBezTo>
                <a:lnTo>
                  <a:pt x="6568" y="10087"/>
                </a:lnTo>
                <a:cubicBezTo>
                  <a:pt x="6586" y="10373"/>
                  <a:pt x="5564" y="10428"/>
                  <a:pt x="5546" y="10154"/>
                </a:cubicBezTo>
                <a:lnTo>
                  <a:pt x="5318" y="6578"/>
                </a:lnTo>
                <a:cubicBezTo>
                  <a:pt x="5280" y="6574"/>
                  <a:pt x="5244" y="6567"/>
                  <a:pt x="5206" y="6567"/>
                </a:cubicBezTo>
                <a:cubicBezTo>
                  <a:pt x="5174" y="6567"/>
                  <a:pt x="5136" y="6577"/>
                  <a:pt x="5099" y="6587"/>
                </a:cubicBezTo>
                <a:lnTo>
                  <a:pt x="4851" y="10126"/>
                </a:lnTo>
                <a:cubicBezTo>
                  <a:pt x="4832" y="10398"/>
                  <a:pt x="3810" y="10338"/>
                  <a:pt x="3830" y="10052"/>
                </a:cubicBezTo>
                <a:lnTo>
                  <a:pt x="4144" y="5559"/>
                </a:lnTo>
                <a:cubicBezTo>
                  <a:pt x="4146" y="5538"/>
                  <a:pt x="4150" y="5520"/>
                  <a:pt x="4154" y="5500"/>
                </a:cubicBezTo>
                <a:cubicBezTo>
                  <a:pt x="4199" y="4432"/>
                  <a:pt x="4252" y="3400"/>
                  <a:pt x="4257" y="3326"/>
                </a:cubicBezTo>
                <a:cubicBezTo>
                  <a:pt x="4169" y="3334"/>
                  <a:pt x="4081" y="3340"/>
                  <a:pt x="3994" y="3340"/>
                </a:cubicBezTo>
                <a:cubicBezTo>
                  <a:pt x="2788" y="3340"/>
                  <a:pt x="1546" y="2578"/>
                  <a:pt x="993" y="1669"/>
                </a:cubicBezTo>
                <a:cubicBezTo>
                  <a:pt x="879" y="1481"/>
                  <a:pt x="936" y="1235"/>
                  <a:pt x="1122" y="1120"/>
                </a:cubicBezTo>
                <a:cubicBezTo>
                  <a:pt x="1308" y="1003"/>
                  <a:pt x="1551" y="1062"/>
                  <a:pt x="1665" y="1250"/>
                </a:cubicBezTo>
                <a:cubicBezTo>
                  <a:pt x="2166" y="2073"/>
                  <a:pt x="3484" y="2756"/>
                  <a:pt x="4493" y="2470"/>
                </a:cubicBezTo>
                <a:cubicBezTo>
                  <a:pt x="4663" y="2411"/>
                  <a:pt x="4865" y="2374"/>
                  <a:pt x="5089" y="2365"/>
                </a:cubicBezTo>
                <a:lnTo>
                  <a:pt x="4729" y="5423"/>
                </a:lnTo>
                <a:lnTo>
                  <a:pt x="5203" y="5915"/>
                </a:lnTo>
                <a:lnTo>
                  <a:pt x="5617" y="5423"/>
                </a:lnTo>
                <a:lnTo>
                  <a:pt x="5330" y="2373"/>
                </a:lnTo>
                <a:cubicBezTo>
                  <a:pt x="5531" y="2387"/>
                  <a:pt x="5725" y="2423"/>
                  <a:pt x="5890" y="2481"/>
                </a:cubicBezTo>
                <a:cubicBezTo>
                  <a:pt x="6894" y="2741"/>
                  <a:pt x="8187" y="2063"/>
                  <a:pt x="8681" y="1250"/>
                </a:cubicBezTo>
                <a:cubicBezTo>
                  <a:pt x="8795" y="1062"/>
                  <a:pt x="9038" y="1003"/>
                  <a:pt x="9224" y="1119"/>
                </a:cubicBezTo>
                <a:cubicBezTo>
                  <a:pt x="9410" y="1235"/>
                  <a:pt x="9468" y="1481"/>
                  <a:pt x="9353" y="1669"/>
                </a:cubicBezTo>
                <a:close/>
                <a:moveTo>
                  <a:pt x="8844" y="4304"/>
                </a:moveTo>
                <a:cubicBezTo>
                  <a:pt x="8839" y="4303"/>
                  <a:pt x="8833" y="4303"/>
                  <a:pt x="8827" y="4302"/>
                </a:cubicBezTo>
                <a:lnTo>
                  <a:pt x="8900" y="5088"/>
                </a:lnTo>
                <a:lnTo>
                  <a:pt x="8793" y="5217"/>
                </a:lnTo>
                <a:lnTo>
                  <a:pt x="8671" y="5088"/>
                </a:lnTo>
                <a:lnTo>
                  <a:pt x="8763" y="4301"/>
                </a:lnTo>
                <a:cubicBezTo>
                  <a:pt x="8543" y="4286"/>
                  <a:pt x="8343" y="4195"/>
                  <a:pt x="7895" y="3770"/>
                </a:cubicBezTo>
                <a:cubicBezTo>
                  <a:pt x="7846" y="3723"/>
                  <a:pt x="7769" y="3725"/>
                  <a:pt x="7722" y="3776"/>
                </a:cubicBezTo>
                <a:cubicBezTo>
                  <a:pt x="7676" y="3826"/>
                  <a:pt x="7679" y="3906"/>
                  <a:pt x="7729" y="3953"/>
                </a:cubicBezTo>
                <a:cubicBezTo>
                  <a:pt x="8086" y="4293"/>
                  <a:pt x="8319" y="4456"/>
                  <a:pt x="8558" y="4519"/>
                </a:cubicBezTo>
                <a:cubicBezTo>
                  <a:pt x="8558" y="4523"/>
                  <a:pt x="8556" y="4527"/>
                  <a:pt x="8556" y="4530"/>
                </a:cubicBezTo>
                <a:lnTo>
                  <a:pt x="8505" y="5505"/>
                </a:lnTo>
                <a:lnTo>
                  <a:pt x="8378" y="6694"/>
                </a:lnTo>
                <a:cubicBezTo>
                  <a:pt x="8369" y="6780"/>
                  <a:pt x="8430" y="6857"/>
                  <a:pt x="8514" y="6867"/>
                </a:cubicBezTo>
                <a:cubicBezTo>
                  <a:pt x="8520" y="6867"/>
                  <a:pt x="8525" y="6867"/>
                  <a:pt x="8530" y="6867"/>
                </a:cubicBezTo>
                <a:cubicBezTo>
                  <a:pt x="8608" y="6867"/>
                  <a:pt x="8674" y="6808"/>
                  <a:pt x="8683" y="6728"/>
                </a:cubicBezTo>
                <a:lnTo>
                  <a:pt x="8815" y="5498"/>
                </a:lnTo>
                <a:lnTo>
                  <a:pt x="9012" y="6736"/>
                </a:lnTo>
                <a:cubicBezTo>
                  <a:pt x="9025" y="6813"/>
                  <a:pt x="9090" y="6868"/>
                  <a:pt x="9164" y="6868"/>
                </a:cubicBezTo>
                <a:cubicBezTo>
                  <a:pt x="9172" y="6868"/>
                  <a:pt x="9180" y="6867"/>
                  <a:pt x="9188" y="6866"/>
                </a:cubicBezTo>
                <a:cubicBezTo>
                  <a:pt x="9272" y="6852"/>
                  <a:pt x="9328" y="6771"/>
                  <a:pt x="9315" y="6686"/>
                </a:cubicBezTo>
                <a:lnTo>
                  <a:pt x="9119" y="5462"/>
                </a:lnTo>
                <a:cubicBezTo>
                  <a:pt x="9119" y="5461"/>
                  <a:pt x="9120" y="5460"/>
                  <a:pt x="9120" y="5459"/>
                </a:cubicBezTo>
                <a:lnTo>
                  <a:pt x="9046" y="4530"/>
                </a:lnTo>
                <a:cubicBezTo>
                  <a:pt x="9046" y="4526"/>
                  <a:pt x="9046" y="4522"/>
                  <a:pt x="9045" y="4518"/>
                </a:cubicBezTo>
                <a:cubicBezTo>
                  <a:pt x="9279" y="4456"/>
                  <a:pt x="9631" y="4296"/>
                  <a:pt x="9990" y="3953"/>
                </a:cubicBezTo>
                <a:cubicBezTo>
                  <a:pt x="10040" y="3906"/>
                  <a:pt x="10043" y="3826"/>
                  <a:pt x="9997" y="3776"/>
                </a:cubicBezTo>
                <a:cubicBezTo>
                  <a:pt x="9950" y="3725"/>
                  <a:pt x="9873" y="3723"/>
                  <a:pt x="9823" y="3770"/>
                </a:cubicBezTo>
                <a:cubicBezTo>
                  <a:pt x="9407" y="4166"/>
                  <a:pt x="9010" y="4290"/>
                  <a:pt x="8857" y="4300"/>
                </a:cubicBezTo>
                <a:cubicBezTo>
                  <a:pt x="8852" y="4300"/>
                  <a:pt x="8849" y="4303"/>
                  <a:pt x="8844" y="4304"/>
                </a:cubicBezTo>
                <a:close/>
                <a:moveTo>
                  <a:pt x="8790" y="4263"/>
                </a:moveTo>
                <a:cubicBezTo>
                  <a:pt x="8949" y="4263"/>
                  <a:pt x="9078" y="4131"/>
                  <a:pt x="9078" y="3969"/>
                </a:cubicBezTo>
                <a:cubicBezTo>
                  <a:pt x="9078" y="3807"/>
                  <a:pt x="8949" y="3675"/>
                  <a:pt x="8790" y="3675"/>
                </a:cubicBezTo>
                <a:cubicBezTo>
                  <a:pt x="8631" y="3675"/>
                  <a:pt x="8503" y="3807"/>
                  <a:pt x="8503" y="3969"/>
                </a:cubicBezTo>
                <a:cubicBezTo>
                  <a:pt x="8503" y="4131"/>
                  <a:pt x="8631" y="4263"/>
                  <a:pt x="8790" y="4263"/>
                </a:cubicBezTo>
                <a:close/>
                <a:moveTo>
                  <a:pt x="9514" y="6418"/>
                </a:moveTo>
                <a:cubicBezTo>
                  <a:pt x="9649" y="6475"/>
                  <a:pt x="9732" y="6548"/>
                  <a:pt x="9732" y="6629"/>
                </a:cubicBezTo>
                <a:cubicBezTo>
                  <a:pt x="9732" y="6745"/>
                  <a:pt x="9561" y="6846"/>
                  <a:pt x="9306" y="6903"/>
                </a:cubicBezTo>
                <a:cubicBezTo>
                  <a:pt x="9287" y="6910"/>
                  <a:pt x="9267" y="6915"/>
                  <a:pt x="9245" y="6917"/>
                </a:cubicBezTo>
                <a:cubicBezTo>
                  <a:pt x="9240" y="6918"/>
                  <a:pt x="9235" y="6918"/>
                  <a:pt x="9229" y="6918"/>
                </a:cubicBezTo>
                <a:cubicBezTo>
                  <a:pt x="9112" y="6939"/>
                  <a:pt x="8983" y="6952"/>
                  <a:pt x="8845" y="6952"/>
                </a:cubicBezTo>
                <a:cubicBezTo>
                  <a:pt x="8355" y="6952"/>
                  <a:pt x="7957" y="6807"/>
                  <a:pt x="7957" y="6629"/>
                </a:cubicBezTo>
                <a:cubicBezTo>
                  <a:pt x="7957" y="6542"/>
                  <a:pt x="8055" y="6463"/>
                  <a:pt x="8211" y="6405"/>
                </a:cubicBezTo>
                <a:lnTo>
                  <a:pt x="8222" y="6252"/>
                </a:lnTo>
                <a:cubicBezTo>
                  <a:pt x="7685" y="6340"/>
                  <a:pt x="7308" y="6534"/>
                  <a:pt x="7308" y="6762"/>
                </a:cubicBezTo>
                <a:cubicBezTo>
                  <a:pt x="7308" y="7072"/>
                  <a:pt x="8000" y="7324"/>
                  <a:pt x="8854" y="7324"/>
                </a:cubicBezTo>
                <a:cubicBezTo>
                  <a:pt x="9708" y="7324"/>
                  <a:pt x="10400" y="7072"/>
                  <a:pt x="10400" y="6762"/>
                </a:cubicBezTo>
                <a:cubicBezTo>
                  <a:pt x="10400" y="6535"/>
                  <a:pt x="10027" y="6342"/>
                  <a:pt x="9494" y="6253"/>
                </a:cubicBezTo>
                <a:lnTo>
                  <a:pt x="9514" y="6418"/>
                </a:lnTo>
                <a:close/>
                <a:moveTo>
                  <a:pt x="1543" y="4300"/>
                </a:moveTo>
                <a:cubicBezTo>
                  <a:pt x="1391" y="4290"/>
                  <a:pt x="994" y="4166"/>
                  <a:pt x="577" y="3770"/>
                </a:cubicBezTo>
                <a:cubicBezTo>
                  <a:pt x="528" y="3723"/>
                  <a:pt x="450" y="3725"/>
                  <a:pt x="404" y="3776"/>
                </a:cubicBezTo>
                <a:cubicBezTo>
                  <a:pt x="358" y="3826"/>
                  <a:pt x="361" y="3906"/>
                  <a:pt x="411" y="3953"/>
                </a:cubicBezTo>
                <a:cubicBezTo>
                  <a:pt x="770" y="4296"/>
                  <a:pt x="1122" y="4456"/>
                  <a:pt x="1355" y="4518"/>
                </a:cubicBezTo>
                <a:cubicBezTo>
                  <a:pt x="1355" y="4522"/>
                  <a:pt x="1355" y="4526"/>
                  <a:pt x="1355" y="4530"/>
                </a:cubicBezTo>
                <a:lnTo>
                  <a:pt x="1281" y="5459"/>
                </a:lnTo>
                <a:cubicBezTo>
                  <a:pt x="1281" y="5460"/>
                  <a:pt x="1282" y="5461"/>
                  <a:pt x="1282" y="5462"/>
                </a:cubicBezTo>
                <a:lnTo>
                  <a:pt x="1086" y="6686"/>
                </a:lnTo>
                <a:cubicBezTo>
                  <a:pt x="1072" y="6771"/>
                  <a:pt x="1129" y="6852"/>
                  <a:pt x="1212" y="6866"/>
                </a:cubicBezTo>
                <a:cubicBezTo>
                  <a:pt x="1221" y="6867"/>
                  <a:pt x="1229" y="6867"/>
                  <a:pt x="1236" y="6867"/>
                </a:cubicBezTo>
                <a:cubicBezTo>
                  <a:pt x="1311" y="6867"/>
                  <a:pt x="1376" y="6813"/>
                  <a:pt x="1388" y="6736"/>
                </a:cubicBezTo>
                <a:lnTo>
                  <a:pt x="1586" y="5498"/>
                </a:lnTo>
                <a:lnTo>
                  <a:pt x="1718" y="6728"/>
                </a:lnTo>
                <a:cubicBezTo>
                  <a:pt x="1726" y="6808"/>
                  <a:pt x="1792" y="6867"/>
                  <a:pt x="1870" y="6867"/>
                </a:cubicBezTo>
                <a:cubicBezTo>
                  <a:pt x="1875" y="6867"/>
                  <a:pt x="1881" y="6867"/>
                  <a:pt x="1887" y="6867"/>
                </a:cubicBezTo>
                <a:cubicBezTo>
                  <a:pt x="1971" y="6857"/>
                  <a:pt x="2032" y="6780"/>
                  <a:pt x="2022" y="6694"/>
                </a:cubicBezTo>
                <a:lnTo>
                  <a:pt x="1895" y="5505"/>
                </a:lnTo>
                <a:lnTo>
                  <a:pt x="1845" y="4530"/>
                </a:lnTo>
                <a:cubicBezTo>
                  <a:pt x="1845" y="4527"/>
                  <a:pt x="1843" y="4523"/>
                  <a:pt x="1843" y="4519"/>
                </a:cubicBezTo>
                <a:cubicBezTo>
                  <a:pt x="2082" y="4456"/>
                  <a:pt x="2314" y="4293"/>
                  <a:pt x="2672" y="3953"/>
                </a:cubicBezTo>
                <a:cubicBezTo>
                  <a:pt x="2722" y="3906"/>
                  <a:pt x="2725" y="3826"/>
                  <a:pt x="2678" y="3776"/>
                </a:cubicBezTo>
                <a:cubicBezTo>
                  <a:pt x="2632" y="3725"/>
                  <a:pt x="2555" y="3722"/>
                  <a:pt x="2505" y="3770"/>
                </a:cubicBezTo>
                <a:cubicBezTo>
                  <a:pt x="2058" y="4195"/>
                  <a:pt x="1857" y="4286"/>
                  <a:pt x="1637" y="4301"/>
                </a:cubicBezTo>
                <a:lnTo>
                  <a:pt x="1730" y="5088"/>
                </a:lnTo>
                <a:lnTo>
                  <a:pt x="1608" y="5217"/>
                </a:lnTo>
                <a:lnTo>
                  <a:pt x="1501" y="5088"/>
                </a:lnTo>
                <a:lnTo>
                  <a:pt x="1574" y="4302"/>
                </a:lnTo>
                <a:cubicBezTo>
                  <a:pt x="1568" y="4303"/>
                  <a:pt x="1562" y="4303"/>
                  <a:pt x="1557" y="4304"/>
                </a:cubicBezTo>
                <a:cubicBezTo>
                  <a:pt x="1552" y="4303"/>
                  <a:pt x="1548" y="4300"/>
                  <a:pt x="1543" y="4300"/>
                </a:cubicBezTo>
                <a:close/>
                <a:moveTo>
                  <a:pt x="1898" y="3969"/>
                </a:moveTo>
                <a:cubicBezTo>
                  <a:pt x="1898" y="3807"/>
                  <a:pt x="1769" y="3675"/>
                  <a:pt x="1610" y="3675"/>
                </a:cubicBezTo>
                <a:cubicBezTo>
                  <a:pt x="1452" y="3675"/>
                  <a:pt x="1323" y="3807"/>
                  <a:pt x="1323" y="3969"/>
                </a:cubicBezTo>
                <a:cubicBezTo>
                  <a:pt x="1323" y="4131"/>
                  <a:pt x="1452" y="4263"/>
                  <a:pt x="1610" y="4263"/>
                </a:cubicBezTo>
                <a:cubicBezTo>
                  <a:pt x="1769" y="4263"/>
                  <a:pt x="1898" y="4131"/>
                  <a:pt x="1898" y="3969"/>
                </a:cubicBezTo>
                <a:close/>
                <a:moveTo>
                  <a:pt x="906" y="6253"/>
                </a:moveTo>
                <a:cubicBezTo>
                  <a:pt x="373" y="6342"/>
                  <a:pt x="0" y="6535"/>
                  <a:pt x="0" y="6762"/>
                </a:cubicBezTo>
                <a:cubicBezTo>
                  <a:pt x="0" y="7072"/>
                  <a:pt x="693" y="7324"/>
                  <a:pt x="1547" y="7324"/>
                </a:cubicBezTo>
                <a:cubicBezTo>
                  <a:pt x="2401" y="7324"/>
                  <a:pt x="3093" y="7072"/>
                  <a:pt x="3093" y="6762"/>
                </a:cubicBezTo>
                <a:cubicBezTo>
                  <a:pt x="3093" y="6534"/>
                  <a:pt x="2716" y="6340"/>
                  <a:pt x="2178" y="6252"/>
                </a:cubicBezTo>
                <a:lnTo>
                  <a:pt x="2189" y="6405"/>
                </a:lnTo>
                <a:cubicBezTo>
                  <a:pt x="2346" y="6463"/>
                  <a:pt x="2444" y="6542"/>
                  <a:pt x="2444" y="6629"/>
                </a:cubicBezTo>
                <a:cubicBezTo>
                  <a:pt x="2444" y="6807"/>
                  <a:pt x="2046" y="6952"/>
                  <a:pt x="1556" y="6952"/>
                </a:cubicBezTo>
                <a:cubicBezTo>
                  <a:pt x="1418" y="6952"/>
                  <a:pt x="1289" y="6939"/>
                  <a:pt x="1172" y="6918"/>
                </a:cubicBezTo>
                <a:cubicBezTo>
                  <a:pt x="1166" y="6918"/>
                  <a:pt x="1161" y="6918"/>
                  <a:pt x="1155" y="6917"/>
                </a:cubicBezTo>
                <a:cubicBezTo>
                  <a:pt x="1134" y="6915"/>
                  <a:pt x="1114" y="6910"/>
                  <a:pt x="1095" y="6903"/>
                </a:cubicBezTo>
                <a:cubicBezTo>
                  <a:pt x="840" y="6846"/>
                  <a:pt x="669" y="6745"/>
                  <a:pt x="669" y="6629"/>
                </a:cubicBezTo>
                <a:cubicBezTo>
                  <a:pt x="669" y="6548"/>
                  <a:pt x="751" y="6475"/>
                  <a:pt x="887" y="6418"/>
                </a:cubicBezTo>
                <a:lnTo>
                  <a:pt x="906" y="6253"/>
                </a:lnTo>
                <a:close/>
              </a:path>
            </a:pathLst>
          </a:custGeom>
          <a:solidFill>
            <a:srgbClr val="AD5D46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7" name="îṣḷiḍé">
            <a:extLst>
              <a:ext uri="{FF2B5EF4-FFF2-40B4-BE49-F238E27FC236}">
                <a16:creationId xmlns:a16="http://schemas.microsoft.com/office/drawing/2014/main" id="{055D7630-13F6-4A1E-BD6F-62FAE2329916}"/>
              </a:ext>
            </a:extLst>
          </p:cNvPr>
          <p:cNvSpPr/>
          <p:nvPr/>
        </p:nvSpPr>
        <p:spPr bwMode="auto">
          <a:xfrm>
            <a:off x="7554500" y="2517554"/>
            <a:ext cx="400768" cy="410434"/>
          </a:xfrm>
          <a:custGeom>
            <a:avLst/>
            <a:gdLst>
              <a:gd name="T0" fmla="*/ 1547 w 10400"/>
              <a:gd name="T1" fmla="*/ 9330 h 10667"/>
              <a:gd name="T2" fmla="*/ 3077 w 10400"/>
              <a:gd name="T3" fmla="*/ 9013 h 10667"/>
              <a:gd name="T4" fmla="*/ 6114 w 10400"/>
              <a:gd name="T5" fmla="*/ 9700 h 10667"/>
              <a:gd name="T6" fmla="*/ 6806 w 10400"/>
              <a:gd name="T7" fmla="*/ 8539 h 10667"/>
              <a:gd name="T8" fmla="*/ 4079 w 10400"/>
              <a:gd name="T9" fmla="*/ 1127 h 10667"/>
              <a:gd name="T10" fmla="*/ 5193 w 10400"/>
              <a:gd name="T11" fmla="*/ 2254 h 10667"/>
              <a:gd name="T12" fmla="*/ 6352 w 10400"/>
              <a:gd name="T13" fmla="*/ 3340 h 10667"/>
              <a:gd name="T14" fmla="*/ 6296 w 10400"/>
              <a:gd name="T15" fmla="*/ 5841 h 10667"/>
              <a:gd name="T16" fmla="*/ 5318 w 10400"/>
              <a:gd name="T17" fmla="*/ 6578 h 10667"/>
              <a:gd name="T18" fmla="*/ 4851 w 10400"/>
              <a:gd name="T19" fmla="*/ 10126 h 10667"/>
              <a:gd name="T20" fmla="*/ 4154 w 10400"/>
              <a:gd name="T21" fmla="*/ 5500 h 10667"/>
              <a:gd name="T22" fmla="*/ 993 w 10400"/>
              <a:gd name="T23" fmla="*/ 1669 h 10667"/>
              <a:gd name="T24" fmla="*/ 4493 w 10400"/>
              <a:gd name="T25" fmla="*/ 2470 h 10667"/>
              <a:gd name="T26" fmla="*/ 5203 w 10400"/>
              <a:gd name="T27" fmla="*/ 5915 h 10667"/>
              <a:gd name="T28" fmla="*/ 5890 w 10400"/>
              <a:gd name="T29" fmla="*/ 2481 h 10667"/>
              <a:gd name="T30" fmla="*/ 9353 w 10400"/>
              <a:gd name="T31" fmla="*/ 1669 h 10667"/>
              <a:gd name="T32" fmla="*/ 8900 w 10400"/>
              <a:gd name="T33" fmla="*/ 5088 h 10667"/>
              <a:gd name="T34" fmla="*/ 8763 w 10400"/>
              <a:gd name="T35" fmla="*/ 4301 h 10667"/>
              <a:gd name="T36" fmla="*/ 7729 w 10400"/>
              <a:gd name="T37" fmla="*/ 3953 h 10667"/>
              <a:gd name="T38" fmla="*/ 8505 w 10400"/>
              <a:gd name="T39" fmla="*/ 5505 h 10667"/>
              <a:gd name="T40" fmla="*/ 8530 w 10400"/>
              <a:gd name="T41" fmla="*/ 6867 h 10667"/>
              <a:gd name="T42" fmla="*/ 9012 w 10400"/>
              <a:gd name="T43" fmla="*/ 6736 h 10667"/>
              <a:gd name="T44" fmla="*/ 9315 w 10400"/>
              <a:gd name="T45" fmla="*/ 6686 h 10667"/>
              <a:gd name="T46" fmla="*/ 9046 w 10400"/>
              <a:gd name="T47" fmla="*/ 4530 h 10667"/>
              <a:gd name="T48" fmla="*/ 9997 w 10400"/>
              <a:gd name="T49" fmla="*/ 3776 h 10667"/>
              <a:gd name="T50" fmla="*/ 8844 w 10400"/>
              <a:gd name="T51" fmla="*/ 4304 h 10667"/>
              <a:gd name="T52" fmla="*/ 8790 w 10400"/>
              <a:gd name="T53" fmla="*/ 3675 h 10667"/>
              <a:gd name="T54" fmla="*/ 9514 w 10400"/>
              <a:gd name="T55" fmla="*/ 6418 h 10667"/>
              <a:gd name="T56" fmla="*/ 9245 w 10400"/>
              <a:gd name="T57" fmla="*/ 6917 h 10667"/>
              <a:gd name="T58" fmla="*/ 7957 w 10400"/>
              <a:gd name="T59" fmla="*/ 6629 h 10667"/>
              <a:gd name="T60" fmla="*/ 7308 w 10400"/>
              <a:gd name="T61" fmla="*/ 6762 h 10667"/>
              <a:gd name="T62" fmla="*/ 9494 w 10400"/>
              <a:gd name="T63" fmla="*/ 6253 h 10667"/>
              <a:gd name="T64" fmla="*/ 577 w 10400"/>
              <a:gd name="T65" fmla="*/ 3770 h 10667"/>
              <a:gd name="T66" fmla="*/ 1355 w 10400"/>
              <a:gd name="T67" fmla="*/ 4518 h 10667"/>
              <a:gd name="T68" fmla="*/ 1282 w 10400"/>
              <a:gd name="T69" fmla="*/ 5462 h 10667"/>
              <a:gd name="T70" fmla="*/ 1236 w 10400"/>
              <a:gd name="T71" fmla="*/ 6867 h 10667"/>
              <a:gd name="T72" fmla="*/ 1718 w 10400"/>
              <a:gd name="T73" fmla="*/ 6728 h 10667"/>
              <a:gd name="T74" fmla="*/ 2022 w 10400"/>
              <a:gd name="T75" fmla="*/ 6694 h 10667"/>
              <a:gd name="T76" fmla="*/ 1843 w 10400"/>
              <a:gd name="T77" fmla="*/ 4519 h 10667"/>
              <a:gd name="T78" fmla="*/ 2505 w 10400"/>
              <a:gd name="T79" fmla="*/ 3770 h 10667"/>
              <a:gd name="T80" fmla="*/ 1608 w 10400"/>
              <a:gd name="T81" fmla="*/ 5217 h 10667"/>
              <a:gd name="T82" fmla="*/ 1557 w 10400"/>
              <a:gd name="T83" fmla="*/ 4304 h 10667"/>
              <a:gd name="T84" fmla="*/ 1610 w 10400"/>
              <a:gd name="T85" fmla="*/ 3675 h 10667"/>
              <a:gd name="T86" fmla="*/ 1898 w 10400"/>
              <a:gd name="T87" fmla="*/ 3969 h 10667"/>
              <a:gd name="T88" fmla="*/ 1547 w 10400"/>
              <a:gd name="T89" fmla="*/ 7324 h 10667"/>
              <a:gd name="T90" fmla="*/ 2189 w 10400"/>
              <a:gd name="T91" fmla="*/ 6405 h 10667"/>
              <a:gd name="T92" fmla="*/ 1172 w 10400"/>
              <a:gd name="T93" fmla="*/ 6918 h 10667"/>
              <a:gd name="T94" fmla="*/ 669 w 10400"/>
              <a:gd name="T95" fmla="*/ 6629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00" h="10667">
                <a:moveTo>
                  <a:pt x="8838" y="9330"/>
                </a:moveTo>
                <a:cubicBezTo>
                  <a:pt x="8838" y="10067"/>
                  <a:pt x="7206" y="10667"/>
                  <a:pt x="5192" y="10667"/>
                </a:cubicBezTo>
                <a:cubicBezTo>
                  <a:pt x="3180" y="10667"/>
                  <a:pt x="1547" y="10067"/>
                  <a:pt x="1547" y="9330"/>
                </a:cubicBezTo>
                <a:cubicBezTo>
                  <a:pt x="1547" y="8797"/>
                  <a:pt x="2406" y="8341"/>
                  <a:pt x="3638" y="8128"/>
                </a:cubicBezTo>
                <a:lnTo>
                  <a:pt x="3638" y="8495"/>
                </a:lnTo>
                <a:cubicBezTo>
                  <a:pt x="3293" y="8632"/>
                  <a:pt x="3077" y="8813"/>
                  <a:pt x="3077" y="9013"/>
                </a:cubicBezTo>
                <a:cubicBezTo>
                  <a:pt x="3077" y="9437"/>
                  <a:pt x="4015" y="9781"/>
                  <a:pt x="5171" y="9781"/>
                </a:cubicBezTo>
                <a:cubicBezTo>
                  <a:pt x="5497" y="9781"/>
                  <a:pt x="5802" y="9751"/>
                  <a:pt x="6077" y="9703"/>
                </a:cubicBezTo>
                <a:cubicBezTo>
                  <a:pt x="6090" y="9702"/>
                  <a:pt x="6102" y="9702"/>
                  <a:pt x="6114" y="9700"/>
                </a:cubicBezTo>
                <a:cubicBezTo>
                  <a:pt x="6165" y="9694"/>
                  <a:pt x="6212" y="9682"/>
                  <a:pt x="6259" y="9666"/>
                </a:cubicBezTo>
                <a:cubicBezTo>
                  <a:pt x="6859" y="9531"/>
                  <a:pt x="7264" y="9290"/>
                  <a:pt x="7264" y="9013"/>
                </a:cubicBezTo>
                <a:cubicBezTo>
                  <a:pt x="7264" y="8834"/>
                  <a:pt x="7090" y="8669"/>
                  <a:pt x="6806" y="8539"/>
                </a:cubicBezTo>
                <a:lnTo>
                  <a:pt x="6806" y="8137"/>
                </a:lnTo>
                <a:cubicBezTo>
                  <a:pt x="8006" y="8356"/>
                  <a:pt x="8838" y="8805"/>
                  <a:pt x="8838" y="9330"/>
                </a:cubicBezTo>
                <a:close/>
                <a:moveTo>
                  <a:pt x="4079" y="1127"/>
                </a:moveTo>
                <a:cubicBezTo>
                  <a:pt x="4079" y="504"/>
                  <a:pt x="4578" y="0"/>
                  <a:pt x="5193" y="0"/>
                </a:cubicBezTo>
                <a:cubicBezTo>
                  <a:pt x="5807" y="0"/>
                  <a:pt x="6305" y="504"/>
                  <a:pt x="6305" y="1127"/>
                </a:cubicBezTo>
                <a:cubicBezTo>
                  <a:pt x="6305" y="1750"/>
                  <a:pt x="5807" y="2254"/>
                  <a:pt x="5193" y="2254"/>
                </a:cubicBezTo>
                <a:cubicBezTo>
                  <a:pt x="4578" y="2254"/>
                  <a:pt x="4079" y="1750"/>
                  <a:pt x="4079" y="1127"/>
                </a:cubicBezTo>
                <a:close/>
                <a:moveTo>
                  <a:pt x="9353" y="1669"/>
                </a:moveTo>
                <a:cubicBezTo>
                  <a:pt x="8800" y="2578"/>
                  <a:pt x="7557" y="3340"/>
                  <a:pt x="6352" y="3340"/>
                </a:cubicBezTo>
                <a:cubicBezTo>
                  <a:pt x="6274" y="3340"/>
                  <a:pt x="6196" y="3336"/>
                  <a:pt x="6118" y="3330"/>
                </a:cubicBezTo>
                <a:cubicBezTo>
                  <a:pt x="6142" y="3615"/>
                  <a:pt x="6252" y="4928"/>
                  <a:pt x="6282" y="5755"/>
                </a:cubicBezTo>
                <a:cubicBezTo>
                  <a:pt x="6288" y="5783"/>
                  <a:pt x="6294" y="5811"/>
                  <a:pt x="6296" y="5841"/>
                </a:cubicBezTo>
                <a:lnTo>
                  <a:pt x="6568" y="10087"/>
                </a:lnTo>
                <a:cubicBezTo>
                  <a:pt x="6586" y="10373"/>
                  <a:pt x="5564" y="10428"/>
                  <a:pt x="5546" y="10154"/>
                </a:cubicBezTo>
                <a:lnTo>
                  <a:pt x="5318" y="6578"/>
                </a:lnTo>
                <a:cubicBezTo>
                  <a:pt x="5280" y="6574"/>
                  <a:pt x="5244" y="6567"/>
                  <a:pt x="5206" y="6567"/>
                </a:cubicBezTo>
                <a:cubicBezTo>
                  <a:pt x="5174" y="6567"/>
                  <a:pt x="5136" y="6577"/>
                  <a:pt x="5099" y="6587"/>
                </a:cubicBezTo>
                <a:lnTo>
                  <a:pt x="4851" y="10126"/>
                </a:lnTo>
                <a:cubicBezTo>
                  <a:pt x="4832" y="10398"/>
                  <a:pt x="3810" y="10338"/>
                  <a:pt x="3830" y="10052"/>
                </a:cubicBezTo>
                <a:lnTo>
                  <a:pt x="4144" y="5559"/>
                </a:lnTo>
                <a:cubicBezTo>
                  <a:pt x="4146" y="5538"/>
                  <a:pt x="4150" y="5520"/>
                  <a:pt x="4154" y="5500"/>
                </a:cubicBezTo>
                <a:cubicBezTo>
                  <a:pt x="4199" y="4432"/>
                  <a:pt x="4252" y="3400"/>
                  <a:pt x="4257" y="3326"/>
                </a:cubicBezTo>
                <a:cubicBezTo>
                  <a:pt x="4169" y="3334"/>
                  <a:pt x="4081" y="3340"/>
                  <a:pt x="3994" y="3340"/>
                </a:cubicBezTo>
                <a:cubicBezTo>
                  <a:pt x="2788" y="3340"/>
                  <a:pt x="1546" y="2578"/>
                  <a:pt x="993" y="1669"/>
                </a:cubicBezTo>
                <a:cubicBezTo>
                  <a:pt x="879" y="1481"/>
                  <a:pt x="936" y="1235"/>
                  <a:pt x="1122" y="1120"/>
                </a:cubicBezTo>
                <a:cubicBezTo>
                  <a:pt x="1308" y="1003"/>
                  <a:pt x="1551" y="1062"/>
                  <a:pt x="1665" y="1250"/>
                </a:cubicBezTo>
                <a:cubicBezTo>
                  <a:pt x="2166" y="2073"/>
                  <a:pt x="3484" y="2756"/>
                  <a:pt x="4493" y="2470"/>
                </a:cubicBezTo>
                <a:cubicBezTo>
                  <a:pt x="4663" y="2411"/>
                  <a:pt x="4865" y="2374"/>
                  <a:pt x="5089" y="2365"/>
                </a:cubicBezTo>
                <a:lnTo>
                  <a:pt x="4729" y="5423"/>
                </a:lnTo>
                <a:lnTo>
                  <a:pt x="5203" y="5915"/>
                </a:lnTo>
                <a:lnTo>
                  <a:pt x="5617" y="5423"/>
                </a:lnTo>
                <a:lnTo>
                  <a:pt x="5330" y="2373"/>
                </a:lnTo>
                <a:cubicBezTo>
                  <a:pt x="5531" y="2387"/>
                  <a:pt x="5725" y="2423"/>
                  <a:pt x="5890" y="2481"/>
                </a:cubicBezTo>
                <a:cubicBezTo>
                  <a:pt x="6894" y="2741"/>
                  <a:pt x="8187" y="2063"/>
                  <a:pt x="8681" y="1250"/>
                </a:cubicBezTo>
                <a:cubicBezTo>
                  <a:pt x="8795" y="1062"/>
                  <a:pt x="9038" y="1003"/>
                  <a:pt x="9224" y="1119"/>
                </a:cubicBezTo>
                <a:cubicBezTo>
                  <a:pt x="9410" y="1235"/>
                  <a:pt x="9468" y="1481"/>
                  <a:pt x="9353" y="1669"/>
                </a:cubicBezTo>
                <a:close/>
                <a:moveTo>
                  <a:pt x="8844" y="4304"/>
                </a:moveTo>
                <a:cubicBezTo>
                  <a:pt x="8839" y="4303"/>
                  <a:pt x="8833" y="4303"/>
                  <a:pt x="8827" y="4302"/>
                </a:cubicBezTo>
                <a:lnTo>
                  <a:pt x="8900" y="5088"/>
                </a:lnTo>
                <a:lnTo>
                  <a:pt x="8793" y="5217"/>
                </a:lnTo>
                <a:lnTo>
                  <a:pt x="8671" y="5088"/>
                </a:lnTo>
                <a:lnTo>
                  <a:pt x="8763" y="4301"/>
                </a:lnTo>
                <a:cubicBezTo>
                  <a:pt x="8543" y="4286"/>
                  <a:pt x="8343" y="4195"/>
                  <a:pt x="7895" y="3770"/>
                </a:cubicBezTo>
                <a:cubicBezTo>
                  <a:pt x="7846" y="3723"/>
                  <a:pt x="7769" y="3725"/>
                  <a:pt x="7722" y="3776"/>
                </a:cubicBezTo>
                <a:cubicBezTo>
                  <a:pt x="7676" y="3826"/>
                  <a:pt x="7679" y="3906"/>
                  <a:pt x="7729" y="3953"/>
                </a:cubicBezTo>
                <a:cubicBezTo>
                  <a:pt x="8086" y="4293"/>
                  <a:pt x="8319" y="4456"/>
                  <a:pt x="8558" y="4519"/>
                </a:cubicBezTo>
                <a:cubicBezTo>
                  <a:pt x="8558" y="4523"/>
                  <a:pt x="8556" y="4527"/>
                  <a:pt x="8556" y="4530"/>
                </a:cubicBezTo>
                <a:lnTo>
                  <a:pt x="8505" y="5505"/>
                </a:lnTo>
                <a:lnTo>
                  <a:pt x="8378" y="6694"/>
                </a:lnTo>
                <a:cubicBezTo>
                  <a:pt x="8369" y="6780"/>
                  <a:pt x="8430" y="6857"/>
                  <a:pt x="8514" y="6867"/>
                </a:cubicBezTo>
                <a:cubicBezTo>
                  <a:pt x="8520" y="6867"/>
                  <a:pt x="8525" y="6867"/>
                  <a:pt x="8530" y="6867"/>
                </a:cubicBezTo>
                <a:cubicBezTo>
                  <a:pt x="8608" y="6867"/>
                  <a:pt x="8674" y="6808"/>
                  <a:pt x="8683" y="6728"/>
                </a:cubicBezTo>
                <a:lnTo>
                  <a:pt x="8815" y="5498"/>
                </a:lnTo>
                <a:lnTo>
                  <a:pt x="9012" y="6736"/>
                </a:lnTo>
                <a:cubicBezTo>
                  <a:pt x="9025" y="6813"/>
                  <a:pt x="9090" y="6868"/>
                  <a:pt x="9164" y="6868"/>
                </a:cubicBezTo>
                <a:cubicBezTo>
                  <a:pt x="9172" y="6868"/>
                  <a:pt x="9180" y="6867"/>
                  <a:pt x="9188" y="6866"/>
                </a:cubicBezTo>
                <a:cubicBezTo>
                  <a:pt x="9272" y="6852"/>
                  <a:pt x="9328" y="6771"/>
                  <a:pt x="9315" y="6686"/>
                </a:cubicBezTo>
                <a:lnTo>
                  <a:pt x="9119" y="5462"/>
                </a:lnTo>
                <a:cubicBezTo>
                  <a:pt x="9119" y="5461"/>
                  <a:pt x="9120" y="5460"/>
                  <a:pt x="9120" y="5459"/>
                </a:cubicBezTo>
                <a:lnTo>
                  <a:pt x="9046" y="4530"/>
                </a:lnTo>
                <a:cubicBezTo>
                  <a:pt x="9046" y="4526"/>
                  <a:pt x="9046" y="4522"/>
                  <a:pt x="9045" y="4518"/>
                </a:cubicBezTo>
                <a:cubicBezTo>
                  <a:pt x="9279" y="4456"/>
                  <a:pt x="9631" y="4296"/>
                  <a:pt x="9990" y="3953"/>
                </a:cubicBezTo>
                <a:cubicBezTo>
                  <a:pt x="10040" y="3906"/>
                  <a:pt x="10043" y="3826"/>
                  <a:pt x="9997" y="3776"/>
                </a:cubicBezTo>
                <a:cubicBezTo>
                  <a:pt x="9950" y="3725"/>
                  <a:pt x="9873" y="3723"/>
                  <a:pt x="9823" y="3770"/>
                </a:cubicBezTo>
                <a:cubicBezTo>
                  <a:pt x="9407" y="4166"/>
                  <a:pt x="9010" y="4290"/>
                  <a:pt x="8857" y="4300"/>
                </a:cubicBezTo>
                <a:cubicBezTo>
                  <a:pt x="8852" y="4300"/>
                  <a:pt x="8849" y="4303"/>
                  <a:pt x="8844" y="4304"/>
                </a:cubicBezTo>
                <a:close/>
                <a:moveTo>
                  <a:pt x="8790" y="4263"/>
                </a:moveTo>
                <a:cubicBezTo>
                  <a:pt x="8949" y="4263"/>
                  <a:pt x="9078" y="4131"/>
                  <a:pt x="9078" y="3969"/>
                </a:cubicBezTo>
                <a:cubicBezTo>
                  <a:pt x="9078" y="3807"/>
                  <a:pt x="8949" y="3675"/>
                  <a:pt x="8790" y="3675"/>
                </a:cubicBezTo>
                <a:cubicBezTo>
                  <a:pt x="8631" y="3675"/>
                  <a:pt x="8503" y="3807"/>
                  <a:pt x="8503" y="3969"/>
                </a:cubicBezTo>
                <a:cubicBezTo>
                  <a:pt x="8503" y="4131"/>
                  <a:pt x="8631" y="4263"/>
                  <a:pt x="8790" y="4263"/>
                </a:cubicBezTo>
                <a:close/>
                <a:moveTo>
                  <a:pt x="9514" y="6418"/>
                </a:moveTo>
                <a:cubicBezTo>
                  <a:pt x="9649" y="6475"/>
                  <a:pt x="9732" y="6548"/>
                  <a:pt x="9732" y="6629"/>
                </a:cubicBezTo>
                <a:cubicBezTo>
                  <a:pt x="9732" y="6745"/>
                  <a:pt x="9561" y="6846"/>
                  <a:pt x="9306" y="6903"/>
                </a:cubicBezTo>
                <a:cubicBezTo>
                  <a:pt x="9287" y="6910"/>
                  <a:pt x="9267" y="6915"/>
                  <a:pt x="9245" y="6917"/>
                </a:cubicBezTo>
                <a:cubicBezTo>
                  <a:pt x="9240" y="6918"/>
                  <a:pt x="9235" y="6918"/>
                  <a:pt x="9229" y="6918"/>
                </a:cubicBezTo>
                <a:cubicBezTo>
                  <a:pt x="9112" y="6939"/>
                  <a:pt x="8983" y="6952"/>
                  <a:pt x="8845" y="6952"/>
                </a:cubicBezTo>
                <a:cubicBezTo>
                  <a:pt x="8355" y="6952"/>
                  <a:pt x="7957" y="6807"/>
                  <a:pt x="7957" y="6629"/>
                </a:cubicBezTo>
                <a:cubicBezTo>
                  <a:pt x="7957" y="6542"/>
                  <a:pt x="8055" y="6463"/>
                  <a:pt x="8211" y="6405"/>
                </a:cubicBezTo>
                <a:lnTo>
                  <a:pt x="8222" y="6252"/>
                </a:lnTo>
                <a:cubicBezTo>
                  <a:pt x="7685" y="6340"/>
                  <a:pt x="7308" y="6534"/>
                  <a:pt x="7308" y="6762"/>
                </a:cubicBezTo>
                <a:cubicBezTo>
                  <a:pt x="7308" y="7072"/>
                  <a:pt x="8000" y="7324"/>
                  <a:pt x="8854" y="7324"/>
                </a:cubicBezTo>
                <a:cubicBezTo>
                  <a:pt x="9708" y="7324"/>
                  <a:pt x="10400" y="7072"/>
                  <a:pt x="10400" y="6762"/>
                </a:cubicBezTo>
                <a:cubicBezTo>
                  <a:pt x="10400" y="6535"/>
                  <a:pt x="10027" y="6342"/>
                  <a:pt x="9494" y="6253"/>
                </a:cubicBezTo>
                <a:lnTo>
                  <a:pt x="9514" y="6418"/>
                </a:lnTo>
                <a:close/>
                <a:moveTo>
                  <a:pt x="1543" y="4300"/>
                </a:moveTo>
                <a:cubicBezTo>
                  <a:pt x="1391" y="4290"/>
                  <a:pt x="994" y="4166"/>
                  <a:pt x="577" y="3770"/>
                </a:cubicBezTo>
                <a:cubicBezTo>
                  <a:pt x="528" y="3723"/>
                  <a:pt x="450" y="3725"/>
                  <a:pt x="404" y="3776"/>
                </a:cubicBezTo>
                <a:cubicBezTo>
                  <a:pt x="358" y="3826"/>
                  <a:pt x="361" y="3906"/>
                  <a:pt x="411" y="3953"/>
                </a:cubicBezTo>
                <a:cubicBezTo>
                  <a:pt x="770" y="4296"/>
                  <a:pt x="1122" y="4456"/>
                  <a:pt x="1355" y="4518"/>
                </a:cubicBezTo>
                <a:cubicBezTo>
                  <a:pt x="1355" y="4522"/>
                  <a:pt x="1355" y="4526"/>
                  <a:pt x="1355" y="4530"/>
                </a:cubicBezTo>
                <a:lnTo>
                  <a:pt x="1281" y="5459"/>
                </a:lnTo>
                <a:cubicBezTo>
                  <a:pt x="1281" y="5460"/>
                  <a:pt x="1282" y="5461"/>
                  <a:pt x="1282" y="5462"/>
                </a:cubicBezTo>
                <a:lnTo>
                  <a:pt x="1086" y="6686"/>
                </a:lnTo>
                <a:cubicBezTo>
                  <a:pt x="1072" y="6771"/>
                  <a:pt x="1129" y="6852"/>
                  <a:pt x="1212" y="6866"/>
                </a:cubicBezTo>
                <a:cubicBezTo>
                  <a:pt x="1221" y="6867"/>
                  <a:pt x="1229" y="6867"/>
                  <a:pt x="1236" y="6867"/>
                </a:cubicBezTo>
                <a:cubicBezTo>
                  <a:pt x="1311" y="6867"/>
                  <a:pt x="1376" y="6813"/>
                  <a:pt x="1388" y="6736"/>
                </a:cubicBezTo>
                <a:lnTo>
                  <a:pt x="1586" y="5498"/>
                </a:lnTo>
                <a:lnTo>
                  <a:pt x="1718" y="6728"/>
                </a:lnTo>
                <a:cubicBezTo>
                  <a:pt x="1726" y="6808"/>
                  <a:pt x="1792" y="6867"/>
                  <a:pt x="1870" y="6867"/>
                </a:cubicBezTo>
                <a:cubicBezTo>
                  <a:pt x="1875" y="6867"/>
                  <a:pt x="1881" y="6867"/>
                  <a:pt x="1887" y="6867"/>
                </a:cubicBezTo>
                <a:cubicBezTo>
                  <a:pt x="1971" y="6857"/>
                  <a:pt x="2032" y="6780"/>
                  <a:pt x="2022" y="6694"/>
                </a:cubicBezTo>
                <a:lnTo>
                  <a:pt x="1895" y="5505"/>
                </a:lnTo>
                <a:lnTo>
                  <a:pt x="1845" y="4530"/>
                </a:lnTo>
                <a:cubicBezTo>
                  <a:pt x="1845" y="4527"/>
                  <a:pt x="1843" y="4523"/>
                  <a:pt x="1843" y="4519"/>
                </a:cubicBezTo>
                <a:cubicBezTo>
                  <a:pt x="2082" y="4456"/>
                  <a:pt x="2314" y="4293"/>
                  <a:pt x="2672" y="3953"/>
                </a:cubicBezTo>
                <a:cubicBezTo>
                  <a:pt x="2722" y="3906"/>
                  <a:pt x="2725" y="3826"/>
                  <a:pt x="2678" y="3776"/>
                </a:cubicBezTo>
                <a:cubicBezTo>
                  <a:pt x="2632" y="3725"/>
                  <a:pt x="2555" y="3722"/>
                  <a:pt x="2505" y="3770"/>
                </a:cubicBezTo>
                <a:cubicBezTo>
                  <a:pt x="2058" y="4195"/>
                  <a:pt x="1857" y="4286"/>
                  <a:pt x="1637" y="4301"/>
                </a:cubicBezTo>
                <a:lnTo>
                  <a:pt x="1730" y="5088"/>
                </a:lnTo>
                <a:lnTo>
                  <a:pt x="1608" y="5217"/>
                </a:lnTo>
                <a:lnTo>
                  <a:pt x="1501" y="5088"/>
                </a:lnTo>
                <a:lnTo>
                  <a:pt x="1574" y="4302"/>
                </a:lnTo>
                <a:cubicBezTo>
                  <a:pt x="1568" y="4303"/>
                  <a:pt x="1562" y="4303"/>
                  <a:pt x="1557" y="4304"/>
                </a:cubicBezTo>
                <a:cubicBezTo>
                  <a:pt x="1552" y="4303"/>
                  <a:pt x="1548" y="4300"/>
                  <a:pt x="1543" y="4300"/>
                </a:cubicBezTo>
                <a:close/>
                <a:moveTo>
                  <a:pt x="1898" y="3969"/>
                </a:moveTo>
                <a:cubicBezTo>
                  <a:pt x="1898" y="3807"/>
                  <a:pt x="1769" y="3675"/>
                  <a:pt x="1610" y="3675"/>
                </a:cubicBezTo>
                <a:cubicBezTo>
                  <a:pt x="1452" y="3675"/>
                  <a:pt x="1323" y="3807"/>
                  <a:pt x="1323" y="3969"/>
                </a:cubicBezTo>
                <a:cubicBezTo>
                  <a:pt x="1323" y="4131"/>
                  <a:pt x="1452" y="4263"/>
                  <a:pt x="1610" y="4263"/>
                </a:cubicBezTo>
                <a:cubicBezTo>
                  <a:pt x="1769" y="4263"/>
                  <a:pt x="1898" y="4131"/>
                  <a:pt x="1898" y="3969"/>
                </a:cubicBezTo>
                <a:close/>
                <a:moveTo>
                  <a:pt x="906" y="6253"/>
                </a:moveTo>
                <a:cubicBezTo>
                  <a:pt x="373" y="6342"/>
                  <a:pt x="0" y="6535"/>
                  <a:pt x="0" y="6762"/>
                </a:cubicBezTo>
                <a:cubicBezTo>
                  <a:pt x="0" y="7072"/>
                  <a:pt x="693" y="7324"/>
                  <a:pt x="1547" y="7324"/>
                </a:cubicBezTo>
                <a:cubicBezTo>
                  <a:pt x="2401" y="7324"/>
                  <a:pt x="3093" y="7072"/>
                  <a:pt x="3093" y="6762"/>
                </a:cubicBezTo>
                <a:cubicBezTo>
                  <a:pt x="3093" y="6534"/>
                  <a:pt x="2716" y="6340"/>
                  <a:pt x="2178" y="6252"/>
                </a:cubicBezTo>
                <a:lnTo>
                  <a:pt x="2189" y="6405"/>
                </a:lnTo>
                <a:cubicBezTo>
                  <a:pt x="2346" y="6463"/>
                  <a:pt x="2444" y="6542"/>
                  <a:pt x="2444" y="6629"/>
                </a:cubicBezTo>
                <a:cubicBezTo>
                  <a:pt x="2444" y="6807"/>
                  <a:pt x="2046" y="6952"/>
                  <a:pt x="1556" y="6952"/>
                </a:cubicBezTo>
                <a:cubicBezTo>
                  <a:pt x="1418" y="6952"/>
                  <a:pt x="1289" y="6939"/>
                  <a:pt x="1172" y="6918"/>
                </a:cubicBezTo>
                <a:cubicBezTo>
                  <a:pt x="1166" y="6918"/>
                  <a:pt x="1161" y="6918"/>
                  <a:pt x="1155" y="6917"/>
                </a:cubicBezTo>
                <a:cubicBezTo>
                  <a:pt x="1134" y="6915"/>
                  <a:pt x="1114" y="6910"/>
                  <a:pt x="1095" y="6903"/>
                </a:cubicBezTo>
                <a:cubicBezTo>
                  <a:pt x="840" y="6846"/>
                  <a:pt x="669" y="6745"/>
                  <a:pt x="669" y="6629"/>
                </a:cubicBezTo>
                <a:cubicBezTo>
                  <a:pt x="669" y="6548"/>
                  <a:pt x="751" y="6475"/>
                  <a:pt x="887" y="6418"/>
                </a:cubicBezTo>
                <a:lnTo>
                  <a:pt x="906" y="6253"/>
                </a:lnTo>
                <a:close/>
              </a:path>
            </a:pathLst>
          </a:custGeom>
          <a:solidFill>
            <a:srgbClr val="AD5D46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8" name="íŝ1iḋé">
            <a:extLst>
              <a:ext uri="{FF2B5EF4-FFF2-40B4-BE49-F238E27FC236}">
                <a16:creationId xmlns:a16="http://schemas.microsoft.com/office/drawing/2014/main" id="{1CDF9959-7A78-4ED5-82DC-E06FD8AA7D27}"/>
              </a:ext>
            </a:extLst>
          </p:cNvPr>
          <p:cNvSpPr/>
          <p:nvPr/>
        </p:nvSpPr>
        <p:spPr bwMode="auto">
          <a:xfrm>
            <a:off x="9537721" y="2517554"/>
            <a:ext cx="400768" cy="410434"/>
          </a:xfrm>
          <a:custGeom>
            <a:avLst/>
            <a:gdLst>
              <a:gd name="T0" fmla="*/ 1547 w 10400"/>
              <a:gd name="T1" fmla="*/ 9330 h 10667"/>
              <a:gd name="T2" fmla="*/ 3077 w 10400"/>
              <a:gd name="T3" fmla="*/ 9013 h 10667"/>
              <a:gd name="T4" fmla="*/ 6114 w 10400"/>
              <a:gd name="T5" fmla="*/ 9700 h 10667"/>
              <a:gd name="T6" fmla="*/ 6806 w 10400"/>
              <a:gd name="T7" fmla="*/ 8539 h 10667"/>
              <a:gd name="T8" fmla="*/ 4079 w 10400"/>
              <a:gd name="T9" fmla="*/ 1127 h 10667"/>
              <a:gd name="T10" fmla="*/ 5193 w 10400"/>
              <a:gd name="T11" fmla="*/ 2254 h 10667"/>
              <a:gd name="T12" fmla="*/ 6352 w 10400"/>
              <a:gd name="T13" fmla="*/ 3340 h 10667"/>
              <a:gd name="T14" fmla="*/ 6296 w 10400"/>
              <a:gd name="T15" fmla="*/ 5841 h 10667"/>
              <a:gd name="T16" fmla="*/ 5318 w 10400"/>
              <a:gd name="T17" fmla="*/ 6578 h 10667"/>
              <a:gd name="T18" fmla="*/ 4851 w 10400"/>
              <a:gd name="T19" fmla="*/ 10126 h 10667"/>
              <a:gd name="T20" fmla="*/ 4154 w 10400"/>
              <a:gd name="T21" fmla="*/ 5500 h 10667"/>
              <a:gd name="T22" fmla="*/ 993 w 10400"/>
              <a:gd name="T23" fmla="*/ 1669 h 10667"/>
              <a:gd name="T24" fmla="*/ 4493 w 10400"/>
              <a:gd name="T25" fmla="*/ 2470 h 10667"/>
              <a:gd name="T26" fmla="*/ 5203 w 10400"/>
              <a:gd name="T27" fmla="*/ 5915 h 10667"/>
              <a:gd name="T28" fmla="*/ 5890 w 10400"/>
              <a:gd name="T29" fmla="*/ 2481 h 10667"/>
              <a:gd name="T30" fmla="*/ 9353 w 10400"/>
              <a:gd name="T31" fmla="*/ 1669 h 10667"/>
              <a:gd name="T32" fmla="*/ 8900 w 10400"/>
              <a:gd name="T33" fmla="*/ 5088 h 10667"/>
              <a:gd name="T34" fmla="*/ 8763 w 10400"/>
              <a:gd name="T35" fmla="*/ 4301 h 10667"/>
              <a:gd name="T36" fmla="*/ 7729 w 10400"/>
              <a:gd name="T37" fmla="*/ 3953 h 10667"/>
              <a:gd name="T38" fmla="*/ 8505 w 10400"/>
              <a:gd name="T39" fmla="*/ 5505 h 10667"/>
              <a:gd name="T40" fmla="*/ 8530 w 10400"/>
              <a:gd name="T41" fmla="*/ 6867 h 10667"/>
              <a:gd name="T42" fmla="*/ 9012 w 10400"/>
              <a:gd name="T43" fmla="*/ 6736 h 10667"/>
              <a:gd name="T44" fmla="*/ 9315 w 10400"/>
              <a:gd name="T45" fmla="*/ 6686 h 10667"/>
              <a:gd name="T46" fmla="*/ 9046 w 10400"/>
              <a:gd name="T47" fmla="*/ 4530 h 10667"/>
              <a:gd name="T48" fmla="*/ 9997 w 10400"/>
              <a:gd name="T49" fmla="*/ 3776 h 10667"/>
              <a:gd name="T50" fmla="*/ 8844 w 10400"/>
              <a:gd name="T51" fmla="*/ 4304 h 10667"/>
              <a:gd name="T52" fmla="*/ 8790 w 10400"/>
              <a:gd name="T53" fmla="*/ 3675 h 10667"/>
              <a:gd name="T54" fmla="*/ 9514 w 10400"/>
              <a:gd name="T55" fmla="*/ 6418 h 10667"/>
              <a:gd name="T56" fmla="*/ 9245 w 10400"/>
              <a:gd name="T57" fmla="*/ 6917 h 10667"/>
              <a:gd name="T58" fmla="*/ 7957 w 10400"/>
              <a:gd name="T59" fmla="*/ 6629 h 10667"/>
              <a:gd name="T60" fmla="*/ 7308 w 10400"/>
              <a:gd name="T61" fmla="*/ 6762 h 10667"/>
              <a:gd name="T62" fmla="*/ 9494 w 10400"/>
              <a:gd name="T63" fmla="*/ 6253 h 10667"/>
              <a:gd name="T64" fmla="*/ 577 w 10400"/>
              <a:gd name="T65" fmla="*/ 3770 h 10667"/>
              <a:gd name="T66" fmla="*/ 1355 w 10400"/>
              <a:gd name="T67" fmla="*/ 4518 h 10667"/>
              <a:gd name="T68" fmla="*/ 1282 w 10400"/>
              <a:gd name="T69" fmla="*/ 5462 h 10667"/>
              <a:gd name="T70" fmla="*/ 1236 w 10400"/>
              <a:gd name="T71" fmla="*/ 6867 h 10667"/>
              <a:gd name="T72" fmla="*/ 1718 w 10400"/>
              <a:gd name="T73" fmla="*/ 6728 h 10667"/>
              <a:gd name="T74" fmla="*/ 2022 w 10400"/>
              <a:gd name="T75" fmla="*/ 6694 h 10667"/>
              <a:gd name="T76" fmla="*/ 1843 w 10400"/>
              <a:gd name="T77" fmla="*/ 4519 h 10667"/>
              <a:gd name="T78" fmla="*/ 2505 w 10400"/>
              <a:gd name="T79" fmla="*/ 3770 h 10667"/>
              <a:gd name="T80" fmla="*/ 1608 w 10400"/>
              <a:gd name="T81" fmla="*/ 5217 h 10667"/>
              <a:gd name="T82" fmla="*/ 1557 w 10400"/>
              <a:gd name="T83" fmla="*/ 4304 h 10667"/>
              <a:gd name="T84" fmla="*/ 1610 w 10400"/>
              <a:gd name="T85" fmla="*/ 3675 h 10667"/>
              <a:gd name="T86" fmla="*/ 1898 w 10400"/>
              <a:gd name="T87" fmla="*/ 3969 h 10667"/>
              <a:gd name="T88" fmla="*/ 1547 w 10400"/>
              <a:gd name="T89" fmla="*/ 7324 h 10667"/>
              <a:gd name="T90" fmla="*/ 2189 w 10400"/>
              <a:gd name="T91" fmla="*/ 6405 h 10667"/>
              <a:gd name="T92" fmla="*/ 1172 w 10400"/>
              <a:gd name="T93" fmla="*/ 6918 h 10667"/>
              <a:gd name="T94" fmla="*/ 669 w 10400"/>
              <a:gd name="T95" fmla="*/ 6629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00" h="10667">
                <a:moveTo>
                  <a:pt x="8838" y="9330"/>
                </a:moveTo>
                <a:cubicBezTo>
                  <a:pt x="8838" y="10067"/>
                  <a:pt x="7206" y="10667"/>
                  <a:pt x="5192" y="10667"/>
                </a:cubicBezTo>
                <a:cubicBezTo>
                  <a:pt x="3180" y="10667"/>
                  <a:pt x="1547" y="10067"/>
                  <a:pt x="1547" y="9330"/>
                </a:cubicBezTo>
                <a:cubicBezTo>
                  <a:pt x="1547" y="8797"/>
                  <a:pt x="2406" y="8341"/>
                  <a:pt x="3638" y="8128"/>
                </a:cubicBezTo>
                <a:lnTo>
                  <a:pt x="3638" y="8495"/>
                </a:lnTo>
                <a:cubicBezTo>
                  <a:pt x="3293" y="8632"/>
                  <a:pt x="3077" y="8813"/>
                  <a:pt x="3077" y="9013"/>
                </a:cubicBezTo>
                <a:cubicBezTo>
                  <a:pt x="3077" y="9437"/>
                  <a:pt x="4015" y="9781"/>
                  <a:pt x="5171" y="9781"/>
                </a:cubicBezTo>
                <a:cubicBezTo>
                  <a:pt x="5497" y="9781"/>
                  <a:pt x="5802" y="9751"/>
                  <a:pt x="6077" y="9703"/>
                </a:cubicBezTo>
                <a:cubicBezTo>
                  <a:pt x="6090" y="9702"/>
                  <a:pt x="6102" y="9702"/>
                  <a:pt x="6114" y="9700"/>
                </a:cubicBezTo>
                <a:cubicBezTo>
                  <a:pt x="6165" y="9694"/>
                  <a:pt x="6212" y="9682"/>
                  <a:pt x="6259" y="9666"/>
                </a:cubicBezTo>
                <a:cubicBezTo>
                  <a:pt x="6859" y="9531"/>
                  <a:pt x="7264" y="9290"/>
                  <a:pt x="7264" y="9013"/>
                </a:cubicBezTo>
                <a:cubicBezTo>
                  <a:pt x="7264" y="8834"/>
                  <a:pt x="7090" y="8669"/>
                  <a:pt x="6806" y="8539"/>
                </a:cubicBezTo>
                <a:lnTo>
                  <a:pt x="6806" y="8137"/>
                </a:lnTo>
                <a:cubicBezTo>
                  <a:pt x="8006" y="8356"/>
                  <a:pt x="8838" y="8805"/>
                  <a:pt x="8838" y="9330"/>
                </a:cubicBezTo>
                <a:close/>
                <a:moveTo>
                  <a:pt x="4079" y="1127"/>
                </a:moveTo>
                <a:cubicBezTo>
                  <a:pt x="4079" y="504"/>
                  <a:pt x="4578" y="0"/>
                  <a:pt x="5193" y="0"/>
                </a:cubicBezTo>
                <a:cubicBezTo>
                  <a:pt x="5807" y="0"/>
                  <a:pt x="6305" y="504"/>
                  <a:pt x="6305" y="1127"/>
                </a:cubicBezTo>
                <a:cubicBezTo>
                  <a:pt x="6305" y="1750"/>
                  <a:pt x="5807" y="2254"/>
                  <a:pt x="5193" y="2254"/>
                </a:cubicBezTo>
                <a:cubicBezTo>
                  <a:pt x="4578" y="2254"/>
                  <a:pt x="4079" y="1750"/>
                  <a:pt x="4079" y="1127"/>
                </a:cubicBezTo>
                <a:close/>
                <a:moveTo>
                  <a:pt x="9353" y="1669"/>
                </a:moveTo>
                <a:cubicBezTo>
                  <a:pt x="8800" y="2578"/>
                  <a:pt x="7557" y="3340"/>
                  <a:pt x="6352" y="3340"/>
                </a:cubicBezTo>
                <a:cubicBezTo>
                  <a:pt x="6274" y="3340"/>
                  <a:pt x="6196" y="3336"/>
                  <a:pt x="6118" y="3330"/>
                </a:cubicBezTo>
                <a:cubicBezTo>
                  <a:pt x="6142" y="3615"/>
                  <a:pt x="6252" y="4928"/>
                  <a:pt x="6282" y="5755"/>
                </a:cubicBezTo>
                <a:cubicBezTo>
                  <a:pt x="6288" y="5783"/>
                  <a:pt x="6294" y="5811"/>
                  <a:pt x="6296" y="5841"/>
                </a:cubicBezTo>
                <a:lnTo>
                  <a:pt x="6568" y="10087"/>
                </a:lnTo>
                <a:cubicBezTo>
                  <a:pt x="6586" y="10373"/>
                  <a:pt x="5564" y="10428"/>
                  <a:pt x="5546" y="10154"/>
                </a:cubicBezTo>
                <a:lnTo>
                  <a:pt x="5318" y="6578"/>
                </a:lnTo>
                <a:cubicBezTo>
                  <a:pt x="5280" y="6574"/>
                  <a:pt x="5244" y="6567"/>
                  <a:pt x="5206" y="6567"/>
                </a:cubicBezTo>
                <a:cubicBezTo>
                  <a:pt x="5174" y="6567"/>
                  <a:pt x="5136" y="6577"/>
                  <a:pt x="5099" y="6587"/>
                </a:cubicBezTo>
                <a:lnTo>
                  <a:pt x="4851" y="10126"/>
                </a:lnTo>
                <a:cubicBezTo>
                  <a:pt x="4832" y="10398"/>
                  <a:pt x="3810" y="10338"/>
                  <a:pt x="3830" y="10052"/>
                </a:cubicBezTo>
                <a:lnTo>
                  <a:pt x="4144" y="5559"/>
                </a:lnTo>
                <a:cubicBezTo>
                  <a:pt x="4146" y="5538"/>
                  <a:pt x="4150" y="5520"/>
                  <a:pt x="4154" y="5500"/>
                </a:cubicBezTo>
                <a:cubicBezTo>
                  <a:pt x="4199" y="4432"/>
                  <a:pt x="4252" y="3400"/>
                  <a:pt x="4257" y="3326"/>
                </a:cubicBezTo>
                <a:cubicBezTo>
                  <a:pt x="4169" y="3334"/>
                  <a:pt x="4081" y="3340"/>
                  <a:pt x="3994" y="3340"/>
                </a:cubicBezTo>
                <a:cubicBezTo>
                  <a:pt x="2788" y="3340"/>
                  <a:pt x="1546" y="2578"/>
                  <a:pt x="993" y="1669"/>
                </a:cubicBezTo>
                <a:cubicBezTo>
                  <a:pt x="879" y="1481"/>
                  <a:pt x="936" y="1235"/>
                  <a:pt x="1122" y="1120"/>
                </a:cubicBezTo>
                <a:cubicBezTo>
                  <a:pt x="1308" y="1003"/>
                  <a:pt x="1551" y="1062"/>
                  <a:pt x="1665" y="1250"/>
                </a:cubicBezTo>
                <a:cubicBezTo>
                  <a:pt x="2166" y="2073"/>
                  <a:pt x="3484" y="2756"/>
                  <a:pt x="4493" y="2470"/>
                </a:cubicBezTo>
                <a:cubicBezTo>
                  <a:pt x="4663" y="2411"/>
                  <a:pt x="4865" y="2374"/>
                  <a:pt x="5089" y="2365"/>
                </a:cubicBezTo>
                <a:lnTo>
                  <a:pt x="4729" y="5423"/>
                </a:lnTo>
                <a:lnTo>
                  <a:pt x="5203" y="5915"/>
                </a:lnTo>
                <a:lnTo>
                  <a:pt x="5617" y="5423"/>
                </a:lnTo>
                <a:lnTo>
                  <a:pt x="5330" y="2373"/>
                </a:lnTo>
                <a:cubicBezTo>
                  <a:pt x="5531" y="2387"/>
                  <a:pt x="5725" y="2423"/>
                  <a:pt x="5890" y="2481"/>
                </a:cubicBezTo>
                <a:cubicBezTo>
                  <a:pt x="6894" y="2741"/>
                  <a:pt x="8187" y="2063"/>
                  <a:pt x="8681" y="1250"/>
                </a:cubicBezTo>
                <a:cubicBezTo>
                  <a:pt x="8795" y="1062"/>
                  <a:pt x="9038" y="1003"/>
                  <a:pt x="9224" y="1119"/>
                </a:cubicBezTo>
                <a:cubicBezTo>
                  <a:pt x="9410" y="1235"/>
                  <a:pt x="9468" y="1481"/>
                  <a:pt x="9353" y="1669"/>
                </a:cubicBezTo>
                <a:close/>
                <a:moveTo>
                  <a:pt x="8844" y="4304"/>
                </a:moveTo>
                <a:cubicBezTo>
                  <a:pt x="8839" y="4303"/>
                  <a:pt x="8833" y="4303"/>
                  <a:pt x="8827" y="4302"/>
                </a:cubicBezTo>
                <a:lnTo>
                  <a:pt x="8900" y="5088"/>
                </a:lnTo>
                <a:lnTo>
                  <a:pt x="8793" y="5217"/>
                </a:lnTo>
                <a:lnTo>
                  <a:pt x="8671" y="5088"/>
                </a:lnTo>
                <a:lnTo>
                  <a:pt x="8763" y="4301"/>
                </a:lnTo>
                <a:cubicBezTo>
                  <a:pt x="8543" y="4286"/>
                  <a:pt x="8343" y="4195"/>
                  <a:pt x="7895" y="3770"/>
                </a:cubicBezTo>
                <a:cubicBezTo>
                  <a:pt x="7846" y="3723"/>
                  <a:pt x="7769" y="3725"/>
                  <a:pt x="7722" y="3776"/>
                </a:cubicBezTo>
                <a:cubicBezTo>
                  <a:pt x="7676" y="3826"/>
                  <a:pt x="7679" y="3906"/>
                  <a:pt x="7729" y="3953"/>
                </a:cubicBezTo>
                <a:cubicBezTo>
                  <a:pt x="8086" y="4293"/>
                  <a:pt x="8319" y="4456"/>
                  <a:pt x="8558" y="4519"/>
                </a:cubicBezTo>
                <a:cubicBezTo>
                  <a:pt x="8558" y="4523"/>
                  <a:pt x="8556" y="4527"/>
                  <a:pt x="8556" y="4530"/>
                </a:cubicBezTo>
                <a:lnTo>
                  <a:pt x="8505" y="5505"/>
                </a:lnTo>
                <a:lnTo>
                  <a:pt x="8378" y="6694"/>
                </a:lnTo>
                <a:cubicBezTo>
                  <a:pt x="8369" y="6780"/>
                  <a:pt x="8430" y="6857"/>
                  <a:pt x="8514" y="6867"/>
                </a:cubicBezTo>
                <a:cubicBezTo>
                  <a:pt x="8520" y="6867"/>
                  <a:pt x="8525" y="6867"/>
                  <a:pt x="8530" y="6867"/>
                </a:cubicBezTo>
                <a:cubicBezTo>
                  <a:pt x="8608" y="6867"/>
                  <a:pt x="8674" y="6808"/>
                  <a:pt x="8683" y="6728"/>
                </a:cubicBezTo>
                <a:lnTo>
                  <a:pt x="8815" y="5498"/>
                </a:lnTo>
                <a:lnTo>
                  <a:pt x="9012" y="6736"/>
                </a:lnTo>
                <a:cubicBezTo>
                  <a:pt x="9025" y="6813"/>
                  <a:pt x="9090" y="6868"/>
                  <a:pt x="9164" y="6868"/>
                </a:cubicBezTo>
                <a:cubicBezTo>
                  <a:pt x="9172" y="6868"/>
                  <a:pt x="9180" y="6867"/>
                  <a:pt x="9188" y="6866"/>
                </a:cubicBezTo>
                <a:cubicBezTo>
                  <a:pt x="9272" y="6852"/>
                  <a:pt x="9328" y="6771"/>
                  <a:pt x="9315" y="6686"/>
                </a:cubicBezTo>
                <a:lnTo>
                  <a:pt x="9119" y="5462"/>
                </a:lnTo>
                <a:cubicBezTo>
                  <a:pt x="9119" y="5461"/>
                  <a:pt x="9120" y="5460"/>
                  <a:pt x="9120" y="5459"/>
                </a:cubicBezTo>
                <a:lnTo>
                  <a:pt x="9046" y="4530"/>
                </a:lnTo>
                <a:cubicBezTo>
                  <a:pt x="9046" y="4526"/>
                  <a:pt x="9046" y="4522"/>
                  <a:pt x="9045" y="4518"/>
                </a:cubicBezTo>
                <a:cubicBezTo>
                  <a:pt x="9279" y="4456"/>
                  <a:pt x="9631" y="4296"/>
                  <a:pt x="9990" y="3953"/>
                </a:cubicBezTo>
                <a:cubicBezTo>
                  <a:pt x="10040" y="3906"/>
                  <a:pt x="10043" y="3826"/>
                  <a:pt x="9997" y="3776"/>
                </a:cubicBezTo>
                <a:cubicBezTo>
                  <a:pt x="9950" y="3725"/>
                  <a:pt x="9873" y="3723"/>
                  <a:pt x="9823" y="3770"/>
                </a:cubicBezTo>
                <a:cubicBezTo>
                  <a:pt x="9407" y="4166"/>
                  <a:pt x="9010" y="4290"/>
                  <a:pt x="8857" y="4300"/>
                </a:cubicBezTo>
                <a:cubicBezTo>
                  <a:pt x="8852" y="4300"/>
                  <a:pt x="8849" y="4303"/>
                  <a:pt x="8844" y="4304"/>
                </a:cubicBezTo>
                <a:close/>
                <a:moveTo>
                  <a:pt x="8790" y="4263"/>
                </a:moveTo>
                <a:cubicBezTo>
                  <a:pt x="8949" y="4263"/>
                  <a:pt x="9078" y="4131"/>
                  <a:pt x="9078" y="3969"/>
                </a:cubicBezTo>
                <a:cubicBezTo>
                  <a:pt x="9078" y="3807"/>
                  <a:pt x="8949" y="3675"/>
                  <a:pt x="8790" y="3675"/>
                </a:cubicBezTo>
                <a:cubicBezTo>
                  <a:pt x="8631" y="3675"/>
                  <a:pt x="8503" y="3807"/>
                  <a:pt x="8503" y="3969"/>
                </a:cubicBezTo>
                <a:cubicBezTo>
                  <a:pt x="8503" y="4131"/>
                  <a:pt x="8631" y="4263"/>
                  <a:pt x="8790" y="4263"/>
                </a:cubicBezTo>
                <a:close/>
                <a:moveTo>
                  <a:pt x="9514" y="6418"/>
                </a:moveTo>
                <a:cubicBezTo>
                  <a:pt x="9649" y="6475"/>
                  <a:pt x="9732" y="6548"/>
                  <a:pt x="9732" y="6629"/>
                </a:cubicBezTo>
                <a:cubicBezTo>
                  <a:pt x="9732" y="6745"/>
                  <a:pt x="9561" y="6846"/>
                  <a:pt x="9306" y="6903"/>
                </a:cubicBezTo>
                <a:cubicBezTo>
                  <a:pt x="9287" y="6910"/>
                  <a:pt x="9267" y="6915"/>
                  <a:pt x="9245" y="6917"/>
                </a:cubicBezTo>
                <a:cubicBezTo>
                  <a:pt x="9240" y="6918"/>
                  <a:pt x="9235" y="6918"/>
                  <a:pt x="9229" y="6918"/>
                </a:cubicBezTo>
                <a:cubicBezTo>
                  <a:pt x="9112" y="6939"/>
                  <a:pt x="8983" y="6952"/>
                  <a:pt x="8845" y="6952"/>
                </a:cubicBezTo>
                <a:cubicBezTo>
                  <a:pt x="8355" y="6952"/>
                  <a:pt x="7957" y="6807"/>
                  <a:pt x="7957" y="6629"/>
                </a:cubicBezTo>
                <a:cubicBezTo>
                  <a:pt x="7957" y="6542"/>
                  <a:pt x="8055" y="6463"/>
                  <a:pt x="8211" y="6405"/>
                </a:cubicBezTo>
                <a:lnTo>
                  <a:pt x="8222" y="6252"/>
                </a:lnTo>
                <a:cubicBezTo>
                  <a:pt x="7685" y="6340"/>
                  <a:pt x="7308" y="6534"/>
                  <a:pt x="7308" y="6762"/>
                </a:cubicBezTo>
                <a:cubicBezTo>
                  <a:pt x="7308" y="7072"/>
                  <a:pt x="8000" y="7324"/>
                  <a:pt x="8854" y="7324"/>
                </a:cubicBezTo>
                <a:cubicBezTo>
                  <a:pt x="9708" y="7324"/>
                  <a:pt x="10400" y="7072"/>
                  <a:pt x="10400" y="6762"/>
                </a:cubicBezTo>
                <a:cubicBezTo>
                  <a:pt x="10400" y="6535"/>
                  <a:pt x="10027" y="6342"/>
                  <a:pt x="9494" y="6253"/>
                </a:cubicBezTo>
                <a:lnTo>
                  <a:pt x="9514" y="6418"/>
                </a:lnTo>
                <a:close/>
                <a:moveTo>
                  <a:pt x="1543" y="4300"/>
                </a:moveTo>
                <a:cubicBezTo>
                  <a:pt x="1391" y="4290"/>
                  <a:pt x="994" y="4166"/>
                  <a:pt x="577" y="3770"/>
                </a:cubicBezTo>
                <a:cubicBezTo>
                  <a:pt x="528" y="3723"/>
                  <a:pt x="450" y="3725"/>
                  <a:pt x="404" y="3776"/>
                </a:cubicBezTo>
                <a:cubicBezTo>
                  <a:pt x="358" y="3826"/>
                  <a:pt x="361" y="3906"/>
                  <a:pt x="411" y="3953"/>
                </a:cubicBezTo>
                <a:cubicBezTo>
                  <a:pt x="770" y="4296"/>
                  <a:pt x="1122" y="4456"/>
                  <a:pt x="1355" y="4518"/>
                </a:cubicBezTo>
                <a:cubicBezTo>
                  <a:pt x="1355" y="4522"/>
                  <a:pt x="1355" y="4526"/>
                  <a:pt x="1355" y="4530"/>
                </a:cubicBezTo>
                <a:lnTo>
                  <a:pt x="1281" y="5459"/>
                </a:lnTo>
                <a:cubicBezTo>
                  <a:pt x="1281" y="5460"/>
                  <a:pt x="1282" y="5461"/>
                  <a:pt x="1282" y="5462"/>
                </a:cubicBezTo>
                <a:lnTo>
                  <a:pt x="1086" y="6686"/>
                </a:lnTo>
                <a:cubicBezTo>
                  <a:pt x="1072" y="6771"/>
                  <a:pt x="1129" y="6852"/>
                  <a:pt x="1212" y="6866"/>
                </a:cubicBezTo>
                <a:cubicBezTo>
                  <a:pt x="1221" y="6867"/>
                  <a:pt x="1229" y="6867"/>
                  <a:pt x="1236" y="6867"/>
                </a:cubicBezTo>
                <a:cubicBezTo>
                  <a:pt x="1311" y="6867"/>
                  <a:pt x="1376" y="6813"/>
                  <a:pt x="1388" y="6736"/>
                </a:cubicBezTo>
                <a:lnTo>
                  <a:pt x="1586" y="5498"/>
                </a:lnTo>
                <a:lnTo>
                  <a:pt x="1718" y="6728"/>
                </a:lnTo>
                <a:cubicBezTo>
                  <a:pt x="1726" y="6808"/>
                  <a:pt x="1792" y="6867"/>
                  <a:pt x="1870" y="6867"/>
                </a:cubicBezTo>
                <a:cubicBezTo>
                  <a:pt x="1875" y="6867"/>
                  <a:pt x="1881" y="6867"/>
                  <a:pt x="1887" y="6867"/>
                </a:cubicBezTo>
                <a:cubicBezTo>
                  <a:pt x="1971" y="6857"/>
                  <a:pt x="2032" y="6780"/>
                  <a:pt x="2022" y="6694"/>
                </a:cubicBezTo>
                <a:lnTo>
                  <a:pt x="1895" y="5505"/>
                </a:lnTo>
                <a:lnTo>
                  <a:pt x="1845" y="4530"/>
                </a:lnTo>
                <a:cubicBezTo>
                  <a:pt x="1845" y="4527"/>
                  <a:pt x="1843" y="4523"/>
                  <a:pt x="1843" y="4519"/>
                </a:cubicBezTo>
                <a:cubicBezTo>
                  <a:pt x="2082" y="4456"/>
                  <a:pt x="2314" y="4293"/>
                  <a:pt x="2672" y="3953"/>
                </a:cubicBezTo>
                <a:cubicBezTo>
                  <a:pt x="2722" y="3906"/>
                  <a:pt x="2725" y="3826"/>
                  <a:pt x="2678" y="3776"/>
                </a:cubicBezTo>
                <a:cubicBezTo>
                  <a:pt x="2632" y="3725"/>
                  <a:pt x="2555" y="3722"/>
                  <a:pt x="2505" y="3770"/>
                </a:cubicBezTo>
                <a:cubicBezTo>
                  <a:pt x="2058" y="4195"/>
                  <a:pt x="1857" y="4286"/>
                  <a:pt x="1637" y="4301"/>
                </a:cubicBezTo>
                <a:lnTo>
                  <a:pt x="1730" y="5088"/>
                </a:lnTo>
                <a:lnTo>
                  <a:pt x="1608" y="5217"/>
                </a:lnTo>
                <a:lnTo>
                  <a:pt x="1501" y="5088"/>
                </a:lnTo>
                <a:lnTo>
                  <a:pt x="1574" y="4302"/>
                </a:lnTo>
                <a:cubicBezTo>
                  <a:pt x="1568" y="4303"/>
                  <a:pt x="1562" y="4303"/>
                  <a:pt x="1557" y="4304"/>
                </a:cubicBezTo>
                <a:cubicBezTo>
                  <a:pt x="1552" y="4303"/>
                  <a:pt x="1548" y="4300"/>
                  <a:pt x="1543" y="4300"/>
                </a:cubicBezTo>
                <a:close/>
                <a:moveTo>
                  <a:pt x="1898" y="3969"/>
                </a:moveTo>
                <a:cubicBezTo>
                  <a:pt x="1898" y="3807"/>
                  <a:pt x="1769" y="3675"/>
                  <a:pt x="1610" y="3675"/>
                </a:cubicBezTo>
                <a:cubicBezTo>
                  <a:pt x="1452" y="3675"/>
                  <a:pt x="1323" y="3807"/>
                  <a:pt x="1323" y="3969"/>
                </a:cubicBezTo>
                <a:cubicBezTo>
                  <a:pt x="1323" y="4131"/>
                  <a:pt x="1452" y="4263"/>
                  <a:pt x="1610" y="4263"/>
                </a:cubicBezTo>
                <a:cubicBezTo>
                  <a:pt x="1769" y="4263"/>
                  <a:pt x="1898" y="4131"/>
                  <a:pt x="1898" y="3969"/>
                </a:cubicBezTo>
                <a:close/>
                <a:moveTo>
                  <a:pt x="906" y="6253"/>
                </a:moveTo>
                <a:cubicBezTo>
                  <a:pt x="373" y="6342"/>
                  <a:pt x="0" y="6535"/>
                  <a:pt x="0" y="6762"/>
                </a:cubicBezTo>
                <a:cubicBezTo>
                  <a:pt x="0" y="7072"/>
                  <a:pt x="693" y="7324"/>
                  <a:pt x="1547" y="7324"/>
                </a:cubicBezTo>
                <a:cubicBezTo>
                  <a:pt x="2401" y="7324"/>
                  <a:pt x="3093" y="7072"/>
                  <a:pt x="3093" y="6762"/>
                </a:cubicBezTo>
                <a:cubicBezTo>
                  <a:pt x="3093" y="6534"/>
                  <a:pt x="2716" y="6340"/>
                  <a:pt x="2178" y="6252"/>
                </a:cubicBezTo>
                <a:lnTo>
                  <a:pt x="2189" y="6405"/>
                </a:lnTo>
                <a:cubicBezTo>
                  <a:pt x="2346" y="6463"/>
                  <a:pt x="2444" y="6542"/>
                  <a:pt x="2444" y="6629"/>
                </a:cubicBezTo>
                <a:cubicBezTo>
                  <a:pt x="2444" y="6807"/>
                  <a:pt x="2046" y="6952"/>
                  <a:pt x="1556" y="6952"/>
                </a:cubicBezTo>
                <a:cubicBezTo>
                  <a:pt x="1418" y="6952"/>
                  <a:pt x="1289" y="6939"/>
                  <a:pt x="1172" y="6918"/>
                </a:cubicBezTo>
                <a:cubicBezTo>
                  <a:pt x="1166" y="6918"/>
                  <a:pt x="1161" y="6918"/>
                  <a:pt x="1155" y="6917"/>
                </a:cubicBezTo>
                <a:cubicBezTo>
                  <a:pt x="1134" y="6915"/>
                  <a:pt x="1114" y="6910"/>
                  <a:pt x="1095" y="6903"/>
                </a:cubicBezTo>
                <a:cubicBezTo>
                  <a:pt x="840" y="6846"/>
                  <a:pt x="669" y="6745"/>
                  <a:pt x="669" y="6629"/>
                </a:cubicBezTo>
                <a:cubicBezTo>
                  <a:pt x="669" y="6548"/>
                  <a:pt x="751" y="6475"/>
                  <a:pt x="887" y="6418"/>
                </a:cubicBezTo>
                <a:lnTo>
                  <a:pt x="906" y="6253"/>
                </a:lnTo>
                <a:close/>
              </a:path>
            </a:pathLst>
          </a:custGeom>
          <a:solidFill>
            <a:srgbClr val="AD5D46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9" name="î$ľiḋê">
            <a:extLst>
              <a:ext uri="{FF2B5EF4-FFF2-40B4-BE49-F238E27FC236}">
                <a16:creationId xmlns:a16="http://schemas.microsoft.com/office/drawing/2014/main" id="{7ED37AFE-7F83-4E42-BE3C-71844DF06A3E}"/>
              </a:ext>
            </a:extLst>
          </p:cNvPr>
          <p:cNvSpPr/>
          <p:nvPr/>
        </p:nvSpPr>
        <p:spPr bwMode="auto">
          <a:xfrm>
            <a:off x="6762790" y="3089142"/>
            <a:ext cx="0" cy="2460529"/>
          </a:xfrm>
          <a:prstGeom prst="line">
            <a:avLst/>
          </a:prstGeom>
          <a:noFill/>
          <a:ln w="1905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išľïḓê">
            <a:extLst>
              <a:ext uri="{FF2B5EF4-FFF2-40B4-BE49-F238E27FC236}">
                <a16:creationId xmlns:a16="http://schemas.microsoft.com/office/drawing/2014/main" id="{6D8D57AD-DF10-41F9-85DF-3B77D4DB2A53}"/>
              </a:ext>
            </a:extLst>
          </p:cNvPr>
          <p:cNvSpPr/>
          <p:nvPr/>
        </p:nvSpPr>
        <p:spPr bwMode="auto">
          <a:xfrm>
            <a:off x="8750961" y="3089142"/>
            <a:ext cx="0" cy="2460529"/>
          </a:xfrm>
          <a:prstGeom prst="line">
            <a:avLst/>
          </a:prstGeom>
          <a:noFill/>
          <a:ln w="1905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F231012-3BC7-419E-BBC6-C4DEB77E9290}"/>
              </a:ext>
            </a:extLst>
          </p:cNvPr>
          <p:cNvSpPr txBox="1"/>
          <p:nvPr/>
        </p:nvSpPr>
        <p:spPr>
          <a:xfrm>
            <a:off x="5017998" y="3156979"/>
            <a:ext cx="14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组成内容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6FDEF74-EF91-4DAB-9AE9-743C6C3EC11B}"/>
              </a:ext>
            </a:extLst>
          </p:cNvPr>
          <p:cNvSpPr txBox="1"/>
          <p:nvPr/>
        </p:nvSpPr>
        <p:spPr>
          <a:xfrm>
            <a:off x="7055242" y="3156979"/>
            <a:ext cx="14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检索功能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9CF7836-C819-4378-B7FF-88CB8E27BD87}"/>
              </a:ext>
            </a:extLst>
          </p:cNvPr>
          <p:cNvSpPr txBox="1"/>
          <p:nvPr/>
        </p:nvSpPr>
        <p:spPr>
          <a:xfrm>
            <a:off x="9043412" y="3156979"/>
            <a:ext cx="14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获取服务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55F17D9-E383-434E-93E9-547977486589}"/>
              </a:ext>
            </a:extLst>
          </p:cNvPr>
          <p:cNvSpPr txBox="1"/>
          <p:nvPr/>
        </p:nvSpPr>
        <p:spPr>
          <a:xfrm>
            <a:off x="4727919" y="4131865"/>
            <a:ext cx="190792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由海量图书、期刊等文献资源组成的庞大知识系统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862770-764A-4243-B0C5-7F76A025D0EE}"/>
              </a:ext>
            </a:extLst>
          </p:cNvPr>
          <p:cNvSpPr txBox="1"/>
          <p:nvPr/>
        </p:nvSpPr>
        <p:spPr>
          <a:xfrm>
            <a:off x="6843032" y="4131865"/>
            <a:ext cx="1780983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对文献资源及其全文内容进行深度检索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CCDCCA4-B18F-435E-9551-A9D87578E655}"/>
              </a:ext>
            </a:extLst>
          </p:cNvPr>
          <p:cNvSpPr txBox="1"/>
          <p:nvPr/>
        </p:nvSpPr>
        <p:spPr>
          <a:xfrm>
            <a:off x="8854555" y="4134931"/>
            <a:ext cx="1780983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提供包括原文传递在内的多种获取途径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A567932-AB5F-4689-9A1C-73F7D06CC90A}"/>
              </a:ext>
            </a:extLst>
          </p:cNvPr>
          <p:cNvSpPr txBox="1"/>
          <p:nvPr/>
        </p:nvSpPr>
        <p:spPr>
          <a:xfrm>
            <a:off x="1871366" y="3660611"/>
            <a:ext cx="2369695" cy="79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为读者提供深入到图书内容的全文检索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DA49065-641D-416D-83AB-427B0E2D69DD}"/>
              </a:ext>
            </a:extLst>
          </p:cNvPr>
          <p:cNvSpPr txBox="1"/>
          <p:nvPr/>
        </p:nvSpPr>
        <p:spPr>
          <a:xfrm>
            <a:off x="2124087" y="4822399"/>
            <a:ext cx="1592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bg1"/>
                </a:soli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www.duxiu.com</a:t>
            </a:r>
            <a:endParaRPr lang="zh-CN" altLang="en-US" sz="1100" dirty="0">
              <a:solidFill>
                <a:schemeClr val="bg1"/>
              </a:soli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D6C7ACA-D3E8-4071-AEED-8E1D79B54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84" y="2838883"/>
            <a:ext cx="636192" cy="6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2" grpId="0"/>
      <p:bldP spid="33" grpId="0"/>
      <p:bldP spid="36" grpId="0"/>
      <p:bldP spid="37" grpId="0"/>
      <p:bldP spid="38" grpId="0"/>
      <p:bldP spid="39" grpId="0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BE5E0D-1695-7E44-824F-88398AC3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60" y="984333"/>
            <a:ext cx="2163110" cy="468000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DA8BB34-1939-BB46-BE7C-596C7AD8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650" y="984333"/>
            <a:ext cx="2163110" cy="468000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B51564-55AD-6E40-BF09-CA7742868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249" y="984333"/>
            <a:ext cx="2163110" cy="468000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15A8AF-F79C-FA45-9A5D-6174463015CB}"/>
              </a:ext>
            </a:extLst>
          </p:cNvPr>
          <p:cNvGrpSpPr>
            <a:grpSpLocks/>
          </p:cNvGrpSpPr>
          <p:nvPr/>
        </p:nvGrpSpPr>
        <p:grpSpPr bwMode="auto">
          <a:xfrm>
            <a:off x="778452" y="869807"/>
            <a:ext cx="1558530" cy="2049266"/>
            <a:chOff x="2152923" y="1255195"/>
            <a:chExt cx="1558049" cy="2049404"/>
          </a:xfrm>
          <a:solidFill>
            <a:srgbClr val="F07928"/>
          </a:solidFill>
        </p:grpSpPr>
        <p:grpSp>
          <p:nvGrpSpPr>
            <p:cNvPr id="22" name="组合 19">
              <a:extLst>
                <a:ext uri="{FF2B5EF4-FFF2-40B4-BE49-F238E27FC236}">
                  <a16:creationId xmlns:a16="http://schemas.microsoft.com/office/drawing/2014/main" id="{C09B5742-576C-5D40-BA87-1D738EA69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923" y="1255195"/>
              <a:ext cx="1558049" cy="2049404"/>
              <a:chOff x="2152923" y="1255195"/>
              <a:chExt cx="1558049" cy="2049404"/>
            </a:xfrm>
            <a:grpFill/>
          </p:grpSpPr>
          <p:sp>
            <p:nvSpPr>
              <p:cNvPr id="32" name="泪滴形 17">
                <a:extLst>
                  <a:ext uri="{FF2B5EF4-FFF2-40B4-BE49-F238E27FC236}">
                    <a16:creationId xmlns:a16="http://schemas.microsoft.com/office/drawing/2014/main" id="{407E93E1-21AA-524D-9EB7-5E45136B54A0}"/>
                  </a:ext>
                </a:extLst>
              </p:cNvPr>
              <p:cNvSpPr/>
              <p:nvPr/>
            </p:nvSpPr>
            <p:spPr>
              <a:xfrm rot="8092329">
                <a:off x="2152630" y="1255488"/>
                <a:ext cx="1558635" cy="1558049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8193A045-636B-DA46-8115-3A2BAE744197}"/>
                  </a:ext>
                </a:extLst>
              </p:cNvPr>
              <p:cNvSpPr/>
              <p:nvPr/>
            </p:nvSpPr>
            <p:spPr>
              <a:xfrm>
                <a:off x="2736746" y="3258558"/>
                <a:ext cx="390404" cy="4604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r="7200000" sx="146000" sy="146000" algn="t" rotWithShape="0">
                  <a:prstClr val="black">
                    <a:alpha val="9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</p:grp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E0FA78B0-F77B-194F-84D4-90D37C9B3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370" y="1589547"/>
              <a:ext cx="1179103" cy="10341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lang="zh-CN" altLang="en-US" sz="1800" dirty="0">
                  <a:solidFill>
                    <a:srgbClr val="E6E6E6"/>
                  </a:solidFill>
                </a:rPr>
                <a:t>报纸</a:t>
              </a:r>
              <a:endParaRPr lang="en-US" altLang="zh-CN" sz="1800" dirty="0">
                <a:solidFill>
                  <a:srgbClr val="E6E6E6"/>
                </a:solidFill>
              </a:endParaRPr>
            </a:p>
            <a:p>
              <a:pPr algn="ctr">
                <a:buNone/>
              </a:pPr>
              <a:r>
                <a:rPr lang="zh-CN" altLang="en-US" sz="1800" dirty="0">
                  <a:solidFill>
                    <a:srgbClr val="E6E6E6"/>
                  </a:solidFill>
                </a:rPr>
                <a:t>讲座</a:t>
              </a:r>
              <a:endParaRPr lang="en-US" altLang="zh-CN" sz="1800" dirty="0">
                <a:solidFill>
                  <a:srgbClr val="E6E6E6"/>
                </a:solidFill>
              </a:endParaRPr>
            </a:p>
            <a:p>
              <a:pPr algn="ctr">
                <a:buNone/>
              </a:pPr>
              <a:r>
                <a:rPr lang="zh-CN" altLang="en-US" sz="1800" dirty="0">
                  <a:solidFill>
                    <a:srgbClr val="E6E6E6"/>
                  </a:solidFill>
                </a:rPr>
                <a:t>纺织服装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98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15A8AF-F79C-FA45-9A5D-6174463015CB}"/>
              </a:ext>
            </a:extLst>
          </p:cNvPr>
          <p:cNvGrpSpPr>
            <a:grpSpLocks/>
          </p:cNvGrpSpPr>
          <p:nvPr/>
        </p:nvGrpSpPr>
        <p:grpSpPr bwMode="auto">
          <a:xfrm>
            <a:off x="778452" y="869807"/>
            <a:ext cx="1558530" cy="2049266"/>
            <a:chOff x="2152923" y="1255195"/>
            <a:chExt cx="1558049" cy="2049404"/>
          </a:xfrm>
          <a:solidFill>
            <a:srgbClr val="F07928"/>
          </a:solidFill>
        </p:grpSpPr>
        <p:grpSp>
          <p:nvGrpSpPr>
            <p:cNvPr id="22" name="组合 19">
              <a:extLst>
                <a:ext uri="{FF2B5EF4-FFF2-40B4-BE49-F238E27FC236}">
                  <a16:creationId xmlns:a16="http://schemas.microsoft.com/office/drawing/2014/main" id="{C09B5742-576C-5D40-BA87-1D738EA69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923" y="1255195"/>
              <a:ext cx="1558049" cy="2049404"/>
              <a:chOff x="2152923" y="1255195"/>
              <a:chExt cx="1558049" cy="2049404"/>
            </a:xfrm>
            <a:grpFill/>
          </p:grpSpPr>
          <p:sp>
            <p:nvSpPr>
              <p:cNvPr id="32" name="泪滴形 17">
                <a:extLst>
                  <a:ext uri="{FF2B5EF4-FFF2-40B4-BE49-F238E27FC236}">
                    <a16:creationId xmlns:a16="http://schemas.microsoft.com/office/drawing/2014/main" id="{407E93E1-21AA-524D-9EB7-5E45136B54A0}"/>
                  </a:ext>
                </a:extLst>
              </p:cNvPr>
              <p:cNvSpPr/>
              <p:nvPr/>
            </p:nvSpPr>
            <p:spPr>
              <a:xfrm rot="8092329">
                <a:off x="2152630" y="1255488"/>
                <a:ext cx="1558635" cy="1558049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8193A045-636B-DA46-8115-3A2BAE744197}"/>
                  </a:ext>
                </a:extLst>
              </p:cNvPr>
              <p:cNvSpPr/>
              <p:nvPr/>
            </p:nvSpPr>
            <p:spPr>
              <a:xfrm>
                <a:off x="2736746" y="3258558"/>
                <a:ext cx="390404" cy="4604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r="7200000" sx="146000" sy="146000" algn="t" rotWithShape="0">
                  <a:prstClr val="black">
                    <a:alpha val="9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</p:grp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E0FA78B0-F77B-194F-84D4-90D37C9B3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134" y="1616962"/>
              <a:ext cx="1285627" cy="92339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zh-CN" altLang="en-US" sz="1800" dirty="0">
                  <a:solidFill>
                    <a:srgbClr val="E6E6E6"/>
                  </a:solidFill>
                </a:rPr>
                <a:t>国学经典</a:t>
              </a:r>
              <a:br>
                <a:rPr lang="en-US" altLang="zh-CN" sz="1800" dirty="0">
                  <a:solidFill>
                    <a:srgbClr val="E6E6E6"/>
                  </a:solidFill>
                </a:rPr>
              </a:br>
              <a:r>
                <a:rPr lang="zh-CN" altLang="en-US" sz="1800" dirty="0">
                  <a:solidFill>
                    <a:srgbClr val="E6E6E6"/>
                  </a:solidFill>
                </a:rPr>
                <a:t>名师讲坛</a:t>
              </a:r>
              <a:endParaRPr lang="en-US" altLang="zh-CN" sz="1800" dirty="0">
                <a:solidFill>
                  <a:srgbClr val="E6E6E6"/>
                </a:solidFill>
              </a:endParaRPr>
            </a:p>
            <a:p>
              <a:pPr algn="ctr">
                <a:spcBef>
                  <a:spcPts val="0"/>
                </a:spcBef>
                <a:buNone/>
              </a:pPr>
              <a:r>
                <a:rPr lang="zh-CN" altLang="en-US" sz="1800" dirty="0">
                  <a:solidFill>
                    <a:srgbClr val="E6E6E6"/>
                  </a:solidFill>
                </a:rPr>
                <a:t>有声读物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86EC099-9453-0B4D-BA4F-533EFDB4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743" y="1161393"/>
            <a:ext cx="2163110" cy="468000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2340F5-57F2-7243-95CC-05DB97134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218" y="1161393"/>
            <a:ext cx="2163110" cy="468000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DFAD95F-B903-E34F-8BEB-7EC3DA1E6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27" y="1161393"/>
            <a:ext cx="2163110" cy="4680000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783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1C22EB3-55D4-4702-98D3-055AD570275F}"/>
              </a:ext>
            </a:extLst>
          </p:cNvPr>
          <p:cNvSpPr/>
          <p:nvPr/>
        </p:nvSpPr>
        <p:spPr>
          <a:xfrm>
            <a:off x="579156" y="3258153"/>
            <a:ext cx="2157412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000" b="1" dirty="0">
                <a:solidFill>
                  <a:srgbClr val="FF0000"/>
                </a:solidFill>
                <a:cs typeface="Arial" panose="020B0604020202020204" pitchFamily="34" charset="0"/>
              </a:rPr>
              <a:t>微读书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1DCDA35-BB6D-423E-87CF-1A67AD783D68}"/>
              </a:ext>
            </a:extLst>
          </p:cNvPr>
          <p:cNvGrpSpPr>
            <a:grpSpLocks/>
          </p:cNvGrpSpPr>
          <p:nvPr/>
        </p:nvGrpSpPr>
        <p:grpSpPr bwMode="auto">
          <a:xfrm>
            <a:off x="883606" y="691282"/>
            <a:ext cx="1470025" cy="2005013"/>
            <a:chOff x="2197163" y="1299451"/>
            <a:chExt cx="1469571" cy="2005148"/>
          </a:xfrm>
          <a:solidFill>
            <a:srgbClr val="F07928"/>
          </a:solidFill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id="{1F9F4403-5151-4D2B-A7EC-E0B757FEE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7163" y="1299451"/>
              <a:ext cx="1469571" cy="2005148"/>
              <a:chOff x="2197163" y="1299451"/>
              <a:chExt cx="1469571" cy="2005148"/>
            </a:xfrm>
            <a:grpFill/>
          </p:grpSpPr>
          <p:sp>
            <p:nvSpPr>
              <p:cNvPr id="18" name="泪滴形 17">
                <a:extLst>
                  <a:ext uri="{FF2B5EF4-FFF2-40B4-BE49-F238E27FC236}">
                    <a16:creationId xmlns:a16="http://schemas.microsoft.com/office/drawing/2014/main" id="{8F057B89-2B24-41ED-8F1A-1C3403884700}"/>
                  </a:ext>
                </a:extLst>
              </p:cNvPr>
              <p:cNvSpPr/>
              <p:nvPr/>
            </p:nvSpPr>
            <p:spPr>
              <a:xfrm rot="8092329">
                <a:off x="2196887" y="1299727"/>
                <a:ext cx="1470124" cy="146957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CCB0FE4-8859-4203-8BD9-1F6632BB638F}"/>
                  </a:ext>
                </a:extLst>
              </p:cNvPr>
              <p:cNvSpPr/>
              <p:nvPr/>
            </p:nvSpPr>
            <p:spPr>
              <a:xfrm>
                <a:off x="2736746" y="3258558"/>
                <a:ext cx="390404" cy="4604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r="7200000" sx="146000" sy="146000" algn="t" rotWithShape="0">
                  <a:prstClr val="black">
                    <a:alpha val="9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</p:grpSp>
        <p:sp>
          <p:nvSpPr>
            <p:cNvPr id="17" name="矩形 23">
              <a:extLst>
                <a:ext uri="{FF2B5EF4-FFF2-40B4-BE49-F238E27FC236}">
                  <a16:creationId xmlns:a16="http://schemas.microsoft.com/office/drawing/2014/main" id="{4D0EEA3A-21FF-4161-AAB1-866C5CE23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995" y="1557426"/>
              <a:ext cx="941904" cy="9541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E6E6E6"/>
                  </a:solidFill>
                  <a:cs typeface="Arial" panose="020B0604020202020204" pitchFamily="34" charset="0"/>
                </a:rPr>
                <a:t>特色</a:t>
              </a:r>
              <a:endParaRPr lang="en-US" altLang="zh-CN" sz="2800" b="1" dirty="0">
                <a:solidFill>
                  <a:srgbClr val="E6E6E6"/>
                </a:solidFill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E6E6E6"/>
                  </a:solidFill>
                  <a:cs typeface="Arial" panose="020B0604020202020204" pitchFamily="34" charset="0"/>
                </a:rPr>
                <a:t>栏目</a:t>
              </a: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B505DA07-E637-4261-B17C-D6FB8316479A}"/>
              </a:ext>
            </a:extLst>
          </p:cNvPr>
          <p:cNvSpPr/>
          <p:nvPr/>
        </p:nvSpPr>
        <p:spPr>
          <a:xfrm>
            <a:off x="5506266" y="1900217"/>
            <a:ext cx="643281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3000" b="1" dirty="0">
                <a:solidFill>
                  <a:srgbClr val="FF0000"/>
                </a:solidFill>
                <a:cs typeface="Arial" panose="020B0604020202020204" pitchFamily="34" charset="0"/>
              </a:rPr>
              <a:t>通过片段阅读经典</a:t>
            </a:r>
            <a:endParaRPr lang="en-US" altLang="zh-CN" sz="3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zh-CN" altLang="en-US" sz="3000" b="1" dirty="0"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0337447-9F38-4AB7-8E92-7BAA9B42FA48}"/>
              </a:ext>
            </a:extLst>
          </p:cNvPr>
          <p:cNvSpPr txBox="1"/>
          <p:nvPr/>
        </p:nvSpPr>
        <p:spPr>
          <a:xfrm>
            <a:off x="7136676" y="3226540"/>
            <a:ext cx="402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cs typeface="Arial" panose="020B0604020202020204" pitchFamily="34" charset="0"/>
              </a:rPr>
              <a:t>摘抄书籍中最经典段落 激发阅读兴趣</a:t>
            </a:r>
            <a:endParaRPr lang="en-US" altLang="zh-CN" sz="1800" dirty="0">
              <a:cs typeface="Arial" panose="020B0604020202020204" pitchFamily="34" charset="0"/>
            </a:endParaRPr>
          </a:p>
          <a:p>
            <a:endParaRPr lang="en-US" altLang="zh-CN" dirty="0">
              <a:cs typeface="Arial" panose="020B0604020202020204" pitchFamily="34" charset="0"/>
            </a:endParaRPr>
          </a:p>
          <a:p>
            <a:r>
              <a:rPr lang="zh-CN" altLang="en-US" sz="1800" dirty="0">
                <a:cs typeface="Arial" panose="020B0604020202020204" pitchFamily="34" charset="0"/>
              </a:rPr>
              <a:t>利用碎片化时间进行阅读</a:t>
            </a:r>
            <a:endParaRPr lang="en-US" altLang="zh-CN" sz="1800" dirty="0"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4CC0F6-8C8F-45B4-AEA7-DE424B361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0" y="655171"/>
            <a:ext cx="2662289" cy="57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482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31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1DCDA35-BB6D-423E-87CF-1A67AD783D68}"/>
              </a:ext>
            </a:extLst>
          </p:cNvPr>
          <p:cNvGrpSpPr>
            <a:grpSpLocks/>
          </p:cNvGrpSpPr>
          <p:nvPr/>
        </p:nvGrpSpPr>
        <p:grpSpPr bwMode="auto">
          <a:xfrm>
            <a:off x="883606" y="691282"/>
            <a:ext cx="1470025" cy="2005013"/>
            <a:chOff x="2197163" y="1299451"/>
            <a:chExt cx="1469571" cy="2005148"/>
          </a:xfrm>
          <a:solidFill>
            <a:srgbClr val="F07928"/>
          </a:solidFill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id="{1F9F4403-5151-4D2B-A7EC-E0B757FEE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7163" y="1299451"/>
              <a:ext cx="1469571" cy="2005148"/>
              <a:chOff x="2197163" y="1299451"/>
              <a:chExt cx="1469571" cy="2005148"/>
            </a:xfrm>
            <a:grpFill/>
          </p:grpSpPr>
          <p:sp>
            <p:nvSpPr>
              <p:cNvPr id="18" name="泪滴形 17">
                <a:extLst>
                  <a:ext uri="{FF2B5EF4-FFF2-40B4-BE49-F238E27FC236}">
                    <a16:creationId xmlns:a16="http://schemas.microsoft.com/office/drawing/2014/main" id="{8F057B89-2B24-41ED-8F1A-1C3403884700}"/>
                  </a:ext>
                </a:extLst>
              </p:cNvPr>
              <p:cNvSpPr/>
              <p:nvPr/>
            </p:nvSpPr>
            <p:spPr>
              <a:xfrm rot="8092329">
                <a:off x="2196887" y="1299727"/>
                <a:ext cx="1470124" cy="146957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CCB0FE4-8859-4203-8BD9-1F6632BB638F}"/>
                  </a:ext>
                </a:extLst>
              </p:cNvPr>
              <p:cNvSpPr/>
              <p:nvPr/>
            </p:nvSpPr>
            <p:spPr>
              <a:xfrm>
                <a:off x="2736746" y="3258558"/>
                <a:ext cx="390404" cy="46041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r="7200000" sx="146000" sy="146000" algn="t" rotWithShape="0">
                  <a:prstClr val="black">
                    <a:alpha val="9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3">
                  <a:solidFill>
                    <a:srgbClr val="E6E6E6"/>
                  </a:solidFill>
                </a:endParaRPr>
              </a:p>
            </p:txBody>
          </p:sp>
        </p:grpSp>
        <p:sp>
          <p:nvSpPr>
            <p:cNvPr id="17" name="矩形 23">
              <a:extLst>
                <a:ext uri="{FF2B5EF4-FFF2-40B4-BE49-F238E27FC236}">
                  <a16:creationId xmlns:a16="http://schemas.microsoft.com/office/drawing/2014/main" id="{4D0EEA3A-21FF-4161-AAB1-866C5CE23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867" y="1772885"/>
              <a:ext cx="1290019" cy="5232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E6E6E6"/>
                  </a:solidFill>
                  <a:cs typeface="Arial" panose="020B0604020202020204" pitchFamily="34" charset="0"/>
                </a:rPr>
                <a:t>我   的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A3C645A-9215-4A07-9E59-A88C93CF2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88" y="639135"/>
            <a:ext cx="2674909" cy="5792071"/>
          </a:xfrm>
          <a:prstGeom prst="roundRect">
            <a:avLst>
              <a:gd name="adj" fmla="val 182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1B7AD97-2F1A-4D92-A0A4-A4BA8F1A5B45}"/>
              </a:ext>
            </a:extLst>
          </p:cNvPr>
          <p:cNvSpPr txBox="1"/>
          <p:nvPr/>
        </p:nvSpPr>
        <p:spPr>
          <a:xfrm>
            <a:off x="7078310" y="1997839"/>
            <a:ext cx="40297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cs typeface="Arial" panose="020B0604020202020204" pitchFamily="34" charset="0"/>
              </a:rPr>
              <a:t>借阅证绑定</a:t>
            </a:r>
            <a:r>
              <a:rPr lang="en-US" altLang="zh-CN" sz="1800" dirty="0">
                <a:cs typeface="Arial" panose="020B0604020202020204" pitchFamily="34" charset="0"/>
              </a:rPr>
              <a:t>/</a:t>
            </a:r>
            <a:r>
              <a:rPr lang="zh-CN" altLang="en-US" sz="1800" dirty="0">
                <a:cs typeface="Arial" panose="020B0604020202020204" pitchFamily="34" charset="0"/>
              </a:rPr>
              <a:t>解绑</a:t>
            </a:r>
            <a:endParaRPr lang="en-US" altLang="zh-CN" sz="1800" dirty="0">
              <a:cs typeface="Arial" panose="020B0604020202020204" pitchFamily="34" charset="0"/>
            </a:endParaRPr>
          </a:p>
          <a:p>
            <a:endParaRPr lang="en-US" altLang="zh-CN" dirty="0">
              <a:cs typeface="Arial" panose="020B0604020202020204" pitchFamily="34" charset="0"/>
            </a:endParaRPr>
          </a:p>
          <a:p>
            <a:r>
              <a:rPr lang="zh-CN" altLang="en-US" sz="1800" dirty="0">
                <a:cs typeface="Arial" panose="020B0604020202020204" pitchFamily="34" charset="0"/>
              </a:rPr>
              <a:t>收藏</a:t>
            </a:r>
            <a:endParaRPr lang="en-US" altLang="zh-CN" sz="1800" dirty="0">
              <a:cs typeface="Arial" panose="020B0604020202020204" pitchFamily="34" charset="0"/>
            </a:endParaRPr>
          </a:p>
          <a:p>
            <a:endParaRPr lang="en-US" altLang="zh-CN" dirty="0">
              <a:cs typeface="Arial" panose="020B0604020202020204" pitchFamily="34" charset="0"/>
            </a:endParaRPr>
          </a:p>
          <a:p>
            <a:r>
              <a:rPr lang="zh-CN" altLang="en-US" sz="1800" dirty="0">
                <a:cs typeface="Arial" panose="020B0604020202020204" pitchFamily="34" charset="0"/>
              </a:rPr>
              <a:t>云盘</a:t>
            </a:r>
            <a:endParaRPr lang="en-US" altLang="zh-CN" sz="1800" dirty="0">
              <a:cs typeface="Arial" panose="020B0604020202020204" pitchFamily="34" charset="0"/>
            </a:endParaRPr>
          </a:p>
          <a:p>
            <a:endParaRPr lang="en-US" altLang="zh-CN" dirty="0">
              <a:cs typeface="Arial" panose="020B0604020202020204" pitchFamily="34" charset="0"/>
            </a:endParaRPr>
          </a:p>
          <a:p>
            <a:r>
              <a:rPr lang="zh-CN" altLang="en-US" sz="1800" dirty="0">
                <a:cs typeface="Arial" panose="020B0604020202020204" pitchFamily="34" charset="0"/>
              </a:rPr>
              <a:t>笔记本</a:t>
            </a:r>
            <a:endParaRPr lang="en-US" altLang="zh-CN" sz="1800" dirty="0">
              <a:cs typeface="Arial" panose="020B0604020202020204" pitchFamily="34" charset="0"/>
            </a:endParaRPr>
          </a:p>
          <a:p>
            <a:endParaRPr lang="en-US" altLang="zh-CN" dirty="0">
              <a:cs typeface="Arial" panose="020B0604020202020204" pitchFamily="34" charset="0"/>
            </a:endParaRPr>
          </a:p>
          <a:p>
            <a:r>
              <a:rPr lang="zh-CN" altLang="en-US" sz="1800" dirty="0">
                <a:cs typeface="Arial" panose="020B0604020202020204" pitchFamily="34" charset="0"/>
              </a:rPr>
              <a:t>通知</a:t>
            </a:r>
            <a:r>
              <a:rPr lang="en-US" altLang="zh-CN" sz="1800" dirty="0">
                <a:cs typeface="Arial" panose="020B0604020202020204" pitchFamily="34" charset="0"/>
              </a:rPr>
              <a:t>……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492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D947B7-AE48-42A4-ADEA-266EDBDEB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61AB66-7607-4175-AE5F-02239FA42707}"/>
              </a:ext>
            </a:extLst>
          </p:cNvPr>
          <p:cNvCxnSpPr>
            <a:cxnSpLocks/>
          </p:cNvCxnSpPr>
          <p:nvPr/>
        </p:nvCxnSpPr>
        <p:spPr>
          <a:xfrm>
            <a:off x="-127321" y="140053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11A661E-0DC1-472C-9157-4F0281B442EA}"/>
              </a:ext>
            </a:extLst>
          </p:cNvPr>
          <p:cNvSpPr txBox="1"/>
          <p:nvPr/>
        </p:nvSpPr>
        <p:spPr>
          <a:xfrm>
            <a:off x="6980993" y="1974678"/>
            <a:ext cx="3819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谢谢观看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07C60A7-D602-46DE-9728-5ABAC391259E}"/>
              </a:ext>
            </a:extLst>
          </p:cNvPr>
          <p:cNvCxnSpPr>
            <a:cxnSpLocks/>
          </p:cNvCxnSpPr>
          <p:nvPr/>
        </p:nvCxnSpPr>
        <p:spPr>
          <a:xfrm>
            <a:off x="377846" y="5891926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790409-8134-41BE-9EF1-592250C57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4595055" y="1285017"/>
            <a:ext cx="1824403" cy="2026200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77B5147-470E-4251-B7FB-CCC11F851144}"/>
              </a:ext>
            </a:extLst>
          </p:cNvPr>
          <p:cNvCxnSpPr>
            <a:cxnSpLocks/>
          </p:cNvCxnSpPr>
          <p:nvPr/>
        </p:nvCxnSpPr>
        <p:spPr>
          <a:xfrm>
            <a:off x="7114868" y="3951404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DA16497-CAB3-49BB-9884-60C9EDB77CCC}"/>
              </a:ext>
            </a:extLst>
          </p:cNvPr>
          <p:cNvCxnSpPr>
            <a:cxnSpLocks/>
          </p:cNvCxnSpPr>
          <p:nvPr/>
        </p:nvCxnSpPr>
        <p:spPr>
          <a:xfrm>
            <a:off x="-739881" y="3317806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E532E38-0B4A-43A8-903E-114BF69ABAC3}"/>
              </a:ext>
            </a:extLst>
          </p:cNvPr>
          <p:cNvCxnSpPr>
            <a:cxnSpLocks/>
          </p:cNvCxnSpPr>
          <p:nvPr/>
        </p:nvCxnSpPr>
        <p:spPr>
          <a:xfrm>
            <a:off x="2624755" y="4392004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3CE34D3D-BE30-4D73-8496-A97A78535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18" y="2298117"/>
            <a:ext cx="3845192" cy="3149619"/>
          </a:xfrm>
          <a:prstGeom prst="rect">
            <a:avLst/>
          </a:prstGeom>
        </p:spPr>
      </p:pic>
      <p:sp>
        <p:nvSpPr>
          <p:cNvPr id="20" name="managers_115970">
            <a:extLst>
              <a:ext uri="{FF2B5EF4-FFF2-40B4-BE49-F238E27FC236}">
                <a16:creationId xmlns:a16="http://schemas.microsoft.com/office/drawing/2014/main" id="{CF91F967-DA9E-4D70-B80A-C204A52B637E}"/>
              </a:ext>
            </a:extLst>
          </p:cNvPr>
          <p:cNvSpPr>
            <a:spLocks noChangeAspect="1"/>
          </p:cNvSpPr>
          <p:nvPr/>
        </p:nvSpPr>
        <p:spPr bwMode="auto">
          <a:xfrm>
            <a:off x="7338187" y="4426434"/>
            <a:ext cx="244663" cy="307076"/>
          </a:xfrm>
          <a:custGeom>
            <a:avLst/>
            <a:gdLst>
              <a:gd name="connsiteX0" fmla="*/ 408227 w 484925"/>
              <a:gd name="connsiteY0" fmla="*/ 203618 h 608627"/>
              <a:gd name="connsiteX1" fmla="*/ 372887 w 484925"/>
              <a:gd name="connsiteY1" fmla="*/ 238749 h 608627"/>
              <a:gd name="connsiteX2" fmla="*/ 372887 w 484925"/>
              <a:gd name="connsiteY2" fmla="*/ 573802 h 608627"/>
              <a:gd name="connsiteX3" fmla="*/ 418829 w 484925"/>
              <a:gd name="connsiteY3" fmla="*/ 573802 h 608627"/>
              <a:gd name="connsiteX4" fmla="*/ 418829 w 484925"/>
              <a:gd name="connsiteY4" fmla="*/ 422384 h 608627"/>
              <a:gd name="connsiteX5" fmla="*/ 419904 w 484925"/>
              <a:gd name="connsiteY5" fmla="*/ 416401 h 608627"/>
              <a:gd name="connsiteX6" fmla="*/ 443567 w 484925"/>
              <a:gd name="connsiteY6" fmla="*/ 351814 h 608627"/>
              <a:gd name="connsiteX7" fmla="*/ 443567 w 484925"/>
              <a:gd name="connsiteY7" fmla="*/ 238749 h 608627"/>
              <a:gd name="connsiteX8" fmla="*/ 408227 w 484925"/>
              <a:gd name="connsiteY8" fmla="*/ 203618 h 608627"/>
              <a:gd name="connsiteX9" fmla="*/ 64380 w 484925"/>
              <a:gd name="connsiteY9" fmla="*/ 197322 h 608627"/>
              <a:gd name="connsiteX10" fmla="*/ 60693 w 484925"/>
              <a:gd name="connsiteY10" fmla="*/ 198550 h 608627"/>
              <a:gd name="connsiteX11" fmla="*/ 34879 w 484925"/>
              <a:gd name="connsiteY11" fmla="*/ 234295 h 608627"/>
              <a:gd name="connsiteX12" fmla="*/ 34879 w 484925"/>
              <a:gd name="connsiteY12" fmla="*/ 349663 h 608627"/>
              <a:gd name="connsiteX13" fmla="*/ 76519 w 484925"/>
              <a:gd name="connsiteY13" fmla="*/ 412870 h 608627"/>
              <a:gd name="connsiteX14" fmla="*/ 79285 w 484925"/>
              <a:gd name="connsiteY14" fmla="*/ 422382 h 608627"/>
              <a:gd name="connsiteX15" fmla="*/ 79285 w 484925"/>
              <a:gd name="connsiteY15" fmla="*/ 573802 h 608627"/>
              <a:gd name="connsiteX16" fmla="*/ 179773 w 484925"/>
              <a:gd name="connsiteY16" fmla="*/ 573802 h 608627"/>
              <a:gd name="connsiteX17" fmla="*/ 179773 w 484925"/>
              <a:gd name="connsiteY17" fmla="*/ 422382 h 608627"/>
              <a:gd name="connsiteX18" fmla="*/ 182539 w 484925"/>
              <a:gd name="connsiteY18" fmla="*/ 412870 h 608627"/>
              <a:gd name="connsiteX19" fmla="*/ 224179 w 484925"/>
              <a:gd name="connsiteY19" fmla="*/ 349663 h 608627"/>
              <a:gd name="connsiteX20" fmla="*/ 224179 w 484925"/>
              <a:gd name="connsiteY20" fmla="*/ 234295 h 608627"/>
              <a:gd name="connsiteX21" fmla="*/ 198365 w 484925"/>
              <a:gd name="connsiteY21" fmla="*/ 198550 h 608627"/>
              <a:gd name="connsiteX22" fmla="*/ 194677 w 484925"/>
              <a:gd name="connsiteY22" fmla="*/ 197322 h 608627"/>
              <a:gd name="connsiteX23" fmla="*/ 145816 w 484925"/>
              <a:gd name="connsiteY23" fmla="*/ 330946 h 608627"/>
              <a:gd name="connsiteX24" fmla="*/ 129529 w 484925"/>
              <a:gd name="connsiteY24" fmla="*/ 342453 h 608627"/>
              <a:gd name="connsiteX25" fmla="*/ 113088 w 484925"/>
              <a:gd name="connsiteY25" fmla="*/ 330946 h 608627"/>
              <a:gd name="connsiteX26" fmla="*/ 408227 w 484925"/>
              <a:gd name="connsiteY26" fmla="*/ 168793 h 608627"/>
              <a:gd name="connsiteX27" fmla="*/ 478292 w 484925"/>
              <a:gd name="connsiteY27" fmla="*/ 238749 h 608627"/>
              <a:gd name="connsiteX28" fmla="*/ 478292 w 484925"/>
              <a:gd name="connsiteY28" fmla="*/ 354883 h 608627"/>
              <a:gd name="connsiteX29" fmla="*/ 477216 w 484925"/>
              <a:gd name="connsiteY29" fmla="*/ 360866 h 608627"/>
              <a:gd name="connsiteX30" fmla="*/ 453708 w 484925"/>
              <a:gd name="connsiteY30" fmla="*/ 425452 h 608627"/>
              <a:gd name="connsiteX31" fmla="*/ 453708 w 484925"/>
              <a:gd name="connsiteY31" fmla="*/ 591138 h 608627"/>
              <a:gd name="connsiteX32" fmla="*/ 436191 w 484925"/>
              <a:gd name="connsiteY32" fmla="*/ 608627 h 608627"/>
              <a:gd name="connsiteX33" fmla="*/ 355524 w 484925"/>
              <a:gd name="connsiteY33" fmla="*/ 608627 h 608627"/>
              <a:gd name="connsiteX34" fmla="*/ 338008 w 484925"/>
              <a:gd name="connsiteY34" fmla="*/ 591138 h 608627"/>
              <a:gd name="connsiteX35" fmla="*/ 338008 w 484925"/>
              <a:gd name="connsiteY35" fmla="*/ 238749 h 608627"/>
              <a:gd name="connsiteX36" fmla="*/ 408227 w 484925"/>
              <a:gd name="connsiteY36" fmla="*/ 168793 h 608627"/>
              <a:gd name="connsiteX37" fmla="*/ 69912 w 484925"/>
              <a:gd name="connsiteY37" fmla="*/ 159275 h 608627"/>
              <a:gd name="connsiteX38" fmla="*/ 91423 w 484925"/>
              <a:gd name="connsiteY38" fmla="*/ 169861 h 608627"/>
              <a:gd name="connsiteX39" fmla="*/ 112627 w 484925"/>
              <a:gd name="connsiteY39" fmla="*/ 228159 h 608627"/>
              <a:gd name="connsiteX40" fmla="*/ 120156 w 484925"/>
              <a:gd name="connsiteY40" fmla="*/ 194868 h 608627"/>
              <a:gd name="connsiteX41" fmla="*/ 107864 w 484925"/>
              <a:gd name="connsiteY41" fmla="*/ 173543 h 608627"/>
              <a:gd name="connsiteX42" fmla="*/ 107864 w 484925"/>
              <a:gd name="connsiteY42" fmla="*/ 164338 h 608627"/>
              <a:gd name="connsiteX43" fmla="*/ 115854 w 484925"/>
              <a:gd name="connsiteY43" fmla="*/ 159736 h 608627"/>
              <a:gd name="connsiteX44" fmla="*/ 143204 w 484925"/>
              <a:gd name="connsiteY44" fmla="*/ 159736 h 608627"/>
              <a:gd name="connsiteX45" fmla="*/ 151194 w 484925"/>
              <a:gd name="connsiteY45" fmla="*/ 164338 h 608627"/>
              <a:gd name="connsiteX46" fmla="*/ 151194 w 484925"/>
              <a:gd name="connsiteY46" fmla="*/ 173543 h 608627"/>
              <a:gd name="connsiteX47" fmla="*/ 138902 w 484925"/>
              <a:gd name="connsiteY47" fmla="*/ 194868 h 608627"/>
              <a:gd name="connsiteX48" fmla="*/ 146277 w 484925"/>
              <a:gd name="connsiteY48" fmla="*/ 228159 h 608627"/>
              <a:gd name="connsiteX49" fmla="*/ 167635 w 484925"/>
              <a:gd name="connsiteY49" fmla="*/ 169861 h 608627"/>
              <a:gd name="connsiteX50" fmla="*/ 188992 w 484925"/>
              <a:gd name="connsiteY50" fmla="*/ 159275 h 608627"/>
              <a:gd name="connsiteX51" fmla="*/ 209274 w 484925"/>
              <a:gd name="connsiteY51" fmla="*/ 165412 h 608627"/>
              <a:gd name="connsiteX52" fmla="*/ 258904 w 484925"/>
              <a:gd name="connsiteY52" fmla="*/ 234295 h 608627"/>
              <a:gd name="connsiteX53" fmla="*/ 258904 w 484925"/>
              <a:gd name="connsiteY53" fmla="*/ 354879 h 608627"/>
              <a:gd name="connsiteX54" fmla="*/ 256138 w 484925"/>
              <a:gd name="connsiteY54" fmla="*/ 364544 h 608627"/>
              <a:gd name="connsiteX55" fmla="*/ 214499 w 484925"/>
              <a:gd name="connsiteY55" fmla="*/ 427598 h 608627"/>
              <a:gd name="connsiteX56" fmla="*/ 214499 w 484925"/>
              <a:gd name="connsiteY56" fmla="*/ 591138 h 608627"/>
              <a:gd name="connsiteX57" fmla="*/ 197136 w 484925"/>
              <a:gd name="connsiteY57" fmla="*/ 608627 h 608627"/>
              <a:gd name="connsiteX58" fmla="*/ 61922 w 484925"/>
              <a:gd name="connsiteY58" fmla="*/ 608627 h 608627"/>
              <a:gd name="connsiteX59" fmla="*/ 44559 w 484925"/>
              <a:gd name="connsiteY59" fmla="*/ 591138 h 608627"/>
              <a:gd name="connsiteX60" fmla="*/ 44559 w 484925"/>
              <a:gd name="connsiteY60" fmla="*/ 427598 h 608627"/>
              <a:gd name="connsiteX61" fmla="*/ 2919 w 484925"/>
              <a:gd name="connsiteY61" fmla="*/ 364544 h 608627"/>
              <a:gd name="connsiteX62" fmla="*/ 0 w 484925"/>
              <a:gd name="connsiteY62" fmla="*/ 354879 h 608627"/>
              <a:gd name="connsiteX63" fmla="*/ 0 w 484925"/>
              <a:gd name="connsiteY63" fmla="*/ 234295 h 608627"/>
              <a:gd name="connsiteX64" fmla="*/ 49783 w 484925"/>
              <a:gd name="connsiteY64" fmla="*/ 165412 h 608627"/>
              <a:gd name="connsiteX65" fmla="*/ 69912 w 484925"/>
              <a:gd name="connsiteY65" fmla="*/ 159275 h 608627"/>
              <a:gd name="connsiteX66" fmla="*/ 129522 w 484925"/>
              <a:gd name="connsiteY66" fmla="*/ 34835 h 608627"/>
              <a:gd name="connsiteX67" fmla="*/ 90967 w 484925"/>
              <a:gd name="connsiteY67" fmla="*/ 73353 h 608627"/>
              <a:gd name="connsiteX68" fmla="*/ 129522 w 484925"/>
              <a:gd name="connsiteY68" fmla="*/ 111871 h 608627"/>
              <a:gd name="connsiteX69" fmla="*/ 168077 w 484925"/>
              <a:gd name="connsiteY69" fmla="*/ 73353 h 608627"/>
              <a:gd name="connsiteX70" fmla="*/ 129522 w 484925"/>
              <a:gd name="connsiteY70" fmla="*/ 34835 h 608627"/>
              <a:gd name="connsiteX71" fmla="*/ 411467 w 484925"/>
              <a:gd name="connsiteY71" fmla="*/ 34818 h 608627"/>
              <a:gd name="connsiteX72" fmla="*/ 372893 w 484925"/>
              <a:gd name="connsiteY72" fmla="*/ 73318 h 608627"/>
              <a:gd name="connsiteX73" fmla="*/ 411467 w 484925"/>
              <a:gd name="connsiteY73" fmla="*/ 111817 h 608627"/>
              <a:gd name="connsiteX74" fmla="*/ 450194 w 484925"/>
              <a:gd name="connsiteY74" fmla="*/ 73318 h 608627"/>
              <a:gd name="connsiteX75" fmla="*/ 411467 w 484925"/>
              <a:gd name="connsiteY75" fmla="*/ 34818 h 608627"/>
              <a:gd name="connsiteX76" fmla="*/ 411467 w 484925"/>
              <a:gd name="connsiteY76" fmla="*/ 0 h 608627"/>
              <a:gd name="connsiteX77" fmla="*/ 484925 w 484925"/>
              <a:gd name="connsiteY77" fmla="*/ 73318 h 608627"/>
              <a:gd name="connsiteX78" fmla="*/ 411467 w 484925"/>
              <a:gd name="connsiteY78" fmla="*/ 146635 h 608627"/>
              <a:gd name="connsiteX79" fmla="*/ 338008 w 484925"/>
              <a:gd name="connsiteY79" fmla="*/ 73318 h 608627"/>
              <a:gd name="connsiteX80" fmla="*/ 411467 w 484925"/>
              <a:gd name="connsiteY80" fmla="*/ 0 h 608627"/>
              <a:gd name="connsiteX81" fmla="*/ 129522 w 484925"/>
              <a:gd name="connsiteY81" fmla="*/ 0 h 608627"/>
              <a:gd name="connsiteX82" fmla="*/ 202945 w 484925"/>
              <a:gd name="connsiteY82" fmla="*/ 73353 h 608627"/>
              <a:gd name="connsiteX83" fmla="*/ 129522 w 484925"/>
              <a:gd name="connsiteY83" fmla="*/ 146706 h 608627"/>
              <a:gd name="connsiteX84" fmla="*/ 56099 w 484925"/>
              <a:gd name="connsiteY84" fmla="*/ 73353 h 608627"/>
              <a:gd name="connsiteX85" fmla="*/ 129522 w 484925"/>
              <a:gd name="connsiteY85" fmla="*/ 0 h 6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84925" h="608627">
                <a:moveTo>
                  <a:pt x="408227" y="203618"/>
                </a:moveTo>
                <a:cubicBezTo>
                  <a:pt x="388713" y="203618"/>
                  <a:pt x="372887" y="219419"/>
                  <a:pt x="372887" y="238749"/>
                </a:cubicBezTo>
                <a:lnTo>
                  <a:pt x="372887" y="573802"/>
                </a:lnTo>
                <a:lnTo>
                  <a:pt x="418829" y="573802"/>
                </a:lnTo>
                <a:lnTo>
                  <a:pt x="418829" y="422384"/>
                </a:lnTo>
                <a:cubicBezTo>
                  <a:pt x="418829" y="420390"/>
                  <a:pt x="419136" y="418395"/>
                  <a:pt x="419904" y="416401"/>
                </a:cubicBezTo>
                <a:lnTo>
                  <a:pt x="443567" y="351814"/>
                </a:lnTo>
                <a:lnTo>
                  <a:pt x="443567" y="238749"/>
                </a:lnTo>
                <a:cubicBezTo>
                  <a:pt x="443567" y="219419"/>
                  <a:pt x="427741" y="203618"/>
                  <a:pt x="408227" y="203618"/>
                </a:cubicBezTo>
                <a:close/>
                <a:moveTo>
                  <a:pt x="64380" y="197322"/>
                </a:moveTo>
                <a:lnTo>
                  <a:pt x="60693" y="198550"/>
                </a:lnTo>
                <a:cubicBezTo>
                  <a:pt x="45174" y="203766"/>
                  <a:pt x="34879" y="218033"/>
                  <a:pt x="34879" y="234295"/>
                </a:cubicBezTo>
                <a:lnTo>
                  <a:pt x="34879" y="349663"/>
                </a:lnTo>
                <a:lnTo>
                  <a:pt x="76519" y="412870"/>
                </a:lnTo>
                <a:cubicBezTo>
                  <a:pt x="78363" y="415785"/>
                  <a:pt x="79285" y="419006"/>
                  <a:pt x="79285" y="422382"/>
                </a:cubicBezTo>
                <a:lnTo>
                  <a:pt x="79285" y="573802"/>
                </a:lnTo>
                <a:lnTo>
                  <a:pt x="179773" y="573802"/>
                </a:lnTo>
                <a:lnTo>
                  <a:pt x="179773" y="422382"/>
                </a:lnTo>
                <a:cubicBezTo>
                  <a:pt x="179773" y="419006"/>
                  <a:pt x="180695" y="415785"/>
                  <a:pt x="182539" y="412870"/>
                </a:cubicBezTo>
                <a:lnTo>
                  <a:pt x="224179" y="349663"/>
                </a:lnTo>
                <a:lnTo>
                  <a:pt x="224179" y="234295"/>
                </a:lnTo>
                <a:cubicBezTo>
                  <a:pt x="224179" y="218033"/>
                  <a:pt x="213730" y="203766"/>
                  <a:pt x="198365" y="198550"/>
                </a:cubicBezTo>
                <a:lnTo>
                  <a:pt x="194677" y="197322"/>
                </a:lnTo>
                <a:lnTo>
                  <a:pt x="145816" y="330946"/>
                </a:lnTo>
                <a:cubicBezTo>
                  <a:pt x="143358" y="337850"/>
                  <a:pt x="136904" y="342453"/>
                  <a:pt x="129529" y="342453"/>
                </a:cubicBezTo>
                <a:cubicBezTo>
                  <a:pt x="122154" y="342453"/>
                  <a:pt x="115700" y="337850"/>
                  <a:pt x="113088" y="330946"/>
                </a:cubicBezTo>
                <a:close/>
                <a:moveTo>
                  <a:pt x="408227" y="168793"/>
                </a:moveTo>
                <a:cubicBezTo>
                  <a:pt x="446947" y="168793"/>
                  <a:pt x="478292" y="200243"/>
                  <a:pt x="478292" y="238749"/>
                </a:cubicBezTo>
                <a:lnTo>
                  <a:pt x="478292" y="354883"/>
                </a:lnTo>
                <a:cubicBezTo>
                  <a:pt x="478292" y="357030"/>
                  <a:pt x="477985" y="359025"/>
                  <a:pt x="477216" y="360866"/>
                </a:cubicBezTo>
                <a:lnTo>
                  <a:pt x="453708" y="425452"/>
                </a:lnTo>
                <a:lnTo>
                  <a:pt x="453708" y="591138"/>
                </a:lnTo>
                <a:cubicBezTo>
                  <a:pt x="453708" y="600803"/>
                  <a:pt x="445871" y="608627"/>
                  <a:pt x="436191" y="608627"/>
                </a:cubicBezTo>
                <a:lnTo>
                  <a:pt x="355524" y="608627"/>
                </a:lnTo>
                <a:cubicBezTo>
                  <a:pt x="345844" y="608627"/>
                  <a:pt x="338008" y="600803"/>
                  <a:pt x="338008" y="591138"/>
                </a:cubicBezTo>
                <a:lnTo>
                  <a:pt x="338008" y="238749"/>
                </a:lnTo>
                <a:cubicBezTo>
                  <a:pt x="338008" y="200243"/>
                  <a:pt x="369507" y="168793"/>
                  <a:pt x="408227" y="168793"/>
                </a:cubicBezTo>
                <a:close/>
                <a:moveTo>
                  <a:pt x="69912" y="159275"/>
                </a:moveTo>
                <a:cubicBezTo>
                  <a:pt x="78824" y="156514"/>
                  <a:pt x="88196" y="161270"/>
                  <a:pt x="91423" y="169861"/>
                </a:cubicBezTo>
                <a:lnTo>
                  <a:pt x="112627" y="228159"/>
                </a:lnTo>
                <a:lnTo>
                  <a:pt x="120156" y="194868"/>
                </a:lnTo>
                <a:lnTo>
                  <a:pt x="107864" y="173543"/>
                </a:lnTo>
                <a:cubicBezTo>
                  <a:pt x="106174" y="170782"/>
                  <a:pt x="106174" y="167253"/>
                  <a:pt x="107864" y="164338"/>
                </a:cubicBezTo>
                <a:cubicBezTo>
                  <a:pt x="109400" y="161577"/>
                  <a:pt x="112473" y="159736"/>
                  <a:pt x="115854" y="159736"/>
                </a:cubicBezTo>
                <a:lnTo>
                  <a:pt x="143204" y="159736"/>
                </a:lnTo>
                <a:cubicBezTo>
                  <a:pt x="146584" y="159736"/>
                  <a:pt x="149504" y="161577"/>
                  <a:pt x="151194" y="164338"/>
                </a:cubicBezTo>
                <a:cubicBezTo>
                  <a:pt x="152884" y="167253"/>
                  <a:pt x="152884" y="170782"/>
                  <a:pt x="151194" y="173543"/>
                </a:cubicBezTo>
                <a:lnTo>
                  <a:pt x="138902" y="194868"/>
                </a:lnTo>
                <a:lnTo>
                  <a:pt x="146277" y="228159"/>
                </a:lnTo>
                <a:lnTo>
                  <a:pt x="167635" y="169861"/>
                </a:lnTo>
                <a:cubicBezTo>
                  <a:pt x="170708" y="161270"/>
                  <a:pt x="180234" y="156514"/>
                  <a:pt x="188992" y="159275"/>
                </a:cubicBezTo>
                <a:cubicBezTo>
                  <a:pt x="188992" y="159275"/>
                  <a:pt x="209121" y="165412"/>
                  <a:pt x="209274" y="165412"/>
                </a:cubicBezTo>
                <a:cubicBezTo>
                  <a:pt x="238929" y="175384"/>
                  <a:pt x="258904" y="202999"/>
                  <a:pt x="258904" y="234295"/>
                </a:cubicBezTo>
                <a:lnTo>
                  <a:pt x="258904" y="354879"/>
                </a:lnTo>
                <a:cubicBezTo>
                  <a:pt x="258904" y="358254"/>
                  <a:pt x="257982" y="361629"/>
                  <a:pt x="256138" y="364544"/>
                </a:cubicBezTo>
                <a:lnTo>
                  <a:pt x="214499" y="427598"/>
                </a:lnTo>
                <a:lnTo>
                  <a:pt x="214499" y="591138"/>
                </a:lnTo>
                <a:cubicBezTo>
                  <a:pt x="214499" y="600803"/>
                  <a:pt x="206662" y="608627"/>
                  <a:pt x="197136" y="608627"/>
                </a:cubicBezTo>
                <a:lnTo>
                  <a:pt x="61922" y="608627"/>
                </a:lnTo>
                <a:cubicBezTo>
                  <a:pt x="52242" y="608627"/>
                  <a:pt x="44559" y="600803"/>
                  <a:pt x="44559" y="591138"/>
                </a:cubicBezTo>
                <a:lnTo>
                  <a:pt x="44559" y="427598"/>
                </a:lnTo>
                <a:lnTo>
                  <a:pt x="2919" y="364544"/>
                </a:lnTo>
                <a:cubicBezTo>
                  <a:pt x="1076" y="361629"/>
                  <a:pt x="0" y="358254"/>
                  <a:pt x="0" y="354879"/>
                </a:cubicBezTo>
                <a:lnTo>
                  <a:pt x="0" y="234295"/>
                </a:lnTo>
                <a:cubicBezTo>
                  <a:pt x="0" y="202999"/>
                  <a:pt x="20128" y="175384"/>
                  <a:pt x="49783" y="165412"/>
                </a:cubicBezTo>
                <a:cubicBezTo>
                  <a:pt x="49937" y="165412"/>
                  <a:pt x="69912" y="159275"/>
                  <a:pt x="69912" y="159275"/>
                </a:cubicBezTo>
                <a:close/>
                <a:moveTo>
                  <a:pt x="129522" y="34835"/>
                </a:moveTo>
                <a:cubicBezTo>
                  <a:pt x="108171" y="34835"/>
                  <a:pt x="90967" y="52022"/>
                  <a:pt x="90967" y="73353"/>
                </a:cubicBezTo>
                <a:cubicBezTo>
                  <a:pt x="90967" y="94530"/>
                  <a:pt x="108171" y="111871"/>
                  <a:pt x="129522" y="111871"/>
                </a:cubicBezTo>
                <a:cubicBezTo>
                  <a:pt x="150719" y="111871"/>
                  <a:pt x="168077" y="94530"/>
                  <a:pt x="168077" y="73353"/>
                </a:cubicBezTo>
                <a:cubicBezTo>
                  <a:pt x="168077" y="52022"/>
                  <a:pt x="150719" y="34835"/>
                  <a:pt x="129522" y="34835"/>
                </a:cubicBezTo>
                <a:close/>
                <a:moveTo>
                  <a:pt x="411467" y="34818"/>
                </a:moveTo>
                <a:cubicBezTo>
                  <a:pt x="390259" y="34818"/>
                  <a:pt x="372893" y="51997"/>
                  <a:pt x="372893" y="73318"/>
                </a:cubicBezTo>
                <a:cubicBezTo>
                  <a:pt x="372893" y="94484"/>
                  <a:pt x="390259" y="111817"/>
                  <a:pt x="411467" y="111817"/>
                </a:cubicBezTo>
                <a:cubicBezTo>
                  <a:pt x="432828" y="111817"/>
                  <a:pt x="450194" y="94484"/>
                  <a:pt x="450194" y="73318"/>
                </a:cubicBezTo>
                <a:cubicBezTo>
                  <a:pt x="450194" y="51997"/>
                  <a:pt x="432828" y="34818"/>
                  <a:pt x="411467" y="34818"/>
                </a:cubicBezTo>
                <a:close/>
                <a:moveTo>
                  <a:pt x="411467" y="0"/>
                </a:moveTo>
                <a:cubicBezTo>
                  <a:pt x="452038" y="0"/>
                  <a:pt x="484925" y="32824"/>
                  <a:pt x="484925" y="73318"/>
                </a:cubicBezTo>
                <a:cubicBezTo>
                  <a:pt x="484925" y="113657"/>
                  <a:pt x="452038" y="146635"/>
                  <a:pt x="411467" y="146635"/>
                </a:cubicBezTo>
                <a:cubicBezTo>
                  <a:pt x="371049" y="146635"/>
                  <a:pt x="338008" y="113657"/>
                  <a:pt x="338008" y="73318"/>
                </a:cubicBezTo>
                <a:cubicBezTo>
                  <a:pt x="338008" y="32824"/>
                  <a:pt x="371049" y="0"/>
                  <a:pt x="411467" y="0"/>
                </a:cubicBezTo>
                <a:close/>
                <a:moveTo>
                  <a:pt x="129522" y="0"/>
                </a:moveTo>
                <a:cubicBezTo>
                  <a:pt x="169920" y="0"/>
                  <a:pt x="202945" y="32840"/>
                  <a:pt x="202945" y="73353"/>
                </a:cubicBezTo>
                <a:cubicBezTo>
                  <a:pt x="202945" y="113712"/>
                  <a:pt x="169920" y="146706"/>
                  <a:pt x="129522" y="146706"/>
                </a:cubicBezTo>
                <a:cubicBezTo>
                  <a:pt x="88970" y="146706"/>
                  <a:pt x="56099" y="113712"/>
                  <a:pt x="56099" y="73353"/>
                </a:cubicBezTo>
                <a:cubicBezTo>
                  <a:pt x="56099" y="32840"/>
                  <a:pt x="88970" y="0"/>
                  <a:pt x="1295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97615B3-984F-4479-B0EF-78AFF1CA2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563">
            <a:off x="4339513" y="4496882"/>
            <a:ext cx="535451" cy="534632"/>
          </a:xfrm>
          <a:prstGeom prst="rect">
            <a:avLst/>
          </a:prstGeom>
        </p:spPr>
      </p:pic>
      <p:sp>
        <p:nvSpPr>
          <p:cNvPr id="34" name="managers_115970">
            <a:extLst>
              <a:ext uri="{FF2B5EF4-FFF2-40B4-BE49-F238E27FC236}">
                <a16:creationId xmlns:a16="http://schemas.microsoft.com/office/drawing/2014/main" id="{F8D01F63-E92E-442E-AAA4-F9380F7DC13A}"/>
              </a:ext>
            </a:extLst>
          </p:cNvPr>
          <p:cNvSpPr>
            <a:spLocks noChangeAspect="1"/>
          </p:cNvSpPr>
          <p:nvPr/>
        </p:nvSpPr>
        <p:spPr bwMode="auto">
          <a:xfrm>
            <a:off x="7338187" y="4426434"/>
            <a:ext cx="244663" cy="307076"/>
          </a:xfrm>
          <a:custGeom>
            <a:avLst/>
            <a:gdLst>
              <a:gd name="connsiteX0" fmla="*/ 408227 w 484925"/>
              <a:gd name="connsiteY0" fmla="*/ 203618 h 608627"/>
              <a:gd name="connsiteX1" fmla="*/ 372887 w 484925"/>
              <a:gd name="connsiteY1" fmla="*/ 238749 h 608627"/>
              <a:gd name="connsiteX2" fmla="*/ 372887 w 484925"/>
              <a:gd name="connsiteY2" fmla="*/ 573802 h 608627"/>
              <a:gd name="connsiteX3" fmla="*/ 418829 w 484925"/>
              <a:gd name="connsiteY3" fmla="*/ 573802 h 608627"/>
              <a:gd name="connsiteX4" fmla="*/ 418829 w 484925"/>
              <a:gd name="connsiteY4" fmla="*/ 422384 h 608627"/>
              <a:gd name="connsiteX5" fmla="*/ 419904 w 484925"/>
              <a:gd name="connsiteY5" fmla="*/ 416401 h 608627"/>
              <a:gd name="connsiteX6" fmla="*/ 443567 w 484925"/>
              <a:gd name="connsiteY6" fmla="*/ 351814 h 608627"/>
              <a:gd name="connsiteX7" fmla="*/ 443567 w 484925"/>
              <a:gd name="connsiteY7" fmla="*/ 238749 h 608627"/>
              <a:gd name="connsiteX8" fmla="*/ 408227 w 484925"/>
              <a:gd name="connsiteY8" fmla="*/ 203618 h 608627"/>
              <a:gd name="connsiteX9" fmla="*/ 64380 w 484925"/>
              <a:gd name="connsiteY9" fmla="*/ 197322 h 608627"/>
              <a:gd name="connsiteX10" fmla="*/ 60693 w 484925"/>
              <a:gd name="connsiteY10" fmla="*/ 198550 h 608627"/>
              <a:gd name="connsiteX11" fmla="*/ 34879 w 484925"/>
              <a:gd name="connsiteY11" fmla="*/ 234295 h 608627"/>
              <a:gd name="connsiteX12" fmla="*/ 34879 w 484925"/>
              <a:gd name="connsiteY12" fmla="*/ 349663 h 608627"/>
              <a:gd name="connsiteX13" fmla="*/ 76519 w 484925"/>
              <a:gd name="connsiteY13" fmla="*/ 412870 h 608627"/>
              <a:gd name="connsiteX14" fmla="*/ 79285 w 484925"/>
              <a:gd name="connsiteY14" fmla="*/ 422382 h 608627"/>
              <a:gd name="connsiteX15" fmla="*/ 79285 w 484925"/>
              <a:gd name="connsiteY15" fmla="*/ 573802 h 608627"/>
              <a:gd name="connsiteX16" fmla="*/ 179773 w 484925"/>
              <a:gd name="connsiteY16" fmla="*/ 573802 h 608627"/>
              <a:gd name="connsiteX17" fmla="*/ 179773 w 484925"/>
              <a:gd name="connsiteY17" fmla="*/ 422382 h 608627"/>
              <a:gd name="connsiteX18" fmla="*/ 182539 w 484925"/>
              <a:gd name="connsiteY18" fmla="*/ 412870 h 608627"/>
              <a:gd name="connsiteX19" fmla="*/ 224179 w 484925"/>
              <a:gd name="connsiteY19" fmla="*/ 349663 h 608627"/>
              <a:gd name="connsiteX20" fmla="*/ 224179 w 484925"/>
              <a:gd name="connsiteY20" fmla="*/ 234295 h 608627"/>
              <a:gd name="connsiteX21" fmla="*/ 198365 w 484925"/>
              <a:gd name="connsiteY21" fmla="*/ 198550 h 608627"/>
              <a:gd name="connsiteX22" fmla="*/ 194677 w 484925"/>
              <a:gd name="connsiteY22" fmla="*/ 197322 h 608627"/>
              <a:gd name="connsiteX23" fmla="*/ 145816 w 484925"/>
              <a:gd name="connsiteY23" fmla="*/ 330946 h 608627"/>
              <a:gd name="connsiteX24" fmla="*/ 129529 w 484925"/>
              <a:gd name="connsiteY24" fmla="*/ 342453 h 608627"/>
              <a:gd name="connsiteX25" fmla="*/ 113088 w 484925"/>
              <a:gd name="connsiteY25" fmla="*/ 330946 h 608627"/>
              <a:gd name="connsiteX26" fmla="*/ 408227 w 484925"/>
              <a:gd name="connsiteY26" fmla="*/ 168793 h 608627"/>
              <a:gd name="connsiteX27" fmla="*/ 478292 w 484925"/>
              <a:gd name="connsiteY27" fmla="*/ 238749 h 608627"/>
              <a:gd name="connsiteX28" fmla="*/ 478292 w 484925"/>
              <a:gd name="connsiteY28" fmla="*/ 354883 h 608627"/>
              <a:gd name="connsiteX29" fmla="*/ 477216 w 484925"/>
              <a:gd name="connsiteY29" fmla="*/ 360866 h 608627"/>
              <a:gd name="connsiteX30" fmla="*/ 453708 w 484925"/>
              <a:gd name="connsiteY30" fmla="*/ 425452 h 608627"/>
              <a:gd name="connsiteX31" fmla="*/ 453708 w 484925"/>
              <a:gd name="connsiteY31" fmla="*/ 591138 h 608627"/>
              <a:gd name="connsiteX32" fmla="*/ 436191 w 484925"/>
              <a:gd name="connsiteY32" fmla="*/ 608627 h 608627"/>
              <a:gd name="connsiteX33" fmla="*/ 355524 w 484925"/>
              <a:gd name="connsiteY33" fmla="*/ 608627 h 608627"/>
              <a:gd name="connsiteX34" fmla="*/ 338008 w 484925"/>
              <a:gd name="connsiteY34" fmla="*/ 591138 h 608627"/>
              <a:gd name="connsiteX35" fmla="*/ 338008 w 484925"/>
              <a:gd name="connsiteY35" fmla="*/ 238749 h 608627"/>
              <a:gd name="connsiteX36" fmla="*/ 408227 w 484925"/>
              <a:gd name="connsiteY36" fmla="*/ 168793 h 608627"/>
              <a:gd name="connsiteX37" fmla="*/ 69912 w 484925"/>
              <a:gd name="connsiteY37" fmla="*/ 159275 h 608627"/>
              <a:gd name="connsiteX38" fmla="*/ 91423 w 484925"/>
              <a:gd name="connsiteY38" fmla="*/ 169861 h 608627"/>
              <a:gd name="connsiteX39" fmla="*/ 112627 w 484925"/>
              <a:gd name="connsiteY39" fmla="*/ 228159 h 608627"/>
              <a:gd name="connsiteX40" fmla="*/ 120156 w 484925"/>
              <a:gd name="connsiteY40" fmla="*/ 194868 h 608627"/>
              <a:gd name="connsiteX41" fmla="*/ 107864 w 484925"/>
              <a:gd name="connsiteY41" fmla="*/ 173543 h 608627"/>
              <a:gd name="connsiteX42" fmla="*/ 107864 w 484925"/>
              <a:gd name="connsiteY42" fmla="*/ 164338 h 608627"/>
              <a:gd name="connsiteX43" fmla="*/ 115854 w 484925"/>
              <a:gd name="connsiteY43" fmla="*/ 159736 h 608627"/>
              <a:gd name="connsiteX44" fmla="*/ 143204 w 484925"/>
              <a:gd name="connsiteY44" fmla="*/ 159736 h 608627"/>
              <a:gd name="connsiteX45" fmla="*/ 151194 w 484925"/>
              <a:gd name="connsiteY45" fmla="*/ 164338 h 608627"/>
              <a:gd name="connsiteX46" fmla="*/ 151194 w 484925"/>
              <a:gd name="connsiteY46" fmla="*/ 173543 h 608627"/>
              <a:gd name="connsiteX47" fmla="*/ 138902 w 484925"/>
              <a:gd name="connsiteY47" fmla="*/ 194868 h 608627"/>
              <a:gd name="connsiteX48" fmla="*/ 146277 w 484925"/>
              <a:gd name="connsiteY48" fmla="*/ 228159 h 608627"/>
              <a:gd name="connsiteX49" fmla="*/ 167635 w 484925"/>
              <a:gd name="connsiteY49" fmla="*/ 169861 h 608627"/>
              <a:gd name="connsiteX50" fmla="*/ 188992 w 484925"/>
              <a:gd name="connsiteY50" fmla="*/ 159275 h 608627"/>
              <a:gd name="connsiteX51" fmla="*/ 209274 w 484925"/>
              <a:gd name="connsiteY51" fmla="*/ 165412 h 608627"/>
              <a:gd name="connsiteX52" fmla="*/ 258904 w 484925"/>
              <a:gd name="connsiteY52" fmla="*/ 234295 h 608627"/>
              <a:gd name="connsiteX53" fmla="*/ 258904 w 484925"/>
              <a:gd name="connsiteY53" fmla="*/ 354879 h 608627"/>
              <a:gd name="connsiteX54" fmla="*/ 256138 w 484925"/>
              <a:gd name="connsiteY54" fmla="*/ 364544 h 608627"/>
              <a:gd name="connsiteX55" fmla="*/ 214499 w 484925"/>
              <a:gd name="connsiteY55" fmla="*/ 427598 h 608627"/>
              <a:gd name="connsiteX56" fmla="*/ 214499 w 484925"/>
              <a:gd name="connsiteY56" fmla="*/ 591138 h 608627"/>
              <a:gd name="connsiteX57" fmla="*/ 197136 w 484925"/>
              <a:gd name="connsiteY57" fmla="*/ 608627 h 608627"/>
              <a:gd name="connsiteX58" fmla="*/ 61922 w 484925"/>
              <a:gd name="connsiteY58" fmla="*/ 608627 h 608627"/>
              <a:gd name="connsiteX59" fmla="*/ 44559 w 484925"/>
              <a:gd name="connsiteY59" fmla="*/ 591138 h 608627"/>
              <a:gd name="connsiteX60" fmla="*/ 44559 w 484925"/>
              <a:gd name="connsiteY60" fmla="*/ 427598 h 608627"/>
              <a:gd name="connsiteX61" fmla="*/ 2919 w 484925"/>
              <a:gd name="connsiteY61" fmla="*/ 364544 h 608627"/>
              <a:gd name="connsiteX62" fmla="*/ 0 w 484925"/>
              <a:gd name="connsiteY62" fmla="*/ 354879 h 608627"/>
              <a:gd name="connsiteX63" fmla="*/ 0 w 484925"/>
              <a:gd name="connsiteY63" fmla="*/ 234295 h 608627"/>
              <a:gd name="connsiteX64" fmla="*/ 49783 w 484925"/>
              <a:gd name="connsiteY64" fmla="*/ 165412 h 608627"/>
              <a:gd name="connsiteX65" fmla="*/ 69912 w 484925"/>
              <a:gd name="connsiteY65" fmla="*/ 159275 h 608627"/>
              <a:gd name="connsiteX66" fmla="*/ 129522 w 484925"/>
              <a:gd name="connsiteY66" fmla="*/ 34835 h 608627"/>
              <a:gd name="connsiteX67" fmla="*/ 90967 w 484925"/>
              <a:gd name="connsiteY67" fmla="*/ 73353 h 608627"/>
              <a:gd name="connsiteX68" fmla="*/ 129522 w 484925"/>
              <a:gd name="connsiteY68" fmla="*/ 111871 h 608627"/>
              <a:gd name="connsiteX69" fmla="*/ 168077 w 484925"/>
              <a:gd name="connsiteY69" fmla="*/ 73353 h 608627"/>
              <a:gd name="connsiteX70" fmla="*/ 129522 w 484925"/>
              <a:gd name="connsiteY70" fmla="*/ 34835 h 608627"/>
              <a:gd name="connsiteX71" fmla="*/ 411467 w 484925"/>
              <a:gd name="connsiteY71" fmla="*/ 34818 h 608627"/>
              <a:gd name="connsiteX72" fmla="*/ 372893 w 484925"/>
              <a:gd name="connsiteY72" fmla="*/ 73318 h 608627"/>
              <a:gd name="connsiteX73" fmla="*/ 411467 w 484925"/>
              <a:gd name="connsiteY73" fmla="*/ 111817 h 608627"/>
              <a:gd name="connsiteX74" fmla="*/ 450194 w 484925"/>
              <a:gd name="connsiteY74" fmla="*/ 73318 h 608627"/>
              <a:gd name="connsiteX75" fmla="*/ 411467 w 484925"/>
              <a:gd name="connsiteY75" fmla="*/ 34818 h 608627"/>
              <a:gd name="connsiteX76" fmla="*/ 411467 w 484925"/>
              <a:gd name="connsiteY76" fmla="*/ 0 h 608627"/>
              <a:gd name="connsiteX77" fmla="*/ 484925 w 484925"/>
              <a:gd name="connsiteY77" fmla="*/ 73318 h 608627"/>
              <a:gd name="connsiteX78" fmla="*/ 411467 w 484925"/>
              <a:gd name="connsiteY78" fmla="*/ 146635 h 608627"/>
              <a:gd name="connsiteX79" fmla="*/ 338008 w 484925"/>
              <a:gd name="connsiteY79" fmla="*/ 73318 h 608627"/>
              <a:gd name="connsiteX80" fmla="*/ 411467 w 484925"/>
              <a:gd name="connsiteY80" fmla="*/ 0 h 608627"/>
              <a:gd name="connsiteX81" fmla="*/ 129522 w 484925"/>
              <a:gd name="connsiteY81" fmla="*/ 0 h 608627"/>
              <a:gd name="connsiteX82" fmla="*/ 202945 w 484925"/>
              <a:gd name="connsiteY82" fmla="*/ 73353 h 608627"/>
              <a:gd name="connsiteX83" fmla="*/ 129522 w 484925"/>
              <a:gd name="connsiteY83" fmla="*/ 146706 h 608627"/>
              <a:gd name="connsiteX84" fmla="*/ 56099 w 484925"/>
              <a:gd name="connsiteY84" fmla="*/ 73353 h 608627"/>
              <a:gd name="connsiteX85" fmla="*/ 129522 w 484925"/>
              <a:gd name="connsiteY85" fmla="*/ 0 h 6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84925" h="608627">
                <a:moveTo>
                  <a:pt x="408227" y="203618"/>
                </a:moveTo>
                <a:cubicBezTo>
                  <a:pt x="388713" y="203618"/>
                  <a:pt x="372887" y="219419"/>
                  <a:pt x="372887" y="238749"/>
                </a:cubicBezTo>
                <a:lnTo>
                  <a:pt x="372887" y="573802"/>
                </a:lnTo>
                <a:lnTo>
                  <a:pt x="418829" y="573802"/>
                </a:lnTo>
                <a:lnTo>
                  <a:pt x="418829" y="422384"/>
                </a:lnTo>
                <a:cubicBezTo>
                  <a:pt x="418829" y="420390"/>
                  <a:pt x="419136" y="418395"/>
                  <a:pt x="419904" y="416401"/>
                </a:cubicBezTo>
                <a:lnTo>
                  <a:pt x="443567" y="351814"/>
                </a:lnTo>
                <a:lnTo>
                  <a:pt x="443567" y="238749"/>
                </a:lnTo>
                <a:cubicBezTo>
                  <a:pt x="443567" y="219419"/>
                  <a:pt x="427741" y="203618"/>
                  <a:pt x="408227" y="203618"/>
                </a:cubicBezTo>
                <a:close/>
                <a:moveTo>
                  <a:pt x="64380" y="197322"/>
                </a:moveTo>
                <a:lnTo>
                  <a:pt x="60693" y="198550"/>
                </a:lnTo>
                <a:cubicBezTo>
                  <a:pt x="45174" y="203766"/>
                  <a:pt x="34879" y="218033"/>
                  <a:pt x="34879" y="234295"/>
                </a:cubicBezTo>
                <a:lnTo>
                  <a:pt x="34879" y="349663"/>
                </a:lnTo>
                <a:lnTo>
                  <a:pt x="76519" y="412870"/>
                </a:lnTo>
                <a:cubicBezTo>
                  <a:pt x="78363" y="415785"/>
                  <a:pt x="79285" y="419006"/>
                  <a:pt x="79285" y="422382"/>
                </a:cubicBezTo>
                <a:lnTo>
                  <a:pt x="79285" y="573802"/>
                </a:lnTo>
                <a:lnTo>
                  <a:pt x="179773" y="573802"/>
                </a:lnTo>
                <a:lnTo>
                  <a:pt x="179773" y="422382"/>
                </a:lnTo>
                <a:cubicBezTo>
                  <a:pt x="179773" y="419006"/>
                  <a:pt x="180695" y="415785"/>
                  <a:pt x="182539" y="412870"/>
                </a:cubicBezTo>
                <a:lnTo>
                  <a:pt x="224179" y="349663"/>
                </a:lnTo>
                <a:lnTo>
                  <a:pt x="224179" y="234295"/>
                </a:lnTo>
                <a:cubicBezTo>
                  <a:pt x="224179" y="218033"/>
                  <a:pt x="213730" y="203766"/>
                  <a:pt x="198365" y="198550"/>
                </a:cubicBezTo>
                <a:lnTo>
                  <a:pt x="194677" y="197322"/>
                </a:lnTo>
                <a:lnTo>
                  <a:pt x="145816" y="330946"/>
                </a:lnTo>
                <a:cubicBezTo>
                  <a:pt x="143358" y="337850"/>
                  <a:pt x="136904" y="342453"/>
                  <a:pt x="129529" y="342453"/>
                </a:cubicBezTo>
                <a:cubicBezTo>
                  <a:pt x="122154" y="342453"/>
                  <a:pt x="115700" y="337850"/>
                  <a:pt x="113088" y="330946"/>
                </a:cubicBezTo>
                <a:close/>
                <a:moveTo>
                  <a:pt x="408227" y="168793"/>
                </a:moveTo>
                <a:cubicBezTo>
                  <a:pt x="446947" y="168793"/>
                  <a:pt x="478292" y="200243"/>
                  <a:pt x="478292" y="238749"/>
                </a:cubicBezTo>
                <a:lnTo>
                  <a:pt x="478292" y="354883"/>
                </a:lnTo>
                <a:cubicBezTo>
                  <a:pt x="478292" y="357030"/>
                  <a:pt x="477985" y="359025"/>
                  <a:pt x="477216" y="360866"/>
                </a:cubicBezTo>
                <a:lnTo>
                  <a:pt x="453708" y="425452"/>
                </a:lnTo>
                <a:lnTo>
                  <a:pt x="453708" y="591138"/>
                </a:lnTo>
                <a:cubicBezTo>
                  <a:pt x="453708" y="600803"/>
                  <a:pt x="445871" y="608627"/>
                  <a:pt x="436191" y="608627"/>
                </a:cubicBezTo>
                <a:lnTo>
                  <a:pt x="355524" y="608627"/>
                </a:lnTo>
                <a:cubicBezTo>
                  <a:pt x="345844" y="608627"/>
                  <a:pt x="338008" y="600803"/>
                  <a:pt x="338008" y="591138"/>
                </a:cubicBezTo>
                <a:lnTo>
                  <a:pt x="338008" y="238749"/>
                </a:lnTo>
                <a:cubicBezTo>
                  <a:pt x="338008" y="200243"/>
                  <a:pt x="369507" y="168793"/>
                  <a:pt x="408227" y="168793"/>
                </a:cubicBezTo>
                <a:close/>
                <a:moveTo>
                  <a:pt x="69912" y="159275"/>
                </a:moveTo>
                <a:cubicBezTo>
                  <a:pt x="78824" y="156514"/>
                  <a:pt x="88196" y="161270"/>
                  <a:pt x="91423" y="169861"/>
                </a:cubicBezTo>
                <a:lnTo>
                  <a:pt x="112627" y="228159"/>
                </a:lnTo>
                <a:lnTo>
                  <a:pt x="120156" y="194868"/>
                </a:lnTo>
                <a:lnTo>
                  <a:pt x="107864" y="173543"/>
                </a:lnTo>
                <a:cubicBezTo>
                  <a:pt x="106174" y="170782"/>
                  <a:pt x="106174" y="167253"/>
                  <a:pt x="107864" y="164338"/>
                </a:cubicBezTo>
                <a:cubicBezTo>
                  <a:pt x="109400" y="161577"/>
                  <a:pt x="112473" y="159736"/>
                  <a:pt x="115854" y="159736"/>
                </a:cubicBezTo>
                <a:lnTo>
                  <a:pt x="143204" y="159736"/>
                </a:lnTo>
                <a:cubicBezTo>
                  <a:pt x="146584" y="159736"/>
                  <a:pt x="149504" y="161577"/>
                  <a:pt x="151194" y="164338"/>
                </a:cubicBezTo>
                <a:cubicBezTo>
                  <a:pt x="152884" y="167253"/>
                  <a:pt x="152884" y="170782"/>
                  <a:pt x="151194" y="173543"/>
                </a:cubicBezTo>
                <a:lnTo>
                  <a:pt x="138902" y="194868"/>
                </a:lnTo>
                <a:lnTo>
                  <a:pt x="146277" y="228159"/>
                </a:lnTo>
                <a:lnTo>
                  <a:pt x="167635" y="169861"/>
                </a:lnTo>
                <a:cubicBezTo>
                  <a:pt x="170708" y="161270"/>
                  <a:pt x="180234" y="156514"/>
                  <a:pt x="188992" y="159275"/>
                </a:cubicBezTo>
                <a:cubicBezTo>
                  <a:pt x="188992" y="159275"/>
                  <a:pt x="209121" y="165412"/>
                  <a:pt x="209274" y="165412"/>
                </a:cubicBezTo>
                <a:cubicBezTo>
                  <a:pt x="238929" y="175384"/>
                  <a:pt x="258904" y="202999"/>
                  <a:pt x="258904" y="234295"/>
                </a:cubicBezTo>
                <a:lnTo>
                  <a:pt x="258904" y="354879"/>
                </a:lnTo>
                <a:cubicBezTo>
                  <a:pt x="258904" y="358254"/>
                  <a:pt x="257982" y="361629"/>
                  <a:pt x="256138" y="364544"/>
                </a:cubicBezTo>
                <a:lnTo>
                  <a:pt x="214499" y="427598"/>
                </a:lnTo>
                <a:lnTo>
                  <a:pt x="214499" y="591138"/>
                </a:lnTo>
                <a:cubicBezTo>
                  <a:pt x="214499" y="600803"/>
                  <a:pt x="206662" y="608627"/>
                  <a:pt x="197136" y="608627"/>
                </a:cubicBezTo>
                <a:lnTo>
                  <a:pt x="61922" y="608627"/>
                </a:lnTo>
                <a:cubicBezTo>
                  <a:pt x="52242" y="608627"/>
                  <a:pt x="44559" y="600803"/>
                  <a:pt x="44559" y="591138"/>
                </a:cubicBezTo>
                <a:lnTo>
                  <a:pt x="44559" y="427598"/>
                </a:lnTo>
                <a:lnTo>
                  <a:pt x="2919" y="364544"/>
                </a:lnTo>
                <a:cubicBezTo>
                  <a:pt x="1076" y="361629"/>
                  <a:pt x="0" y="358254"/>
                  <a:pt x="0" y="354879"/>
                </a:cubicBezTo>
                <a:lnTo>
                  <a:pt x="0" y="234295"/>
                </a:lnTo>
                <a:cubicBezTo>
                  <a:pt x="0" y="202999"/>
                  <a:pt x="20128" y="175384"/>
                  <a:pt x="49783" y="165412"/>
                </a:cubicBezTo>
                <a:cubicBezTo>
                  <a:pt x="49937" y="165412"/>
                  <a:pt x="69912" y="159275"/>
                  <a:pt x="69912" y="159275"/>
                </a:cubicBezTo>
                <a:close/>
                <a:moveTo>
                  <a:pt x="129522" y="34835"/>
                </a:moveTo>
                <a:cubicBezTo>
                  <a:pt x="108171" y="34835"/>
                  <a:pt x="90967" y="52022"/>
                  <a:pt x="90967" y="73353"/>
                </a:cubicBezTo>
                <a:cubicBezTo>
                  <a:pt x="90967" y="94530"/>
                  <a:pt x="108171" y="111871"/>
                  <a:pt x="129522" y="111871"/>
                </a:cubicBezTo>
                <a:cubicBezTo>
                  <a:pt x="150719" y="111871"/>
                  <a:pt x="168077" y="94530"/>
                  <a:pt x="168077" y="73353"/>
                </a:cubicBezTo>
                <a:cubicBezTo>
                  <a:pt x="168077" y="52022"/>
                  <a:pt x="150719" y="34835"/>
                  <a:pt x="129522" y="34835"/>
                </a:cubicBezTo>
                <a:close/>
                <a:moveTo>
                  <a:pt x="411467" y="34818"/>
                </a:moveTo>
                <a:cubicBezTo>
                  <a:pt x="390259" y="34818"/>
                  <a:pt x="372893" y="51997"/>
                  <a:pt x="372893" y="73318"/>
                </a:cubicBezTo>
                <a:cubicBezTo>
                  <a:pt x="372893" y="94484"/>
                  <a:pt x="390259" y="111817"/>
                  <a:pt x="411467" y="111817"/>
                </a:cubicBezTo>
                <a:cubicBezTo>
                  <a:pt x="432828" y="111817"/>
                  <a:pt x="450194" y="94484"/>
                  <a:pt x="450194" y="73318"/>
                </a:cubicBezTo>
                <a:cubicBezTo>
                  <a:pt x="450194" y="51997"/>
                  <a:pt x="432828" y="34818"/>
                  <a:pt x="411467" y="34818"/>
                </a:cubicBezTo>
                <a:close/>
                <a:moveTo>
                  <a:pt x="411467" y="0"/>
                </a:moveTo>
                <a:cubicBezTo>
                  <a:pt x="452038" y="0"/>
                  <a:pt x="484925" y="32824"/>
                  <a:pt x="484925" y="73318"/>
                </a:cubicBezTo>
                <a:cubicBezTo>
                  <a:pt x="484925" y="113657"/>
                  <a:pt x="452038" y="146635"/>
                  <a:pt x="411467" y="146635"/>
                </a:cubicBezTo>
                <a:cubicBezTo>
                  <a:pt x="371049" y="146635"/>
                  <a:pt x="338008" y="113657"/>
                  <a:pt x="338008" y="73318"/>
                </a:cubicBezTo>
                <a:cubicBezTo>
                  <a:pt x="338008" y="32824"/>
                  <a:pt x="371049" y="0"/>
                  <a:pt x="411467" y="0"/>
                </a:cubicBezTo>
                <a:close/>
                <a:moveTo>
                  <a:pt x="129522" y="0"/>
                </a:moveTo>
                <a:cubicBezTo>
                  <a:pt x="169920" y="0"/>
                  <a:pt x="202945" y="32840"/>
                  <a:pt x="202945" y="73353"/>
                </a:cubicBezTo>
                <a:cubicBezTo>
                  <a:pt x="202945" y="113712"/>
                  <a:pt x="169920" y="146706"/>
                  <a:pt x="129522" y="146706"/>
                </a:cubicBezTo>
                <a:cubicBezTo>
                  <a:pt x="88970" y="146706"/>
                  <a:pt x="56099" y="113712"/>
                  <a:pt x="56099" y="73353"/>
                </a:cubicBezTo>
                <a:cubicBezTo>
                  <a:pt x="56099" y="32840"/>
                  <a:pt x="88970" y="0"/>
                  <a:pt x="1295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27DE39A-C875-4423-936A-61A19FAEEF3E}"/>
              </a:ext>
            </a:extLst>
          </p:cNvPr>
          <p:cNvSpPr/>
          <p:nvPr/>
        </p:nvSpPr>
        <p:spPr>
          <a:xfrm>
            <a:off x="7413145" y="4723430"/>
            <a:ext cx="691300" cy="470370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8" name="pointer-spot-tool-for-maps_40028">
            <a:extLst>
              <a:ext uri="{FF2B5EF4-FFF2-40B4-BE49-F238E27FC236}">
                <a16:creationId xmlns:a16="http://schemas.microsoft.com/office/drawing/2014/main" id="{A3FBF620-D774-430E-AB47-4A8EC4057670}"/>
              </a:ext>
            </a:extLst>
          </p:cNvPr>
          <p:cNvSpPr>
            <a:spLocks noChangeAspect="1"/>
          </p:cNvSpPr>
          <p:nvPr/>
        </p:nvSpPr>
        <p:spPr bwMode="auto">
          <a:xfrm>
            <a:off x="7591148" y="4791201"/>
            <a:ext cx="335295" cy="334828"/>
          </a:xfrm>
          <a:custGeom>
            <a:avLst/>
            <a:gdLst>
              <a:gd name="connsiteX0" fmla="*/ 220168 w 608697"/>
              <a:gd name="connsiteY0" fmla="*/ 149793 h 607851"/>
              <a:gd name="connsiteX1" fmla="*/ 239222 w 608697"/>
              <a:gd name="connsiteY1" fmla="*/ 161748 h 607851"/>
              <a:gd name="connsiteX2" fmla="*/ 303540 w 608697"/>
              <a:gd name="connsiteY2" fmla="*/ 252175 h 607851"/>
              <a:gd name="connsiteX3" fmla="*/ 304361 w 608697"/>
              <a:gd name="connsiteY3" fmla="*/ 252026 h 607851"/>
              <a:gd name="connsiteX4" fmla="*/ 347190 w 608697"/>
              <a:gd name="connsiteY4" fmla="*/ 274596 h 607851"/>
              <a:gd name="connsiteX5" fmla="*/ 417850 w 608697"/>
              <a:gd name="connsiteY5" fmla="*/ 274596 h 607851"/>
              <a:gd name="connsiteX6" fmla="*/ 447173 w 608697"/>
              <a:gd name="connsiteY6" fmla="*/ 303943 h 607851"/>
              <a:gd name="connsiteX7" fmla="*/ 417775 w 608697"/>
              <a:gd name="connsiteY7" fmla="*/ 333291 h 607851"/>
              <a:gd name="connsiteX8" fmla="*/ 347190 w 608697"/>
              <a:gd name="connsiteY8" fmla="*/ 333291 h 607851"/>
              <a:gd name="connsiteX9" fmla="*/ 304361 w 608697"/>
              <a:gd name="connsiteY9" fmla="*/ 355861 h 607851"/>
              <a:gd name="connsiteX10" fmla="*/ 252354 w 608697"/>
              <a:gd name="connsiteY10" fmla="*/ 303943 h 607851"/>
              <a:gd name="connsiteX11" fmla="*/ 255712 w 608697"/>
              <a:gd name="connsiteY11" fmla="*/ 286216 h 607851"/>
              <a:gd name="connsiteX12" fmla="*/ 191320 w 608697"/>
              <a:gd name="connsiteY12" fmla="*/ 195714 h 607851"/>
              <a:gd name="connsiteX13" fmla="*/ 198259 w 608697"/>
              <a:gd name="connsiteY13" fmla="*/ 154820 h 607851"/>
              <a:gd name="connsiteX14" fmla="*/ 220168 w 608697"/>
              <a:gd name="connsiteY14" fmla="*/ 149793 h 607851"/>
              <a:gd name="connsiteX15" fmla="*/ 284730 w 608697"/>
              <a:gd name="connsiteY15" fmla="*/ 79259 h 607851"/>
              <a:gd name="connsiteX16" fmla="*/ 79369 w 608697"/>
              <a:gd name="connsiteY16" fmla="*/ 284409 h 607851"/>
              <a:gd name="connsiteX17" fmla="*/ 105701 w 608697"/>
              <a:gd name="connsiteY17" fmla="*/ 284409 h 607851"/>
              <a:gd name="connsiteX18" fmla="*/ 125320 w 608697"/>
              <a:gd name="connsiteY18" fmla="*/ 303925 h 607851"/>
              <a:gd name="connsiteX19" fmla="*/ 105701 w 608697"/>
              <a:gd name="connsiteY19" fmla="*/ 323517 h 607851"/>
              <a:gd name="connsiteX20" fmla="*/ 79369 w 608697"/>
              <a:gd name="connsiteY20" fmla="*/ 323517 h 607851"/>
              <a:gd name="connsiteX21" fmla="*/ 284805 w 608697"/>
              <a:gd name="connsiteY21" fmla="*/ 528592 h 607851"/>
              <a:gd name="connsiteX22" fmla="*/ 284805 w 608697"/>
              <a:gd name="connsiteY22" fmla="*/ 502296 h 607851"/>
              <a:gd name="connsiteX23" fmla="*/ 304349 w 608697"/>
              <a:gd name="connsiteY23" fmla="*/ 482705 h 607851"/>
              <a:gd name="connsiteX24" fmla="*/ 323967 w 608697"/>
              <a:gd name="connsiteY24" fmla="*/ 502296 h 607851"/>
              <a:gd name="connsiteX25" fmla="*/ 323967 w 608697"/>
              <a:gd name="connsiteY25" fmla="*/ 528592 h 607851"/>
              <a:gd name="connsiteX26" fmla="*/ 529328 w 608697"/>
              <a:gd name="connsiteY26" fmla="*/ 323442 h 607851"/>
              <a:gd name="connsiteX27" fmla="*/ 502996 w 608697"/>
              <a:gd name="connsiteY27" fmla="*/ 323442 h 607851"/>
              <a:gd name="connsiteX28" fmla="*/ 483377 w 608697"/>
              <a:gd name="connsiteY28" fmla="*/ 303925 h 607851"/>
              <a:gd name="connsiteX29" fmla="*/ 502996 w 608697"/>
              <a:gd name="connsiteY29" fmla="*/ 284334 h 607851"/>
              <a:gd name="connsiteX30" fmla="*/ 529328 w 608697"/>
              <a:gd name="connsiteY30" fmla="*/ 284334 h 607851"/>
              <a:gd name="connsiteX31" fmla="*/ 323893 w 608697"/>
              <a:gd name="connsiteY31" fmla="*/ 79259 h 607851"/>
              <a:gd name="connsiteX32" fmla="*/ 323893 w 608697"/>
              <a:gd name="connsiteY32" fmla="*/ 105555 h 607851"/>
              <a:gd name="connsiteX33" fmla="*/ 304349 w 608697"/>
              <a:gd name="connsiteY33" fmla="*/ 125146 h 607851"/>
              <a:gd name="connsiteX34" fmla="*/ 284730 w 608697"/>
              <a:gd name="connsiteY34" fmla="*/ 105555 h 607851"/>
              <a:gd name="connsiteX35" fmla="*/ 304349 w 608697"/>
              <a:gd name="connsiteY35" fmla="*/ 0 h 607851"/>
              <a:gd name="connsiteX36" fmla="*/ 608697 w 608697"/>
              <a:gd name="connsiteY36" fmla="*/ 303925 h 607851"/>
              <a:gd name="connsiteX37" fmla="*/ 304349 w 608697"/>
              <a:gd name="connsiteY37" fmla="*/ 607851 h 607851"/>
              <a:gd name="connsiteX38" fmla="*/ 0 w 608697"/>
              <a:gd name="connsiteY38" fmla="*/ 303925 h 607851"/>
              <a:gd name="connsiteX39" fmla="*/ 304349 w 608697"/>
              <a:gd name="connsiteY39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697" h="607851">
                <a:moveTo>
                  <a:pt x="220168" y="149793"/>
                </a:moveTo>
                <a:cubicBezTo>
                  <a:pt x="227582" y="151040"/>
                  <a:pt x="234522" y="155119"/>
                  <a:pt x="239222" y="161748"/>
                </a:cubicBezTo>
                <a:lnTo>
                  <a:pt x="303540" y="252175"/>
                </a:lnTo>
                <a:cubicBezTo>
                  <a:pt x="303839" y="252101"/>
                  <a:pt x="304062" y="252026"/>
                  <a:pt x="304361" y="252026"/>
                </a:cubicBezTo>
                <a:cubicBezTo>
                  <a:pt x="322119" y="252026"/>
                  <a:pt x="337863" y="261039"/>
                  <a:pt x="347190" y="274596"/>
                </a:cubicBezTo>
                <a:lnTo>
                  <a:pt x="417850" y="274596"/>
                </a:lnTo>
                <a:cubicBezTo>
                  <a:pt x="434041" y="274596"/>
                  <a:pt x="447173" y="287705"/>
                  <a:pt x="447173" y="303943"/>
                </a:cubicBezTo>
                <a:cubicBezTo>
                  <a:pt x="447173" y="320107"/>
                  <a:pt x="434041" y="333291"/>
                  <a:pt x="417775" y="333291"/>
                </a:cubicBezTo>
                <a:lnTo>
                  <a:pt x="347190" y="333291"/>
                </a:lnTo>
                <a:cubicBezTo>
                  <a:pt x="337863" y="346848"/>
                  <a:pt x="322194" y="355861"/>
                  <a:pt x="304361" y="355861"/>
                </a:cubicBezTo>
                <a:cubicBezTo>
                  <a:pt x="275634" y="355861"/>
                  <a:pt x="252354" y="332621"/>
                  <a:pt x="252354" y="303943"/>
                </a:cubicBezTo>
                <a:cubicBezTo>
                  <a:pt x="252354" y="297687"/>
                  <a:pt x="253698" y="291802"/>
                  <a:pt x="255712" y="286216"/>
                </a:cubicBezTo>
                <a:lnTo>
                  <a:pt x="191320" y="195714"/>
                </a:lnTo>
                <a:cubicBezTo>
                  <a:pt x="181918" y="182530"/>
                  <a:pt x="184977" y="164206"/>
                  <a:pt x="198259" y="154820"/>
                </a:cubicBezTo>
                <a:cubicBezTo>
                  <a:pt x="204862" y="150128"/>
                  <a:pt x="212753" y="148545"/>
                  <a:pt x="220168" y="149793"/>
                </a:cubicBezTo>
                <a:close/>
                <a:moveTo>
                  <a:pt x="284730" y="79259"/>
                </a:moveTo>
                <a:cubicBezTo>
                  <a:pt x="175746" y="88645"/>
                  <a:pt x="88768" y="175502"/>
                  <a:pt x="79369" y="284409"/>
                </a:cubicBezTo>
                <a:lnTo>
                  <a:pt x="105701" y="284409"/>
                </a:lnTo>
                <a:cubicBezTo>
                  <a:pt x="116517" y="284409"/>
                  <a:pt x="125320" y="293124"/>
                  <a:pt x="125320" y="303925"/>
                </a:cubicBezTo>
                <a:cubicBezTo>
                  <a:pt x="125320" y="314727"/>
                  <a:pt x="116517" y="323517"/>
                  <a:pt x="105701" y="323517"/>
                </a:cubicBezTo>
                <a:lnTo>
                  <a:pt x="79369" y="323517"/>
                </a:lnTo>
                <a:cubicBezTo>
                  <a:pt x="88768" y="432349"/>
                  <a:pt x="175746" y="519206"/>
                  <a:pt x="284805" y="528592"/>
                </a:cubicBezTo>
                <a:lnTo>
                  <a:pt x="284805" y="502296"/>
                </a:lnTo>
                <a:cubicBezTo>
                  <a:pt x="284805" y="491495"/>
                  <a:pt x="293532" y="482705"/>
                  <a:pt x="304349" y="482705"/>
                </a:cubicBezTo>
                <a:cubicBezTo>
                  <a:pt x="315165" y="482705"/>
                  <a:pt x="323967" y="491495"/>
                  <a:pt x="323967" y="502296"/>
                </a:cubicBezTo>
                <a:lnTo>
                  <a:pt x="323967" y="528592"/>
                </a:lnTo>
                <a:cubicBezTo>
                  <a:pt x="432951" y="519206"/>
                  <a:pt x="519929" y="432349"/>
                  <a:pt x="529328" y="323442"/>
                </a:cubicBezTo>
                <a:lnTo>
                  <a:pt x="502996" y="323442"/>
                </a:lnTo>
                <a:cubicBezTo>
                  <a:pt x="492179" y="323442"/>
                  <a:pt x="483377" y="314727"/>
                  <a:pt x="483377" y="303925"/>
                </a:cubicBezTo>
                <a:cubicBezTo>
                  <a:pt x="483377" y="293124"/>
                  <a:pt x="492179" y="284334"/>
                  <a:pt x="502996" y="284334"/>
                </a:cubicBezTo>
                <a:lnTo>
                  <a:pt x="529328" y="284334"/>
                </a:lnTo>
                <a:cubicBezTo>
                  <a:pt x="519929" y="175502"/>
                  <a:pt x="432951" y="88645"/>
                  <a:pt x="323893" y="79259"/>
                </a:cubicBezTo>
                <a:lnTo>
                  <a:pt x="323893" y="105555"/>
                </a:lnTo>
                <a:cubicBezTo>
                  <a:pt x="323893" y="116356"/>
                  <a:pt x="315165" y="125146"/>
                  <a:pt x="304349" y="125146"/>
                </a:cubicBezTo>
                <a:cubicBezTo>
                  <a:pt x="293532" y="125146"/>
                  <a:pt x="284730" y="116356"/>
                  <a:pt x="284730" y="105555"/>
                </a:cubicBezTo>
                <a:close/>
                <a:moveTo>
                  <a:pt x="304349" y="0"/>
                </a:moveTo>
                <a:cubicBezTo>
                  <a:pt x="472412" y="0"/>
                  <a:pt x="608697" y="136096"/>
                  <a:pt x="608697" y="303925"/>
                </a:cubicBezTo>
                <a:cubicBezTo>
                  <a:pt x="608697" y="471755"/>
                  <a:pt x="472412" y="607851"/>
                  <a:pt x="304349" y="607851"/>
                </a:cubicBezTo>
                <a:cubicBezTo>
                  <a:pt x="136285" y="607851"/>
                  <a:pt x="0" y="471755"/>
                  <a:pt x="0" y="303925"/>
                </a:cubicBezTo>
                <a:cubicBezTo>
                  <a:pt x="0" y="136096"/>
                  <a:pt x="136285" y="0"/>
                  <a:pt x="304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CE2BACD-5547-4057-9841-7820529FDAFF}"/>
              </a:ext>
            </a:extLst>
          </p:cNvPr>
          <p:cNvSpPr txBox="1"/>
          <p:nvPr/>
        </p:nvSpPr>
        <p:spPr>
          <a:xfrm>
            <a:off x="8327763" y="4733510"/>
            <a:ext cx="173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2022.04</a:t>
            </a:r>
            <a:endParaRPr lang="zh-CN" altLang="en-US" sz="2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7B1F14-EA47-46DD-9FE1-5BA99E6912C7}"/>
              </a:ext>
            </a:extLst>
          </p:cNvPr>
          <p:cNvSpPr txBox="1"/>
          <p:nvPr/>
        </p:nvSpPr>
        <p:spPr>
          <a:xfrm>
            <a:off x="8344837" y="5193800"/>
            <a:ext cx="245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err="1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qq</a:t>
            </a:r>
            <a:r>
              <a:rPr lang="zh-CN" altLang="en-US" sz="2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：</a:t>
            </a:r>
            <a:r>
              <a:rPr lang="en-US" altLang="zh-CN" sz="2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619443803</a:t>
            </a:r>
            <a:endParaRPr lang="zh-CN" altLang="en-US" sz="2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791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D5D4E0-731D-4F1C-BE86-05023BAF5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455" y="2449252"/>
            <a:ext cx="3207825" cy="1599932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A48520D-F955-47B5-B3D1-2A4121EF06A9}"/>
              </a:ext>
            </a:extLst>
          </p:cNvPr>
          <p:cNvCxnSpPr>
            <a:cxnSpLocks/>
          </p:cNvCxnSpPr>
          <p:nvPr/>
        </p:nvCxnSpPr>
        <p:spPr>
          <a:xfrm>
            <a:off x="-371161" y="141577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C307A07-8C14-442E-A0EF-8B07706E2F1A}"/>
              </a:ext>
            </a:extLst>
          </p:cNvPr>
          <p:cNvCxnSpPr>
            <a:cxnSpLocks/>
          </p:cNvCxnSpPr>
          <p:nvPr/>
        </p:nvCxnSpPr>
        <p:spPr>
          <a:xfrm>
            <a:off x="2213275" y="4727284"/>
            <a:ext cx="364287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9B7DE58-12EE-47A5-9F6B-38B38F961590}"/>
              </a:ext>
            </a:extLst>
          </p:cNvPr>
          <p:cNvSpPr txBox="1"/>
          <p:nvPr/>
        </p:nvSpPr>
        <p:spPr>
          <a:xfrm>
            <a:off x="1573386" y="5030539"/>
            <a:ext cx="320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CONTENTS</a:t>
            </a:r>
            <a:endParaRPr lang="zh-CN" altLang="en-US" sz="40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5740C0-532C-4FF5-8A7D-647C92BDF157}"/>
              </a:ext>
            </a:extLst>
          </p:cNvPr>
          <p:cNvSpPr/>
          <p:nvPr/>
        </p:nvSpPr>
        <p:spPr>
          <a:xfrm>
            <a:off x="6869067" y="1374665"/>
            <a:ext cx="3353766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234E51-5DA7-49F7-AB03-D64CCE017E79}"/>
              </a:ext>
            </a:extLst>
          </p:cNvPr>
          <p:cNvSpPr txBox="1"/>
          <p:nvPr/>
        </p:nvSpPr>
        <p:spPr>
          <a:xfrm>
            <a:off x="7099454" y="1415777"/>
            <a:ext cx="2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访问方式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6D660F0-00B3-4555-AD7A-A47EC638993E}"/>
              </a:ext>
            </a:extLst>
          </p:cNvPr>
          <p:cNvCxnSpPr>
            <a:cxnSpLocks/>
          </p:cNvCxnSpPr>
          <p:nvPr/>
        </p:nvCxnSpPr>
        <p:spPr>
          <a:xfrm>
            <a:off x="6333738" y="2252010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65545629-CF8B-455C-B3B2-F1736C355B51}"/>
              </a:ext>
            </a:extLst>
          </p:cNvPr>
          <p:cNvSpPr/>
          <p:nvPr/>
        </p:nvSpPr>
        <p:spPr>
          <a:xfrm>
            <a:off x="6869067" y="2524187"/>
            <a:ext cx="3353766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0B341D-5704-41A8-B5B5-2D1498CC46AF}"/>
              </a:ext>
            </a:extLst>
          </p:cNvPr>
          <p:cNvSpPr txBox="1"/>
          <p:nvPr/>
        </p:nvSpPr>
        <p:spPr>
          <a:xfrm>
            <a:off x="7099454" y="2565299"/>
            <a:ext cx="2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图书检索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4883657-69BC-45D2-9C2E-AA3E211955AD}"/>
              </a:ext>
            </a:extLst>
          </p:cNvPr>
          <p:cNvCxnSpPr>
            <a:cxnSpLocks/>
          </p:cNvCxnSpPr>
          <p:nvPr/>
        </p:nvCxnSpPr>
        <p:spPr>
          <a:xfrm>
            <a:off x="6333738" y="3401532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B05ED09F-001A-4D66-991F-AD3C382FB8AD}"/>
              </a:ext>
            </a:extLst>
          </p:cNvPr>
          <p:cNvSpPr/>
          <p:nvPr/>
        </p:nvSpPr>
        <p:spPr>
          <a:xfrm>
            <a:off x="6876446" y="3625942"/>
            <a:ext cx="3353766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6DEA4C-45A0-43AD-B232-791A6A5A1539}"/>
              </a:ext>
            </a:extLst>
          </p:cNvPr>
          <p:cNvSpPr txBox="1"/>
          <p:nvPr/>
        </p:nvSpPr>
        <p:spPr>
          <a:xfrm>
            <a:off x="7106833" y="3667054"/>
            <a:ext cx="2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知识检索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B8F0F7C-6EE4-4CA3-9841-5E265DE19CDC}"/>
              </a:ext>
            </a:extLst>
          </p:cNvPr>
          <p:cNvCxnSpPr>
            <a:cxnSpLocks/>
          </p:cNvCxnSpPr>
          <p:nvPr/>
        </p:nvCxnSpPr>
        <p:spPr>
          <a:xfrm>
            <a:off x="6341117" y="450328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E2B71054-4211-4765-9D3F-71BC7B6F2BC5}"/>
              </a:ext>
            </a:extLst>
          </p:cNvPr>
          <p:cNvSpPr/>
          <p:nvPr/>
        </p:nvSpPr>
        <p:spPr>
          <a:xfrm>
            <a:off x="6876446" y="4775464"/>
            <a:ext cx="3353766" cy="639893"/>
          </a:xfrm>
          <a:prstGeom prst="rect">
            <a:avLst/>
          </a:pr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BE124D-6E6A-4B76-A549-C11F4BA44595}"/>
              </a:ext>
            </a:extLst>
          </p:cNvPr>
          <p:cNvSpPr txBox="1"/>
          <p:nvPr/>
        </p:nvSpPr>
        <p:spPr>
          <a:xfrm>
            <a:off x="7106833" y="4816576"/>
            <a:ext cx="2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4.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获取途径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1192344-3E5C-4C51-B0B6-F07D10E18904}"/>
              </a:ext>
            </a:extLst>
          </p:cNvPr>
          <p:cNvCxnSpPr>
            <a:cxnSpLocks/>
          </p:cNvCxnSpPr>
          <p:nvPr/>
        </p:nvCxnSpPr>
        <p:spPr>
          <a:xfrm>
            <a:off x="6341117" y="5652809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48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/>
      <p:bldP spid="13" grpId="0" animBg="1"/>
      <p:bldP spid="14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180313E-9F9E-4B41-8B41-EB6A294525EA}"/>
              </a:ext>
            </a:extLst>
          </p:cNvPr>
          <p:cNvCxnSpPr>
            <a:cxnSpLocks/>
          </p:cNvCxnSpPr>
          <p:nvPr/>
        </p:nvCxnSpPr>
        <p:spPr>
          <a:xfrm>
            <a:off x="1894519" y="20202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AE4D934-41F2-4388-95DA-75B3CC8A2D65}"/>
              </a:ext>
            </a:extLst>
          </p:cNvPr>
          <p:cNvCxnSpPr>
            <a:cxnSpLocks/>
          </p:cNvCxnSpPr>
          <p:nvPr/>
        </p:nvCxnSpPr>
        <p:spPr>
          <a:xfrm>
            <a:off x="5846759" y="48650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EB8C60B-E4CA-4FA0-A010-4DA02274F98D}"/>
              </a:ext>
            </a:extLst>
          </p:cNvPr>
          <p:cNvCxnSpPr>
            <a:cxnSpLocks/>
          </p:cNvCxnSpPr>
          <p:nvPr/>
        </p:nvCxnSpPr>
        <p:spPr>
          <a:xfrm>
            <a:off x="-879161" y="412341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279AA89-5C70-47F8-9C3E-1AE70CD22106}"/>
              </a:ext>
            </a:extLst>
          </p:cNvPr>
          <p:cNvCxnSpPr>
            <a:cxnSpLocks/>
          </p:cNvCxnSpPr>
          <p:nvPr/>
        </p:nvCxnSpPr>
        <p:spPr>
          <a:xfrm>
            <a:off x="7267135" y="319885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BAA334F8-4277-49BF-8198-8202636E30BD}"/>
              </a:ext>
            </a:extLst>
          </p:cNvPr>
          <p:cNvSpPr/>
          <p:nvPr/>
        </p:nvSpPr>
        <p:spPr>
          <a:xfrm>
            <a:off x="2031999" y="2387599"/>
            <a:ext cx="8128000" cy="2082800"/>
          </a:xfrm>
          <a:prstGeom prst="parallelogram">
            <a:avLst>
              <a:gd name="adj" fmla="val 41988"/>
            </a:avLst>
          </a:prstGeom>
          <a:gradFill>
            <a:gsLst>
              <a:gs pos="0">
                <a:srgbClr val="AD5D46"/>
              </a:gs>
              <a:gs pos="100000">
                <a:srgbClr val="D27D6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CBDBB2-32D3-4CE4-BE91-40EF2F8A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7436388" y="1374499"/>
            <a:ext cx="1824403" cy="2026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116150E-F236-4292-A9B1-57DBD3CC1A01}"/>
              </a:ext>
            </a:extLst>
          </p:cNvPr>
          <p:cNvSpPr txBox="1"/>
          <p:nvPr/>
        </p:nvSpPr>
        <p:spPr>
          <a:xfrm>
            <a:off x="4394739" y="5312961"/>
            <a:ext cx="277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www.duxiu.com</a:t>
            </a:r>
            <a:endParaRPr lang="zh-CN" altLang="en-US" sz="1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03D059-7262-45E5-87A2-257229915996}"/>
              </a:ext>
            </a:extLst>
          </p:cNvPr>
          <p:cNvSpPr txBox="1"/>
          <p:nvPr/>
        </p:nvSpPr>
        <p:spPr>
          <a:xfrm>
            <a:off x="3590210" y="2850749"/>
            <a:ext cx="4379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1.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访问方式</a:t>
            </a:r>
          </a:p>
        </p:txBody>
      </p:sp>
    </p:spTree>
    <p:extLst>
      <p:ext uri="{BB962C8B-B14F-4D97-AF65-F5344CB8AC3E}">
        <p14:creationId xmlns:p14="http://schemas.microsoft.com/office/powerpoint/2010/main" val="3428525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1C1F451-124B-4BCD-BD0B-3A9C7E6DB494}"/>
              </a:ext>
            </a:extLst>
          </p:cNvPr>
          <p:cNvCxnSpPr/>
          <p:nvPr/>
        </p:nvCxnSpPr>
        <p:spPr>
          <a:xfrm>
            <a:off x="5476783" y="4253013"/>
            <a:ext cx="61821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2D2DF5A-1AB4-4ABF-B88D-9D858603859F}"/>
              </a:ext>
            </a:extLst>
          </p:cNvPr>
          <p:cNvCxnSpPr/>
          <p:nvPr/>
        </p:nvCxnSpPr>
        <p:spPr>
          <a:xfrm>
            <a:off x="5476783" y="2444822"/>
            <a:ext cx="61821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íṣļîḑé">
            <a:extLst>
              <a:ext uri="{FF2B5EF4-FFF2-40B4-BE49-F238E27FC236}">
                <a16:creationId xmlns:a16="http://schemas.microsoft.com/office/drawing/2014/main" id="{37E4AA85-9B79-42F9-A993-B7CD6116D002}"/>
              </a:ext>
            </a:extLst>
          </p:cNvPr>
          <p:cNvSpPr/>
          <p:nvPr/>
        </p:nvSpPr>
        <p:spPr>
          <a:xfrm flipH="1">
            <a:off x="4360293" y="2184524"/>
            <a:ext cx="1188276" cy="520597"/>
          </a:xfrm>
          <a:custGeom>
            <a:avLst/>
            <a:gdLst/>
            <a:ahLst/>
            <a:cxnLst/>
            <a:rect l="l" t="t" r="r" b="b"/>
            <a:pathLst>
              <a:path w="936105" h="410118">
                <a:moveTo>
                  <a:pt x="161666" y="123566"/>
                </a:moveTo>
                <a:lnTo>
                  <a:pt x="161666" y="286553"/>
                </a:lnTo>
                <a:lnTo>
                  <a:pt x="0" y="205059"/>
                </a:lnTo>
                <a:close/>
                <a:moveTo>
                  <a:pt x="161667" y="0"/>
                </a:moveTo>
                <a:lnTo>
                  <a:pt x="936105" y="0"/>
                </a:lnTo>
                <a:lnTo>
                  <a:pt x="936105" y="410118"/>
                </a:lnTo>
                <a:lnTo>
                  <a:pt x="161667" y="410118"/>
                </a:lnTo>
                <a:close/>
              </a:path>
            </a:pathLst>
          </a:cu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</a:rPr>
              <a:t>方式一</a:t>
            </a:r>
            <a:endParaRPr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6" name="íšḻïḓe">
            <a:extLst>
              <a:ext uri="{FF2B5EF4-FFF2-40B4-BE49-F238E27FC236}">
                <a16:creationId xmlns:a16="http://schemas.microsoft.com/office/drawing/2014/main" id="{DED2AE73-15F9-4395-BAB8-D4AF0327CD60}"/>
              </a:ext>
            </a:extLst>
          </p:cNvPr>
          <p:cNvSpPr/>
          <p:nvPr/>
        </p:nvSpPr>
        <p:spPr>
          <a:xfrm flipH="1">
            <a:off x="1034961" y="2184524"/>
            <a:ext cx="3325333" cy="520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144000" anchor="ctr">
            <a:normAutofit/>
          </a:bodyPr>
          <a:lstStyle/>
          <a:p>
            <a:pPr marL="0" lvl="1" algn="r"/>
            <a:r>
              <a:rPr lang="en-US" altLang="zh-CN" b="1" dirty="0">
                <a:solidFill>
                  <a:schemeClr val="tx1"/>
                </a:solidFill>
              </a:rPr>
              <a:t>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1" name="ïṥḷîḍe">
            <a:extLst>
              <a:ext uri="{FF2B5EF4-FFF2-40B4-BE49-F238E27FC236}">
                <a16:creationId xmlns:a16="http://schemas.microsoft.com/office/drawing/2014/main" id="{6D6594D0-ACE4-4A00-86C9-7AC77AD77050}"/>
              </a:ext>
            </a:extLst>
          </p:cNvPr>
          <p:cNvSpPr/>
          <p:nvPr/>
        </p:nvSpPr>
        <p:spPr>
          <a:xfrm flipH="1">
            <a:off x="4360293" y="3984749"/>
            <a:ext cx="1188276" cy="520597"/>
          </a:xfrm>
          <a:custGeom>
            <a:avLst/>
            <a:gdLst/>
            <a:ahLst/>
            <a:cxnLst/>
            <a:rect l="l" t="t" r="r" b="b"/>
            <a:pathLst>
              <a:path w="936105" h="410118">
                <a:moveTo>
                  <a:pt x="161666" y="123566"/>
                </a:moveTo>
                <a:lnTo>
                  <a:pt x="161666" y="286553"/>
                </a:lnTo>
                <a:lnTo>
                  <a:pt x="0" y="205059"/>
                </a:lnTo>
                <a:close/>
                <a:moveTo>
                  <a:pt x="161667" y="0"/>
                </a:moveTo>
                <a:lnTo>
                  <a:pt x="936105" y="0"/>
                </a:lnTo>
                <a:lnTo>
                  <a:pt x="936105" y="410118"/>
                </a:lnTo>
                <a:lnTo>
                  <a:pt x="161667" y="410118"/>
                </a:lnTo>
                <a:close/>
              </a:path>
            </a:pathLst>
          </a:custGeom>
          <a:gradFill flip="none" rotWithShape="1">
            <a:gsLst>
              <a:gs pos="0">
                <a:srgbClr val="D27D60"/>
              </a:gs>
              <a:gs pos="100000">
                <a:srgbClr val="AD5D46"/>
              </a:gs>
            </a:gsLst>
            <a:lin ang="10800000" scaled="1"/>
            <a:tileRect/>
          </a:gradFill>
          <a:ln>
            <a:noFill/>
          </a:ln>
          <a:effectLst>
            <a:outerShdw blurRad="254000" dist="76200" dir="8100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</a:rPr>
              <a:t>方式二</a:t>
            </a:r>
            <a:endParaRPr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íṧ1ïďe">
            <a:extLst>
              <a:ext uri="{FF2B5EF4-FFF2-40B4-BE49-F238E27FC236}">
                <a16:creationId xmlns:a16="http://schemas.microsoft.com/office/drawing/2014/main" id="{909E21FD-A198-4599-AECF-970F78CEC945}"/>
              </a:ext>
            </a:extLst>
          </p:cNvPr>
          <p:cNvSpPr/>
          <p:nvPr/>
        </p:nvSpPr>
        <p:spPr>
          <a:xfrm flipH="1">
            <a:off x="1034961" y="3984749"/>
            <a:ext cx="3325333" cy="520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144000" anchor="ctr">
            <a:normAutofit/>
          </a:bodyPr>
          <a:lstStyle/>
          <a:p>
            <a:pPr marL="0" lvl="1" algn="r"/>
            <a:r>
              <a:rPr lang="en-US" altLang="zh-CN" b="1" dirty="0">
                <a:solidFill>
                  <a:schemeClr val="tx1"/>
                </a:solidFill>
              </a:rPr>
              <a:t>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4503D00-1F6B-4935-BA31-167066A344BE}"/>
              </a:ext>
            </a:extLst>
          </p:cNvPr>
          <p:cNvSpPr txBox="1"/>
          <p:nvPr/>
        </p:nvSpPr>
        <p:spPr>
          <a:xfrm>
            <a:off x="1114190" y="2127937"/>
            <a:ext cx="2956253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图书馆官网找入口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862DC9D-DB76-4003-B543-6DD92736286D}"/>
              </a:ext>
            </a:extLst>
          </p:cNvPr>
          <p:cNvSpPr txBox="1"/>
          <p:nvPr/>
        </p:nvSpPr>
        <p:spPr>
          <a:xfrm>
            <a:off x="946060" y="4022180"/>
            <a:ext cx="332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AD5D46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www.duxiu.com</a:t>
            </a:r>
            <a:endParaRPr lang="zh-CN" altLang="en-US" sz="2400" dirty="0">
              <a:solidFill>
                <a:srgbClr val="AD5D46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FF3F8D6-500F-4D65-A598-6CFB4CDA5CF0}"/>
              </a:ext>
            </a:extLst>
          </p:cNvPr>
          <p:cNvGrpSpPr/>
          <p:nvPr/>
        </p:nvGrpSpPr>
        <p:grpSpPr>
          <a:xfrm>
            <a:off x="894469" y="772315"/>
            <a:ext cx="2160000" cy="639893"/>
            <a:chOff x="894469" y="772315"/>
            <a:chExt cx="2160000" cy="639893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A90D89E-5865-40C1-8FF4-0308C84A639E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A2CFA19-2E71-4C78-9A9A-E19F33CC9E9D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访问方式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2BCBE1E9-CF6F-4D15-84AA-F638ABD42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00" y="2127937"/>
            <a:ext cx="5177769" cy="2447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702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1" grpId="0" animBg="1"/>
      <p:bldP spid="12" grpId="0" animBg="1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ED467B-5158-4AEB-B689-CCE743D1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180313E-9F9E-4B41-8B41-EB6A294525EA}"/>
              </a:ext>
            </a:extLst>
          </p:cNvPr>
          <p:cNvCxnSpPr>
            <a:cxnSpLocks/>
          </p:cNvCxnSpPr>
          <p:nvPr/>
        </p:nvCxnSpPr>
        <p:spPr>
          <a:xfrm>
            <a:off x="1894519" y="20202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AE4D934-41F2-4388-95DA-75B3CC8A2D65}"/>
              </a:ext>
            </a:extLst>
          </p:cNvPr>
          <p:cNvCxnSpPr>
            <a:cxnSpLocks/>
          </p:cNvCxnSpPr>
          <p:nvPr/>
        </p:nvCxnSpPr>
        <p:spPr>
          <a:xfrm>
            <a:off x="5846759" y="486509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EB8C60B-E4CA-4FA0-A010-4DA02274F98D}"/>
              </a:ext>
            </a:extLst>
          </p:cNvPr>
          <p:cNvCxnSpPr>
            <a:cxnSpLocks/>
          </p:cNvCxnSpPr>
          <p:nvPr/>
        </p:nvCxnSpPr>
        <p:spPr>
          <a:xfrm>
            <a:off x="-879161" y="412341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279AA89-5C70-47F8-9C3E-1AE70CD22106}"/>
              </a:ext>
            </a:extLst>
          </p:cNvPr>
          <p:cNvCxnSpPr>
            <a:cxnSpLocks/>
          </p:cNvCxnSpPr>
          <p:nvPr/>
        </p:nvCxnSpPr>
        <p:spPr>
          <a:xfrm>
            <a:off x="7267135" y="3198857"/>
            <a:ext cx="3889095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AD5D46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BAA334F8-4277-49BF-8198-8202636E30BD}"/>
              </a:ext>
            </a:extLst>
          </p:cNvPr>
          <p:cNvSpPr/>
          <p:nvPr/>
        </p:nvSpPr>
        <p:spPr>
          <a:xfrm>
            <a:off x="2031999" y="2387599"/>
            <a:ext cx="8128000" cy="2082800"/>
          </a:xfrm>
          <a:prstGeom prst="parallelogram">
            <a:avLst>
              <a:gd name="adj" fmla="val 41988"/>
            </a:avLst>
          </a:prstGeom>
          <a:gradFill>
            <a:gsLst>
              <a:gs pos="0">
                <a:srgbClr val="AD5D46"/>
              </a:gs>
              <a:gs pos="100000">
                <a:srgbClr val="D27D6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CBDBB2-32D3-4CE4-BE91-40EF2F8A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1" b="79916"/>
          <a:stretch/>
        </p:blipFill>
        <p:spPr>
          <a:xfrm>
            <a:off x="7436388" y="1374499"/>
            <a:ext cx="1824403" cy="2026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116150E-F236-4292-A9B1-57DBD3CC1A01}"/>
              </a:ext>
            </a:extLst>
          </p:cNvPr>
          <p:cNvSpPr txBox="1"/>
          <p:nvPr/>
        </p:nvSpPr>
        <p:spPr>
          <a:xfrm>
            <a:off x="4394739" y="5312961"/>
            <a:ext cx="277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gradFill flip="none" rotWithShape="1">
                  <a:gsLst>
                    <a:gs pos="0">
                      <a:srgbClr val="AD5D46"/>
                    </a:gs>
                    <a:gs pos="100000">
                      <a:srgbClr val="D27D60"/>
                    </a:gs>
                  </a:gsLst>
                  <a:lin ang="16200000" scaled="1"/>
                  <a:tileRect/>
                </a:gradFill>
                <a:latin typeface="三极义黑简体" panose="00000500000000000000" pitchFamily="2" charset="-122"/>
                <a:ea typeface="三极义黑简体" panose="00000500000000000000" pitchFamily="2" charset="-122"/>
              </a:rPr>
              <a:t>www.duxiu.com</a:t>
            </a:r>
            <a:endParaRPr lang="zh-CN" altLang="en-US" sz="1400" dirty="0">
              <a:gradFill flip="none" rotWithShape="1">
                <a:gsLst>
                  <a:gs pos="0">
                    <a:srgbClr val="AD5D46"/>
                  </a:gs>
                  <a:gs pos="100000">
                    <a:srgbClr val="D27D60"/>
                  </a:gs>
                </a:gsLst>
                <a:lin ang="16200000" scaled="1"/>
                <a:tileRect/>
              </a:gradFill>
              <a:latin typeface="三极义黑简体" panose="00000500000000000000" pitchFamily="2" charset="-122"/>
              <a:ea typeface="三极义黑简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03D059-7262-45E5-87A2-257229915996}"/>
              </a:ext>
            </a:extLst>
          </p:cNvPr>
          <p:cNvSpPr txBox="1"/>
          <p:nvPr/>
        </p:nvSpPr>
        <p:spPr>
          <a:xfrm>
            <a:off x="3590210" y="2850749"/>
            <a:ext cx="4689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2.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三极义黑简体" panose="00000500000000000000" pitchFamily="2" charset="-122"/>
                <a:ea typeface="三极义黑简体" panose="00000500000000000000" pitchFamily="2" charset="-122"/>
              </a:rPr>
              <a:t>图书检索</a:t>
            </a:r>
          </a:p>
        </p:txBody>
      </p:sp>
    </p:spTree>
    <p:extLst>
      <p:ext uri="{BB962C8B-B14F-4D97-AF65-F5344CB8AC3E}">
        <p14:creationId xmlns:p14="http://schemas.microsoft.com/office/powerpoint/2010/main" val="220058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DD44BA-DF18-41AD-B8F5-C844EF76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01" y="673101"/>
            <a:ext cx="8652141" cy="5745410"/>
          </a:xfrm>
          <a:prstGeom prst="rect">
            <a:avLst/>
          </a:prstGeom>
        </p:spPr>
      </p:pic>
      <p:sp>
        <p:nvSpPr>
          <p:cNvPr id="9" name="圆角矩形标注 2">
            <a:extLst>
              <a:ext uri="{FF2B5EF4-FFF2-40B4-BE49-F238E27FC236}">
                <a16:creationId xmlns:a16="http://schemas.microsoft.com/office/drawing/2014/main" id="{154034E0-C77E-4D23-A20E-6FAAE8A7AE63}"/>
              </a:ext>
            </a:extLst>
          </p:cNvPr>
          <p:cNvSpPr/>
          <p:nvPr/>
        </p:nvSpPr>
        <p:spPr>
          <a:xfrm>
            <a:off x="723608" y="2866356"/>
            <a:ext cx="2238375" cy="679450"/>
          </a:xfrm>
          <a:prstGeom prst="wedgeRoundRectCallout">
            <a:avLst>
              <a:gd name="adj1" fmla="val 46638"/>
              <a:gd name="adj2" fmla="val -83831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DE7F7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检索词：王国维</a:t>
            </a:r>
          </a:p>
        </p:txBody>
      </p:sp>
      <p:sp>
        <p:nvSpPr>
          <p:cNvPr id="11" name="圆角矩形标注 4">
            <a:extLst>
              <a:ext uri="{FF2B5EF4-FFF2-40B4-BE49-F238E27FC236}">
                <a16:creationId xmlns:a16="http://schemas.microsoft.com/office/drawing/2014/main" id="{AF772C4D-7637-4F12-A73C-9920066DF104}"/>
              </a:ext>
            </a:extLst>
          </p:cNvPr>
          <p:cNvSpPr/>
          <p:nvPr/>
        </p:nvSpPr>
        <p:spPr>
          <a:xfrm>
            <a:off x="725195" y="4557560"/>
            <a:ext cx="2236788" cy="679450"/>
          </a:xfrm>
          <a:prstGeom prst="wedgeRoundRectCallout">
            <a:avLst>
              <a:gd name="adj1" fmla="val 41437"/>
              <a:gd name="adj2" fmla="val -60302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marL="0" marR="0" lvl="0" indent="0" algn="ctr" defTabSz="1069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DE7F7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检索提示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8D7F19E-B646-4005-AC80-4453FA5272CA}"/>
              </a:ext>
            </a:extLst>
          </p:cNvPr>
          <p:cNvGrpSpPr/>
          <p:nvPr/>
        </p:nvGrpSpPr>
        <p:grpSpPr>
          <a:xfrm>
            <a:off x="0" y="197813"/>
            <a:ext cx="2160000" cy="639893"/>
            <a:chOff x="894469" y="772315"/>
            <a:chExt cx="2160000" cy="63989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D8E86A2-9738-4F46-BA43-1E2D78899BD1}"/>
                </a:ext>
              </a:extLst>
            </p:cNvPr>
            <p:cNvSpPr/>
            <p:nvPr/>
          </p:nvSpPr>
          <p:spPr>
            <a:xfrm>
              <a:off x="894469" y="772315"/>
              <a:ext cx="2160000" cy="639893"/>
            </a:xfrm>
            <a:prstGeom prst="rect">
              <a:avLst/>
            </a:prstGeom>
            <a:gradFill flip="none" rotWithShape="1">
              <a:gsLst>
                <a:gs pos="0">
                  <a:srgbClr val="D27D60"/>
                </a:gs>
                <a:gs pos="100000">
                  <a:srgbClr val="AD5D4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254000" dist="76200" dir="8100000" algn="ctr" rotWithShape="0">
                <a:schemeClr val="tx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9C673A8-297B-498E-8209-8E7CA9250AFF}"/>
                </a:ext>
              </a:extLst>
            </p:cNvPr>
            <p:cNvSpPr txBox="1"/>
            <p:nvPr/>
          </p:nvSpPr>
          <p:spPr>
            <a:xfrm>
              <a:off x="1049763" y="892206"/>
              <a:ext cx="180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快速检索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00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589</Words>
  <Application>Microsoft Office PowerPoint</Application>
  <PresentationFormat>宽屏</PresentationFormat>
  <Paragraphs>182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0" baseType="lpstr">
      <vt:lpstr>Arial</vt:lpstr>
      <vt:lpstr>黑体</vt:lpstr>
      <vt:lpstr>仓耳青禾体-谷力 W05</vt:lpstr>
      <vt:lpstr>华文行楷</vt:lpstr>
      <vt:lpstr>宋体</vt:lpstr>
      <vt:lpstr>汉仪中黑简</vt:lpstr>
      <vt:lpstr>微软雅黑</vt:lpstr>
      <vt:lpstr>三极义黑简体</vt:lpstr>
      <vt:lpstr>锐字工房云字库细圆GBK</vt:lpstr>
      <vt:lpstr>字魂36号-正文宋楷</vt:lpstr>
      <vt:lpstr>楷体</vt:lpstr>
      <vt:lpstr>汉仪竹节体简</vt:lpstr>
      <vt:lpstr>Calibri</vt:lpstr>
      <vt:lpstr>等线</vt:lpstr>
      <vt:lpstr>DFKai-SB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XJL</cp:lastModifiedBy>
  <cp:revision>417</cp:revision>
  <dcterms:created xsi:type="dcterms:W3CDTF">2019-03-29T12:25:33Z</dcterms:created>
  <dcterms:modified xsi:type="dcterms:W3CDTF">2022-04-06T08:17:58Z</dcterms:modified>
</cp:coreProperties>
</file>